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av" ContentType="audio/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4.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5.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6.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7.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8.xml" ContentType="application/vnd.openxmlformats-officedocument.theme+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theme/theme10.xml" ContentType="application/vnd.openxmlformats-officedocument.theme+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theme/theme11.xml" ContentType="application/vnd.openxmlformats-officedocument.theme+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theme/theme12.xml" ContentType="application/vnd.openxmlformats-officedocument.theme+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theme/theme13.xml" ContentType="application/vnd.openxmlformats-officedocument.theme+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theme/theme14.xml" ContentType="application/vnd.openxmlformats-officedocument.theme+xml"/>
  <Override PartName="/ppt/theme/theme1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media/audio2.wav" ContentType="audio/x-wav"/>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media/audio3.wav" ContentType="audio/x-wav"/>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tags/tag1.xml" ContentType="application/vnd.openxmlformats-officedocument.presentationml.tags+xml"/>
  <Override PartName="/ppt/notesSlides/notesSlide96.xml" ContentType="application/vnd.openxmlformats-officedocument.presentationml.notesSlide+xml"/>
  <Override PartName="/ppt/media/audio4.wav" ContentType="audio/x-wav"/>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97.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notesSlides/notesSlide98.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notesSlides/notesSlide99.xml" ContentType="application/vnd.openxmlformats-officedocument.presentationml.notesSlide+xml"/>
  <Override PartName="/ppt/tags/tag10.xml" ContentType="application/vnd.openxmlformats-officedocument.presentationml.tags+xml"/>
  <Override PartName="/ppt/tags/tag11.xml" ContentType="application/vnd.openxmlformats-officedocument.presentationml.tags+xml"/>
  <Override PartName="/ppt/notesSlides/notesSlide100.xml" ContentType="application/vnd.openxmlformats-officedocument.presentationml.notesSlide+xml"/>
  <Override PartName="/ppt/tags/tag12.xml" ContentType="application/vnd.openxmlformats-officedocument.presentationml.tags+xml"/>
  <Override PartName="/ppt/tags/tag13.xml" ContentType="application/vnd.openxmlformats-officedocument.presentationml.tags+xml"/>
  <Override PartName="/ppt/notesSlides/notesSlide101.xml" ContentType="application/vnd.openxmlformats-officedocument.presentationml.notesSlide+xml"/>
  <Override PartName="/ppt/tags/tag14.xml" ContentType="application/vnd.openxmlformats-officedocument.presentationml.tags+xml"/>
  <Override PartName="/ppt/tags/tag15.xml" ContentType="application/vnd.openxmlformats-officedocument.presentationml.tags+xml"/>
  <Override PartName="/ppt/notesSlides/notesSlide102.xml" ContentType="application/vnd.openxmlformats-officedocument.presentationml.notesSlide+xml"/>
  <Override PartName="/ppt/tags/tag16.xml" ContentType="application/vnd.openxmlformats-officedocument.presentationml.tags+xml"/>
  <Override PartName="/ppt/notesSlides/notesSlide103.xml" ContentType="application/vnd.openxmlformats-officedocument.presentationml.notesSlide+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notesSlides/notesSlide104.xml" ContentType="application/vnd.openxmlformats-officedocument.presentationml.notesSlide+xml"/>
  <Override PartName="/ppt/tags/tag21.xml" ContentType="application/vnd.openxmlformats-officedocument.presentationml.tags+xml"/>
  <Override PartName="/ppt/tags/tag22.xml" ContentType="application/vnd.openxmlformats-officedocument.presentationml.tags+xml"/>
  <Override PartName="/ppt/notesSlides/notesSlide105.xml" ContentType="application/vnd.openxmlformats-officedocument.presentationml.notesSlide+xml"/>
  <Override PartName="/ppt/tags/tag23.xml" ContentType="application/vnd.openxmlformats-officedocument.presentationml.tags+xml"/>
  <Override PartName="/ppt/tags/tag24.xml" ContentType="application/vnd.openxmlformats-officedocument.presentationml.tags+xml"/>
  <Override PartName="/ppt/notesSlides/notesSlide106.xml" ContentType="application/vnd.openxmlformats-officedocument.presentationml.notesSlide+xml"/>
  <Override PartName="/ppt/tags/tag25.xml" ContentType="application/vnd.openxmlformats-officedocument.presentationml.tags+xml"/>
  <Override PartName="/ppt/tags/tag26.xml" ContentType="application/vnd.openxmlformats-officedocument.presentationml.tags+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708" r:id="rId4"/>
    <p:sldMasterId id="2147483711" r:id="rId5"/>
    <p:sldMasterId id="2147483723" r:id="rId6"/>
    <p:sldMasterId id="2147483735" r:id="rId7"/>
    <p:sldMasterId id="2147483751" r:id="rId8"/>
    <p:sldMasterId id="2147483766" r:id="rId9"/>
    <p:sldMasterId id="2147483780" r:id="rId10"/>
    <p:sldMasterId id="2147483795" r:id="rId11"/>
    <p:sldMasterId id="2147483809" r:id="rId12"/>
    <p:sldMasterId id="2147484056" r:id="rId13"/>
    <p:sldMasterId id="2147484076" r:id="rId14"/>
  </p:sldMasterIdLst>
  <p:notesMasterIdLst>
    <p:notesMasterId r:id="rId250"/>
  </p:notesMasterIdLst>
  <p:sldIdLst>
    <p:sldId id="269" r:id="rId15"/>
    <p:sldId id="3884" r:id="rId16"/>
    <p:sldId id="3885" r:id="rId17"/>
    <p:sldId id="3894" r:id="rId18"/>
    <p:sldId id="3893" r:id="rId19"/>
    <p:sldId id="290" r:id="rId20"/>
    <p:sldId id="3869" r:id="rId21"/>
    <p:sldId id="728" r:id="rId22"/>
    <p:sldId id="2057" r:id="rId23"/>
    <p:sldId id="3997" r:id="rId24"/>
    <p:sldId id="3946" r:id="rId25"/>
    <p:sldId id="3880" r:id="rId26"/>
    <p:sldId id="3950" r:id="rId27"/>
    <p:sldId id="294" r:id="rId28"/>
    <p:sldId id="3917" r:id="rId29"/>
    <p:sldId id="271" r:id="rId30"/>
    <p:sldId id="273" r:id="rId31"/>
    <p:sldId id="274" r:id="rId32"/>
    <p:sldId id="276" r:id="rId33"/>
    <p:sldId id="277" r:id="rId34"/>
    <p:sldId id="278" r:id="rId35"/>
    <p:sldId id="295" r:id="rId36"/>
    <p:sldId id="281" r:id="rId37"/>
    <p:sldId id="283" r:id="rId38"/>
    <p:sldId id="284" r:id="rId39"/>
    <p:sldId id="285" r:id="rId40"/>
    <p:sldId id="296" r:id="rId41"/>
    <p:sldId id="286" r:id="rId42"/>
    <p:sldId id="3968" r:id="rId43"/>
    <p:sldId id="3911" r:id="rId44"/>
    <p:sldId id="3922" r:id="rId45"/>
    <p:sldId id="3924" r:id="rId46"/>
    <p:sldId id="3910" r:id="rId47"/>
    <p:sldId id="3925" r:id="rId48"/>
    <p:sldId id="3921" r:id="rId49"/>
    <p:sldId id="3984" r:id="rId50"/>
    <p:sldId id="3980" r:id="rId51"/>
    <p:sldId id="3983" r:id="rId52"/>
    <p:sldId id="3898" r:id="rId53"/>
    <p:sldId id="3891" r:id="rId54"/>
    <p:sldId id="3974" r:id="rId55"/>
    <p:sldId id="3977" r:id="rId56"/>
    <p:sldId id="3961" r:id="rId57"/>
    <p:sldId id="3982" r:id="rId58"/>
    <p:sldId id="3981" r:id="rId59"/>
    <p:sldId id="2512" r:id="rId60"/>
    <p:sldId id="2629" r:id="rId61"/>
    <p:sldId id="2630" r:id="rId62"/>
    <p:sldId id="2631" r:id="rId63"/>
    <p:sldId id="2632" r:id="rId64"/>
    <p:sldId id="2633" r:id="rId65"/>
    <p:sldId id="2634" r:id="rId66"/>
    <p:sldId id="2635" r:id="rId67"/>
    <p:sldId id="2636" r:id="rId68"/>
    <p:sldId id="2637" r:id="rId69"/>
    <p:sldId id="2638" r:id="rId70"/>
    <p:sldId id="2520" r:id="rId71"/>
    <p:sldId id="2518" r:id="rId72"/>
    <p:sldId id="2517" r:id="rId73"/>
    <p:sldId id="2519" r:id="rId74"/>
    <p:sldId id="2528" r:id="rId75"/>
    <p:sldId id="2533" r:id="rId76"/>
    <p:sldId id="2532" r:id="rId77"/>
    <p:sldId id="2534" r:id="rId78"/>
    <p:sldId id="2537" r:id="rId79"/>
    <p:sldId id="2536" r:id="rId80"/>
    <p:sldId id="2530" r:id="rId81"/>
    <p:sldId id="2538" r:id="rId82"/>
    <p:sldId id="2529" r:id="rId83"/>
    <p:sldId id="2527" r:id="rId84"/>
    <p:sldId id="2541" r:id="rId85"/>
    <p:sldId id="2540" r:id="rId86"/>
    <p:sldId id="2539" r:id="rId87"/>
    <p:sldId id="2586" r:id="rId88"/>
    <p:sldId id="2522" r:id="rId89"/>
    <p:sldId id="2523" r:id="rId90"/>
    <p:sldId id="2524" r:id="rId91"/>
    <p:sldId id="2582" r:id="rId92"/>
    <p:sldId id="2525" r:id="rId93"/>
    <p:sldId id="2526" r:id="rId94"/>
    <p:sldId id="2548" r:id="rId95"/>
    <p:sldId id="2546" r:id="rId96"/>
    <p:sldId id="2549" r:id="rId97"/>
    <p:sldId id="2550" r:id="rId98"/>
    <p:sldId id="2552" r:id="rId99"/>
    <p:sldId id="2551" r:id="rId100"/>
    <p:sldId id="2554" r:id="rId101"/>
    <p:sldId id="2553" r:id="rId102"/>
    <p:sldId id="2555" r:id="rId103"/>
    <p:sldId id="2577" r:id="rId104"/>
    <p:sldId id="2584" r:id="rId105"/>
    <p:sldId id="2556" r:id="rId106"/>
    <p:sldId id="2561" r:id="rId107"/>
    <p:sldId id="2547" r:id="rId108"/>
    <p:sldId id="2557" r:id="rId109"/>
    <p:sldId id="2559" r:id="rId110"/>
    <p:sldId id="2543" r:id="rId111"/>
    <p:sldId id="2542" r:id="rId112"/>
    <p:sldId id="2565" r:id="rId113"/>
    <p:sldId id="2578" r:id="rId114"/>
    <p:sldId id="2569" r:id="rId115"/>
    <p:sldId id="2570" r:id="rId116"/>
    <p:sldId id="2571" r:id="rId117"/>
    <p:sldId id="2573" r:id="rId118"/>
    <p:sldId id="2574" r:id="rId119"/>
    <p:sldId id="2510" r:id="rId120"/>
    <p:sldId id="2562" r:id="rId121"/>
    <p:sldId id="530" r:id="rId122"/>
    <p:sldId id="531" r:id="rId123"/>
    <p:sldId id="592" r:id="rId124"/>
    <p:sldId id="1058" r:id="rId125"/>
    <p:sldId id="3972" r:id="rId126"/>
    <p:sldId id="308" r:id="rId127"/>
    <p:sldId id="309" r:id="rId128"/>
    <p:sldId id="310" r:id="rId129"/>
    <p:sldId id="311" r:id="rId130"/>
    <p:sldId id="312" r:id="rId131"/>
    <p:sldId id="313" r:id="rId132"/>
    <p:sldId id="314" r:id="rId133"/>
    <p:sldId id="315" r:id="rId134"/>
    <p:sldId id="316" r:id="rId135"/>
    <p:sldId id="317" r:id="rId136"/>
    <p:sldId id="318" r:id="rId137"/>
    <p:sldId id="275" r:id="rId138"/>
    <p:sldId id="319" r:id="rId139"/>
    <p:sldId id="320" r:id="rId140"/>
    <p:sldId id="321" r:id="rId141"/>
    <p:sldId id="322" r:id="rId142"/>
    <p:sldId id="323" r:id="rId143"/>
    <p:sldId id="324" r:id="rId144"/>
    <p:sldId id="325" r:id="rId145"/>
    <p:sldId id="326" r:id="rId146"/>
    <p:sldId id="327" r:id="rId147"/>
    <p:sldId id="328" r:id="rId148"/>
    <p:sldId id="329" r:id="rId149"/>
    <p:sldId id="279" r:id="rId150"/>
    <p:sldId id="280" r:id="rId151"/>
    <p:sldId id="330" r:id="rId152"/>
    <p:sldId id="282" r:id="rId153"/>
    <p:sldId id="1167" r:id="rId154"/>
    <p:sldId id="1164" r:id="rId155"/>
    <p:sldId id="1165" r:id="rId156"/>
    <p:sldId id="1166" r:id="rId157"/>
    <p:sldId id="3973" r:id="rId158"/>
    <p:sldId id="331" r:id="rId159"/>
    <p:sldId id="332" r:id="rId160"/>
    <p:sldId id="333" r:id="rId161"/>
    <p:sldId id="334" r:id="rId162"/>
    <p:sldId id="335" r:id="rId163"/>
    <p:sldId id="336" r:id="rId164"/>
    <p:sldId id="337" r:id="rId165"/>
    <p:sldId id="338" r:id="rId166"/>
    <p:sldId id="339" r:id="rId167"/>
    <p:sldId id="340" r:id="rId168"/>
    <p:sldId id="341" r:id="rId169"/>
    <p:sldId id="342" r:id="rId170"/>
    <p:sldId id="343" r:id="rId171"/>
    <p:sldId id="344" r:id="rId172"/>
    <p:sldId id="345" r:id="rId173"/>
    <p:sldId id="346" r:id="rId174"/>
    <p:sldId id="347" r:id="rId175"/>
    <p:sldId id="348" r:id="rId176"/>
    <p:sldId id="349" r:id="rId177"/>
    <p:sldId id="350" r:id="rId178"/>
    <p:sldId id="351" r:id="rId179"/>
    <p:sldId id="352" r:id="rId180"/>
    <p:sldId id="353" r:id="rId181"/>
    <p:sldId id="354" r:id="rId182"/>
    <p:sldId id="355" r:id="rId183"/>
    <p:sldId id="356" r:id="rId184"/>
    <p:sldId id="357" r:id="rId185"/>
    <p:sldId id="358" r:id="rId186"/>
    <p:sldId id="359" r:id="rId187"/>
    <p:sldId id="360" r:id="rId188"/>
    <p:sldId id="361" r:id="rId189"/>
    <p:sldId id="362" r:id="rId190"/>
    <p:sldId id="363" r:id="rId191"/>
    <p:sldId id="364" r:id="rId192"/>
    <p:sldId id="365" r:id="rId193"/>
    <p:sldId id="2640" r:id="rId194"/>
    <p:sldId id="2641" r:id="rId195"/>
    <p:sldId id="2642" r:id="rId196"/>
    <p:sldId id="2643" r:id="rId197"/>
    <p:sldId id="2644" r:id="rId198"/>
    <p:sldId id="2645" r:id="rId199"/>
    <p:sldId id="2646" r:id="rId200"/>
    <p:sldId id="2612" r:id="rId201"/>
    <p:sldId id="2647" r:id="rId202"/>
    <p:sldId id="443" r:id="rId203"/>
    <p:sldId id="441" r:id="rId204"/>
    <p:sldId id="1835" r:id="rId205"/>
    <p:sldId id="2623" r:id="rId206"/>
    <p:sldId id="1320" r:id="rId207"/>
    <p:sldId id="1321" r:id="rId208"/>
    <p:sldId id="867" r:id="rId209"/>
    <p:sldId id="2648" r:id="rId210"/>
    <p:sldId id="2626" r:id="rId211"/>
    <p:sldId id="2403" r:id="rId212"/>
    <p:sldId id="2404" r:id="rId213"/>
    <p:sldId id="2649" r:id="rId214"/>
    <p:sldId id="2650" r:id="rId215"/>
    <p:sldId id="2621" r:id="rId216"/>
    <p:sldId id="2400" r:id="rId217"/>
    <p:sldId id="2401" r:id="rId218"/>
    <p:sldId id="2402" r:id="rId219"/>
    <p:sldId id="2624" r:id="rId220"/>
    <p:sldId id="1966" r:id="rId221"/>
    <p:sldId id="654" r:id="rId222"/>
    <p:sldId id="655" r:id="rId223"/>
    <p:sldId id="656" r:id="rId224"/>
    <p:sldId id="657" r:id="rId225"/>
    <p:sldId id="658" r:id="rId226"/>
    <p:sldId id="659" r:id="rId227"/>
    <p:sldId id="660" r:id="rId228"/>
    <p:sldId id="661" r:id="rId229"/>
    <p:sldId id="1967" r:id="rId230"/>
    <p:sldId id="392" r:id="rId231"/>
    <p:sldId id="928" r:id="rId232"/>
    <p:sldId id="929" r:id="rId233"/>
    <p:sldId id="931" r:id="rId234"/>
    <p:sldId id="935" r:id="rId235"/>
    <p:sldId id="936" r:id="rId236"/>
    <p:sldId id="939" r:id="rId237"/>
    <p:sldId id="940" r:id="rId238"/>
    <p:sldId id="973" r:id="rId239"/>
    <p:sldId id="941" r:id="rId240"/>
    <p:sldId id="942" r:id="rId241"/>
    <p:sldId id="974" r:id="rId242"/>
    <p:sldId id="975" r:id="rId243"/>
    <p:sldId id="879" r:id="rId244"/>
    <p:sldId id="880" r:id="rId245"/>
    <p:sldId id="881" r:id="rId246"/>
    <p:sldId id="882" r:id="rId247"/>
    <p:sldId id="883" r:id="rId248"/>
    <p:sldId id="884" r:id="rId24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5987" autoAdjust="0"/>
    <p:restoredTop sz="94660"/>
  </p:normalViewPr>
  <p:slideViewPr>
    <p:cSldViewPr snapToGrid="0">
      <p:cViewPr varScale="1">
        <p:scale>
          <a:sx n="114" d="100"/>
          <a:sy n="114" d="100"/>
        </p:scale>
        <p:origin x="414" y="138"/>
      </p:cViewPr>
      <p:guideLst/>
    </p:cSldViewPr>
  </p:slideViewPr>
  <p:notesTextViewPr>
    <p:cViewPr>
      <p:scale>
        <a:sx n="1" d="1"/>
        <a:sy n="1" d="1"/>
      </p:scale>
      <p:origin x="0" y="0"/>
    </p:cViewPr>
  </p:notesTextViewPr>
  <p:sorterViewPr>
    <p:cViewPr varScale="1">
      <p:scale>
        <a:sx n="100" d="100"/>
        <a:sy n="100" d="100"/>
      </p:scale>
      <p:origin x="0" y="-60666"/>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03.xml"/><Relationship Id="rId21" Type="http://schemas.openxmlformats.org/officeDocument/2006/relationships/slide" Target="slides/slide7.xml"/><Relationship Id="rId42" Type="http://schemas.openxmlformats.org/officeDocument/2006/relationships/slide" Target="slides/slide28.xml"/><Relationship Id="rId63" Type="http://schemas.openxmlformats.org/officeDocument/2006/relationships/slide" Target="slides/slide49.xml"/><Relationship Id="rId84" Type="http://schemas.openxmlformats.org/officeDocument/2006/relationships/slide" Target="slides/slide70.xml"/><Relationship Id="rId138" Type="http://schemas.openxmlformats.org/officeDocument/2006/relationships/slide" Target="slides/slide124.xml"/><Relationship Id="rId159" Type="http://schemas.openxmlformats.org/officeDocument/2006/relationships/slide" Target="slides/slide145.xml"/><Relationship Id="rId170" Type="http://schemas.openxmlformats.org/officeDocument/2006/relationships/slide" Target="slides/slide156.xml"/><Relationship Id="rId191" Type="http://schemas.openxmlformats.org/officeDocument/2006/relationships/slide" Target="slides/slide177.xml"/><Relationship Id="rId205" Type="http://schemas.openxmlformats.org/officeDocument/2006/relationships/slide" Target="slides/slide191.xml"/><Relationship Id="rId226" Type="http://schemas.openxmlformats.org/officeDocument/2006/relationships/slide" Target="slides/slide212.xml"/><Relationship Id="rId247" Type="http://schemas.openxmlformats.org/officeDocument/2006/relationships/slide" Target="slides/slide233.xml"/><Relationship Id="rId107" Type="http://schemas.openxmlformats.org/officeDocument/2006/relationships/slide" Target="slides/slide93.xml"/><Relationship Id="rId11" Type="http://schemas.openxmlformats.org/officeDocument/2006/relationships/slideMaster" Target="slideMasters/slideMaster11.xml"/><Relationship Id="rId32" Type="http://schemas.openxmlformats.org/officeDocument/2006/relationships/slide" Target="slides/slide18.xml"/><Relationship Id="rId53" Type="http://schemas.openxmlformats.org/officeDocument/2006/relationships/slide" Target="slides/slide39.xml"/><Relationship Id="rId74" Type="http://schemas.openxmlformats.org/officeDocument/2006/relationships/slide" Target="slides/slide60.xml"/><Relationship Id="rId128" Type="http://schemas.openxmlformats.org/officeDocument/2006/relationships/slide" Target="slides/slide114.xml"/><Relationship Id="rId149" Type="http://schemas.openxmlformats.org/officeDocument/2006/relationships/slide" Target="slides/slide135.xml"/><Relationship Id="rId5" Type="http://schemas.openxmlformats.org/officeDocument/2006/relationships/slideMaster" Target="slideMasters/slideMaster5.xml"/><Relationship Id="rId95" Type="http://schemas.openxmlformats.org/officeDocument/2006/relationships/slide" Target="slides/slide81.xml"/><Relationship Id="rId160" Type="http://schemas.openxmlformats.org/officeDocument/2006/relationships/slide" Target="slides/slide146.xml"/><Relationship Id="rId181" Type="http://schemas.openxmlformats.org/officeDocument/2006/relationships/slide" Target="slides/slide167.xml"/><Relationship Id="rId216" Type="http://schemas.openxmlformats.org/officeDocument/2006/relationships/slide" Target="slides/slide202.xml"/><Relationship Id="rId237" Type="http://schemas.openxmlformats.org/officeDocument/2006/relationships/slide" Target="slides/slide223.xml"/><Relationship Id="rId22" Type="http://schemas.openxmlformats.org/officeDocument/2006/relationships/slide" Target="slides/slide8.xml"/><Relationship Id="rId43" Type="http://schemas.openxmlformats.org/officeDocument/2006/relationships/slide" Target="slides/slide29.xml"/><Relationship Id="rId64" Type="http://schemas.openxmlformats.org/officeDocument/2006/relationships/slide" Target="slides/slide50.xml"/><Relationship Id="rId118" Type="http://schemas.openxmlformats.org/officeDocument/2006/relationships/slide" Target="slides/slide104.xml"/><Relationship Id="rId139" Type="http://schemas.openxmlformats.org/officeDocument/2006/relationships/slide" Target="slides/slide125.xml"/><Relationship Id="rId85" Type="http://schemas.openxmlformats.org/officeDocument/2006/relationships/slide" Target="slides/slide71.xml"/><Relationship Id="rId150" Type="http://schemas.openxmlformats.org/officeDocument/2006/relationships/slide" Target="slides/slide136.xml"/><Relationship Id="rId171" Type="http://schemas.openxmlformats.org/officeDocument/2006/relationships/slide" Target="slides/slide157.xml"/><Relationship Id="rId192" Type="http://schemas.openxmlformats.org/officeDocument/2006/relationships/slide" Target="slides/slide178.xml"/><Relationship Id="rId206" Type="http://schemas.openxmlformats.org/officeDocument/2006/relationships/slide" Target="slides/slide192.xml"/><Relationship Id="rId227" Type="http://schemas.openxmlformats.org/officeDocument/2006/relationships/slide" Target="slides/slide213.xml"/><Relationship Id="rId248" Type="http://schemas.openxmlformats.org/officeDocument/2006/relationships/slide" Target="slides/slide234.xml"/><Relationship Id="rId12" Type="http://schemas.openxmlformats.org/officeDocument/2006/relationships/slideMaster" Target="slideMasters/slideMaster12.xml"/><Relationship Id="rId33" Type="http://schemas.openxmlformats.org/officeDocument/2006/relationships/slide" Target="slides/slide19.xml"/><Relationship Id="rId108" Type="http://schemas.openxmlformats.org/officeDocument/2006/relationships/slide" Target="slides/slide94.xml"/><Relationship Id="rId129" Type="http://schemas.openxmlformats.org/officeDocument/2006/relationships/slide" Target="slides/slide115.xml"/><Relationship Id="rId54" Type="http://schemas.openxmlformats.org/officeDocument/2006/relationships/slide" Target="slides/slide40.xml"/><Relationship Id="rId70" Type="http://schemas.openxmlformats.org/officeDocument/2006/relationships/slide" Target="slides/slide56.xml"/><Relationship Id="rId75" Type="http://schemas.openxmlformats.org/officeDocument/2006/relationships/slide" Target="slides/slide61.xml"/><Relationship Id="rId91" Type="http://schemas.openxmlformats.org/officeDocument/2006/relationships/slide" Target="slides/slide77.xml"/><Relationship Id="rId96" Type="http://schemas.openxmlformats.org/officeDocument/2006/relationships/slide" Target="slides/slide82.xml"/><Relationship Id="rId140" Type="http://schemas.openxmlformats.org/officeDocument/2006/relationships/slide" Target="slides/slide126.xml"/><Relationship Id="rId145" Type="http://schemas.openxmlformats.org/officeDocument/2006/relationships/slide" Target="slides/slide131.xml"/><Relationship Id="rId161" Type="http://schemas.openxmlformats.org/officeDocument/2006/relationships/slide" Target="slides/slide147.xml"/><Relationship Id="rId166" Type="http://schemas.openxmlformats.org/officeDocument/2006/relationships/slide" Target="slides/slide152.xml"/><Relationship Id="rId182" Type="http://schemas.openxmlformats.org/officeDocument/2006/relationships/slide" Target="slides/slide168.xml"/><Relationship Id="rId187" Type="http://schemas.openxmlformats.org/officeDocument/2006/relationships/slide" Target="slides/slide173.xml"/><Relationship Id="rId217" Type="http://schemas.openxmlformats.org/officeDocument/2006/relationships/slide" Target="slides/slide203.xml"/><Relationship Id="rId1" Type="http://schemas.openxmlformats.org/officeDocument/2006/relationships/slideMaster" Target="slideMasters/slideMaster1.xml"/><Relationship Id="rId6" Type="http://schemas.openxmlformats.org/officeDocument/2006/relationships/slideMaster" Target="slideMasters/slideMaster6.xml"/><Relationship Id="rId212" Type="http://schemas.openxmlformats.org/officeDocument/2006/relationships/slide" Target="slides/slide198.xml"/><Relationship Id="rId233" Type="http://schemas.openxmlformats.org/officeDocument/2006/relationships/slide" Target="slides/slide219.xml"/><Relationship Id="rId238" Type="http://schemas.openxmlformats.org/officeDocument/2006/relationships/slide" Target="slides/slide224.xml"/><Relationship Id="rId254" Type="http://schemas.openxmlformats.org/officeDocument/2006/relationships/tableStyles" Target="tableStyles.xml"/><Relationship Id="rId23" Type="http://schemas.openxmlformats.org/officeDocument/2006/relationships/slide" Target="slides/slide9.xml"/><Relationship Id="rId28" Type="http://schemas.openxmlformats.org/officeDocument/2006/relationships/slide" Target="slides/slide14.xml"/><Relationship Id="rId49" Type="http://schemas.openxmlformats.org/officeDocument/2006/relationships/slide" Target="slides/slide35.xml"/><Relationship Id="rId114" Type="http://schemas.openxmlformats.org/officeDocument/2006/relationships/slide" Target="slides/slide100.xml"/><Relationship Id="rId119" Type="http://schemas.openxmlformats.org/officeDocument/2006/relationships/slide" Target="slides/slide105.xml"/><Relationship Id="rId44" Type="http://schemas.openxmlformats.org/officeDocument/2006/relationships/slide" Target="slides/slide30.xml"/><Relationship Id="rId60" Type="http://schemas.openxmlformats.org/officeDocument/2006/relationships/slide" Target="slides/slide46.xml"/><Relationship Id="rId65" Type="http://schemas.openxmlformats.org/officeDocument/2006/relationships/slide" Target="slides/slide51.xml"/><Relationship Id="rId81" Type="http://schemas.openxmlformats.org/officeDocument/2006/relationships/slide" Target="slides/slide67.xml"/><Relationship Id="rId86" Type="http://schemas.openxmlformats.org/officeDocument/2006/relationships/slide" Target="slides/slide72.xml"/><Relationship Id="rId130" Type="http://schemas.openxmlformats.org/officeDocument/2006/relationships/slide" Target="slides/slide116.xml"/><Relationship Id="rId135" Type="http://schemas.openxmlformats.org/officeDocument/2006/relationships/slide" Target="slides/slide121.xml"/><Relationship Id="rId151" Type="http://schemas.openxmlformats.org/officeDocument/2006/relationships/slide" Target="slides/slide137.xml"/><Relationship Id="rId156" Type="http://schemas.openxmlformats.org/officeDocument/2006/relationships/slide" Target="slides/slide142.xml"/><Relationship Id="rId177" Type="http://schemas.openxmlformats.org/officeDocument/2006/relationships/slide" Target="slides/slide163.xml"/><Relationship Id="rId198" Type="http://schemas.openxmlformats.org/officeDocument/2006/relationships/slide" Target="slides/slide184.xml"/><Relationship Id="rId172" Type="http://schemas.openxmlformats.org/officeDocument/2006/relationships/slide" Target="slides/slide158.xml"/><Relationship Id="rId193" Type="http://schemas.openxmlformats.org/officeDocument/2006/relationships/slide" Target="slides/slide179.xml"/><Relationship Id="rId202" Type="http://schemas.openxmlformats.org/officeDocument/2006/relationships/slide" Target="slides/slide188.xml"/><Relationship Id="rId207" Type="http://schemas.openxmlformats.org/officeDocument/2006/relationships/slide" Target="slides/slide193.xml"/><Relationship Id="rId223" Type="http://schemas.openxmlformats.org/officeDocument/2006/relationships/slide" Target="slides/slide209.xml"/><Relationship Id="rId228" Type="http://schemas.openxmlformats.org/officeDocument/2006/relationships/slide" Target="slides/slide214.xml"/><Relationship Id="rId244" Type="http://schemas.openxmlformats.org/officeDocument/2006/relationships/slide" Target="slides/slide230.xml"/><Relationship Id="rId249" Type="http://schemas.openxmlformats.org/officeDocument/2006/relationships/slide" Target="slides/slide235.xml"/><Relationship Id="rId13" Type="http://schemas.openxmlformats.org/officeDocument/2006/relationships/slideMaster" Target="slideMasters/slideMaster13.xml"/><Relationship Id="rId18" Type="http://schemas.openxmlformats.org/officeDocument/2006/relationships/slide" Target="slides/slide4.xml"/><Relationship Id="rId39" Type="http://schemas.openxmlformats.org/officeDocument/2006/relationships/slide" Target="slides/slide25.xml"/><Relationship Id="rId109" Type="http://schemas.openxmlformats.org/officeDocument/2006/relationships/slide" Target="slides/slide95.xml"/><Relationship Id="rId34" Type="http://schemas.openxmlformats.org/officeDocument/2006/relationships/slide" Target="slides/slide20.xml"/><Relationship Id="rId50" Type="http://schemas.openxmlformats.org/officeDocument/2006/relationships/slide" Target="slides/slide36.xml"/><Relationship Id="rId55" Type="http://schemas.openxmlformats.org/officeDocument/2006/relationships/slide" Target="slides/slide41.xml"/><Relationship Id="rId76" Type="http://schemas.openxmlformats.org/officeDocument/2006/relationships/slide" Target="slides/slide62.xml"/><Relationship Id="rId97" Type="http://schemas.openxmlformats.org/officeDocument/2006/relationships/slide" Target="slides/slide83.xml"/><Relationship Id="rId104" Type="http://schemas.openxmlformats.org/officeDocument/2006/relationships/slide" Target="slides/slide90.xml"/><Relationship Id="rId120" Type="http://schemas.openxmlformats.org/officeDocument/2006/relationships/slide" Target="slides/slide106.xml"/><Relationship Id="rId125" Type="http://schemas.openxmlformats.org/officeDocument/2006/relationships/slide" Target="slides/slide111.xml"/><Relationship Id="rId141" Type="http://schemas.openxmlformats.org/officeDocument/2006/relationships/slide" Target="slides/slide127.xml"/><Relationship Id="rId146" Type="http://schemas.openxmlformats.org/officeDocument/2006/relationships/slide" Target="slides/slide132.xml"/><Relationship Id="rId167" Type="http://schemas.openxmlformats.org/officeDocument/2006/relationships/slide" Target="slides/slide153.xml"/><Relationship Id="rId188" Type="http://schemas.openxmlformats.org/officeDocument/2006/relationships/slide" Target="slides/slide174.xml"/><Relationship Id="rId7" Type="http://schemas.openxmlformats.org/officeDocument/2006/relationships/slideMaster" Target="slideMasters/slideMaster7.xml"/><Relationship Id="rId71" Type="http://schemas.openxmlformats.org/officeDocument/2006/relationships/slide" Target="slides/slide57.xml"/><Relationship Id="rId92" Type="http://schemas.openxmlformats.org/officeDocument/2006/relationships/slide" Target="slides/slide78.xml"/><Relationship Id="rId162" Type="http://schemas.openxmlformats.org/officeDocument/2006/relationships/slide" Target="slides/slide148.xml"/><Relationship Id="rId183" Type="http://schemas.openxmlformats.org/officeDocument/2006/relationships/slide" Target="slides/slide169.xml"/><Relationship Id="rId213" Type="http://schemas.openxmlformats.org/officeDocument/2006/relationships/slide" Target="slides/slide199.xml"/><Relationship Id="rId218" Type="http://schemas.openxmlformats.org/officeDocument/2006/relationships/slide" Target="slides/slide204.xml"/><Relationship Id="rId234" Type="http://schemas.openxmlformats.org/officeDocument/2006/relationships/slide" Target="slides/slide220.xml"/><Relationship Id="rId239" Type="http://schemas.openxmlformats.org/officeDocument/2006/relationships/slide" Target="slides/slide225.xml"/><Relationship Id="rId2" Type="http://schemas.openxmlformats.org/officeDocument/2006/relationships/slideMaster" Target="slideMasters/slideMaster2.xml"/><Relationship Id="rId29" Type="http://schemas.openxmlformats.org/officeDocument/2006/relationships/slide" Target="slides/slide15.xml"/><Relationship Id="rId250" Type="http://schemas.openxmlformats.org/officeDocument/2006/relationships/notesMaster" Target="notesMasters/notesMaster1.xml"/><Relationship Id="rId24" Type="http://schemas.openxmlformats.org/officeDocument/2006/relationships/slide" Target="slides/slide10.xml"/><Relationship Id="rId40" Type="http://schemas.openxmlformats.org/officeDocument/2006/relationships/slide" Target="slides/slide26.xml"/><Relationship Id="rId45" Type="http://schemas.openxmlformats.org/officeDocument/2006/relationships/slide" Target="slides/slide31.xml"/><Relationship Id="rId66" Type="http://schemas.openxmlformats.org/officeDocument/2006/relationships/slide" Target="slides/slide52.xml"/><Relationship Id="rId87" Type="http://schemas.openxmlformats.org/officeDocument/2006/relationships/slide" Target="slides/slide73.xml"/><Relationship Id="rId110" Type="http://schemas.openxmlformats.org/officeDocument/2006/relationships/slide" Target="slides/slide96.xml"/><Relationship Id="rId115" Type="http://schemas.openxmlformats.org/officeDocument/2006/relationships/slide" Target="slides/slide101.xml"/><Relationship Id="rId131" Type="http://schemas.openxmlformats.org/officeDocument/2006/relationships/slide" Target="slides/slide117.xml"/><Relationship Id="rId136" Type="http://schemas.openxmlformats.org/officeDocument/2006/relationships/slide" Target="slides/slide122.xml"/><Relationship Id="rId157" Type="http://schemas.openxmlformats.org/officeDocument/2006/relationships/slide" Target="slides/slide143.xml"/><Relationship Id="rId178" Type="http://schemas.openxmlformats.org/officeDocument/2006/relationships/slide" Target="slides/slide164.xml"/><Relationship Id="rId61" Type="http://schemas.openxmlformats.org/officeDocument/2006/relationships/slide" Target="slides/slide47.xml"/><Relationship Id="rId82" Type="http://schemas.openxmlformats.org/officeDocument/2006/relationships/slide" Target="slides/slide68.xml"/><Relationship Id="rId152" Type="http://schemas.openxmlformats.org/officeDocument/2006/relationships/slide" Target="slides/slide138.xml"/><Relationship Id="rId173" Type="http://schemas.openxmlformats.org/officeDocument/2006/relationships/slide" Target="slides/slide159.xml"/><Relationship Id="rId194" Type="http://schemas.openxmlformats.org/officeDocument/2006/relationships/slide" Target="slides/slide180.xml"/><Relationship Id="rId199" Type="http://schemas.openxmlformats.org/officeDocument/2006/relationships/slide" Target="slides/slide185.xml"/><Relationship Id="rId203" Type="http://schemas.openxmlformats.org/officeDocument/2006/relationships/slide" Target="slides/slide189.xml"/><Relationship Id="rId208" Type="http://schemas.openxmlformats.org/officeDocument/2006/relationships/slide" Target="slides/slide194.xml"/><Relationship Id="rId229" Type="http://schemas.openxmlformats.org/officeDocument/2006/relationships/slide" Target="slides/slide215.xml"/><Relationship Id="rId19" Type="http://schemas.openxmlformats.org/officeDocument/2006/relationships/slide" Target="slides/slide5.xml"/><Relationship Id="rId224" Type="http://schemas.openxmlformats.org/officeDocument/2006/relationships/slide" Target="slides/slide210.xml"/><Relationship Id="rId240" Type="http://schemas.openxmlformats.org/officeDocument/2006/relationships/slide" Target="slides/slide226.xml"/><Relationship Id="rId245" Type="http://schemas.openxmlformats.org/officeDocument/2006/relationships/slide" Target="slides/slide231.xml"/><Relationship Id="rId14" Type="http://schemas.openxmlformats.org/officeDocument/2006/relationships/slideMaster" Target="slideMasters/slideMaster14.xml"/><Relationship Id="rId30" Type="http://schemas.openxmlformats.org/officeDocument/2006/relationships/slide" Target="slides/slide16.xml"/><Relationship Id="rId35" Type="http://schemas.openxmlformats.org/officeDocument/2006/relationships/slide" Target="slides/slide21.xml"/><Relationship Id="rId56" Type="http://schemas.openxmlformats.org/officeDocument/2006/relationships/slide" Target="slides/slide42.xml"/><Relationship Id="rId77" Type="http://schemas.openxmlformats.org/officeDocument/2006/relationships/slide" Target="slides/slide63.xml"/><Relationship Id="rId100" Type="http://schemas.openxmlformats.org/officeDocument/2006/relationships/slide" Target="slides/slide86.xml"/><Relationship Id="rId105" Type="http://schemas.openxmlformats.org/officeDocument/2006/relationships/slide" Target="slides/slide91.xml"/><Relationship Id="rId126" Type="http://schemas.openxmlformats.org/officeDocument/2006/relationships/slide" Target="slides/slide112.xml"/><Relationship Id="rId147" Type="http://schemas.openxmlformats.org/officeDocument/2006/relationships/slide" Target="slides/slide133.xml"/><Relationship Id="rId168" Type="http://schemas.openxmlformats.org/officeDocument/2006/relationships/slide" Target="slides/slide154.xml"/><Relationship Id="rId8" Type="http://schemas.openxmlformats.org/officeDocument/2006/relationships/slideMaster" Target="slideMasters/slideMaster8.xml"/><Relationship Id="rId51" Type="http://schemas.openxmlformats.org/officeDocument/2006/relationships/slide" Target="slides/slide37.xml"/><Relationship Id="rId72" Type="http://schemas.openxmlformats.org/officeDocument/2006/relationships/slide" Target="slides/slide58.xml"/><Relationship Id="rId93" Type="http://schemas.openxmlformats.org/officeDocument/2006/relationships/slide" Target="slides/slide79.xml"/><Relationship Id="rId98" Type="http://schemas.openxmlformats.org/officeDocument/2006/relationships/slide" Target="slides/slide84.xml"/><Relationship Id="rId121" Type="http://schemas.openxmlformats.org/officeDocument/2006/relationships/slide" Target="slides/slide107.xml"/><Relationship Id="rId142" Type="http://schemas.openxmlformats.org/officeDocument/2006/relationships/slide" Target="slides/slide128.xml"/><Relationship Id="rId163" Type="http://schemas.openxmlformats.org/officeDocument/2006/relationships/slide" Target="slides/slide149.xml"/><Relationship Id="rId184" Type="http://schemas.openxmlformats.org/officeDocument/2006/relationships/slide" Target="slides/slide170.xml"/><Relationship Id="rId189" Type="http://schemas.openxmlformats.org/officeDocument/2006/relationships/slide" Target="slides/slide175.xml"/><Relationship Id="rId219" Type="http://schemas.openxmlformats.org/officeDocument/2006/relationships/slide" Target="slides/slide205.xml"/><Relationship Id="rId3" Type="http://schemas.openxmlformats.org/officeDocument/2006/relationships/slideMaster" Target="slideMasters/slideMaster3.xml"/><Relationship Id="rId214" Type="http://schemas.openxmlformats.org/officeDocument/2006/relationships/slide" Target="slides/slide200.xml"/><Relationship Id="rId230" Type="http://schemas.openxmlformats.org/officeDocument/2006/relationships/slide" Target="slides/slide216.xml"/><Relationship Id="rId235" Type="http://schemas.openxmlformats.org/officeDocument/2006/relationships/slide" Target="slides/slide221.xml"/><Relationship Id="rId251" Type="http://schemas.openxmlformats.org/officeDocument/2006/relationships/presProps" Target="presProps.xml"/><Relationship Id="rId25" Type="http://schemas.openxmlformats.org/officeDocument/2006/relationships/slide" Target="slides/slide11.xml"/><Relationship Id="rId46" Type="http://schemas.openxmlformats.org/officeDocument/2006/relationships/slide" Target="slides/slide32.xml"/><Relationship Id="rId67" Type="http://schemas.openxmlformats.org/officeDocument/2006/relationships/slide" Target="slides/slide53.xml"/><Relationship Id="rId116" Type="http://schemas.openxmlformats.org/officeDocument/2006/relationships/slide" Target="slides/slide102.xml"/><Relationship Id="rId137" Type="http://schemas.openxmlformats.org/officeDocument/2006/relationships/slide" Target="slides/slide123.xml"/><Relationship Id="rId158" Type="http://schemas.openxmlformats.org/officeDocument/2006/relationships/slide" Target="slides/slide144.xml"/><Relationship Id="rId20" Type="http://schemas.openxmlformats.org/officeDocument/2006/relationships/slide" Target="slides/slide6.xml"/><Relationship Id="rId41" Type="http://schemas.openxmlformats.org/officeDocument/2006/relationships/slide" Target="slides/slide27.xml"/><Relationship Id="rId62" Type="http://schemas.openxmlformats.org/officeDocument/2006/relationships/slide" Target="slides/slide48.xml"/><Relationship Id="rId83" Type="http://schemas.openxmlformats.org/officeDocument/2006/relationships/slide" Target="slides/slide69.xml"/><Relationship Id="rId88" Type="http://schemas.openxmlformats.org/officeDocument/2006/relationships/slide" Target="slides/slide74.xml"/><Relationship Id="rId111" Type="http://schemas.openxmlformats.org/officeDocument/2006/relationships/slide" Target="slides/slide97.xml"/><Relationship Id="rId132" Type="http://schemas.openxmlformats.org/officeDocument/2006/relationships/slide" Target="slides/slide118.xml"/><Relationship Id="rId153" Type="http://schemas.openxmlformats.org/officeDocument/2006/relationships/slide" Target="slides/slide139.xml"/><Relationship Id="rId174" Type="http://schemas.openxmlformats.org/officeDocument/2006/relationships/slide" Target="slides/slide160.xml"/><Relationship Id="rId179" Type="http://schemas.openxmlformats.org/officeDocument/2006/relationships/slide" Target="slides/slide165.xml"/><Relationship Id="rId195" Type="http://schemas.openxmlformats.org/officeDocument/2006/relationships/slide" Target="slides/slide181.xml"/><Relationship Id="rId209" Type="http://schemas.openxmlformats.org/officeDocument/2006/relationships/slide" Target="slides/slide195.xml"/><Relationship Id="rId190" Type="http://schemas.openxmlformats.org/officeDocument/2006/relationships/slide" Target="slides/slide176.xml"/><Relationship Id="rId204" Type="http://schemas.openxmlformats.org/officeDocument/2006/relationships/slide" Target="slides/slide190.xml"/><Relationship Id="rId220" Type="http://schemas.openxmlformats.org/officeDocument/2006/relationships/slide" Target="slides/slide206.xml"/><Relationship Id="rId225" Type="http://schemas.openxmlformats.org/officeDocument/2006/relationships/slide" Target="slides/slide211.xml"/><Relationship Id="rId241" Type="http://schemas.openxmlformats.org/officeDocument/2006/relationships/slide" Target="slides/slide227.xml"/><Relationship Id="rId246" Type="http://schemas.openxmlformats.org/officeDocument/2006/relationships/slide" Target="slides/slide232.xml"/><Relationship Id="rId15" Type="http://schemas.openxmlformats.org/officeDocument/2006/relationships/slide" Target="slides/slide1.xml"/><Relationship Id="rId36" Type="http://schemas.openxmlformats.org/officeDocument/2006/relationships/slide" Target="slides/slide22.xml"/><Relationship Id="rId57" Type="http://schemas.openxmlformats.org/officeDocument/2006/relationships/slide" Target="slides/slide43.xml"/><Relationship Id="rId106" Type="http://schemas.openxmlformats.org/officeDocument/2006/relationships/slide" Target="slides/slide92.xml"/><Relationship Id="rId127" Type="http://schemas.openxmlformats.org/officeDocument/2006/relationships/slide" Target="slides/slide113.xml"/><Relationship Id="rId10" Type="http://schemas.openxmlformats.org/officeDocument/2006/relationships/slideMaster" Target="slideMasters/slideMaster10.xml"/><Relationship Id="rId31" Type="http://schemas.openxmlformats.org/officeDocument/2006/relationships/slide" Target="slides/slide17.xml"/><Relationship Id="rId52" Type="http://schemas.openxmlformats.org/officeDocument/2006/relationships/slide" Target="slides/slide38.xml"/><Relationship Id="rId73" Type="http://schemas.openxmlformats.org/officeDocument/2006/relationships/slide" Target="slides/slide59.xml"/><Relationship Id="rId78" Type="http://schemas.openxmlformats.org/officeDocument/2006/relationships/slide" Target="slides/slide64.xml"/><Relationship Id="rId94" Type="http://schemas.openxmlformats.org/officeDocument/2006/relationships/slide" Target="slides/slide80.xml"/><Relationship Id="rId99" Type="http://schemas.openxmlformats.org/officeDocument/2006/relationships/slide" Target="slides/slide85.xml"/><Relationship Id="rId101" Type="http://schemas.openxmlformats.org/officeDocument/2006/relationships/slide" Target="slides/slide87.xml"/><Relationship Id="rId122" Type="http://schemas.openxmlformats.org/officeDocument/2006/relationships/slide" Target="slides/slide108.xml"/><Relationship Id="rId143" Type="http://schemas.openxmlformats.org/officeDocument/2006/relationships/slide" Target="slides/slide129.xml"/><Relationship Id="rId148" Type="http://schemas.openxmlformats.org/officeDocument/2006/relationships/slide" Target="slides/slide134.xml"/><Relationship Id="rId164" Type="http://schemas.openxmlformats.org/officeDocument/2006/relationships/slide" Target="slides/slide150.xml"/><Relationship Id="rId169" Type="http://schemas.openxmlformats.org/officeDocument/2006/relationships/slide" Target="slides/slide155.xml"/><Relationship Id="rId185" Type="http://schemas.openxmlformats.org/officeDocument/2006/relationships/slide" Target="slides/slide171.xml"/><Relationship Id="rId4" Type="http://schemas.openxmlformats.org/officeDocument/2006/relationships/slideMaster" Target="slideMasters/slideMaster4.xml"/><Relationship Id="rId9" Type="http://schemas.openxmlformats.org/officeDocument/2006/relationships/slideMaster" Target="slideMasters/slideMaster9.xml"/><Relationship Id="rId180" Type="http://schemas.openxmlformats.org/officeDocument/2006/relationships/slide" Target="slides/slide166.xml"/><Relationship Id="rId210" Type="http://schemas.openxmlformats.org/officeDocument/2006/relationships/slide" Target="slides/slide196.xml"/><Relationship Id="rId215" Type="http://schemas.openxmlformats.org/officeDocument/2006/relationships/slide" Target="slides/slide201.xml"/><Relationship Id="rId236" Type="http://schemas.openxmlformats.org/officeDocument/2006/relationships/slide" Target="slides/slide222.xml"/><Relationship Id="rId26" Type="http://schemas.openxmlformats.org/officeDocument/2006/relationships/slide" Target="slides/slide12.xml"/><Relationship Id="rId231" Type="http://schemas.openxmlformats.org/officeDocument/2006/relationships/slide" Target="slides/slide217.xml"/><Relationship Id="rId252" Type="http://schemas.openxmlformats.org/officeDocument/2006/relationships/viewProps" Target="viewProps.xml"/><Relationship Id="rId47" Type="http://schemas.openxmlformats.org/officeDocument/2006/relationships/slide" Target="slides/slide33.xml"/><Relationship Id="rId68" Type="http://schemas.openxmlformats.org/officeDocument/2006/relationships/slide" Target="slides/slide54.xml"/><Relationship Id="rId89" Type="http://schemas.openxmlformats.org/officeDocument/2006/relationships/slide" Target="slides/slide75.xml"/><Relationship Id="rId112" Type="http://schemas.openxmlformats.org/officeDocument/2006/relationships/slide" Target="slides/slide98.xml"/><Relationship Id="rId133" Type="http://schemas.openxmlformats.org/officeDocument/2006/relationships/slide" Target="slides/slide119.xml"/><Relationship Id="rId154" Type="http://schemas.openxmlformats.org/officeDocument/2006/relationships/slide" Target="slides/slide140.xml"/><Relationship Id="rId175" Type="http://schemas.openxmlformats.org/officeDocument/2006/relationships/slide" Target="slides/slide161.xml"/><Relationship Id="rId196" Type="http://schemas.openxmlformats.org/officeDocument/2006/relationships/slide" Target="slides/slide182.xml"/><Relationship Id="rId200" Type="http://schemas.openxmlformats.org/officeDocument/2006/relationships/slide" Target="slides/slide186.xml"/><Relationship Id="rId16" Type="http://schemas.openxmlformats.org/officeDocument/2006/relationships/slide" Target="slides/slide2.xml"/><Relationship Id="rId221" Type="http://schemas.openxmlformats.org/officeDocument/2006/relationships/slide" Target="slides/slide207.xml"/><Relationship Id="rId242" Type="http://schemas.openxmlformats.org/officeDocument/2006/relationships/slide" Target="slides/slide228.xml"/><Relationship Id="rId37" Type="http://schemas.openxmlformats.org/officeDocument/2006/relationships/slide" Target="slides/slide23.xml"/><Relationship Id="rId58" Type="http://schemas.openxmlformats.org/officeDocument/2006/relationships/slide" Target="slides/slide44.xml"/><Relationship Id="rId79" Type="http://schemas.openxmlformats.org/officeDocument/2006/relationships/slide" Target="slides/slide65.xml"/><Relationship Id="rId102" Type="http://schemas.openxmlformats.org/officeDocument/2006/relationships/slide" Target="slides/slide88.xml"/><Relationship Id="rId123" Type="http://schemas.openxmlformats.org/officeDocument/2006/relationships/slide" Target="slides/slide109.xml"/><Relationship Id="rId144" Type="http://schemas.openxmlformats.org/officeDocument/2006/relationships/slide" Target="slides/slide130.xml"/><Relationship Id="rId90" Type="http://schemas.openxmlformats.org/officeDocument/2006/relationships/slide" Target="slides/slide76.xml"/><Relationship Id="rId165" Type="http://schemas.openxmlformats.org/officeDocument/2006/relationships/slide" Target="slides/slide151.xml"/><Relationship Id="rId186" Type="http://schemas.openxmlformats.org/officeDocument/2006/relationships/slide" Target="slides/slide172.xml"/><Relationship Id="rId211" Type="http://schemas.openxmlformats.org/officeDocument/2006/relationships/slide" Target="slides/slide197.xml"/><Relationship Id="rId232" Type="http://schemas.openxmlformats.org/officeDocument/2006/relationships/slide" Target="slides/slide218.xml"/><Relationship Id="rId253" Type="http://schemas.openxmlformats.org/officeDocument/2006/relationships/theme" Target="theme/theme1.xml"/><Relationship Id="rId27" Type="http://schemas.openxmlformats.org/officeDocument/2006/relationships/slide" Target="slides/slide13.xml"/><Relationship Id="rId48" Type="http://schemas.openxmlformats.org/officeDocument/2006/relationships/slide" Target="slides/slide34.xml"/><Relationship Id="rId69" Type="http://schemas.openxmlformats.org/officeDocument/2006/relationships/slide" Target="slides/slide55.xml"/><Relationship Id="rId113" Type="http://schemas.openxmlformats.org/officeDocument/2006/relationships/slide" Target="slides/slide99.xml"/><Relationship Id="rId134" Type="http://schemas.openxmlformats.org/officeDocument/2006/relationships/slide" Target="slides/slide120.xml"/><Relationship Id="rId80" Type="http://schemas.openxmlformats.org/officeDocument/2006/relationships/slide" Target="slides/slide66.xml"/><Relationship Id="rId155" Type="http://schemas.openxmlformats.org/officeDocument/2006/relationships/slide" Target="slides/slide141.xml"/><Relationship Id="rId176" Type="http://schemas.openxmlformats.org/officeDocument/2006/relationships/slide" Target="slides/slide162.xml"/><Relationship Id="rId197" Type="http://schemas.openxmlformats.org/officeDocument/2006/relationships/slide" Target="slides/slide183.xml"/><Relationship Id="rId201" Type="http://schemas.openxmlformats.org/officeDocument/2006/relationships/slide" Target="slides/slide187.xml"/><Relationship Id="rId222" Type="http://schemas.openxmlformats.org/officeDocument/2006/relationships/slide" Target="slides/slide208.xml"/><Relationship Id="rId243" Type="http://schemas.openxmlformats.org/officeDocument/2006/relationships/slide" Target="slides/slide229.xml"/><Relationship Id="rId17" Type="http://schemas.openxmlformats.org/officeDocument/2006/relationships/slide" Target="slides/slide3.xml"/><Relationship Id="rId38" Type="http://schemas.openxmlformats.org/officeDocument/2006/relationships/slide" Target="slides/slide24.xml"/><Relationship Id="rId59" Type="http://schemas.openxmlformats.org/officeDocument/2006/relationships/slide" Target="slides/slide45.xml"/><Relationship Id="rId103" Type="http://schemas.openxmlformats.org/officeDocument/2006/relationships/slide" Target="slides/slide89.xml"/><Relationship Id="rId124" Type="http://schemas.openxmlformats.org/officeDocument/2006/relationships/slide" Target="slides/slide11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FC0740C-4F89-4C1B-B144-023B086BC811}" type="datetimeFigureOut">
              <a:rPr lang="en-US" smtClean="0"/>
              <a:t>8/13/2020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81C5501-DD45-45E3-A026-98505763974A}" type="slidenum">
              <a:rPr lang="en-US" smtClean="0"/>
              <a:t>‹#›</a:t>
            </a:fld>
            <a:endParaRPr lang="en-US"/>
          </a:p>
        </p:txBody>
      </p:sp>
    </p:spTree>
    <p:extLst>
      <p:ext uri="{BB962C8B-B14F-4D97-AF65-F5344CB8AC3E}">
        <p14:creationId xmlns:p14="http://schemas.microsoft.com/office/powerpoint/2010/main" val="2739875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232.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233.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234.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23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7373285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12</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48327661"/>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2898" name="Rectangle 7">
            <a:extLst>
              <a:ext uri="{FF2B5EF4-FFF2-40B4-BE49-F238E27FC236}">
                <a16:creationId xmlns:a16="http://schemas.microsoft.com/office/drawing/2014/main" id="{925FE85E-D008-46D0-92FF-FC2D17F1E3B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3D2AEDA-3332-4A22-944A-C535C2C8A97D}" type="slidenum">
              <a:rPr kumimoji="0" lang="en-US" altLang="en-US" sz="1200" b="0" i="0" u="none" strike="noStrike" kern="1200" cap="none" spc="0" normalizeH="0" baseline="0" noProof="0" smtClean="0">
                <a:ln>
                  <a:noFill/>
                </a:ln>
                <a:solidFill>
                  <a:srgbClr val="000000"/>
                </a:solidFill>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222</a:t>
            </a:fld>
            <a:endParaRPr kumimoji="0" lang="en-US" altLang="en-US" sz="1200" b="0" i="0" u="none" strike="noStrike" kern="1200" cap="none" spc="0" normalizeH="0" baseline="0" noProof="0">
              <a:ln>
                <a:noFill/>
              </a:ln>
              <a:solidFill>
                <a:srgbClr val="000000"/>
              </a:solidFill>
              <a:effectLst/>
              <a:uLnTx/>
              <a:uFillTx/>
              <a:latin typeface="Calligrapher" pitchFamily="2" charset="0"/>
              <a:ea typeface="+mn-ea"/>
              <a:cs typeface="+mn-cs"/>
            </a:endParaRPr>
          </a:p>
        </p:txBody>
      </p:sp>
      <p:sp>
        <p:nvSpPr>
          <p:cNvPr id="1232899" name="Rectangle 2">
            <a:extLst>
              <a:ext uri="{FF2B5EF4-FFF2-40B4-BE49-F238E27FC236}">
                <a16:creationId xmlns:a16="http://schemas.microsoft.com/office/drawing/2014/main" id="{1B31281D-ECB2-4064-A345-6B8E9913AB97}"/>
              </a:ext>
            </a:extLst>
          </p:cNvPr>
          <p:cNvSpPr>
            <a:spLocks noGrp="1" noRot="1" noChangeAspect="1" noChangeArrowheads="1" noTextEdit="1"/>
          </p:cNvSpPr>
          <p:nvPr>
            <p:ph type="sldImg"/>
          </p:nvPr>
        </p:nvSpPr>
        <p:spPr>
          <a:ln/>
        </p:spPr>
      </p:sp>
      <p:sp>
        <p:nvSpPr>
          <p:cNvPr id="1232900" name="Rectangle 3">
            <a:extLst>
              <a:ext uri="{FF2B5EF4-FFF2-40B4-BE49-F238E27FC236}">
                <a16:creationId xmlns:a16="http://schemas.microsoft.com/office/drawing/2014/main" id="{1C080787-5912-424F-9DCD-08AC198261E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4946" name="Rectangle 7">
            <a:extLst>
              <a:ext uri="{FF2B5EF4-FFF2-40B4-BE49-F238E27FC236}">
                <a16:creationId xmlns:a16="http://schemas.microsoft.com/office/drawing/2014/main" id="{11C0B9D5-760D-4486-A506-B4B467E379F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D8E0BE5-CF4B-4BB3-84F5-EBC90EE3116C}" type="slidenum">
              <a:rPr kumimoji="0" lang="en-US" altLang="en-US" sz="1200" b="0" i="0" u="none" strike="noStrike" kern="1200" cap="none" spc="0" normalizeH="0" baseline="0" noProof="0" smtClean="0">
                <a:ln>
                  <a:noFill/>
                </a:ln>
                <a:solidFill>
                  <a:srgbClr val="000000"/>
                </a:solidFill>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223</a:t>
            </a:fld>
            <a:endParaRPr kumimoji="0" lang="en-US" altLang="en-US" sz="1200" b="0" i="0" u="none" strike="noStrike" kern="1200" cap="none" spc="0" normalizeH="0" baseline="0" noProof="0">
              <a:ln>
                <a:noFill/>
              </a:ln>
              <a:solidFill>
                <a:srgbClr val="000000"/>
              </a:solidFill>
              <a:effectLst/>
              <a:uLnTx/>
              <a:uFillTx/>
              <a:latin typeface="Calligrapher" pitchFamily="2" charset="0"/>
              <a:ea typeface="+mn-ea"/>
              <a:cs typeface="+mn-cs"/>
            </a:endParaRPr>
          </a:p>
        </p:txBody>
      </p:sp>
      <p:sp>
        <p:nvSpPr>
          <p:cNvPr id="1234947" name="Rectangle 2">
            <a:extLst>
              <a:ext uri="{FF2B5EF4-FFF2-40B4-BE49-F238E27FC236}">
                <a16:creationId xmlns:a16="http://schemas.microsoft.com/office/drawing/2014/main" id="{CE196549-758B-4C85-B736-B5A7AE3B1F5A}"/>
              </a:ext>
            </a:extLst>
          </p:cNvPr>
          <p:cNvSpPr>
            <a:spLocks noGrp="1" noRot="1" noChangeAspect="1" noChangeArrowheads="1" noTextEdit="1"/>
          </p:cNvSpPr>
          <p:nvPr>
            <p:ph type="sldImg"/>
          </p:nvPr>
        </p:nvSpPr>
        <p:spPr>
          <a:ln/>
        </p:spPr>
      </p:sp>
      <p:sp>
        <p:nvSpPr>
          <p:cNvPr id="1234948" name="Rectangle 3">
            <a:extLst>
              <a:ext uri="{FF2B5EF4-FFF2-40B4-BE49-F238E27FC236}">
                <a16:creationId xmlns:a16="http://schemas.microsoft.com/office/drawing/2014/main" id="{EF40F5DD-6EE9-41CB-A132-A6ABFBC8E34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5970" name="Rectangle 7">
            <a:extLst>
              <a:ext uri="{FF2B5EF4-FFF2-40B4-BE49-F238E27FC236}">
                <a16:creationId xmlns:a16="http://schemas.microsoft.com/office/drawing/2014/main" id="{A3876C1E-FF96-44A5-BCBF-7DF0E3A4101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6FABB80-14F3-4ABC-9A30-4974C201FB1E}" type="slidenum">
              <a:rPr kumimoji="0" lang="en-US" altLang="en-US" sz="1200" b="0" i="0" u="none" strike="noStrike" kern="1200" cap="none" spc="0" normalizeH="0" baseline="0" noProof="0" smtClean="0">
                <a:ln>
                  <a:noFill/>
                </a:ln>
                <a:solidFill>
                  <a:srgbClr val="000000"/>
                </a:solidFill>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224</a:t>
            </a:fld>
            <a:endParaRPr kumimoji="0" lang="en-US" altLang="en-US" sz="1200" b="0" i="0" u="none" strike="noStrike" kern="1200" cap="none" spc="0" normalizeH="0" baseline="0" noProof="0">
              <a:ln>
                <a:noFill/>
              </a:ln>
              <a:solidFill>
                <a:srgbClr val="000000"/>
              </a:solidFill>
              <a:effectLst/>
              <a:uLnTx/>
              <a:uFillTx/>
              <a:latin typeface="Calligrapher" pitchFamily="2" charset="0"/>
              <a:ea typeface="+mn-ea"/>
              <a:cs typeface="+mn-cs"/>
            </a:endParaRPr>
          </a:p>
        </p:txBody>
      </p:sp>
      <p:sp>
        <p:nvSpPr>
          <p:cNvPr id="1235971" name="Rectangle 2">
            <a:extLst>
              <a:ext uri="{FF2B5EF4-FFF2-40B4-BE49-F238E27FC236}">
                <a16:creationId xmlns:a16="http://schemas.microsoft.com/office/drawing/2014/main" id="{A8DF8ABB-D0E7-441A-B9C4-CA22151439C1}"/>
              </a:ext>
            </a:extLst>
          </p:cNvPr>
          <p:cNvSpPr>
            <a:spLocks noGrp="1" noRot="1" noChangeAspect="1" noChangeArrowheads="1" noTextEdit="1"/>
          </p:cNvSpPr>
          <p:nvPr>
            <p:ph type="sldImg"/>
          </p:nvPr>
        </p:nvSpPr>
        <p:spPr>
          <a:ln/>
        </p:spPr>
      </p:sp>
      <p:sp>
        <p:nvSpPr>
          <p:cNvPr id="1235972" name="Rectangle 3">
            <a:extLst>
              <a:ext uri="{FF2B5EF4-FFF2-40B4-BE49-F238E27FC236}">
                <a16:creationId xmlns:a16="http://schemas.microsoft.com/office/drawing/2014/main" id="{E2E96367-21E7-48D1-92DA-3F76DC1DB55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6994" name="Rectangle 7">
            <a:extLst>
              <a:ext uri="{FF2B5EF4-FFF2-40B4-BE49-F238E27FC236}">
                <a16:creationId xmlns:a16="http://schemas.microsoft.com/office/drawing/2014/main" id="{29C3CDCB-E3FE-4227-99C5-4A37CD29878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5B2C7D4-F7F9-48D1-8AD3-01E8821DAB9D}" type="slidenum">
              <a:rPr kumimoji="0" lang="en-US" altLang="en-US" sz="1200" b="0" i="0" u="none" strike="noStrike" kern="1200" cap="none" spc="0" normalizeH="0" baseline="0" noProof="0" smtClean="0">
                <a:ln>
                  <a:noFill/>
                </a:ln>
                <a:solidFill>
                  <a:srgbClr val="000000"/>
                </a:solidFill>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225</a:t>
            </a:fld>
            <a:endParaRPr kumimoji="0" lang="en-US" altLang="en-US" sz="1200" b="0" i="0" u="none" strike="noStrike" kern="1200" cap="none" spc="0" normalizeH="0" baseline="0" noProof="0">
              <a:ln>
                <a:noFill/>
              </a:ln>
              <a:solidFill>
                <a:srgbClr val="000000"/>
              </a:solidFill>
              <a:effectLst/>
              <a:uLnTx/>
              <a:uFillTx/>
              <a:latin typeface="Calligrapher" pitchFamily="2" charset="0"/>
              <a:ea typeface="+mn-ea"/>
              <a:cs typeface="+mn-cs"/>
            </a:endParaRPr>
          </a:p>
        </p:txBody>
      </p:sp>
      <p:sp>
        <p:nvSpPr>
          <p:cNvPr id="1236995" name="Rectangle 2">
            <a:extLst>
              <a:ext uri="{FF2B5EF4-FFF2-40B4-BE49-F238E27FC236}">
                <a16:creationId xmlns:a16="http://schemas.microsoft.com/office/drawing/2014/main" id="{939F0BD1-3138-4273-93AE-CC4377C6C1FB}"/>
              </a:ext>
            </a:extLst>
          </p:cNvPr>
          <p:cNvSpPr>
            <a:spLocks noGrp="1" noRot="1" noChangeAspect="1" noChangeArrowheads="1" noTextEdit="1"/>
          </p:cNvSpPr>
          <p:nvPr>
            <p:ph type="sldImg"/>
          </p:nvPr>
        </p:nvSpPr>
        <p:spPr>
          <a:ln/>
        </p:spPr>
      </p:sp>
      <p:sp>
        <p:nvSpPr>
          <p:cNvPr id="1236996" name="Rectangle 3">
            <a:extLst>
              <a:ext uri="{FF2B5EF4-FFF2-40B4-BE49-F238E27FC236}">
                <a16:creationId xmlns:a16="http://schemas.microsoft.com/office/drawing/2014/main" id="{C3974985-AFD0-4A41-BA8C-B4B137CAED1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8018" name="Rectangle 7">
            <a:extLst>
              <a:ext uri="{FF2B5EF4-FFF2-40B4-BE49-F238E27FC236}">
                <a16:creationId xmlns:a16="http://schemas.microsoft.com/office/drawing/2014/main" id="{38EDDD3E-6AB9-4CDC-93EC-7FE5808EA04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9205E68-FB03-4A5A-9D85-5959D03B21FD}" type="slidenum">
              <a:rPr kumimoji="0" lang="en-US" altLang="en-US" sz="1200" b="0" i="0" u="none" strike="noStrike" kern="1200" cap="none" spc="0" normalizeH="0" baseline="0" noProof="0" smtClean="0">
                <a:ln>
                  <a:noFill/>
                </a:ln>
                <a:solidFill>
                  <a:srgbClr val="000000"/>
                </a:solidFill>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226</a:t>
            </a:fld>
            <a:endParaRPr kumimoji="0" lang="en-US" altLang="en-US" sz="1200" b="0" i="0" u="none" strike="noStrike" kern="1200" cap="none" spc="0" normalizeH="0" baseline="0" noProof="0">
              <a:ln>
                <a:noFill/>
              </a:ln>
              <a:solidFill>
                <a:srgbClr val="000000"/>
              </a:solidFill>
              <a:effectLst/>
              <a:uLnTx/>
              <a:uFillTx/>
              <a:latin typeface="Calligrapher" pitchFamily="2" charset="0"/>
              <a:ea typeface="+mn-ea"/>
              <a:cs typeface="+mn-cs"/>
            </a:endParaRPr>
          </a:p>
        </p:txBody>
      </p:sp>
      <p:sp>
        <p:nvSpPr>
          <p:cNvPr id="1238019" name="Rectangle 2">
            <a:extLst>
              <a:ext uri="{FF2B5EF4-FFF2-40B4-BE49-F238E27FC236}">
                <a16:creationId xmlns:a16="http://schemas.microsoft.com/office/drawing/2014/main" id="{67586FFE-96C3-404F-ACBA-718801A6D191}"/>
              </a:ext>
            </a:extLst>
          </p:cNvPr>
          <p:cNvSpPr>
            <a:spLocks noGrp="1" noRot="1" noChangeAspect="1" noChangeArrowheads="1" noTextEdit="1"/>
          </p:cNvSpPr>
          <p:nvPr>
            <p:ph type="sldImg"/>
          </p:nvPr>
        </p:nvSpPr>
        <p:spPr>
          <a:ln/>
        </p:spPr>
      </p:sp>
      <p:sp>
        <p:nvSpPr>
          <p:cNvPr id="1238020" name="Rectangle 3">
            <a:extLst>
              <a:ext uri="{FF2B5EF4-FFF2-40B4-BE49-F238E27FC236}">
                <a16:creationId xmlns:a16="http://schemas.microsoft.com/office/drawing/2014/main" id="{8E2478B0-41C0-4F56-9461-4D3832F3E58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42" name="Rectangle 7">
            <a:extLst>
              <a:ext uri="{FF2B5EF4-FFF2-40B4-BE49-F238E27FC236}">
                <a16:creationId xmlns:a16="http://schemas.microsoft.com/office/drawing/2014/main" id="{BFFC4711-E4E8-4AB7-AA1D-BF961069799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7C94371-1003-4053-B410-09A58B1BA575}" type="slidenum">
              <a:rPr kumimoji="0" lang="en-US" altLang="en-US" sz="1200" b="0" i="0" u="none" strike="noStrike" kern="1200" cap="none" spc="0" normalizeH="0" baseline="0" noProof="0" smtClean="0">
                <a:ln>
                  <a:noFill/>
                </a:ln>
                <a:solidFill>
                  <a:srgbClr val="000000"/>
                </a:solidFill>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227</a:t>
            </a:fld>
            <a:endParaRPr kumimoji="0" lang="en-US" altLang="en-US" sz="1200" b="0" i="0" u="none" strike="noStrike" kern="1200" cap="none" spc="0" normalizeH="0" baseline="0" noProof="0">
              <a:ln>
                <a:noFill/>
              </a:ln>
              <a:solidFill>
                <a:srgbClr val="000000"/>
              </a:solidFill>
              <a:effectLst/>
              <a:uLnTx/>
              <a:uFillTx/>
              <a:latin typeface="Calligrapher" pitchFamily="2" charset="0"/>
              <a:ea typeface="+mn-ea"/>
              <a:cs typeface="+mn-cs"/>
            </a:endParaRPr>
          </a:p>
        </p:txBody>
      </p:sp>
      <p:sp>
        <p:nvSpPr>
          <p:cNvPr id="1239043" name="Rectangle 2">
            <a:extLst>
              <a:ext uri="{FF2B5EF4-FFF2-40B4-BE49-F238E27FC236}">
                <a16:creationId xmlns:a16="http://schemas.microsoft.com/office/drawing/2014/main" id="{7914AA6D-28AA-4087-AD08-B41194C3BDBC}"/>
              </a:ext>
            </a:extLst>
          </p:cNvPr>
          <p:cNvSpPr>
            <a:spLocks noGrp="1" noRot="1" noChangeAspect="1" noChangeArrowheads="1" noTextEdit="1"/>
          </p:cNvSpPr>
          <p:nvPr>
            <p:ph type="sldImg"/>
          </p:nvPr>
        </p:nvSpPr>
        <p:spPr>
          <a:ln/>
        </p:spPr>
      </p:sp>
      <p:sp>
        <p:nvSpPr>
          <p:cNvPr id="1239044" name="Rectangle 3">
            <a:extLst>
              <a:ext uri="{FF2B5EF4-FFF2-40B4-BE49-F238E27FC236}">
                <a16:creationId xmlns:a16="http://schemas.microsoft.com/office/drawing/2014/main" id="{03770644-480A-4EF3-A92B-8A8232803DB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0066" name="Rectangle 7">
            <a:extLst>
              <a:ext uri="{FF2B5EF4-FFF2-40B4-BE49-F238E27FC236}">
                <a16:creationId xmlns:a16="http://schemas.microsoft.com/office/drawing/2014/main" id="{252FED93-D29C-4E5F-AD00-C0DDDCBEC54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A8B4CFA-5BE8-41D8-92DF-509F186304AF}" type="slidenum">
              <a:rPr kumimoji="0" lang="en-US" altLang="en-US" sz="1200" b="0" i="0" u="none" strike="noStrike" kern="1200" cap="none" spc="0" normalizeH="0" baseline="0" noProof="0" smtClean="0">
                <a:ln>
                  <a:noFill/>
                </a:ln>
                <a:solidFill>
                  <a:srgbClr val="000000"/>
                </a:solidFill>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228</a:t>
            </a:fld>
            <a:endParaRPr kumimoji="0" lang="en-US" altLang="en-US" sz="1200" b="0" i="0" u="none" strike="noStrike" kern="1200" cap="none" spc="0" normalizeH="0" baseline="0" noProof="0">
              <a:ln>
                <a:noFill/>
              </a:ln>
              <a:solidFill>
                <a:srgbClr val="000000"/>
              </a:solidFill>
              <a:effectLst/>
              <a:uLnTx/>
              <a:uFillTx/>
              <a:latin typeface="Calligrapher" pitchFamily="2" charset="0"/>
              <a:ea typeface="+mn-ea"/>
              <a:cs typeface="+mn-cs"/>
            </a:endParaRPr>
          </a:p>
        </p:txBody>
      </p:sp>
      <p:sp>
        <p:nvSpPr>
          <p:cNvPr id="1240067" name="Rectangle 2">
            <a:extLst>
              <a:ext uri="{FF2B5EF4-FFF2-40B4-BE49-F238E27FC236}">
                <a16:creationId xmlns:a16="http://schemas.microsoft.com/office/drawing/2014/main" id="{783D7DED-8845-414D-BA5B-91AECEA0DF7D}"/>
              </a:ext>
            </a:extLst>
          </p:cNvPr>
          <p:cNvSpPr>
            <a:spLocks noGrp="1" noRot="1" noChangeAspect="1" noChangeArrowheads="1" noTextEdit="1"/>
          </p:cNvSpPr>
          <p:nvPr>
            <p:ph type="sldImg"/>
          </p:nvPr>
        </p:nvSpPr>
        <p:spPr>
          <a:ln/>
        </p:spPr>
      </p:sp>
      <p:sp>
        <p:nvSpPr>
          <p:cNvPr id="1240068" name="Rectangle 3">
            <a:extLst>
              <a:ext uri="{FF2B5EF4-FFF2-40B4-BE49-F238E27FC236}">
                <a16:creationId xmlns:a16="http://schemas.microsoft.com/office/drawing/2014/main" id="{75825D6E-F291-4DE6-B0F7-969A11FB08C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1090" name="Rectangle 7">
            <a:extLst>
              <a:ext uri="{FF2B5EF4-FFF2-40B4-BE49-F238E27FC236}">
                <a16:creationId xmlns:a16="http://schemas.microsoft.com/office/drawing/2014/main" id="{D090AA77-987F-457B-A0C6-704C0003401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F7B60CD-61FC-4BA7-812F-0EA4CB08D0D2}" type="slidenum">
              <a:rPr kumimoji="0" lang="en-US" altLang="en-US" sz="1200" b="0" i="0" u="none" strike="noStrike" kern="1200" cap="none" spc="0" normalizeH="0" baseline="0" noProof="0" smtClean="0">
                <a:ln>
                  <a:noFill/>
                </a:ln>
                <a:solidFill>
                  <a:srgbClr val="000000"/>
                </a:solidFill>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229</a:t>
            </a:fld>
            <a:endParaRPr kumimoji="0" lang="en-US" altLang="en-US" sz="1200" b="0" i="0" u="none" strike="noStrike" kern="1200" cap="none" spc="0" normalizeH="0" baseline="0" noProof="0">
              <a:ln>
                <a:noFill/>
              </a:ln>
              <a:solidFill>
                <a:srgbClr val="000000"/>
              </a:solidFill>
              <a:effectLst/>
              <a:uLnTx/>
              <a:uFillTx/>
              <a:latin typeface="Calligrapher" pitchFamily="2" charset="0"/>
              <a:ea typeface="+mn-ea"/>
              <a:cs typeface="+mn-cs"/>
            </a:endParaRPr>
          </a:p>
        </p:txBody>
      </p:sp>
      <p:sp>
        <p:nvSpPr>
          <p:cNvPr id="1241091" name="Rectangle 2">
            <a:extLst>
              <a:ext uri="{FF2B5EF4-FFF2-40B4-BE49-F238E27FC236}">
                <a16:creationId xmlns:a16="http://schemas.microsoft.com/office/drawing/2014/main" id="{8B203829-3FA1-4CEB-B55A-C54D286C043A}"/>
              </a:ext>
            </a:extLst>
          </p:cNvPr>
          <p:cNvSpPr>
            <a:spLocks noGrp="1" noRot="1" noChangeAspect="1" noChangeArrowheads="1" noTextEdit="1"/>
          </p:cNvSpPr>
          <p:nvPr>
            <p:ph type="sldImg"/>
          </p:nvPr>
        </p:nvSpPr>
        <p:spPr>
          <a:ln/>
        </p:spPr>
      </p:sp>
      <p:sp>
        <p:nvSpPr>
          <p:cNvPr id="1241092" name="Rectangle 3">
            <a:extLst>
              <a:ext uri="{FF2B5EF4-FFF2-40B4-BE49-F238E27FC236}">
                <a16:creationId xmlns:a16="http://schemas.microsoft.com/office/drawing/2014/main" id="{BCE58886-B736-4089-872F-7E4DCACBD22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230</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383170432"/>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231</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3817986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13</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4112424484"/>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7234" name="Rectangle 7">
            <a:extLst>
              <a:ext uri="{FF2B5EF4-FFF2-40B4-BE49-F238E27FC236}">
                <a16:creationId xmlns:a16="http://schemas.microsoft.com/office/drawing/2014/main" id="{8A16937D-4E5B-4B52-933E-14C6C328A21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Magneto" panose="04030805050802020D02" pitchFamily="82" charset="0"/>
                <a:ea typeface="MS PGothic" panose="020B0600070205080204" pitchFamily="34" charset="-128"/>
              </a:defRPr>
            </a:lvl1pPr>
            <a:lvl2pPr marL="742950" indent="-285750">
              <a:defRPr sz="1400">
                <a:solidFill>
                  <a:schemeClr val="tx1"/>
                </a:solidFill>
                <a:latin typeface="Magneto" panose="04030805050802020D02" pitchFamily="82" charset="0"/>
                <a:ea typeface="MS PGothic" panose="020B0600070205080204" pitchFamily="34" charset="-128"/>
              </a:defRPr>
            </a:lvl2pPr>
            <a:lvl3pPr marL="1143000" indent="-228600">
              <a:defRPr sz="1400">
                <a:solidFill>
                  <a:schemeClr val="tx1"/>
                </a:solidFill>
                <a:latin typeface="Magneto" panose="04030805050802020D02" pitchFamily="82" charset="0"/>
                <a:ea typeface="MS PGothic" panose="020B0600070205080204" pitchFamily="34" charset="-128"/>
              </a:defRPr>
            </a:lvl3pPr>
            <a:lvl4pPr marL="1600200" indent="-228600">
              <a:defRPr sz="1400">
                <a:solidFill>
                  <a:schemeClr val="tx1"/>
                </a:solidFill>
                <a:latin typeface="Magneto" panose="04030805050802020D02" pitchFamily="82" charset="0"/>
                <a:ea typeface="MS PGothic" panose="020B0600070205080204" pitchFamily="34" charset="-128"/>
              </a:defRPr>
            </a:lvl4pPr>
            <a:lvl5pPr marL="2057400" indent="-228600">
              <a:defRPr sz="1400">
                <a:solidFill>
                  <a:schemeClr val="tx1"/>
                </a:solidFill>
                <a:latin typeface="Magneto" panose="04030805050802020D02" pitchFamily="82"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7DCDCF74-6955-42F1-93B1-BA424CB29441}"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232</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887235" name="Rectangle 2">
            <a:extLst>
              <a:ext uri="{FF2B5EF4-FFF2-40B4-BE49-F238E27FC236}">
                <a16:creationId xmlns:a16="http://schemas.microsoft.com/office/drawing/2014/main" id="{EB2CB8DB-E76F-49C3-A82D-F9159B1AED60}"/>
              </a:ext>
            </a:extLst>
          </p:cNvPr>
          <p:cNvSpPr>
            <a:spLocks noGrp="1" noRot="1" noChangeAspect="1" noChangeArrowheads="1" noTextEdit="1"/>
          </p:cNvSpPr>
          <p:nvPr>
            <p:ph type="sldImg"/>
          </p:nvPr>
        </p:nvSpPr>
        <p:spPr>
          <a:ln/>
        </p:spPr>
      </p:sp>
      <p:sp>
        <p:nvSpPr>
          <p:cNvPr id="1887236" name="Rectangle 3">
            <a:extLst>
              <a:ext uri="{FF2B5EF4-FFF2-40B4-BE49-F238E27FC236}">
                <a16:creationId xmlns:a16="http://schemas.microsoft.com/office/drawing/2014/main" id="{F16B0F3A-C7C6-4C49-9521-FC252B7926C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233</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4242796495"/>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234</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229832260"/>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235</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32764205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a:extLst>
              <a:ext uri="{FF2B5EF4-FFF2-40B4-BE49-F238E27FC236}">
                <a16:creationId xmlns:a16="http://schemas.microsoft.com/office/drawing/2014/main" id="{170BF0EE-06E4-4C7E-9834-659FB08271E8}"/>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5" name="Notes Placeholder 2">
            <a:extLst>
              <a:ext uri="{FF2B5EF4-FFF2-40B4-BE49-F238E27FC236}">
                <a16:creationId xmlns:a16="http://schemas.microsoft.com/office/drawing/2014/main" id="{6C2FFC68-5796-41DB-94AB-EE699C4AE53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dirty="0"/>
              <a:t>    1. Let me give you a New Testament </a:t>
            </a:r>
            <a:r>
              <a:rPr lang="en-US" altLang="en-US" b="1" dirty="0"/>
              <a:t>Declaration of the Providence of God</a:t>
            </a:r>
            <a:r>
              <a:rPr lang="en-US" altLang="en-US" dirty="0"/>
              <a:t>.</a:t>
            </a:r>
          </a:p>
          <a:p>
            <a:pPr eaLnBrk="1" hangingPunct="1"/>
            <a:r>
              <a:rPr lang="en-US" altLang="en-US" dirty="0"/>
              <a:t>&gt;&gt;&gt;&gt;&gt;&gt;&gt;&gt;&gt;&gt;&gt;&gt;&gt;&gt;&gt;&gt;&gt;&gt;</a:t>
            </a:r>
          </a:p>
          <a:p>
            <a:pPr eaLnBrk="1" hangingPunct="1"/>
            <a:r>
              <a:rPr lang="en-US" altLang="en-US" dirty="0"/>
              <a:t>    2. Many will say that there is no description of the providence of God in the Bible.</a:t>
            </a:r>
          </a:p>
        </p:txBody>
      </p:sp>
      <p:sp>
        <p:nvSpPr>
          <p:cNvPr id="18436" name="Slide Number Placeholder 3">
            <a:extLst>
              <a:ext uri="{FF2B5EF4-FFF2-40B4-BE49-F238E27FC236}">
                <a16:creationId xmlns:a16="http://schemas.microsoft.com/office/drawing/2014/main" id="{7521A3D8-9060-40DD-B549-71495218B0C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90BB175-C1CE-4A06-A30B-B787F9D1346C}" type="slidenum">
              <a:rPr kumimoji="0" lang="en-US" alt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14</a:t>
            </a:fld>
            <a:endParaRPr kumimoji="0" lang="en-US" alt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15</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5140243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a:extLst>
              <a:ext uri="{FF2B5EF4-FFF2-40B4-BE49-F238E27FC236}">
                <a16:creationId xmlns:a16="http://schemas.microsoft.com/office/drawing/2014/main" id="{4879568C-E4B2-4797-A706-E4231DEC29B1}"/>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Notes Placeholder 2">
            <a:extLst>
              <a:ext uri="{FF2B5EF4-FFF2-40B4-BE49-F238E27FC236}">
                <a16:creationId xmlns:a16="http://schemas.microsoft.com/office/drawing/2014/main" id="{ECD8DD62-FE39-4319-BA63-527E96E672B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t>           Do we have any scripture that tells us about the providence of God?</a:t>
            </a:r>
          </a:p>
          <a:p>
            <a:pPr eaLnBrk="1" hangingPunct="1">
              <a:spcBef>
                <a:spcPct val="0"/>
              </a:spcBef>
            </a:pPr>
            <a:r>
              <a:rPr lang="en-US" altLang="en-US" dirty="0"/>
              <a:t>           Indeed we do!  </a:t>
            </a:r>
          </a:p>
          <a:p>
            <a:pPr eaLnBrk="1" hangingPunct="1">
              <a:spcBef>
                <a:spcPct val="0"/>
              </a:spcBef>
            </a:pPr>
            <a:r>
              <a:rPr lang="en-US" altLang="en-US" dirty="0"/>
              <a:t>    1. </a:t>
            </a:r>
            <a:r>
              <a:rPr lang="en-US" altLang="en-US" i="1" dirty="0"/>
              <a:t>And we know that all things work together for good to those who love God, to those who are the called according to His purpose.</a:t>
            </a:r>
            <a:r>
              <a:rPr lang="en-US" altLang="en-US" dirty="0"/>
              <a:t> </a:t>
            </a:r>
            <a:r>
              <a:rPr lang="en-US" altLang="en-US" b="1" dirty="0"/>
              <a:t>(Romans 8:28)</a:t>
            </a:r>
          </a:p>
          <a:p>
            <a:pPr eaLnBrk="1" hangingPunct="1">
              <a:spcBef>
                <a:spcPct val="0"/>
              </a:spcBef>
            </a:pPr>
            <a:r>
              <a:rPr lang="en-US" altLang="en-US" b="1" dirty="0"/>
              <a:t>    2. This is a declaration of Providence:  </a:t>
            </a:r>
            <a:endParaRPr lang="en-US" altLang="en-US" dirty="0"/>
          </a:p>
          <a:p>
            <a:pPr eaLnBrk="1" hangingPunct="1">
              <a:spcBef>
                <a:spcPct val="0"/>
              </a:spcBef>
            </a:pPr>
            <a:r>
              <a:rPr lang="en-US" altLang="en-US" dirty="0"/>
              <a:t> </a:t>
            </a:r>
          </a:p>
          <a:p>
            <a:pPr eaLnBrk="1" hangingPunct="1">
              <a:spcBef>
                <a:spcPct val="0"/>
              </a:spcBef>
            </a:pPr>
            <a:r>
              <a:rPr lang="en-US" altLang="en-US" b="1" dirty="0"/>
              <a:t>    A Persuasion</a:t>
            </a:r>
            <a:r>
              <a:rPr lang="en-US" altLang="en-US" dirty="0"/>
              <a:t> – “And we know…”</a:t>
            </a:r>
          </a:p>
          <a:p>
            <a:pPr eaLnBrk="1" hangingPunct="1">
              <a:spcBef>
                <a:spcPct val="0"/>
              </a:spcBef>
            </a:pPr>
            <a:r>
              <a:rPr lang="en-US" altLang="en-US" b="1" dirty="0"/>
              <a:t>    A Percentage</a:t>
            </a:r>
            <a:r>
              <a:rPr lang="en-US" altLang="en-US" dirty="0"/>
              <a:t> – “That all things…” = 100%</a:t>
            </a:r>
          </a:p>
          <a:p>
            <a:pPr eaLnBrk="1" hangingPunct="1">
              <a:spcBef>
                <a:spcPct val="0"/>
              </a:spcBef>
            </a:pPr>
            <a:r>
              <a:rPr lang="en-US" altLang="en-US" b="1" dirty="0"/>
              <a:t>    A Partnership</a:t>
            </a:r>
            <a:r>
              <a:rPr lang="en-US" altLang="en-US" dirty="0"/>
              <a:t> – “Work together…”</a:t>
            </a:r>
          </a:p>
          <a:p>
            <a:pPr eaLnBrk="1" hangingPunct="1">
              <a:spcBef>
                <a:spcPct val="0"/>
              </a:spcBef>
            </a:pPr>
            <a:r>
              <a:rPr lang="en-US" altLang="en-US" b="1" dirty="0"/>
              <a:t>    A Product</a:t>
            </a:r>
            <a:r>
              <a:rPr lang="en-US" altLang="en-US" dirty="0"/>
              <a:t> – “For good…”</a:t>
            </a:r>
          </a:p>
          <a:p>
            <a:pPr eaLnBrk="1" hangingPunct="1">
              <a:spcBef>
                <a:spcPct val="0"/>
              </a:spcBef>
            </a:pPr>
            <a:r>
              <a:rPr lang="en-US" altLang="en-US" b="1" dirty="0"/>
              <a:t>    A People</a:t>
            </a:r>
            <a:r>
              <a:rPr lang="en-US" altLang="en-US" dirty="0"/>
              <a:t> – “To them that love God, to them who are the called…”</a:t>
            </a:r>
          </a:p>
          <a:p>
            <a:pPr eaLnBrk="1" hangingPunct="1">
              <a:spcBef>
                <a:spcPct val="0"/>
              </a:spcBef>
            </a:pPr>
            <a:r>
              <a:rPr lang="en-US" altLang="en-US" b="1" dirty="0"/>
              <a:t>    A Purpose</a:t>
            </a:r>
            <a:r>
              <a:rPr lang="en-US" altLang="en-US" dirty="0"/>
              <a:t> – “According to His purpose…”</a:t>
            </a:r>
          </a:p>
          <a:p>
            <a:pPr eaLnBrk="1" hangingPunct="1">
              <a:spcBef>
                <a:spcPct val="0"/>
              </a:spcBef>
            </a:pPr>
            <a:r>
              <a:rPr lang="en-US" altLang="en-US" dirty="0"/>
              <a:t> </a:t>
            </a:r>
          </a:p>
          <a:p>
            <a:pPr eaLnBrk="1" hangingPunct="1">
              <a:spcBef>
                <a:spcPct val="0"/>
              </a:spcBef>
            </a:pPr>
            <a:endParaRPr lang="en-US" altLang="en-US" dirty="0"/>
          </a:p>
          <a:p>
            <a:pPr eaLnBrk="1" hangingPunct="1">
              <a:spcBef>
                <a:spcPct val="0"/>
              </a:spcBef>
            </a:pPr>
            <a:endParaRPr lang="en-US" altLang="en-US" dirty="0"/>
          </a:p>
          <a:p>
            <a:pPr eaLnBrk="1" hangingPunct="1">
              <a:spcBef>
                <a:spcPct val="0"/>
              </a:spcBef>
            </a:pPr>
            <a:endParaRPr lang="en-US" altLang="en-US" dirty="0"/>
          </a:p>
        </p:txBody>
      </p:sp>
      <p:sp>
        <p:nvSpPr>
          <p:cNvPr id="19460" name="Slide Number Placeholder 3">
            <a:extLst>
              <a:ext uri="{FF2B5EF4-FFF2-40B4-BE49-F238E27FC236}">
                <a16:creationId xmlns:a16="http://schemas.microsoft.com/office/drawing/2014/main" id="{41D712AC-9388-4518-A736-4744949209B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08F3227-F582-499F-9251-A83DB9EC4CA2}" type="slidenum">
              <a:rPr kumimoji="0" lang="en-US" alt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16</a:t>
            </a:fld>
            <a:endParaRPr kumimoji="0" lang="en-US" alt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a:extLst>
              <a:ext uri="{FF2B5EF4-FFF2-40B4-BE49-F238E27FC236}">
                <a16:creationId xmlns:a16="http://schemas.microsoft.com/office/drawing/2014/main" id="{1C4C8304-0256-4671-AB22-C640121DE21E}"/>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Notes Placeholder 2">
            <a:extLst>
              <a:ext uri="{FF2B5EF4-FFF2-40B4-BE49-F238E27FC236}">
                <a16:creationId xmlns:a16="http://schemas.microsoft.com/office/drawing/2014/main" id="{47345071-DEA6-412E-A443-121BDE0D17D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b="1" dirty="0"/>
              <a:t>    A Persuasion – “And we know…”</a:t>
            </a:r>
            <a:endParaRPr lang="en-US" altLang="en-US" dirty="0"/>
          </a:p>
          <a:p>
            <a:pPr eaLnBrk="1" hangingPunct="1">
              <a:spcBef>
                <a:spcPct val="0"/>
              </a:spcBef>
            </a:pPr>
            <a:r>
              <a:rPr lang="en-US" altLang="en-US" dirty="0"/>
              <a:t>&gt;&gt;&gt;&gt;&gt;&gt;&gt;&gt;&gt; </a:t>
            </a:r>
          </a:p>
          <a:p>
            <a:pPr eaLnBrk="1" hangingPunct="1">
              <a:spcBef>
                <a:spcPct val="0"/>
              </a:spcBef>
            </a:pPr>
            <a:r>
              <a:rPr lang="en-US" altLang="en-US" dirty="0"/>
              <a:t>    1. The word “know” means “to be sure.” </a:t>
            </a:r>
          </a:p>
          <a:p>
            <a:pPr eaLnBrk="1" hangingPunct="1">
              <a:spcBef>
                <a:spcPct val="0"/>
              </a:spcBef>
            </a:pPr>
            <a:r>
              <a:rPr lang="en-US" altLang="en-US" dirty="0"/>
              <a:t>    2. We can be sure that all things will work together for good; because God has promised it. </a:t>
            </a:r>
          </a:p>
          <a:p>
            <a:pPr eaLnBrk="1" hangingPunct="1">
              <a:spcBef>
                <a:spcPct val="0"/>
              </a:spcBef>
            </a:pPr>
            <a:r>
              <a:rPr lang="en-US" altLang="en-US" dirty="0"/>
              <a:t>    3. A promise is only as good as the one making it.</a:t>
            </a:r>
          </a:p>
          <a:p>
            <a:pPr eaLnBrk="1" hangingPunct="1">
              <a:spcBef>
                <a:spcPct val="0"/>
              </a:spcBef>
            </a:pPr>
            <a:r>
              <a:rPr lang="en-US" altLang="en-US" dirty="0"/>
              <a:t>&gt;&gt;&gt;&gt;&gt;&gt;&gt;&gt;&gt; </a:t>
            </a:r>
          </a:p>
          <a:p>
            <a:pPr eaLnBrk="1" hangingPunct="1">
              <a:spcBef>
                <a:spcPct val="0"/>
              </a:spcBef>
            </a:pPr>
            <a:r>
              <a:rPr lang="en-US" altLang="en-US" dirty="0"/>
              <a:t>    5. Some promises are - what Mary Poppins calls “pie crust promises – easily made and easily broken.” </a:t>
            </a:r>
          </a:p>
          <a:p>
            <a:pPr eaLnBrk="1" hangingPunct="1">
              <a:spcBef>
                <a:spcPct val="0"/>
              </a:spcBef>
            </a:pPr>
            <a:r>
              <a:rPr lang="en-US" altLang="en-US" dirty="0"/>
              <a:t>    6. Man’s promises often fall into this category, but God’s never do. </a:t>
            </a:r>
          </a:p>
          <a:p>
            <a:pPr eaLnBrk="1" hangingPunct="1">
              <a:spcBef>
                <a:spcPct val="0"/>
              </a:spcBef>
            </a:pPr>
            <a:r>
              <a:rPr lang="en-US" altLang="en-US" dirty="0"/>
              <a:t>&gt;&gt;&gt;&gt;&gt;&gt;&gt;&gt;&gt;</a:t>
            </a:r>
          </a:p>
          <a:p>
            <a:pPr eaLnBrk="1" hangingPunct="1">
              <a:spcBef>
                <a:spcPct val="0"/>
              </a:spcBef>
            </a:pPr>
            <a:r>
              <a:rPr lang="en-US" altLang="en-US" dirty="0"/>
              <a:t>    7. We serve a God who cannot lie (</a:t>
            </a:r>
            <a:r>
              <a:rPr lang="en-US" altLang="en-US" b="1" dirty="0"/>
              <a:t>Titus 1:2; Hebrews 10:23</a:t>
            </a:r>
            <a:r>
              <a:rPr lang="en-US" altLang="en-US" dirty="0"/>
              <a:t>) and who is not slack with His promises (</a:t>
            </a:r>
            <a:r>
              <a:rPr lang="en-US" altLang="en-US" b="1" dirty="0"/>
              <a:t>2 Peter 3:9</a:t>
            </a:r>
            <a:r>
              <a:rPr lang="en-US" altLang="en-US" dirty="0"/>
              <a:t>). </a:t>
            </a:r>
          </a:p>
          <a:p>
            <a:pPr eaLnBrk="1" hangingPunct="1">
              <a:spcBef>
                <a:spcPct val="0"/>
              </a:spcBef>
            </a:pPr>
            <a:r>
              <a:rPr lang="en-US" altLang="en-US" dirty="0"/>
              <a:t>    8. We serve a God who has the power to fulfill the promises He makes (</a:t>
            </a:r>
            <a:r>
              <a:rPr lang="en-US" altLang="en-US" b="1" dirty="0"/>
              <a:t>Jeremiah 32:17</a:t>
            </a:r>
            <a:r>
              <a:rPr lang="en-US" altLang="en-US" dirty="0"/>
              <a:t>).</a:t>
            </a:r>
          </a:p>
          <a:p>
            <a:pPr eaLnBrk="1" hangingPunct="1">
              <a:spcBef>
                <a:spcPct val="0"/>
              </a:spcBef>
            </a:pPr>
            <a:r>
              <a:rPr lang="en-US" altLang="en-US" dirty="0"/>
              <a:t>    9.  Paul wrote, </a:t>
            </a:r>
          </a:p>
          <a:p>
            <a:pPr eaLnBrk="1" hangingPunct="1">
              <a:spcBef>
                <a:spcPct val="0"/>
              </a:spcBef>
            </a:pPr>
            <a:r>
              <a:rPr lang="en-US" altLang="en-US" i="1" dirty="0"/>
              <a:t>For this reason I also suffer these things; nevertheless I am not ashamed, for I know whom I have believed and am persuaded that He is able to keep what I have committed to Him until that Day. </a:t>
            </a:r>
            <a:r>
              <a:rPr lang="en-US" altLang="en-US" b="1" dirty="0"/>
              <a:t>(2 Timothy 1:12)</a:t>
            </a:r>
          </a:p>
          <a:p>
            <a:pPr eaLnBrk="1" hangingPunct="1">
              <a:spcBef>
                <a:spcPct val="0"/>
              </a:spcBef>
            </a:pPr>
            <a:r>
              <a:rPr lang="en-US" altLang="en-US" b="1" dirty="0"/>
              <a:t>--------------------------------</a:t>
            </a:r>
          </a:p>
          <a:p>
            <a:pPr eaLnBrk="1" hangingPunct="1"/>
            <a:r>
              <a:rPr lang="en-US" altLang="en-US" i="0" dirty="0"/>
              <a:t>    10. John recorded that many </a:t>
            </a:r>
            <a:r>
              <a:rPr lang="en-US" altLang="en-US" i="0" dirty="0" err="1"/>
              <a:t>diciples</a:t>
            </a:r>
            <a:r>
              <a:rPr lang="en-US" altLang="en-US" i="0" dirty="0"/>
              <a:t> thought God’s promises were pie crust promises.</a:t>
            </a:r>
          </a:p>
          <a:p>
            <a:pPr eaLnBrk="1" hangingPunct="1"/>
            <a:r>
              <a:rPr lang="en-US" altLang="en-US" i="1" dirty="0"/>
              <a:t>From that time many of His disciples went back and walked with Him no more. </a:t>
            </a:r>
            <a:r>
              <a:rPr lang="en-US" altLang="en-US" b="1" dirty="0"/>
              <a:t>(John 6:66)</a:t>
            </a:r>
            <a:endParaRPr lang="en-US" altLang="en-US" dirty="0"/>
          </a:p>
          <a:p>
            <a:pPr eaLnBrk="1" hangingPunct="1"/>
            <a:endParaRPr lang="en-US" altLang="en-US" dirty="0"/>
          </a:p>
        </p:txBody>
      </p:sp>
      <p:sp>
        <p:nvSpPr>
          <p:cNvPr id="20484" name="Slide Number Placeholder 3">
            <a:extLst>
              <a:ext uri="{FF2B5EF4-FFF2-40B4-BE49-F238E27FC236}">
                <a16:creationId xmlns:a16="http://schemas.microsoft.com/office/drawing/2014/main" id="{B43FFA8E-76D9-4191-B88F-B7121C9B422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DA45AE6F-528C-4C4A-94DE-D71A3465DE50}" type="slidenum">
              <a:rPr kumimoji="0" lang="en-US" alt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17</a:t>
            </a:fld>
            <a:endParaRPr kumimoji="0" lang="en-US" alt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a:extLst>
              <a:ext uri="{FF2B5EF4-FFF2-40B4-BE49-F238E27FC236}">
                <a16:creationId xmlns:a16="http://schemas.microsoft.com/office/drawing/2014/main" id="{2C247211-CE20-422A-99C9-33B32A10C3EA}"/>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7" name="Notes Placeholder 2">
            <a:extLst>
              <a:ext uri="{FF2B5EF4-FFF2-40B4-BE49-F238E27FC236}">
                <a16:creationId xmlns:a16="http://schemas.microsoft.com/office/drawing/2014/main" id="{D3D6E77D-974A-4034-B469-4F0529C1D64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t>    1. Think about how sure Abraham was that God would keep His promises, when he drew back his knife to slay Isaac (</a:t>
            </a:r>
            <a:r>
              <a:rPr lang="en-US" altLang="en-US" b="1" dirty="0"/>
              <a:t>Hebrews 11:13, 19; Romans 4:20-21</a:t>
            </a:r>
            <a:r>
              <a:rPr lang="en-US" altLang="en-US" dirty="0"/>
              <a:t>). </a:t>
            </a:r>
          </a:p>
          <a:p>
            <a:pPr eaLnBrk="1" hangingPunct="1">
              <a:spcBef>
                <a:spcPct val="0"/>
              </a:spcBef>
            </a:pPr>
            <a:r>
              <a:rPr lang="en-US" altLang="en-US" dirty="0"/>
              <a:t>    2. He obeyed when he didn’t know where, why, or how he was supposed to accomplish God’s given command.</a:t>
            </a:r>
          </a:p>
          <a:p>
            <a:pPr eaLnBrk="1" hangingPunct="1">
              <a:spcBef>
                <a:spcPct val="0"/>
              </a:spcBef>
            </a:pPr>
            <a:r>
              <a:rPr lang="en-US" altLang="en-US" dirty="0"/>
              <a:t>    3. We can be assured that not one word will fail of all of this good promise that God has given us. </a:t>
            </a:r>
          </a:p>
          <a:p>
            <a:pPr eaLnBrk="1" hangingPunct="1">
              <a:spcBef>
                <a:spcPct val="0"/>
              </a:spcBef>
            </a:pPr>
            <a:r>
              <a:rPr lang="en-US" altLang="en-US" dirty="0"/>
              <a:t>&gt;&gt;&gt;&gt;&gt;&gt;&gt;&gt;&gt;</a:t>
            </a:r>
          </a:p>
          <a:p>
            <a:pPr eaLnBrk="1" hangingPunct="1">
              <a:spcBef>
                <a:spcPct val="0"/>
              </a:spcBef>
            </a:pPr>
            <a:r>
              <a:rPr lang="en-US" altLang="en-US" dirty="0"/>
              <a:t>    1. In First Kings, we read, </a:t>
            </a:r>
          </a:p>
          <a:p>
            <a:pPr eaLnBrk="1" hangingPunct="1">
              <a:spcBef>
                <a:spcPct val="0"/>
              </a:spcBef>
            </a:pPr>
            <a:r>
              <a:rPr lang="en-US" altLang="en-US" i="1" dirty="0"/>
              <a:t>“Blessed be the LORD, that hath given rest unto his people Israel, according to all that he promised: there hath not failed one word of all his good promise, which he promised by the hand of Moses his servant” </a:t>
            </a:r>
            <a:r>
              <a:rPr lang="en-US" altLang="en-US" b="1" dirty="0"/>
              <a:t>(1 Kings 8:56).</a:t>
            </a:r>
          </a:p>
          <a:p>
            <a:pPr eaLnBrk="1" hangingPunct="1">
              <a:spcBef>
                <a:spcPct val="0"/>
              </a:spcBef>
            </a:pPr>
            <a:r>
              <a:rPr lang="en-US" altLang="en-US" dirty="0"/>
              <a:t>&gt;&gt;&gt;&gt;&gt;&gt;&gt;&gt;&gt;&gt;</a:t>
            </a:r>
          </a:p>
          <a:p>
            <a:pPr eaLnBrk="1" hangingPunct="1">
              <a:spcBef>
                <a:spcPct val="0"/>
              </a:spcBef>
            </a:pPr>
            <a:r>
              <a:rPr lang="en-US" altLang="en-US" b="1" dirty="0"/>
              <a:t>    </a:t>
            </a:r>
            <a:r>
              <a:rPr lang="en-US" altLang="en-US" dirty="0"/>
              <a:t>2. Paul told Timothy;</a:t>
            </a:r>
          </a:p>
          <a:p>
            <a:pPr eaLnBrk="1" hangingPunct="1">
              <a:spcBef>
                <a:spcPct val="0"/>
              </a:spcBef>
            </a:pPr>
            <a:r>
              <a:rPr lang="en-US" altLang="en-US" dirty="0"/>
              <a:t>“.. … </a:t>
            </a:r>
            <a:r>
              <a:rPr lang="en-US" altLang="en-US" i="1" dirty="0"/>
              <a:t>I know whom I have believed, and am persuaded that </a:t>
            </a:r>
            <a:r>
              <a:rPr lang="en-US" altLang="en-US" b="1" i="1" dirty="0"/>
              <a:t>he is able</a:t>
            </a:r>
            <a:r>
              <a:rPr lang="en-US" altLang="en-US" i="1" dirty="0"/>
              <a:t> to keep that which I have committed unto him against that day” </a:t>
            </a:r>
            <a:r>
              <a:rPr lang="en-US" altLang="en-US" b="1" dirty="0"/>
              <a:t>(2 Timothy 1:12)</a:t>
            </a:r>
            <a:r>
              <a:rPr lang="en-US" altLang="en-US" dirty="0"/>
              <a:t>.</a:t>
            </a:r>
          </a:p>
          <a:p>
            <a:pPr eaLnBrk="1" hangingPunct="1">
              <a:spcBef>
                <a:spcPct val="0"/>
              </a:spcBef>
            </a:pPr>
            <a:r>
              <a:rPr lang="en-US" altLang="en-US" dirty="0"/>
              <a:t>    3. Think, for just a moment, just how safe you really are; within the “Providence of God”. </a:t>
            </a:r>
          </a:p>
          <a:p>
            <a:pPr eaLnBrk="1" hangingPunct="1">
              <a:spcBef>
                <a:spcPct val="0"/>
              </a:spcBef>
            </a:pPr>
            <a:endParaRPr lang="en-US" altLang="en-US" dirty="0"/>
          </a:p>
        </p:txBody>
      </p:sp>
      <p:sp>
        <p:nvSpPr>
          <p:cNvPr id="21508" name="Slide Number Placeholder 3">
            <a:extLst>
              <a:ext uri="{FF2B5EF4-FFF2-40B4-BE49-F238E27FC236}">
                <a16:creationId xmlns:a16="http://schemas.microsoft.com/office/drawing/2014/main" id="{09FC3923-DB8A-4789-B94E-1C341B7B822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3B385F5-3C06-41FA-B8B9-53E42F4A8E5D}" type="slidenum">
              <a:rPr kumimoji="0" lang="en-US" alt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18</a:t>
            </a:fld>
            <a:endParaRPr kumimoji="0" lang="en-US" alt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a:extLst>
              <a:ext uri="{FF2B5EF4-FFF2-40B4-BE49-F238E27FC236}">
                <a16:creationId xmlns:a16="http://schemas.microsoft.com/office/drawing/2014/main" id="{AE4361C2-3590-4D2A-A279-EB42F75FF9BA}"/>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Notes Placeholder 2">
            <a:extLst>
              <a:ext uri="{FF2B5EF4-FFF2-40B4-BE49-F238E27FC236}">
                <a16:creationId xmlns:a16="http://schemas.microsoft.com/office/drawing/2014/main" id="{B9F87754-6725-4469-92CB-950D95E3F1D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  1. Remember this 1904 song concerning the “Providence of God”</a:t>
            </a:r>
          </a:p>
          <a:p>
            <a:pPr eaLnBrk="1" hangingPunct="1">
              <a:spcBef>
                <a:spcPct val="0"/>
              </a:spcBef>
            </a:pPr>
            <a:r>
              <a:rPr lang="en-US" altLang="en-US"/>
              <a:t>      Be not dismayed what e’er betide, </a:t>
            </a:r>
          </a:p>
          <a:p>
            <a:pPr eaLnBrk="1" hangingPunct="1">
              <a:spcBef>
                <a:spcPct val="0"/>
              </a:spcBef>
            </a:pPr>
            <a:r>
              <a:rPr lang="en-US" altLang="en-US"/>
              <a:t>      God will take care of you</a:t>
            </a:r>
          </a:p>
          <a:p>
            <a:pPr eaLnBrk="1" hangingPunct="1">
              <a:spcBef>
                <a:spcPct val="0"/>
              </a:spcBef>
            </a:pPr>
            <a:r>
              <a:rPr lang="en-US" altLang="en-US"/>
              <a:t>      Beneath His wings of love abide, </a:t>
            </a:r>
          </a:p>
          <a:p>
            <a:pPr eaLnBrk="1" hangingPunct="1">
              <a:spcBef>
                <a:spcPct val="0"/>
              </a:spcBef>
            </a:pPr>
            <a:r>
              <a:rPr lang="en-US" altLang="en-US"/>
              <a:t>      God will take care of you.</a:t>
            </a:r>
          </a:p>
          <a:p>
            <a:pPr eaLnBrk="1" hangingPunct="1">
              <a:spcBef>
                <a:spcPct val="0"/>
              </a:spcBef>
            </a:pPr>
            <a:r>
              <a:rPr lang="en-US" altLang="en-US"/>
              <a:t>      God will take care of you, </a:t>
            </a:r>
          </a:p>
          <a:p>
            <a:pPr eaLnBrk="1" hangingPunct="1">
              <a:spcBef>
                <a:spcPct val="0"/>
              </a:spcBef>
            </a:pPr>
            <a:r>
              <a:rPr lang="en-US" altLang="en-US"/>
              <a:t>      Thro’ every day, O’er all the way;</a:t>
            </a:r>
          </a:p>
          <a:p>
            <a:pPr eaLnBrk="1" hangingPunct="1">
              <a:spcBef>
                <a:spcPct val="0"/>
              </a:spcBef>
            </a:pPr>
            <a:r>
              <a:rPr lang="en-US" altLang="en-US"/>
              <a:t>      He will take care of you, </a:t>
            </a:r>
          </a:p>
          <a:p>
            <a:pPr eaLnBrk="1" hangingPunct="1">
              <a:spcBef>
                <a:spcPct val="0"/>
              </a:spcBef>
            </a:pPr>
            <a:r>
              <a:rPr lang="en-US" altLang="en-US"/>
              <a:t>      God will take care of you.</a:t>
            </a:r>
          </a:p>
          <a:p>
            <a:pPr eaLnBrk="1" hangingPunct="1">
              <a:spcBef>
                <a:spcPct val="0"/>
              </a:spcBef>
            </a:pPr>
            <a:r>
              <a:rPr lang="en-US" altLang="en-US"/>
              <a:t>            —C. D. Martin</a:t>
            </a:r>
          </a:p>
          <a:p>
            <a:pPr eaLnBrk="1" hangingPunct="1">
              <a:spcBef>
                <a:spcPct val="0"/>
              </a:spcBef>
            </a:pPr>
            <a:r>
              <a:rPr lang="en-US" altLang="en-US"/>
              <a:t>  2. This is the product of all things working together for good.</a:t>
            </a:r>
          </a:p>
          <a:p>
            <a:pPr eaLnBrk="1" hangingPunct="1">
              <a:spcBef>
                <a:spcPct val="0"/>
              </a:spcBef>
            </a:pPr>
            <a:endParaRPr lang="en-US" altLang="en-US"/>
          </a:p>
        </p:txBody>
      </p:sp>
      <p:sp>
        <p:nvSpPr>
          <p:cNvPr id="22532" name="Slide Number Placeholder 3">
            <a:extLst>
              <a:ext uri="{FF2B5EF4-FFF2-40B4-BE49-F238E27FC236}">
                <a16:creationId xmlns:a16="http://schemas.microsoft.com/office/drawing/2014/main" id="{46CE65DE-FFD0-4BC9-A117-4CE517B40F9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EC5D50B-F7B7-439E-92B9-D4F44D64435C}" type="slidenum">
              <a:rPr kumimoji="0" lang="en-US" alt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19</a:t>
            </a:fld>
            <a:endParaRPr kumimoji="0" lang="en-US" alt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a:extLst>
              <a:ext uri="{FF2B5EF4-FFF2-40B4-BE49-F238E27FC236}">
                <a16:creationId xmlns:a16="http://schemas.microsoft.com/office/drawing/2014/main" id="{54FA5140-42D2-46E0-A4B2-1AA1595F7382}"/>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Notes Placeholder 2">
            <a:extLst>
              <a:ext uri="{FF2B5EF4-FFF2-40B4-BE49-F238E27FC236}">
                <a16:creationId xmlns:a16="http://schemas.microsoft.com/office/drawing/2014/main" id="{C30B7B5F-EFBB-4039-9EE0-A9F01F5A2FE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t>God uses a percentage in His calculations here, that is </a:t>
            </a:r>
            <a:r>
              <a:rPr lang="en-US" altLang="en-US" b="1" dirty="0"/>
              <a:t>100%</a:t>
            </a:r>
            <a:r>
              <a:rPr lang="en-US" altLang="en-US" dirty="0"/>
              <a:t> of it all.</a:t>
            </a:r>
          </a:p>
          <a:p>
            <a:pPr eaLnBrk="1" hangingPunct="1">
              <a:spcBef>
                <a:spcPct val="0"/>
              </a:spcBef>
            </a:pPr>
            <a:r>
              <a:rPr lang="en-US" altLang="en-US" dirty="0"/>
              <a:t>&gt;&gt;&gt;&gt;&gt;&gt;&gt;&gt; </a:t>
            </a:r>
          </a:p>
          <a:p>
            <a:pPr eaLnBrk="1" hangingPunct="1">
              <a:spcBef>
                <a:spcPct val="0"/>
              </a:spcBef>
            </a:pPr>
            <a:r>
              <a:rPr lang="en-US" altLang="en-US" dirty="0"/>
              <a:t>    1. Paul says that </a:t>
            </a:r>
            <a:r>
              <a:rPr lang="en-US" altLang="en-US" i="1" dirty="0"/>
              <a:t>“all things”</a:t>
            </a:r>
            <a:r>
              <a:rPr lang="en-US" altLang="en-US" dirty="0"/>
              <a:t> work together for good. He didn’t say a “few,” “some,” or even “most” things work together for good. </a:t>
            </a:r>
          </a:p>
          <a:p>
            <a:pPr eaLnBrk="1" hangingPunct="1">
              <a:spcBef>
                <a:spcPct val="0"/>
              </a:spcBef>
            </a:pPr>
            <a:r>
              <a:rPr lang="en-US" altLang="en-US" dirty="0"/>
              <a:t>    2. Obviously, “all things” would include both good and bad things. </a:t>
            </a:r>
          </a:p>
          <a:p>
            <a:pPr eaLnBrk="1" hangingPunct="1">
              <a:spcBef>
                <a:spcPct val="0"/>
              </a:spcBef>
            </a:pPr>
            <a:r>
              <a:rPr lang="en-US" altLang="en-US" dirty="0"/>
              <a:t>    3. It is in being able to use the bad, to make good, that God shows His power. </a:t>
            </a:r>
          </a:p>
          <a:p>
            <a:pPr eaLnBrk="1" hangingPunct="1">
              <a:spcBef>
                <a:spcPct val="0"/>
              </a:spcBef>
            </a:pPr>
            <a:r>
              <a:rPr lang="en-US" altLang="en-US" dirty="0"/>
              <a:t>    4. Paul knew that God could use </a:t>
            </a:r>
            <a:r>
              <a:rPr lang="en-US" altLang="en-US" i="1" dirty="0"/>
              <a:t>the highs &amp; the lows,</a:t>
            </a:r>
            <a:r>
              <a:rPr lang="en-US" altLang="en-US" dirty="0"/>
              <a:t> </a:t>
            </a:r>
            <a:r>
              <a:rPr lang="en-US" altLang="en-US" i="1" dirty="0"/>
              <a:t>the good &amp; the bad</a:t>
            </a:r>
            <a:r>
              <a:rPr lang="en-US" altLang="en-US" dirty="0"/>
              <a:t>, and </a:t>
            </a:r>
            <a:r>
              <a:rPr lang="en-US" altLang="en-US" i="1" dirty="0"/>
              <a:t>the pleasant &amp; the unpleasant </a:t>
            </a:r>
            <a:r>
              <a:rPr lang="en-US" altLang="en-US" dirty="0"/>
              <a:t>events of His life</a:t>
            </a:r>
            <a:r>
              <a:rPr lang="en-US" altLang="en-US" i="1" dirty="0"/>
              <a:t>.</a:t>
            </a:r>
            <a:r>
              <a:rPr lang="en-US" altLang="en-US" dirty="0"/>
              <a:t> </a:t>
            </a:r>
          </a:p>
          <a:p>
            <a:pPr eaLnBrk="1" hangingPunct="1">
              <a:spcBef>
                <a:spcPct val="0"/>
              </a:spcBef>
            </a:pPr>
            <a:r>
              <a:rPr lang="en-US" altLang="en-US" dirty="0"/>
              <a:t>&gt;&gt;&gt;&gt;&gt;&gt;&gt;&gt;&gt;</a:t>
            </a:r>
          </a:p>
          <a:p>
            <a:pPr eaLnBrk="1" hangingPunct="1">
              <a:spcBef>
                <a:spcPct val="0"/>
              </a:spcBef>
            </a:pPr>
            <a:r>
              <a:rPr lang="en-US" altLang="en-US" dirty="0"/>
              <a:t>    5. He could and did use </a:t>
            </a:r>
            <a:r>
              <a:rPr lang="en-US" altLang="en-US" i="1" dirty="0"/>
              <a:t>the hatred of Joseph’s brothers’</a:t>
            </a:r>
            <a:r>
              <a:rPr lang="en-US" altLang="en-US" dirty="0"/>
              <a:t> </a:t>
            </a:r>
          </a:p>
          <a:p>
            <a:pPr eaLnBrk="1" hangingPunct="1">
              <a:spcBef>
                <a:spcPct val="0"/>
              </a:spcBef>
            </a:pPr>
            <a:r>
              <a:rPr lang="en-US" altLang="en-US" dirty="0"/>
              <a:t>        a. and </a:t>
            </a:r>
            <a:r>
              <a:rPr lang="en-US" altLang="en-US" i="1" dirty="0"/>
              <a:t>the false accusations of Potiphar’s wife,</a:t>
            </a:r>
            <a:r>
              <a:rPr lang="en-US" altLang="en-US" dirty="0"/>
              <a:t> </a:t>
            </a:r>
          </a:p>
          <a:p>
            <a:pPr eaLnBrk="1" hangingPunct="1">
              <a:spcBef>
                <a:spcPct val="0"/>
              </a:spcBef>
            </a:pPr>
            <a:r>
              <a:rPr lang="en-US" altLang="en-US" dirty="0"/>
              <a:t>        b. to get Joseph into the necessary position to feed His people (</a:t>
            </a:r>
            <a:r>
              <a:rPr lang="en-US" altLang="en-US" b="1" dirty="0"/>
              <a:t>Genesis 50:20</a:t>
            </a:r>
            <a:r>
              <a:rPr lang="en-US" altLang="en-US" dirty="0"/>
              <a:t>).</a:t>
            </a:r>
          </a:p>
          <a:p>
            <a:pPr rtl="0"/>
            <a:r>
              <a:rPr lang="en-US" sz="1200" b="0" i="1" u="none" strike="noStrike" kern="1200" baseline="0" dirty="0">
                <a:solidFill>
                  <a:schemeClr val="tx1"/>
                </a:solidFill>
                <a:latin typeface="+mn-lt"/>
                <a:ea typeface="+mn-ea"/>
                <a:cs typeface="+mn-cs"/>
              </a:rPr>
              <a:t>But as for you, you meant evil against me; but God meant it for good, in order to bring it about as it is this day, to save many people alive. </a:t>
            </a:r>
            <a:r>
              <a:rPr lang="en-US" sz="1200" b="0" i="0" u="none" strike="noStrike" kern="1200" baseline="0" dirty="0">
                <a:solidFill>
                  <a:schemeClr val="tx1"/>
                </a:solidFill>
                <a:latin typeface="+mn-lt"/>
                <a:ea typeface="+mn-ea"/>
                <a:cs typeface="+mn-cs"/>
              </a:rPr>
              <a:t>(</a:t>
            </a:r>
            <a:r>
              <a:rPr lang="en-US" sz="1200" b="1" i="0" u="none" strike="noStrike" kern="1200" baseline="0" dirty="0">
                <a:solidFill>
                  <a:schemeClr val="tx1"/>
                </a:solidFill>
                <a:latin typeface="+mn-lt"/>
                <a:ea typeface="+mn-ea"/>
                <a:cs typeface="+mn-cs"/>
              </a:rPr>
              <a:t>Genesis 50:20</a:t>
            </a:r>
            <a:r>
              <a:rPr lang="en-US" sz="1200" b="0" i="0" u="none" strike="noStrike" kern="1200" baseline="0" dirty="0">
                <a:solidFill>
                  <a:schemeClr val="tx1"/>
                </a:solidFill>
                <a:latin typeface="+mn-lt"/>
                <a:ea typeface="+mn-ea"/>
                <a:cs typeface="+mn-cs"/>
              </a:rPr>
              <a:t>)</a:t>
            </a:r>
          </a:p>
          <a:p>
            <a:pPr rtl="0"/>
            <a:r>
              <a:rPr lang="en-US" altLang="en-US" dirty="0"/>
              <a:t>&gt;&gt;&gt;&gt;&gt;&gt;&gt;&gt;&gt;</a:t>
            </a:r>
          </a:p>
          <a:p>
            <a:pPr eaLnBrk="1" hangingPunct="1">
              <a:spcBef>
                <a:spcPct val="0"/>
              </a:spcBef>
            </a:pPr>
            <a:r>
              <a:rPr lang="en-US" altLang="en-US" dirty="0"/>
              <a:t>    6. Consider some of the </a:t>
            </a:r>
            <a:r>
              <a:rPr lang="en-US" altLang="en-US" i="1" dirty="0"/>
              <a:t>“things”</a:t>
            </a:r>
            <a:r>
              <a:rPr lang="en-US" altLang="en-US" dirty="0"/>
              <a:t> that Paul has in mind in the context (</a:t>
            </a:r>
            <a:r>
              <a:rPr lang="en-US" altLang="en-US" b="1" dirty="0"/>
              <a:t>Romans 8:31-39</a:t>
            </a:r>
            <a:r>
              <a:rPr lang="en-US" altLang="en-US" dirty="0"/>
              <a:t>) – </a:t>
            </a:r>
            <a:r>
              <a:rPr lang="en-US" altLang="en-US" i="1" dirty="0"/>
              <a:t>tribulation, distress, persecution, famine, nakedness, peril, sword. </a:t>
            </a:r>
          </a:p>
          <a:p>
            <a:pPr eaLnBrk="1" hangingPunct="1">
              <a:spcBef>
                <a:spcPct val="0"/>
              </a:spcBef>
            </a:pPr>
            <a:r>
              <a:rPr lang="en-US" altLang="en-US" dirty="0"/>
              <a:t>       a. Wouldn’t you agree that those are “bad” things? </a:t>
            </a:r>
          </a:p>
          <a:p>
            <a:pPr eaLnBrk="1" hangingPunct="1">
              <a:spcBef>
                <a:spcPct val="0"/>
              </a:spcBef>
            </a:pPr>
            <a:r>
              <a:rPr lang="en-US" altLang="en-US" dirty="0"/>
              <a:t>       b. Yet, God can make them work together for good.</a:t>
            </a:r>
          </a:p>
          <a:p>
            <a:pPr eaLnBrk="1" hangingPunct="1">
              <a:spcBef>
                <a:spcPct val="0"/>
              </a:spcBef>
            </a:pPr>
            <a:endParaRPr lang="en-US" altLang="en-US" dirty="0"/>
          </a:p>
        </p:txBody>
      </p:sp>
      <p:sp>
        <p:nvSpPr>
          <p:cNvPr id="23556" name="Slide Number Placeholder 3">
            <a:extLst>
              <a:ext uri="{FF2B5EF4-FFF2-40B4-BE49-F238E27FC236}">
                <a16:creationId xmlns:a16="http://schemas.microsoft.com/office/drawing/2014/main" id="{5B9D9815-3CC9-4909-A568-2946A661129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49081A0-F796-4378-9F1B-A2A8672C4424}" type="slidenum">
              <a:rPr kumimoji="0" lang="en-US" alt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20</a:t>
            </a:fld>
            <a:endParaRPr kumimoji="0" lang="en-US" alt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a:extLst>
              <a:ext uri="{FF2B5EF4-FFF2-40B4-BE49-F238E27FC236}">
                <a16:creationId xmlns:a16="http://schemas.microsoft.com/office/drawing/2014/main" id="{C517FDDD-E3C5-46DF-BBEB-7D0490A2FD31}"/>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a:extLst>
              <a:ext uri="{FF2B5EF4-FFF2-40B4-BE49-F238E27FC236}">
                <a16:creationId xmlns:a16="http://schemas.microsoft.com/office/drawing/2014/main" id="{B0034088-B500-485B-BD95-E8D1B0EEEDA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t>    1. Our trials and tribulations help build a “Partnership” </a:t>
            </a:r>
          </a:p>
          <a:p>
            <a:pPr eaLnBrk="1" hangingPunct="1">
              <a:spcBef>
                <a:spcPct val="0"/>
              </a:spcBef>
            </a:pPr>
            <a:r>
              <a:rPr lang="en-US" altLang="en-US" b="1" dirty="0"/>
              <a:t>    </a:t>
            </a:r>
            <a:r>
              <a:rPr lang="en-US" altLang="en-US" dirty="0"/>
              <a:t>2.</a:t>
            </a:r>
            <a:r>
              <a:rPr lang="en-US" altLang="en-US" b="1" dirty="0"/>
              <a:t> A Partnership - “Work together”</a:t>
            </a:r>
            <a:r>
              <a:rPr lang="en-US" altLang="en-US" dirty="0"/>
              <a:t> (to those who love the Lord!)</a:t>
            </a:r>
          </a:p>
          <a:p>
            <a:pPr eaLnBrk="1" hangingPunct="1">
              <a:spcBef>
                <a:spcPct val="0"/>
              </a:spcBef>
            </a:pPr>
            <a:r>
              <a:rPr lang="en-US" altLang="en-US" dirty="0"/>
              <a:t>    3. We likely think of good and bad working against one another. Yet, Paul says that “all things” (good &amp; bad) “work together for good.” </a:t>
            </a:r>
          </a:p>
          <a:p>
            <a:pPr eaLnBrk="1" hangingPunct="1">
              <a:spcBef>
                <a:spcPct val="0"/>
              </a:spcBef>
            </a:pPr>
            <a:r>
              <a:rPr lang="en-US" altLang="en-US" dirty="0"/>
              <a:t>&gt;&gt;&gt;&gt;&gt;&gt;&gt;&gt;&gt;&gt; </a:t>
            </a:r>
          </a:p>
          <a:p>
            <a:pPr eaLnBrk="1" hangingPunct="1">
              <a:spcBef>
                <a:spcPct val="0"/>
              </a:spcBef>
            </a:pPr>
            <a:r>
              <a:rPr lang="en-US" altLang="en-US" dirty="0"/>
              <a:t>    4. Illustration: Lemon Meringue Pie – When we combine sweetened condensed milk and lemon juice, they mix and are combined to produce something wonderful; something that never could have been produced if the ingredients are kept apart from each other. </a:t>
            </a:r>
          </a:p>
          <a:p>
            <a:pPr eaLnBrk="1" hangingPunct="1">
              <a:spcBef>
                <a:spcPct val="0"/>
              </a:spcBef>
            </a:pPr>
            <a:r>
              <a:rPr lang="en-US" altLang="en-US" dirty="0"/>
              <a:t>&gt;&gt;&gt;&gt;&gt;&gt;&gt;&gt;&gt;&gt;</a:t>
            </a:r>
          </a:p>
          <a:p>
            <a:pPr eaLnBrk="1" hangingPunct="1">
              <a:spcBef>
                <a:spcPct val="0"/>
              </a:spcBef>
            </a:pPr>
            <a:r>
              <a:rPr lang="en-US" altLang="en-US" dirty="0"/>
              <a:t>    5. In like manner, God combines the sweet things of life, with the sour things of life, and makes them work together for the good of all. </a:t>
            </a:r>
          </a:p>
          <a:p>
            <a:pPr eaLnBrk="1" hangingPunct="1">
              <a:spcBef>
                <a:spcPct val="0"/>
              </a:spcBef>
            </a:pPr>
            <a:r>
              <a:rPr lang="en-US" altLang="en-US" dirty="0"/>
              <a:t> </a:t>
            </a:r>
          </a:p>
          <a:p>
            <a:pPr eaLnBrk="1" hangingPunct="1">
              <a:spcBef>
                <a:spcPct val="0"/>
              </a:spcBef>
            </a:pPr>
            <a:endParaRPr lang="en-US" altLang="en-US" dirty="0"/>
          </a:p>
        </p:txBody>
      </p:sp>
      <p:sp>
        <p:nvSpPr>
          <p:cNvPr id="24580" name="Slide Number Placeholder 3">
            <a:extLst>
              <a:ext uri="{FF2B5EF4-FFF2-40B4-BE49-F238E27FC236}">
                <a16:creationId xmlns:a16="http://schemas.microsoft.com/office/drawing/2014/main" id="{DA165BBA-15BE-44C6-B613-D8B1C1CA902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E90A98B-D818-4A75-B4DA-20F9B6675557}" type="slidenum">
              <a:rPr kumimoji="0" lang="en-US" alt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21</a:t>
            </a:fld>
            <a:endParaRPr kumimoji="0" lang="en-US" alt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312123033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a:extLst>
              <a:ext uri="{FF2B5EF4-FFF2-40B4-BE49-F238E27FC236}">
                <a16:creationId xmlns:a16="http://schemas.microsoft.com/office/drawing/2014/main" id="{5495A3B2-8147-4DA3-BD70-85D17D5D753B}"/>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Notes Placeholder 2">
            <a:extLst>
              <a:ext uri="{FF2B5EF4-FFF2-40B4-BE49-F238E27FC236}">
                <a16:creationId xmlns:a16="http://schemas.microsoft.com/office/drawing/2014/main" id="{C5E5A45F-3D82-49EE-831C-618A6556FFF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t>“But I would that ye should understand, brethren, that the things which happened unto me &gt;</a:t>
            </a:r>
            <a:r>
              <a:rPr lang="en-US" altLang="en-US" i="1" dirty="0"/>
              <a:t>have fallen out rather unto the furtherance of the gospel”</a:t>
            </a:r>
            <a:r>
              <a:rPr lang="en-US" altLang="en-US" dirty="0"/>
              <a:t> </a:t>
            </a:r>
            <a:r>
              <a:rPr lang="en-US" altLang="en-US" b="1" dirty="0"/>
              <a:t>(Philippians 1:13; cf. 2 Corinthians 11:23-28 </a:t>
            </a:r>
            <a:r>
              <a:rPr lang="en-US" altLang="en-US" b="0" dirty="0"/>
              <a:t>list the perils that Paul suffered for Christ</a:t>
            </a:r>
            <a:r>
              <a:rPr lang="en-US" altLang="en-US" b="1" dirty="0"/>
              <a:t>)</a:t>
            </a:r>
            <a:r>
              <a:rPr lang="en-US" altLang="en-US" dirty="0"/>
              <a:t>. </a:t>
            </a:r>
          </a:p>
          <a:p>
            <a:pPr eaLnBrk="1" hangingPunct="1">
              <a:spcBef>
                <a:spcPct val="0"/>
              </a:spcBef>
            </a:pPr>
            <a:r>
              <a:rPr lang="en-US" altLang="en-US" dirty="0"/>
              <a:t>------------------------------</a:t>
            </a:r>
          </a:p>
          <a:p>
            <a:pPr eaLnBrk="1" hangingPunct="1">
              <a:spcBef>
                <a:spcPct val="0"/>
              </a:spcBef>
            </a:pPr>
            <a:r>
              <a:rPr lang="en-US" sz="1200" b="0" i="1" u="none" strike="noStrike" kern="1200" baseline="0" dirty="0">
                <a:solidFill>
                  <a:schemeClr val="tx1"/>
                </a:solidFill>
                <a:latin typeface="+mn-lt"/>
                <a:ea typeface="+mn-ea"/>
                <a:cs typeface="+mn-cs"/>
              </a:rPr>
              <a:t>So that my bonds in Christ are manifest in all the palace, and in all other places; </a:t>
            </a:r>
            <a:r>
              <a:rPr lang="en-US" sz="1200" b="0" i="0" u="none" strike="noStrike" kern="1200" baseline="0" dirty="0">
                <a:solidFill>
                  <a:schemeClr val="tx1"/>
                </a:solidFill>
                <a:latin typeface="+mn-lt"/>
                <a:ea typeface="+mn-ea"/>
                <a:cs typeface="+mn-cs"/>
              </a:rPr>
              <a:t>(</a:t>
            </a:r>
            <a:r>
              <a:rPr lang="en-US" sz="1200" b="1" i="0" u="none" strike="noStrike" kern="1200" baseline="0" dirty="0">
                <a:solidFill>
                  <a:schemeClr val="tx1"/>
                </a:solidFill>
                <a:latin typeface="+mn-lt"/>
                <a:ea typeface="+mn-ea"/>
                <a:cs typeface="+mn-cs"/>
              </a:rPr>
              <a:t>Philippians 1:13</a:t>
            </a:r>
            <a:r>
              <a:rPr lang="en-US" sz="1200" b="0" i="0" u="none" strike="noStrike" kern="1200" baseline="0" dirty="0">
                <a:solidFill>
                  <a:schemeClr val="tx1"/>
                </a:solidFill>
                <a:latin typeface="+mn-lt"/>
                <a:ea typeface="+mn-ea"/>
                <a:cs typeface="+mn-cs"/>
              </a:rPr>
              <a:t>)</a:t>
            </a:r>
          </a:p>
          <a:p>
            <a:pPr rtl="0"/>
            <a:r>
              <a:rPr lang="en-US" sz="1200" b="0" i="0" u="none" strike="noStrike" kern="1200" baseline="0" dirty="0">
                <a:solidFill>
                  <a:schemeClr val="tx1"/>
                </a:solidFill>
                <a:latin typeface="+mn-lt"/>
                <a:ea typeface="+mn-ea"/>
                <a:cs typeface="+mn-cs"/>
              </a:rPr>
              <a:t>------------------------------</a:t>
            </a:r>
            <a:endParaRPr lang="en-US" altLang="en-US" dirty="0"/>
          </a:p>
          <a:p>
            <a:pPr eaLnBrk="1" hangingPunct="1">
              <a:spcBef>
                <a:spcPct val="0"/>
              </a:spcBef>
            </a:pPr>
            <a:r>
              <a:rPr lang="en-US" altLang="en-US" dirty="0"/>
              <a:t>    1. The </a:t>
            </a:r>
            <a:r>
              <a:rPr lang="en-US" altLang="en-US" i="1" dirty="0"/>
              <a:t>things</a:t>
            </a:r>
            <a:r>
              <a:rPr lang="en-US" altLang="en-US" dirty="0"/>
              <a:t> that Paul had in mind were bad things. He was writing this inspired letter from his prison cell.</a:t>
            </a:r>
          </a:p>
          <a:p>
            <a:pPr eaLnBrk="1" hangingPunct="1">
              <a:spcBef>
                <a:spcPct val="0"/>
              </a:spcBef>
            </a:pPr>
            <a:r>
              <a:rPr lang="en-US" altLang="en-US" dirty="0"/>
              <a:t>&gt;&gt;&gt;&gt;&gt;&gt;&gt;&gt;&gt;&gt; </a:t>
            </a:r>
          </a:p>
          <a:p>
            <a:pPr eaLnBrk="1" hangingPunct="1">
              <a:spcBef>
                <a:spcPct val="0"/>
              </a:spcBef>
            </a:pPr>
            <a:r>
              <a:rPr lang="en-US" altLang="en-US" i="1" dirty="0"/>
              <a:t>    2. Some brethren were more bold to speak God’s word than others, therefore a better partnership was formed by working </a:t>
            </a:r>
            <a:r>
              <a:rPr lang="en-US" altLang="en-US" b="0" i="1" dirty="0"/>
              <a:t>together</a:t>
            </a:r>
            <a:r>
              <a:rPr lang="en-US" altLang="en-US" b="0" dirty="0"/>
              <a:t>.</a:t>
            </a:r>
          </a:p>
          <a:p>
            <a:pPr eaLnBrk="1" hangingPunct="1"/>
            <a:r>
              <a:rPr lang="en-US" altLang="en-US" i="1" dirty="0"/>
              <a:t>and most of the brethren in the Lord, having become confident by my chains, are much more bold to speak the word without fear. </a:t>
            </a:r>
            <a:r>
              <a:rPr lang="en-US" altLang="en-US" b="1" dirty="0"/>
              <a:t>(Philippians 1:14)</a:t>
            </a:r>
          </a:p>
          <a:p>
            <a:pPr eaLnBrk="1" hangingPunct="1">
              <a:spcBef>
                <a:spcPct val="0"/>
              </a:spcBef>
            </a:pPr>
            <a:r>
              <a:rPr lang="en-US" altLang="en-US" dirty="0"/>
              <a:t>&gt;&gt;&gt;&gt;&gt;&gt;&gt;&gt;&gt;&gt;</a:t>
            </a:r>
          </a:p>
          <a:p>
            <a:pPr eaLnBrk="1" hangingPunct="1">
              <a:spcBef>
                <a:spcPct val="0"/>
              </a:spcBef>
            </a:pPr>
            <a:r>
              <a:rPr lang="en-US" altLang="en-US" i="1" dirty="0"/>
              <a:t>    3. Some doors had closed but others had opened</a:t>
            </a:r>
            <a:r>
              <a:rPr lang="en-US" altLang="en-US" dirty="0"/>
              <a:t> – Caesar’s household, his enemies door, was an open door for Paul to teach and preach.</a:t>
            </a:r>
          </a:p>
          <a:p>
            <a:pPr eaLnBrk="1" hangingPunct="1"/>
            <a:r>
              <a:rPr lang="en-US" altLang="en-US" i="1" dirty="0"/>
              <a:t>All the saints greet you, but especially those who are of Caesar's household. </a:t>
            </a:r>
            <a:r>
              <a:rPr lang="en-US" altLang="en-US" b="1" dirty="0"/>
              <a:t>(Philippians 4:22)</a:t>
            </a:r>
          </a:p>
          <a:p>
            <a:pPr eaLnBrk="1" hangingPunct="1"/>
            <a:endParaRPr lang="en-US" altLang="en-US" b="1" dirty="0"/>
          </a:p>
          <a:p>
            <a:pPr eaLnBrk="1" hangingPunct="1">
              <a:spcBef>
                <a:spcPct val="0"/>
              </a:spcBef>
            </a:pPr>
            <a:endParaRPr lang="en-US" altLang="en-US" dirty="0"/>
          </a:p>
        </p:txBody>
      </p:sp>
      <p:sp>
        <p:nvSpPr>
          <p:cNvPr id="25604" name="Slide Number Placeholder 3">
            <a:extLst>
              <a:ext uri="{FF2B5EF4-FFF2-40B4-BE49-F238E27FC236}">
                <a16:creationId xmlns:a16="http://schemas.microsoft.com/office/drawing/2014/main" id="{B27AE212-1875-421C-B1A4-80E4B8368B7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E1E9D3A-84DA-4D9C-A8AB-B39D59EBAC8A}" type="slidenum">
              <a:rPr kumimoji="0" lang="en-US" alt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22</a:t>
            </a:fld>
            <a:endParaRPr kumimoji="0" lang="en-US" alt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a:extLst>
              <a:ext uri="{FF2B5EF4-FFF2-40B4-BE49-F238E27FC236}">
                <a16:creationId xmlns:a16="http://schemas.microsoft.com/office/drawing/2014/main" id="{28A938D8-AE7B-43C9-AE6E-FB512E7043E3}"/>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Notes Placeholder 2">
            <a:extLst>
              <a:ext uri="{FF2B5EF4-FFF2-40B4-BE49-F238E27FC236}">
                <a16:creationId xmlns:a16="http://schemas.microsoft.com/office/drawing/2014/main" id="{8CCCB228-C662-44D2-8CED-C1814E0CB0E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dirty="0"/>
              <a:t>    1. Not everything that happens to us will be good. </a:t>
            </a:r>
          </a:p>
          <a:p>
            <a:pPr eaLnBrk="1" hangingPunct="1"/>
            <a:r>
              <a:rPr lang="en-US" altLang="en-US" dirty="0"/>
              <a:t>    2. However, the good and bad things of our lives will work together to produce good. </a:t>
            </a:r>
          </a:p>
          <a:p>
            <a:pPr eaLnBrk="1" hangingPunct="1"/>
            <a:r>
              <a:rPr lang="en-US" altLang="en-US" dirty="0"/>
              <a:t>&gt;&gt;&gt;&gt;&gt;&gt;&gt;&gt;&gt;&gt;&gt;&gt;&gt; </a:t>
            </a:r>
          </a:p>
          <a:p>
            <a:pPr eaLnBrk="1" hangingPunct="1"/>
            <a:r>
              <a:rPr lang="en-US" altLang="en-US" dirty="0"/>
              <a:t>    Illustration: If I asked you which direction the Mississippi River flows, what you would say; south to the Gulf of Mexico, If so, you would be right because that is the overall direction and where it ends up. </a:t>
            </a:r>
          </a:p>
          <a:p>
            <a:pPr eaLnBrk="1" hangingPunct="1"/>
            <a:r>
              <a:rPr lang="en-US" altLang="en-US" dirty="0"/>
              <a:t>    1. However, there is a spot along the way where it actually flows north for a little while (West of Union City, </a:t>
            </a:r>
            <a:r>
              <a:rPr lang="en-US" altLang="en-US" dirty="0" err="1"/>
              <a:t>Tenn</a:t>
            </a:r>
            <a:r>
              <a:rPr lang="en-US" altLang="en-US" dirty="0"/>
              <a:t>). </a:t>
            </a:r>
          </a:p>
          <a:p>
            <a:pPr eaLnBrk="1" hangingPunct="1"/>
            <a:r>
              <a:rPr lang="en-US" altLang="en-US" dirty="0"/>
              <a:t>&gt;&gt;&gt;&gt;&gt;&gt;&gt;&gt; </a:t>
            </a:r>
          </a:p>
          <a:p>
            <a:pPr eaLnBrk="1" hangingPunct="1"/>
            <a:r>
              <a:rPr lang="en-US" altLang="en-US" dirty="0"/>
              <a:t>    1. When we realize that all things work together </a:t>
            </a:r>
            <a:r>
              <a:rPr lang="en-US" altLang="en-US" i="1" dirty="0"/>
              <a:t>for good</a:t>
            </a:r>
            <a:r>
              <a:rPr lang="en-US" altLang="en-US" dirty="0"/>
              <a:t>, </a:t>
            </a:r>
            <a:r>
              <a:rPr lang="en-US" altLang="en-US" i="1" dirty="0"/>
              <a:t>it helps us to put the problems of our lives into perspective.</a:t>
            </a:r>
            <a:r>
              <a:rPr lang="en-US" altLang="en-US" dirty="0"/>
              <a:t> </a:t>
            </a:r>
          </a:p>
          <a:p>
            <a:pPr eaLnBrk="1" hangingPunct="1"/>
            <a:r>
              <a:rPr lang="en-US" altLang="en-US" dirty="0"/>
              <a:t>    2. Paul wrote, </a:t>
            </a:r>
            <a:endParaRPr lang="en-US" altLang="en-US" i="1" dirty="0"/>
          </a:p>
          <a:p>
            <a:pPr eaLnBrk="1" hangingPunct="1"/>
            <a:r>
              <a:rPr lang="en-US" altLang="en-US" i="1" dirty="0"/>
              <a:t>“For I reckon that the sufferings of this present time are not worthy to be compared with the glory which shall be revealed in us” </a:t>
            </a:r>
            <a:r>
              <a:rPr lang="en-US" altLang="en-US" b="1" dirty="0"/>
              <a:t>(Romans 8:18).</a:t>
            </a:r>
          </a:p>
          <a:p>
            <a:pPr eaLnBrk="1" hangingPunct="1"/>
            <a:endParaRPr lang="en-US" altLang="en-US" dirty="0"/>
          </a:p>
        </p:txBody>
      </p:sp>
      <p:sp>
        <p:nvSpPr>
          <p:cNvPr id="26628" name="Slide Number Placeholder 3">
            <a:extLst>
              <a:ext uri="{FF2B5EF4-FFF2-40B4-BE49-F238E27FC236}">
                <a16:creationId xmlns:a16="http://schemas.microsoft.com/office/drawing/2014/main" id="{7A928EB9-0559-487C-B986-F2F6A677B5C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22BC3DB-3E95-4C7E-A7C3-C45F7E8ACD4C}" type="slidenum">
              <a:rPr kumimoji="0" lang="en-US" alt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23</a:t>
            </a:fld>
            <a:endParaRPr kumimoji="0" lang="en-US" alt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a:extLst>
              <a:ext uri="{FF2B5EF4-FFF2-40B4-BE49-F238E27FC236}">
                <a16:creationId xmlns:a16="http://schemas.microsoft.com/office/drawing/2014/main" id="{D4BAA805-8692-4E17-BFEB-782113C96495}"/>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es Placeholder 2">
            <a:extLst>
              <a:ext uri="{FF2B5EF4-FFF2-40B4-BE49-F238E27FC236}">
                <a16:creationId xmlns:a16="http://schemas.microsoft.com/office/drawing/2014/main" id="{0B22772D-07AD-498A-A2F1-932BE4253F4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b="1" dirty="0"/>
              <a:t>A People - “…to them that love God, to them who are the called”</a:t>
            </a:r>
            <a:endParaRPr lang="en-US" altLang="en-US" i="1" dirty="0"/>
          </a:p>
          <a:p>
            <a:pPr eaLnBrk="1" hangingPunct="1">
              <a:spcBef>
                <a:spcPct val="0"/>
              </a:spcBef>
            </a:pPr>
            <a:r>
              <a:rPr lang="en-US" altLang="en-US" i="1" dirty="0"/>
              <a:t>&gt;&gt;&gt;&gt;&gt;&gt;&gt;&gt;&gt;&gt;&gt;&gt;&gt;&gt;</a:t>
            </a:r>
          </a:p>
          <a:p>
            <a:pPr eaLnBrk="1" hangingPunct="1">
              <a:spcBef>
                <a:spcPct val="0"/>
              </a:spcBef>
            </a:pPr>
            <a:r>
              <a:rPr lang="en-US" altLang="en-US" i="1" dirty="0"/>
              <a:t>    1. The promise of this passage isn’t for everyone.</a:t>
            </a:r>
            <a:r>
              <a:rPr lang="en-US" altLang="en-US" dirty="0"/>
              <a:t> </a:t>
            </a:r>
          </a:p>
          <a:p>
            <a:pPr eaLnBrk="1" hangingPunct="1">
              <a:spcBef>
                <a:spcPct val="0"/>
              </a:spcBef>
            </a:pPr>
            <a:r>
              <a:rPr lang="en-US" altLang="en-US" dirty="0"/>
              <a:t>    2. Often, non-Christians lay claim to the promises of the Bible, believing that faith will save them. </a:t>
            </a:r>
            <a:r>
              <a:rPr lang="en-US" altLang="en-US" b="1" dirty="0"/>
              <a:t>(Psalm 23)</a:t>
            </a:r>
            <a:r>
              <a:rPr lang="en-US" altLang="en-US" dirty="0"/>
              <a:t>. </a:t>
            </a:r>
          </a:p>
          <a:p>
            <a:pPr rtl="0"/>
            <a:r>
              <a:rPr lang="en-US" sz="1200" b="0" i="1" u="none" strike="noStrike" kern="1200" baseline="0" dirty="0">
                <a:solidFill>
                  <a:schemeClr val="tx1"/>
                </a:solidFill>
                <a:latin typeface="+mn-lt"/>
                <a:ea typeface="+mn-ea"/>
                <a:cs typeface="+mn-cs"/>
              </a:rPr>
              <a:t>Surely goodness and mercy shall follow me all the days of my life: and I will dwell in the house of the LORD for ever. </a:t>
            </a:r>
            <a:r>
              <a:rPr lang="en-US" sz="1200" b="0" i="0" u="none" strike="noStrike" kern="1200" baseline="0" dirty="0">
                <a:solidFill>
                  <a:schemeClr val="tx1"/>
                </a:solidFill>
                <a:latin typeface="+mn-lt"/>
                <a:ea typeface="+mn-ea"/>
                <a:cs typeface="+mn-cs"/>
              </a:rPr>
              <a:t>(</a:t>
            </a:r>
            <a:r>
              <a:rPr lang="en-US" sz="1200" b="1" i="0" u="none" strike="noStrike" kern="1200" baseline="0" dirty="0">
                <a:solidFill>
                  <a:schemeClr val="tx1"/>
                </a:solidFill>
                <a:latin typeface="+mn-lt"/>
                <a:ea typeface="+mn-ea"/>
                <a:cs typeface="+mn-cs"/>
              </a:rPr>
              <a:t>Psalms 23:6</a:t>
            </a:r>
            <a:r>
              <a:rPr lang="en-US" sz="1200" b="0" i="0" u="none" strike="noStrike" kern="1200" baseline="0" dirty="0">
                <a:solidFill>
                  <a:schemeClr val="tx1"/>
                </a:solidFill>
                <a:latin typeface="+mn-lt"/>
                <a:ea typeface="+mn-ea"/>
                <a:cs typeface="+mn-cs"/>
              </a:rPr>
              <a:t>)</a:t>
            </a:r>
          </a:p>
          <a:p>
            <a:pPr rtl="0"/>
            <a:r>
              <a:rPr lang="en-US" sz="1200" b="0" i="0" u="none" strike="noStrike" kern="1200" baseline="0" dirty="0">
                <a:solidFill>
                  <a:schemeClr val="tx1"/>
                </a:solidFill>
                <a:latin typeface="+mn-lt"/>
                <a:ea typeface="+mn-ea"/>
                <a:cs typeface="+mn-cs"/>
              </a:rPr>
              <a:t>----------------------------------</a:t>
            </a:r>
            <a:endParaRPr lang="en-US" altLang="en-US" dirty="0"/>
          </a:p>
          <a:p>
            <a:pPr eaLnBrk="1" hangingPunct="1">
              <a:spcBef>
                <a:spcPct val="0"/>
              </a:spcBef>
            </a:pPr>
            <a:r>
              <a:rPr lang="en-US" altLang="en-US" dirty="0"/>
              <a:t>    3. Yet, they don’t share our hope </a:t>
            </a:r>
            <a:r>
              <a:rPr lang="en-US" altLang="en-US" b="1" dirty="0"/>
              <a:t>(Ephesians 2:12). </a:t>
            </a:r>
          </a:p>
          <a:p>
            <a:pPr eaLnBrk="1" hangingPunct="1"/>
            <a:r>
              <a:rPr lang="en-US" altLang="en-US" i="1" dirty="0"/>
              <a:t>that at that time you were without Christ, being aliens from the commonwealth of Israel and strangers from the covenants of promise, having no hope and without God in the world. </a:t>
            </a:r>
            <a:r>
              <a:rPr lang="en-US" altLang="en-US" b="1" dirty="0"/>
              <a:t>(Ephesians 2:12)</a:t>
            </a:r>
            <a:endParaRPr lang="en-US" altLang="en-US" dirty="0"/>
          </a:p>
          <a:p>
            <a:pPr eaLnBrk="1" hangingPunct="1">
              <a:spcBef>
                <a:spcPct val="0"/>
              </a:spcBef>
            </a:pPr>
            <a:r>
              <a:rPr lang="en-US" altLang="en-US" dirty="0"/>
              <a:t>    4. The promise of this passage is </a:t>
            </a:r>
            <a:r>
              <a:rPr lang="en-US" altLang="en-US" i="1" dirty="0"/>
              <a:t>for children of God “</a:t>
            </a:r>
            <a:r>
              <a:rPr lang="en-US" altLang="en-US" b="1" i="1" dirty="0"/>
              <a:t>Only</a:t>
            </a:r>
            <a:r>
              <a:rPr lang="en-US" altLang="en-US" i="1" dirty="0"/>
              <a:t>”</a:t>
            </a:r>
            <a:endParaRPr lang="en-US" altLang="en-US" dirty="0"/>
          </a:p>
          <a:p>
            <a:pPr eaLnBrk="1" hangingPunct="1">
              <a:spcBef>
                <a:spcPct val="0"/>
              </a:spcBef>
            </a:pPr>
            <a:r>
              <a:rPr lang="en-US" altLang="en-US" dirty="0"/>
              <a:t>&gt;&gt;&gt;&gt;&gt;&gt;&gt;&gt;&gt;&gt;&gt;&gt;&gt;&gt;</a:t>
            </a:r>
          </a:p>
          <a:p>
            <a:pPr eaLnBrk="1" hangingPunct="1">
              <a:spcBef>
                <a:spcPct val="0"/>
              </a:spcBef>
            </a:pPr>
            <a:r>
              <a:rPr lang="en-US" altLang="en-US" i="1" dirty="0"/>
              <a:t>It is for those who have been called out of the world by the gospel </a:t>
            </a:r>
            <a:r>
              <a:rPr lang="en-US" altLang="en-US" b="1" dirty="0"/>
              <a:t>(2 Thessalonians 2:12; 2 Corinthians 6:17-18; Revelation 22:17)</a:t>
            </a:r>
            <a:r>
              <a:rPr lang="en-US" altLang="en-US" dirty="0"/>
              <a:t>. </a:t>
            </a:r>
          </a:p>
          <a:p>
            <a:pPr eaLnBrk="1" hangingPunct="1">
              <a:spcBef>
                <a:spcPct val="0"/>
              </a:spcBef>
            </a:pPr>
            <a:r>
              <a:rPr lang="en-US" altLang="en-US" dirty="0"/>
              <a:t>    1. While it is true to say that God sends His rains upon the just and the unjust </a:t>
            </a:r>
            <a:r>
              <a:rPr lang="en-US" altLang="en-US" b="1" dirty="0"/>
              <a:t>(Matthew 5:45), </a:t>
            </a:r>
          </a:p>
          <a:p>
            <a:pPr rtl="0"/>
            <a:r>
              <a:rPr lang="en-US" sz="1200" b="0" i="1" u="none" strike="noStrike" kern="1200" baseline="0" dirty="0">
                <a:solidFill>
                  <a:schemeClr val="tx1"/>
                </a:solidFill>
                <a:latin typeface="+mn-lt"/>
                <a:ea typeface="+mn-ea"/>
                <a:cs typeface="+mn-cs"/>
              </a:rPr>
              <a:t>that you may be sons of your Father in heaven; for He makes His sun rise on the evil and on the good, and sends rain on the just and on the unjust. </a:t>
            </a:r>
          </a:p>
          <a:p>
            <a:pPr rtl="0"/>
            <a:r>
              <a:rPr lang="en-US" sz="1200" b="0" i="0" u="none" strike="noStrike" kern="1200" baseline="0" dirty="0">
                <a:solidFill>
                  <a:schemeClr val="tx1"/>
                </a:solidFill>
                <a:latin typeface="+mn-lt"/>
                <a:ea typeface="+mn-ea"/>
                <a:cs typeface="+mn-cs"/>
              </a:rPr>
              <a:t>(</a:t>
            </a:r>
            <a:r>
              <a:rPr lang="en-US" sz="1200" b="1" i="1" u="none" strike="noStrike" kern="1200" baseline="0" dirty="0">
                <a:solidFill>
                  <a:schemeClr val="tx1"/>
                </a:solidFill>
                <a:latin typeface="+mn-lt"/>
                <a:ea typeface="+mn-ea"/>
                <a:cs typeface="+mn-cs"/>
              </a:rPr>
              <a:t>Matthew 5:45</a:t>
            </a:r>
            <a:r>
              <a:rPr lang="en-US" sz="1200" b="0" i="0" u="none" strike="noStrike" kern="1200" baseline="0" dirty="0">
                <a:solidFill>
                  <a:schemeClr val="tx1"/>
                </a:solidFill>
                <a:latin typeface="+mn-lt"/>
                <a:ea typeface="+mn-ea"/>
                <a:cs typeface="+mn-cs"/>
              </a:rPr>
              <a:t>)</a:t>
            </a:r>
            <a:endParaRPr lang="en-US" altLang="en-US" b="1" dirty="0"/>
          </a:p>
          <a:p>
            <a:pPr eaLnBrk="1" hangingPunct="1">
              <a:spcBef>
                <a:spcPct val="0"/>
              </a:spcBef>
            </a:pPr>
            <a:r>
              <a:rPr lang="en-US" altLang="en-US" dirty="0"/>
              <a:t>    2. it is not to the alien, but to the saint that inspiration; promises:</a:t>
            </a:r>
          </a:p>
          <a:p>
            <a:pPr eaLnBrk="1" hangingPunct="1">
              <a:spcBef>
                <a:spcPct val="0"/>
              </a:spcBef>
            </a:pPr>
            <a:r>
              <a:rPr lang="en-US" altLang="en-US" i="1" dirty="0"/>
              <a:t> “But my God shall supply all your need according to his riches in glory by Christ Jesus” </a:t>
            </a:r>
            <a:r>
              <a:rPr lang="en-US" altLang="en-US" dirty="0"/>
              <a:t>(</a:t>
            </a:r>
            <a:r>
              <a:rPr lang="en-US" altLang="en-US" b="1" dirty="0"/>
              <a:t>Philippians 4:19</a:t>
            </a:r>
            <a:r>
              <a:rPr lang="en-US" altLang="en-US" dirty="0"/>
              <a:t>). </a:t>
            </a:r>
          </a:p>
          <a:p>
            <a:pPr eaLnBrk="1" hangingPunct="1">
              <a:spcBef>
                <a:spcPct val="0"/>
              </a:spcBef>
            </a:pPr>
            <a:r>
              <a:rPr lang="en-US" altLang="en-US" dirty="0"/>
              <a:t>        a. It must be pointed out, of course, that this assuredly </a:t>
            </a:r>
            <a:r>
              <a:rPr lang="en-US" altLang="en-US" b="1" dirty="0"/>
              <a:t>does not mean </a:t>
            </a:r>
            <a:r>
              <a:rPr lang="en-US" altLang="en-US" dirty="0"/>
              <a:t>that one’s fidelity to the Lord can be measured in terms of material prosperity. </a:t>
            </a:r>
          </a:p>
          <a:p>
            <a:pPr eaLnBrk="1" hangingPunct="1">
              <a:spcBef>
                <a:spcPct val="0"/>
              </a:spcBef>
            </a:pPr>
            <a:r>
              <a:rPr lang="en-US" altLang="en-US" dirty="0"/>
              <a:t>    3. Sometimes the tents of robbers do prosper (</a:t>
            </a:r>
            <a:r>
              <a:rPr lang="en-US" altLang="en-US" b="1" dirty="0"/>
              <a:t>Job. 12:6; cf. Psalm 73</a:t>
            </a:r>
            <a:r>
              <a:rPr lang="en-US" altLang="en-US" dirty="0"/>
              <a:t>).</a:t>
            </a:r>
          </a:p>
          <a:p>
            <a:pPr rtl="0"/>
            <a:r>
              <a:rPr lang="en-US" altLang="en-US" i="1" dirty="0"/>
              <a:t> </a:t>
            </a:r>
            <a:r>
              <a:rPr lang="en-US" sz="1200" b="0" i="1" u="none" strike="noStrike" kern="1200" baseline="0" dirty="0">
                <a:solidFill>
                  <a:schemeClr val="tx1"/>
                </a:solidFill>
                <a:latin typeface="+mn-lt"/>
                <a:ea typeface="+mn-ea"/>
                <a:cs typeface="+mn-cs"/>
              </a:rPr>
              <a:t>The tents of robbers prosper, And those who provoke God are secure—In what God provides by His hand.  </a:t>
            </a:r>
            <a:r>
              <a:rPr lang="en-US" sz="1200" b="0" i="0" u="none" strike="noStrike" kern="1200" baseline="0" dirty="0">
                <a:solidFill>
                  <a:schemeClr val="tx1"/>
                </a:solidFill>
                <a:latin typeface="+mn-lt"/>
                <a:ea typeface="+mn-ea"/>
                <a:cs typeface="+mn-cs"/>
              </a:rPr>
              <a:t>(</a:t>
            </a:r>
            <a:r>
              <a:rPr lang="en-US" sz="1200" b="1" i="0" u="none" strike="noStrike" kern="1200" baseline="0" dirty="0">
                <a:solidFill>
                  <a:schemeClr val="tx1"/>
                </a:solidFill>
                <a:latin typeface="+mn-lt"/>
                <a:ea typeface="+mn-ea"/>
                <a:cs typeface="+mn-cs"/>
              </a:rPr>
              <a:t>Job 12:6</a:t>
            </a:r>
            <a:r>
              <a:rPr lang="en-US" sz="1200" b="0" i="0" u="none" strike="noStrike" kern="1200" baseline="0" dirty="0">
                <a:solidFill>
                  <a:schemeClr val="tx1"/>
                </a:solidFill>
                <a:latin typeface="+mn-lt"/>
                <a:ea typeface="+mn-ea"/>
                <a:cs typeface="+mn-cs"/>
              </a:rPr>
              <a:t>)</a:t>
            </a:r>
          </a:p>
          <a:p>
            <a:pPr rtl="0"/>
            <a:endParaRPr lang="en-US" sz="1200" b="0" i="0" u="none" strike="noStrike" kern="1200" baseline="0" dirty="0">
              <a:solidFill>
                <a:schemeClr val="tx1"/>
              </a:solidFill>
              <a:latin typeface="+mn-lt"/>
              <a:ea typeface="+mn-ea"/>
              <a:cs typeface="+mn-cs"/>
            </a:endParaRPr>
          </a:p>
          <a:p>
            <a:pPr eaLnBrk="1" hangingPunct="1">
              <a:spcBef>
                <a:spcPct val="0"/>
              </a:spcBef>
            </a:pPr>
            <a:endParaRPr lang="en-US" altLang="en-US" dirty="0"/>
          </a:p>
          <a:p>
            <a:pPr eaLnBrk="1" hangingPunct="1">
              <a:spcBef>
                <a:spcPct val="0"/>
              </a:spcBef>
            </a:pPr>
            <a:endParaRPr lang="en-US" altLang="en-US" dirty="0"/>
          </a:p>
        </p:txBody>
      </p:sp>
      <p:sp>
        <p:nvSpPr>
          <p:cNvPr id="27652" name="Slide Number Placeholder 3">
            <a:extLst>
              <a:ext uri="{FF2B5EF4-FFF2-40B4-BE49-F238E27FC236}">
                <a16:creationId xmlns:a16="http://schemas.microsoft.com/office/drawing/2014/main" id="{CF614972-1BEC-49FB-8FF2-75A8110B1E5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B1D858D-4FB5-4069-BF27-97322343656E}" type="slidenum">
              <a:rPr kumimoji="0" lang="en-US" alt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24</a:t>
            </a:fld>
            <a:endParaRPr kumimoji="0" lang="en-US" alt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a:extLst>
              <a:ext uri="{FF2B5EF4-FFF2-40B4-BE49-F238E27FC236}">
                <a16:creationId xmlns:a16="http://schemas.microsoft.com/office/drawing/2014/main" id="{E79289E2-2484-4310-8112-09769C771D0F}"/>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Notes Placeholder 2">
            <a:extLst>
              <a:ext uri="{FF2B5EF4-FFF2-40B4-BE49-F238E27FC236}">
                <a16:creationId xmlns:a16="http://schemas.microsoft.com/office/drawing/2014/main" id="{A5E8F5A2-3F4A-47DF-ABE6-3782A049256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t>    1. The promise of this passage is </a:t>
            </a:r>
            <a:r>
              <a:rPr lang="en-US" altLang="en-US" i="1" dirty="0"/>
              <a:t>for those who “love God.”</a:t>
            </a:r>
            <a:r>
              <a:rPr lang="en-US" altLang="en-US" dirty="0"/>
              <a:t>  </a:t>
            </a:r>
          </a:p>
          <a:p>
            <a:pPr eaLnBrk="1" hangingPunct="1">
              <a:spcBef>
                <a:spcPct val="0"/>
              </a:spcBef>
            </a:pPr>
            <a:r>
              <a:rPr lang="en-US" altLang="en-US" dirty="0"/>
              <a:t>    2. To love God is to keep His commandments </a:t>
            </a:r>
            <a:r>
              <a:rPr lang="en-US" altLang="en-US" b="1" dirty="0"/>
              <a:t>(John 14:15; 1 John 5:3). </a:t>
            </a:r>
          </a:p>
          <a:p>
            <a:pPr rtl="0"/>
            <a:r>
              <a:rPr lang="en-US" sz="1200" b="0" i="1" u="none" strike="noStrike" kern="1200" baseline="0" dirty="0">
                <a:solidFill>
                  <a:schemeClr val="tx1"/>
                </a:solidFill>
                <a:latin typeface="+mn-lt"/>
                <a:ea typeface="+mn-ea"/>
                <a:cs typeface="+mn-cs"/>
              </a:rPr>
              <a:t>"If you love Me, keep My commandments. </a:t>
            </a:r>
            <a:r>
              <a:rPr lang="en-US" sz="1200" b="0" i="0" u="none" strike="noStrike" kern="1200" baseline="0" dirty="0">
                <a:solidFill>
                  <a:schemeClr val="tx1"/>
                </a:solidFill>
                <a:latin typeface="+mn-lt"/>
                <a:ea typeface="+mn-ea"/>
                <a:cs typeface="+mn-cs"/>
              </a:rPr>
              <a:t>(</a:t>
            </a:r>
            <a:r>
              <a:rPr lang="en-US" sz="1200" b="1" i="0" u="none" strike="noStrike" kern="1200" baseline="0" dirty="0">
                <a:solidFill>
                  <a:schemeClr val="tx1"/>
                </a:solidFill>
                <a:latin typeface="+mn-lt"/>
                <a:ea typeface="+mn-ea"/>
                <a:cs typeface="+mn-cs"/>
              </a:rPr>
              <a:t>John 14:15</a:t>
            </a:r>
            <a:r>
              <a:rPr lang="en-US" sz="1200" b="0" i="0" u="none" strike="noStrike" kern="1200" baseline="0" dirty="0">
                <a:solidFill>
                  <a:schemeClr val="tx1"/>
                </a:solidFill>
                <a:latin typeface="+mn-lt"/>
                <a:ea typeface="+mn-ea"/>
                <a:cs typeface="+mn-cs"/>
              </a:rPr>
              <a:t>)</a:t>
            </a:r>
          </a:p>
          <a:p>
            <a:pPr rtl="0"/>
            <a:r>
              <a:rPr lang="en-US" sz="1200" b="0" i="0" u="none" strike="noStrike" kern="1200" baseline="0" dirty="0">
                <a:solidFill>
                  <a:schemeClr val="tx1"/>
                </a:solidFill>
                <a:latin typeface="+mn-lt"/>
                <a:ea typeface="+mn-ea"/>
                <a:cs typeface="+mn-cs"/>
              </a:rPr>
              <a:t>----------------------------------------</a:t>
            </a:r>
          </a:p>
          <a:p>
            <a:pPr rtl="0"/>
            <a:r>
              <a:rPr lang="en-US" sz="1200" b="0" i="1" u="none" strike="noStrike" kern="1200" baseline="0" dirty="0">
                <a:solidFill>
                  <a:schemeClr val="tx1"/>
                </a:solidFill>
                <a:latin typeface="+mn-lt"/>
                <a:ea typeface="+mn-ea"/>
                <a:cs typeface="+mn-cs"/>
              </a:rPr>
              <a:t>For this is the love of God, that we keep His commandments. And His commandments are not burdensome. </a:t>
            </a:r>
            <a:r>
              <a:rPr lang="en-US" sz="1200" b="0" i="0" u="none" strike="noStrike" kern="1200" baseline="0" dirty="0">
                <a:solidFill>
                  <a:schemeClr val="tx1"/>
                </a:solidFill>
                <a:latin typeface="+mn-lt"/>
                <a:ea typeface="+mn-ea"/>
                <a:cs typeface="+mn-cs"/>
              </a:rPr>
              <a:t>(</a:t>
            </a:r>
            <a:r>
              <a:rPr lang="en-US" sz="1200" b="1" i="0" u="none" strike="noStrike" kern="1200" baseline="0" dirty="0">
                <a:solidFill>
                  <a:schemeClr val="tx1"/>
                </a:solidFill>
                <a:latin typeface="+mn-lt"/>
                <a:ea typeface="+mn-ea"/>
                <a:cs typeface="+mn-cs"/>
              </a:rPr>
              <a:t>1 John 5:3</a:t>
            </a:r>
            <a:r>
              <a:rPr lang="en-US" sz="1200" b="0" i="0" u="none" strike="noStrike" kern="1200" baseline="0" dirty="0">
                <a:solidFill>
                  <a:schemeClr val="tx1"/>
                </a:solidFill>
                <a:latin typeface="+mn-lt"/>
                <a:ea typeface="+mn-ea"/>
                <a:cs typeface="+mn-cs"/>
              </a:rPr>
              <a:t>)</a:t>
            </a:r>
          </a:p>
          <a:p>
            <a:pPr rtl="0"/>
            <a:r>
              <a:rPr lang="en-US" sz="1200" b="0" i="0" u="none" strike="noStrike" kern="1200" baseline="0" dirty="0">
                <a:solidFill>
                  <a:schemeClr val="tx1"/>
                </a:solidFill>
                <a:latin typeface="+mn-lt"/>
                <a:ea typeface="+mn-ea"/>
                <a:cs typeface="+mn-cs"/>
              </a:rPr>
              <a:t>----------------------------------------</a:t>
            </a:r>
            <a:endParaRPr lang="en-US" altLang="en-US" b="1" dirty="0"/>
          </a:p>
          <a:p>
            <a:pPr eaLnBrk="1" hangingPunct="1">
              <a:spcBef>
                <a:spcPct val="0"/>
              </a:spcBef>
            </a:pPr>
            <a:r>
              <a:rPr lang="en-US" altLang="en-US" dirty="0"/>
              <a:t>    3. Furthermore, other passages teach us that we must love Him with all our heart, soul, mind, and strength </a:t>
            </a:r>
            <a:r>
              <a:rPr lang="en-US" altLang="en-US" b="1" dirty="0"/>
              <a:t>(Luke 10:27; cf. James 1:6-8; </a:t>
            </a:r>
            <a:r>
              <a:rPr lang="en-US" altLang="en-US" b="0" dirty="0"/>
              <a:t>Revelation</a:t>
            </a:r>
            <a:r>
              <a:rPr lang="en-US" altLang="en-US" b="1" dirty="0"/>
              <a:t> 3:15-16). </a:t>
            </a:r>
            <a:endParaRPr lang="en-US" altLang="en-US" b="0" dirty="0"/>
          </a:p>
          <a:p>
            <a:pPr rtl="0"/>
            <a:r>
              <a:rPr lang="en-US" sz="1200" b="0" i="1" u="none" strike="noStrike" kern="1200" baseline="0" dirty="0">
                <a:solidFill>
                  <a:schemeClr val="tx1"/>
                </a:solidFill>
                <a:latin typeface="+mn-lt"/>
                <a:ea typeface="+mn-ea"/>
                <a:cs typeface="+mn-cs"/>
              </a:rPr>
              <a:t>So he answered and said, "'YOU SHALL LOVE THE LORD YOUR GOD WITH ALL YOUR HEART, WITH ALL YOUR SOUL, WITH ALL YOUR STRENGTH, AND WITH ALL YOUR MIND,' and 'YOUR NEIGHBOR AS YOURSELF.'" </a:t>
            </a:r>
            <a:r>
              <a:rPr lang="en-US" sz="1200" b="0" i="0" u="none" strike="noStrike" kern="1200" baseline="0" dirty="0">
                <a:solidFill>
                  <a:schemeClr val="tx1"/>
                </a:solidFill>
                <a:latin typeface="+mn-lt"/>
                <a:ea typeface="+mn-ea"/>
                <a:cs typeface="+mn-cs"/>
              </a:rPr>
              <a:t>(</a:t>
            </a:r>
            <a:r>
              <a:rPr lang="en-US" sz="1200" b="1" i="0" u="none" strike="noStrike" kern="1200" baseline="0" dirty="0">
                <a:solidFill>
                  <a:schemeClr val="tx1"/>
                </a:solidFill>
                <a:latin typeface="+mn-lt"/>
                <a:ea typeface="+mn-ea"/>
                <a:cs typeface="+mn-cs"/>
              </a:rPr>
              <a:t>Luke 10:27</a:t>
            </a:r>
            <a:r>
              <a:rPr lang="en-US" sz="1200" b="0" i="0" u="none" strike="noStrike" kern="1200" baseline="0" dirty="0">
                <a:solidFill>
                  <a:schemeClr val="tx1"/>
                </a:solidFill>
                <a:latin typeface="+mn-lt"/>
                <a:ea typeface="+mn-ea"/>
                <a:cs typeface="+mn-cs"/>
              </a:rPr>
              <a:t>)</a:t>
            </a:r>
          </a:p>
          <a:p>
            <a:pPr rtl="0"/>
            <a:r>
              <a:rPr lang="en-US" sz="1200" b="0" i="0" u="none" strike="noStrike" kern="1200" baseline="0" dirty="0">
                <a:solidFill>
                  <a:schemeClr val="tx1"/>
                </a:solidFill>
                <a:latin typeface="+mn-lt"/>
                <a:ea typeface="+mn-ea"/>
                <a:cs typeface="+mn-cs"/>
              </a:rPr>
              <a:t>------------------------------------------</a:t>
            </a:r>
          </a:p>
          <a:p>
            <a:pPr rtl="0"/>
            <a:r>
              <a:rPr lang="en-US" sz="1200" b="0" i="1" u="none" strike="noStrike" kern="1200" baseline="0" dirty="0">
                <a:solidFill>
                  <a:schemeClr val="tx1"/>
                </a:solidFill>
                <a:latin typeface="+mn-lt"/>
                <a:ea typeface="+mn-ea"/>
                <a:cs typeface="+mn-cs"/>
              </a:rPr>
              <a:t>But let him ask in faith, with no doubting, for he who doubts is like a wave of the sea driven and tossed by the wind. For let not that man suppose that he will receive anything from the Lord; he is a double-minded man, unstable in all his ways. </a:t>
            </a:r>
            <a:r>
              <a:rPr lang="en-US" sz="1200" b="0" i="0" u="none" strike="noStrike" kern="1200" baseline="0" dirty="0">
                <a:solidFill>
                  <a:schemeClr val="tx1"/>
                </a:solidFill>
                <a:latin typeface="+mn-lt"/>
                <a:ea typeface="+mn-ea"/>
                <a:cs typeface="+mn-cs"/>
              </a:rPr>
              <a:t>(</a:t>
            </a:r>
            <a:r>
              <a:rPr lang="en-US" sz="1200" b="1" i="0" u="none" strike="noStrike" kern="1200" baseline="0" dirty="0">
                <a:solidFill>
                  <a:schemeClr val="tx1"/>
                </a:solidFill>
                <a:latin typeface="+mn-lt"/>
                <a:ea typeface="+mn-ea"/>
                <a:cs typeface="+mn-cs"/>
              </a:rPr>
              <a:t>James 1:6-8</a:t>
            </a:r>
            <a:r>
              <a:rPr lang="en-US" sz="1200" b="0" i="0" u="none" strike="noStrike" kern="1200" baseline="0" dirty="0">
                <a:solidFill>
                  <a:schemeClr val="tx1"/>
                </a:solidFill>
                <a:latin typeface="+mn-lt"/>
                <a:ea typeface="+mn-ea"/>
                <a:cs typeface="+mn-cs"/>
              </a:rPr>
              <a:t>)</a:t>
            </a:r>
          </a:p>
          <a:p>
            <a:pPr rtl="0"/>
            <a:r>
              <a:rPr lang="en-US" sz="1200" b="0" i="0" u="none" strike="noStrike" kern="1200" baseline="0" dirty="0">
                <a:solidFill>
                  <a:schemeClr val="tx1"/>
                </a:solidFill>
                <a:latin typeface="+mn-lt"/>
                <a:ea typeface="+mn-ea"/>
                <a:cs typeface="+mn-cs"/>
              </a:rPr>
              <a:t>--------------------------------------------</a:t>
            </a:r>
          </a:p>
          <a:p>
            <a:pPr rtl="0"/>
            <a:r>
              <a:rPr lang="en-US" sz="1200" b="0" i="1" u="none" strike="noStrike" kern="1200" baseline="0" dirty="0">
                <a:solidFill>
                  <a:schemeClr val="tx1"/>
                </a:solidFill>
                <a:latin typeface="+mn-lt"/>
                <a:ea typeface="+mn-ea"/>
                <a:cs typeface="+mn-cs"/>
              </a:rPr>
              <a:t>"I know your works, that you are neither cold nor hot. I could wish you were cold or hot. So then, because you are lukewarm, and neither cold nor hot, I will vomit you out of My mouth. </a:t>
            </a:r>
            <a:r>
              <a:rPr lang="en-US" sz="1200" b="0" i="0" u="none" strike="noStrike" kern="1200" baseline="0" dirty="0">
                <a:solidFill>
                  <a:schemeClr val="tx1"/>
                </a:solidFill>
                <a:latin typeface="+mn-lt"/>
                <a:ea typeface="+mn-ea"/>
                <a:cs typeface="+mn-cs"/>
              </a:rPr>
              <a:t>(</a:t>
            </a:r>
            <a:r>
              <a:rPr lang="en-US" sz="1200" b="1" i="0" u="none" strike="noStrike" kern="1200" baseline="0" dirty="0">
                <a:solidFill>
                  <a:schemeClr val="tx1"/>
                </a:solidFill>
                <a:latin typeface="+mn-lt"/>
                <a:ea typeface="+mn-ea"/>
                <a:cs typeface="+mn-cs"/>
              </a:rPr>
              <a:t>Revelation 3:15-16</a:t>
            </a:r>
            <a:r>
              <a:rPr lang="en-US" sz="1200" b="0" i="0" u="none" strike="noStrike" kern="1200" baseline="0" dirty="0">
                <a:solidFill>
                  <a:schemeClr val="tx1"/>
                </a:solidFill>
                <a:latin typeface="+mn-lt"/>
                <a:ea typeface="+mn-ea"/>
                <a:cs typeface="+mn-cs"/>
              </a:rPr>
              <a:t>)</a:t>
            </a:r>
          </a:p>
          <a:p>
            <a:pPr rtl="0"/>
            <a:endParaRPr lang="en-US" sz="1200" b="0" i="0" u="none" strike="noStrike" kern="1200" baseline="0" dirty="0">
              <a:solidFill>
                <a:schemeClr val="tx1"/>
              </a:solidFill>
              <a:latin typeface="+mn-lt"/>
              <a:ea typeface="+mn-ea"/>
              <a:cs typeface="+mn-cs"/>
            </a:endParaRPr>
          </a:p>
          <a:p>
            <a:pPr rtl="0"/>
            <a:endParaRPr lang="en-US" sz="1200" b="0" i="0" u="none" strike="noStrike" kern="1200" baseline="0" dirty="0">
              <a:solidFill>
                <a:schemeClr val="tx1"/>
              </a:solidFill>
              <a:latin typeface="+mn-lt"/>
              <a:ea typeface="+mn-ea"/>
              <a:cs typeface="+mn-cs"/>
            </a:endParaRPr>
          </a:p>
          <a:p>
            <a:pPr eaLnBrk="1" hangingPunct="1">
              <a:spcBef>
                <a:spcPct val="0"/>
              </a:spcBef>
            </a:pPr>
            <a:endParaRPr lang="en-US" altLang="en-US" b="1" dirty="0"/>
          </a:p>
        </p:txBody>
      </p:sp>
      <p:sp>
        <p:nvSpPr>
          <p:cNvPr id="28676" name="Slide Number Placeholder 3">
            <a:extLst>
              <a:ext uri="{FF2B5EF4-FFF2-40B4-BE49-F238E27FC236}">
                <a16:creationId xmlns:a16="http://schemas.microsoft.com/office/drawing/2014/main" id="{5C6D168B-8398-472B-AD8E-46AB80FA0A8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7BF6167-07C7-43BC-937A-58A681C6E06E}" type="slidenum">
              <a:rPr kumimoji="0" lang="en-US" alt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25</a:t>
            </a:fld>
            <a:endParaRPr kumimoji="0" lang="en-US" alt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a:extLst>
              <a:ext uri="{FF2B5EF4-FFF2-40B4-BE49-F238E27FC236}">
                <a16:creationId xmlns:a16="http://schemas.microsoft.com/office/drawing/2014/main" id="{661E5E34-1109-4140-97AE-E6C65D16F2C7}"/>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Notes Placeholder 2">
            <a:extLst>
              <a:ext uri="{FF2B5EF4-FFF2-40B4-BE49-F238E27FC236}">
                <a16:creationId xmlns:a16="http://schemas.microsoft.com/office/drawing/2014/main" id="{F7B22403-12E5-4452-B3D4-67BD64C407E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t>&gt;&gt;&gt;&gt;&gt;&gt;&gt;&gt;&gt;&gt;&gt;&gt;&gt;</a:t>
            </a:r>
          </a:p>
          <a:p>
            <a:pPr eaLnBrk="1" hangingPunct="1">
              <a:spcBef>
                <a:spcPct val="0"/>
              </a:spcBef>
            </a:pPr>
            <a:r>
              <a:rPr lang="en-US" altLang="en-US" dirty="0"/>
              <a:t>    1. Providence works according to His purposes and not ours. </a:t>
            </a:r>
          </a:p>
          <a:p>
            <a:pPr eaLnBrk="1" hangingPunct="1">
              <a:spcBef>
                <a:spcPct val="0"/>
              </a:spcBef>
            </a:pPr>
            <a:r>
              <a:rPr lang="en-US" altLang="en-US" dirty="0"/>
              <a:t>    2. The next verse in the context speaks of predestination (</a:t>
            </a:r>
            <a:r>
              <a:rPr lang="en-US" altLang="en-US" b="1" dirty="0"/>
              <a:t>Romans 8:29</a:t>
            </a:r>
            <a:r>
              <a:rPr lang="en-US" altLang="en-US" dirty="0"/>
              <a:t>). </a:t>
            </a:r>
          </a:p>
          <a:p>
            <a:pPr eaLnBrk="1" hangingPunct="1"/>
            <a:r>
              <a:rPr lang="en-US" altLang="en-US" i="1" dirty="0"/>
              <a:t>For whom He </a:t>
            </a:r>
            <a:r>
              <a:rPr lang="en-US" altLang="en-US" b="1" i="1" dirty="0"/>
              <a:t>foreknew</a:t>
            </a:r>
            <a:r>
              <a:rPr lang="en-US" altLang="en-US" i="1" dirty="0"/>
              <a:t>, He also </a:t>
            </a:r>
            <a:r>
              <a:rPr lang="en-US" altLang="en-US" b="1" i="1" dirty="0"/>
              <a:t>predestined</a:t>
            </a:r>
            <a:r>
              <a:rPr lang="en-US" altLang="en-US" i="1" dirty="0"/>
              <a:t> to be conformed to the image of His Son, that He might be the firstborn among many brethren.</a:t>
            </a:r>
            <a:r>
              <a:rPr lang="en-US" altLang="en-US" dirty="0"/>
              <a:t> </a:t>
            </a:r>
            <a:r>
              <a:rPr lang="en-US" altLang="en-US" b="1" dirty="0"/>
              <a:t>(Romans 8:29)</a:t>
            </a:r>
            <a:endParaRPr lang="en-US" altLang="en-US" dirty="0"/>
          </a:p>
          <a:p>
            <a:pPr eaLnBrk="1" hangingPunct="1">
              <a:spcBef>
                <a:spcPct val="0"/>
              </a:spcBef>
            </a:pPr>
            <a:r>
              <a:rPr lang="en-US" altLang="en-US" dirty="0"/>
              <a:t>    3. The word </a:t>
            </a:r>
            <a:r>
              <a:rPr lang="en-US" altLang="en-US" i="1" dirty="0"/>
              <a:t>“predestinate”</a:t>
            </a:r>
            <a:r>
              <a:rPr lang="en-US" altLang="en-US" dirty="0"/>
              <a:t> means </a:t>
            </a:r>
            <a:r>
              <a:rPr lang="en-US" altLang="en-US" i="1" dirty="0"/>
              <a:t>“to determine before.”</a:t>
            </a:r>
            <a:r>
              <a:rPr lang="en-US" altLang="en-US" dirty="0"/>
              <a:t> </a:t>
            </a:r>
          </a:p>
          <a:p>
            <a:pPr eaLnBrk="1" hangingPunct="1">
              <a:spcBef>
                <a:spcPct val="0"/>
              </a:spcBef>
            </a:pPr>
            <a:r>
              <a:rPr lang="en-US" altLang="en-US" dirty="0"/>
              <a:t>&gt;&gt;&gt;&gt;&gt;&gt;&gt;&gt;&gt;&gt;&gt;&gt;</a:t>
            </a:r>
          </a:p>
          <a:p>
            <a:pPr eaLnBrk="1" hangingPunct="1">
              <a:spcBef>
                <a:spcPct val="0"/>
              </a:spcBef>
            </a:pPr>
            <a:r>
              <a:rPr lang="en-US" altLang="en-US" dirty="0"/>
              <a:t>    1. Denominationalism misuses the Bible doctrine of predestination. </a:t>
            </a:r>
          </a:p>
          <a:p>
            <a:pPr eaLnBrk="1" hangingPunct="1">
              <a:spcBef>
                <a:spcPct val="0"/>
              </a:spcBef>
            </a:pPr>
            <a:r>
              <a:rPr lang="en-US" altLang="en-US" dirty="0"/>
              <a:t>    2. They claim that God unconditionally elected from all eternity some individuals to be saved and others to be lost. </a:t>
            </a:r>
          </a:p>
          <a:p>
            <a:pPr eaLnBrk="1" hangingPunct="1">
              <a:spcBef>
                <a:spcPct val="0"/>
              </a:spcBef>
            </a:pPr>
            <a:r>
              <a:rPr lang="en-US" altLang="en-US" dirty="0"/>
              <a:t>    3. This would make God a respecter of persons (</a:t>
            </a:r>
            <a:r>
              <a:rPr lang="en-US" altLang="en-US" b="1" dirty="0"/>
              <a:t>Romans 2:11; Acts 10:34</a:t>
            </a:r>
            <a:r>
              <a:rPr lang="en-US" altLang="en-US" dirty="0"/>
              <a:t>). </a:t>
            </a:r>
          </a:p>
          <a:p>
            <a:pPr rtl="0"/>
            <a:r>
              <a:rPr lang="en-US" sz="1200" b="0" i="1" u="none" strike="noStrike" kern="1200" baseline="0" dirty="0">
                <a:solidFill>
                  <a:schemeClr val="tx1"/>
                </a:solidFill>
                <a:latin typeface="+mn-lt"/>
                <a:ea typeface="+mn-ea"/>
                <a:cs typeface="+mn-cs"/>
              </a:rPr>
              <a:t>For there is no partiality with God. </a:t>
            </a:r>
            <a:r>
              <a:rPr lang="en-US" sz="1200" b="0" i="0" u="none" strike="noStrike" kern="1200" baseline="0" dirty="0">
                <a:solidFill>
                  <a:schemeClr val="tx1"/>
                </a:solidFill>
                <a:latin typeface="+mn-lt"/>
                <a:ea typeface="+mn-ea"/>
                <a:cs typeface="+mn-cs"/>
              </a:rPr>
              <a:t>(</a:t>
            </a:r>
            <a:r>
              <a:rPr lang="en-US" sz="1200" b="1" i="0" u="none" strike="noStrike" kern="1200" baseline="0" dirty="0">
                <a:solidFill>
                  <a:schemeClr val="tx1"/>
                </a:solidFill>
                <a:latin typeface="+mn-lt"/>
                <a:ea typeface="+mn-ea"/>
                <a:cs typeface="+mn-cs"/>
              </a:rPr>
              <a:t>Romans 2:11</a:t>
            </a:r>
            <a:r>
              <a:rPr lang="en-US" sz="1200" b="0" i="0" u="none" strike="noStrike" kern="1200" baseline="0" dirty="0">
                <a:solidFill>
                  <a:schemeClr val="tx1"/>
                </a:solidFill>
                <a:latin typeface="+mn-lt"/>
                <a:ea typeface="+mn-ea"/>
                <a:cs typeface="+mn-cs"/>
              </a:rPr>
              <a:t>)</a:t>
            </a:r>
          </a:p>
          <a:p>
            <a:pPr rtl="0"/>
            <a:r>
              <a:rPr lang="en-US" sz="1200" b="0" i="0" u="none" strike="noStrike" kern="1200" baseline="0" dirty="0">
                <a:solidFill>
                  <a:schemeClr val="tx1"/>
                </a:solidFill>
                <a:latin typeface="+mn-lt"/>
                <a:ea typeface="+mn-ea"/>
                <a:cs typeface="+mn-cs"/>
              </a:rPr>
              <a:t>Then Peter opened his mouth and said: "In truth I perceive that God shows no partiality. (</a:t>
            </a:r>
            <a:r>
              <a:rPr lang="en-US" sz="1200" b="1" i="0" u="none" strike="noStrike" kern="1200" baseline="0" dirty="0">
                <a:solidFill>
                  <a:schemeClr val="tx1"/>
                </a:solidFill>
                <a:latin typeface="+mn-lt"/>
                <a:ea typeface="+mn-ea"/>
                <a:cs typeface="+mn-cs"/>
              </a:rPr>
              <a:t>Acts 10:34</a:t>
            </a:r>
            <a:r>
              <a:rPr lang="en-US" sz="1200" b="0" i="0" u="none" strike="noStrike" kern="1200" baseline="0" dirty="0">
                <a:solidFill>
                  <a:schemeClr val="tx1"/>
                </a:solidFill>
                <a:latin typeface="+mn-lt"/>
                <a:ea typeface="+mn-ea"/>
                <a:cs typeface="+mn-cs"/>
              </a:rPr>
              <a:t>)</a:t>
            </a:r>
            <a:endParaRPr lang="en-US" altLang="en-US" dirty="0"/>
          </a:p>
          <a:p>
            <a:pPr eaLnBrk="1" hangingPunct="1">
              <a:spcBef>
                <a:spcPct val="0"/>
              </a:spcBef>
            </a:pPr>
            <a:r>
              <a:rPr lang="en-US" altLang="en-US" i="1" dirty="0"/>
              <a:t>&gt;&gt;&gt;&gt;&gt;&gt;&gt;&gt;&gt;&gt;&gt;&gt;</a:t>
            </a:r>
          </a:p>
          <a:p>
            <a:pPr eaLnBrk="1" hangingPunct="1">
              <a:spcBef>
                <a:spcPct val="0"/>
              </a:spcBef>
            </a:pPr>
            <a:r>
              <a:rPr lang="en-US" altLang="en-US" dirty="0"/>
              <a:t>    1. </a:t>
            </a:r>
            <a:r>
              <a:rPr lang="en-US" altLang="en-US" i="1" dirty="0"/>
              <a:t>The context speaks of those who love God.</a:t>
            </a:r>
            <a:r>
              <a:rPr lang="en-US" altLang="en-US" dirty="0"/>
              <a:t> </a:t>
            </a:r>
          </a:p>
          <a:p>
            <a:pPr eaLnBrk="1" hangingPunct="1">
              <a:spcBef>
                <a:spcPct val="0"/>
              </a:spcBef>
            </a:pPr>
            <a:r>
              <a:rPr lang="en-US" altLang="en-US" dirty="0"/>
              <a:t>    2. As already noted, to love God is to keep His commandments (</a:t>
            </a:r>
            <a:r>
              <a:rPr lang="en-US" altLang="en-US" b="1" dirty="0"/>
              <a:t>John 14:15</a:t>
            </a:r>
            <a:r>
              <a:rPr lang="en-US" altLang="en-US" dirty="0"/>
              <a:t>). </a:t>
            </a:r>
          </a:p>
          <a:p>
            <a:pPr eaLnBrk="1" hangingPunct="1">
              <a:spcBef>
                <a:spcPct val="0"/>
              </a:spcBef>
            </a:pPr>
            <a:r>
              <a:rPr lang="en-US" altLang="en-US" i="1" dirty="0"/>
              <a:t>   3.  Love is an act of the will.</a:t>
            </a:r>
            <a:r>
              <a:rPr lang="en-US" altLang="en-US" dirty="0"/>
              <a:t> </a:t>
            </a:r>
          </a:p>
          <a:p>
            <a:pPr eaLnBrk="1" hangingPunct="1">
              <a:spcBef>
                <a:spcPct val="0"/>
              </a:spcBef>
            </a:pPr>
            <a:r>
              <a:rPr lang="en-US" altLang="en-US" dirty="0"/>
              <a:t>    4. Those who are saved are those who love God and make the choice to answer God’s call </a:t>
            </a:r>
            <a:r>
              <a:rPr lang="en-US" altLang="en-US" b="1" dirty="0"/>
              <a:t>(Revelation 22:17). </a:t>
            </a:r>
          </a:p>
          <a:p>
            <a:pPr eaLnBrk="1" hangingPunct="1"/>
            <a:r>
              <a:rPr lang="en-US" altLang="en-US" dirty="0"/>
              <a:t>And the Spirit and the bride say, "Come!" And let him who hears say, "Come!" And let him who thirsts come. Whoever desires, let him take the water of life freely. </a:t>
            </a:r>
            <a:r>
              <a:rPr lang="en-US" altLang="en-US" b="1" dirty="0"/>
              <a:t>(Revelation 22:17)</a:t>
            </a:r>
          </a:p>
          <a:p>
            <a:pPr eaLnBrk="1" hangingPunct="1"/>
            <a:endParaRPr lang="en-US" altLang="en-US" dirty="0"/>
          </a:p>
          <a:p>
            <a:pPr eaLnBrk="1" hangingPunct="1">
              <a:spcBef>
                <a:spcPct val="0"/>
              </a:spcBef>
            </a:pPr>
            <a:endParaRPr lang="en-US" altLang="en-US" dirty="0"/>
          </a:p>
        </p:txBody>
      </p:sp>
      <p:sp>
        <p:nvSpPr>
          <p:cNvPr id="29700" name="Slide Number Placeholder 3">
            <a:extLst>
              <a:ext uri="{FF2B5EF4-FFF2-40B4-BE49-F238E27FC236}">
                <a16:creationId xmlns:a16="http://schemas.microsoft.com/office/drawing/2014/main" id="{24548CAC-8191-4D20-85ED-22B5D857317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70DEC91-117C-4E4F-9EFE-C831856F07FC}" type="slidenum">
              <a:rPr kumimoji="0" lang="en-US" alt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26</a:t>
            </a:fld>
            <a:endParaRPr kumimoji="0" lang="en-US" alt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a:extLst>
              <a:ext uri="{FF2B5EF4-FFF2-40B4-BE49-F238E27FC236}">
                <a16:creationId xmlns:a16="http://schemas.microsoft.com/office/drawing/2014/main" id="{73142D2F-0C01-45DB-A699-32F1B77E37A1}"/>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Notes Placeholder 2">
            <a:extLst>
              <a:ext uri="{FF2B5EF4-FFF2-40B4-BE49-F238E27FC236}">
                <a16:creationId xmlns:a16="http://schemas.microsoft.com/office/drawing/2014/main" id="{F7E48BCD-0B52-4DBE-9BF3-42D4BC95E67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t>    My Rendition of “The Present Crisis"</a:t>
            </a:r>
          </a:p>
          <a:p>
            <a:pPr eaLnBrk="1" hangingPunct="1">
              <a:spcBef>
                <a:spcPct val="0"/>
              </a:spcBef>
            </a:pPr>
            <a:endParaRPr lang="en-US" altLang="en-US" dirty="0"/>
          </a:p>
          <a:p>
            <a:pPr eaLnBrk="1" hangingPunct="1">
              <a:spcBef>
                <a:spcPct val="0"/>
              </a:spcBef>
            </a:pPr>
            <a:r>
              <a:rPr lang="en-US" altLang="en-US" dirty="0"/>
              <a:t>    Careless seems the great Avenger, Jesus; history’s pages but record</a:t>
            </a:r>
          </a:p>
          <a:p>
            <a:pPr eaLnBrk="1" hangingPunct="1">
              <a:spcBef>
                <a:spcPct val="0"/>
              </a:spcBef>
            </a:pPr>
            <a:r>
              <a:rPr lang="en-US" altLang="en-US" dirty="0"/>
              <a:t>    One death - the grapple in the darkness ‘twixt’ the old Law and His Word;</a:t>
            </a:r>
          </a:p>
          <a:p>
            <a:pPr eaLnBrk="1" hangingPunct="1">
              <a:spcBef>
                <a:spcPct val="0"/>
              </a:spcBef>
            </a:pPr>
            <a:endParaRPr lang="en-US" altLang="en-US" dirty="0"/>
          </a:p>
          <a:p>
            <a:pPr eaLnBrk="1" hangingPunct="1">
              <a:spcBef>
                <a:spcPct val="0"/>
              </a:spcBef>
            </a:pPr>
            <a:r>
              <a:rPr lang="en-US" altLang="en-US" dirty="0"/>
              <a:t>    Truth forever on the cross, Wrong forever on earth’s throne—</a:t>
            </a:r>
          </a:p>
          <a:p>
            <a:pPr eaLnBrk="1" hangingPunct="1">
              <a:spcBef>
                <a:spcPct val="0"/>
              </a:spcBef>
            </a:pPr>
            <a:r>
              <a:rPr lang="en-US" altLang="en-US" dirty="0"/>
              <a:t>    Yet that cross sways the future, </a:t>
            </a:r>
          </a:p>
          <a:p>
            <a:pPr eaLnBrk="1" hangingPunct="1">
              <a:spcBef>
                <a:spcPct val="0"/>
              </a:spcBef>
            </a:pPr>
            <a:r>
              <a:rPr lang="en-US" altLang="en-US" dirty="0"/>
              <a:t>    and, behind the dim unknown, Stands God within the shadow, </a:t>
            </a:r>
          </a:p>
          <a:p>
            <a:pPr eaLnBrk="1" hangingPunct="1">
              <a:spcBef>
                <a:spcPct val="0"/>
              </a:spcBef>
            </a:pPr>
            <a:r>
              <a:rPr lang="en-US" altLang="en-US" dirty="0"/>
              <a:t>    keeping watch above his own.</a:t>
            </a:r>
          </a:p>
          <a:p>
            <a:pPr eaLnBrk="1" hangingPunct="1">
              <a:spcBef>
                <a:spcPct val="0"/>
              </a:spcBef>
            </a:pPr>
            <a:endParaRPr lang="en-US" altLang="en-US" dirty="0"/>
          </a:p>
          <a:p>
            <a:pPr eaLnBrk="1" hangingPunct="1">
              <a:spcBef>
                <a:spcPct val="0"/>
              </a:spcBef>
            </a:pPr>
            <a:r>
              <a:rPr lang="en-US" altLang="en-US" dirty="0"/>
              <a:t>    Truly, this cross, was the “The Providence of God” at work.</a:t>
            </a:r>
          </a:p>
          <a:p>
            <a:pPr eaLnBrk="1" hangingPunct="1">
              <a:spcBef>
                <a:spcPct val="0"/>
              </a:spcBef>
            </a:pPr>
            <a:endParaRPr lang="en-US" altLang="en-US" dirty="0"/>
          </a:p>
        </p:txBody>
      </p:sp>
      <p:sp>
        <p:nvSpPr>
          <p:cNvPr id="31748" name="Slide Number Placeholder 3">
            <a:extLst>
              <a:ext uri="{FF2B5EF4-FFF2-40B4-BE49-F238E27FC236}">
                <a16:creationId xmlns:a16="http://schemas.microsoft.com/office/drawing/2014/main" id="{30FA7522-7260-4913-814B-E14202BC6F9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FC47098-1998-4D7C-9E99-6F34F2D0C0FF}" type="slidenum">
              <a:rPr kumimoji="0" lang="en-US" alt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27</a:t>
            </a:fld>
            <a:endParaRPr kumimoji="0" lang="en-US" alt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a:extLst>
              <a:ext uri="{FF2B5EF4-FFF2-40B4-BE49-F238E27FC236}">
                <a16:creationId xmlns:a16="http://schemas.microsoft.com/office/drawing/2014/main" id="{3C401F0E-B5FA-4182-8C7F-C523C5D3CDB7}"/>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Notes Placeholder 2">
            <a:extLst>
              <a:ext uri="{FF2B5EF4-FFF2-40B4-BE49-F238E27FC236}">
                <a16:creationId xmlns:a16="http://schemas.microsoft.com/office/drawing/2014/main" id="{F1DD6FE5-5A7D-4727-8590-E7A64DFA2DD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t>    1. What God determined in advance was that He wanted men to be conformed to the image of His Son </a:t>
            </a:r>
            <a:r>
              <a:rPr lang="en-US" altLang="en-US" b="1" dirty="0"/>
              <a:t>(Philippians 2:5; 1 John 2:6; John 13:15; 15:12; Romans 12:1-2). </a:t>
            </a:r>
          </a:p>
          <a:p>
            <a:pPr rtl="0"/>
            <a:r>
              <a:rPr lang="en-US" sz="1200" b="0" i="1" u="none" strike="noStrike" kern="1200" baseline="0" dirty="0">
                <a:solidFill>
                  <a:schemeClr val="tx1"/>
                </a:solidFill>
                <a:latin typeface="+mn-lt"/>
                <a:ea typeface="+mn-ea"/>
                <a:cs typeface="+mn-cs"/>
              </a:rPr>
              <a:t>Let this mind be in you which was also in Christ Jesus, </a:t>
            </a:r>
            <a:r>
              <a:rPr lang="en-US" sz="1200" b="0" i="0" u="none" strike="noStrike" kern="1200" baseline="0" dirty="0">
                <a:solidFill>
                  <a:schemeClr val="tx1"/>
                </a:solidFill>
                <a:latin typeface="+mn-lt"/>
                <a:ea typeface="+mn-ea"/>
                <a:cs typeface="+mn-cs"/>
              </a:rPr>
              <a:t>(</a:t>
            </a:r>
            <a:r>
              <a:rPr lang="en-US" sz="1200" b="1" i="0" u="none" strike="noStrike" kern="1200" baseline="0" dirty="0">
                <a:solidFill>
                  <a:schemeClr val="tx1"/>
                </a:solidFill>
                <a:latin typeface="+mn-lt"/>
                <a:ea typeface="+mn-ea"/>
                <a:cs typeface="+mn-cs"/>
              </a:rPr>
              <a:t>Philippians 2:5</a:t>
            </a:r>
            <a:r>
              <a:rPr lang="en-US" sz="1200" b="0" i="0" u="none" strike="noStrike" kern="1200" baseline="0" dirty="0">
                <a:solidFill>
                  <a:schemeClr val="tx1"/>
                </a:solidFill>
                <a:latin typeface="+mn-lt"/>
                <a:ea typeface="+mn-ea"/>
                <a:cs typeface="+mn-cs"/>
              </a:rPr>
              <a:t>)</a:t>
            </a:r>
          </a:p>
          <a:p>
            <a:pPr rtl="0"/>
            <a:r>
              <a:rPr lang="en-US" sz="1200" b="0" i="0" u="none" strike="noStrike" kern="1200" baseline="0" dirty="0">
                <a:solidFill>
                  <a:schemeClr val="tx1"/>
                </a:solidFill>
                <a:latin typeface="+mn-lt"/>
                <a:ea typeface="+mn-ea"/>
                <a:cs typeface="+mn-cs"/>
              </a:rPr>
              <a:t>-------------------------------------------------</a:t>
            </a:r>
          </a:p>
          <a:p>
            <a:pPr rtl="0"/>
            <a:r>
              <a:rPr lang="en-US" sz="1200" b="0" i="1" u="none" strike="noStrike" kern="1200" baseline="0" dirty="0">
                <a:solidFill>
                  <a:schemeClr val="tx1"/>
                </a:solidFill>
                <a:latin typeface="+mn-lt"/>
                <a:ea typeface="+mn-ea"/>
                <a:cs typeface="+mn-cs"/>
              </a:rPr>
              <a:t>He who says he abides in Him ought himself also to walk just as He walked. </a:t>
            </a:r>
            <a:r>
              <a:rPr lang="en-US" sz="1200" b="0" i="0" u="none" strike="noStrike" kern="1200" baseline="0" dirty="0">
                <a:solidFill>
                  <a:schemeClr val="tx1"/>
                </a:solidFill>
                <a:latin typeface="+mn-lt"/>
                <a:ea typeface="+mn-ea"/>
                <a:cs typeface="+mn-cs"/>
              </a:rPr>
              <a:t>(</a:t>
            </a:r>
            <a:r>
              <a:rPr lang="en-US" sz="1200" b="1" i="0" u="none" strike="noStrike" kern="1200" baseline="0" dirty="0">
                <a:solidFill>
                  <a:schemeClr val="tx1"/>
                </a:solidFill>
                <a:latin typeface="+mn-lt"/>
                <a:ea typeface="+mn-ea"/>
                <a:cs typeface="+mn-cs"/>
              </a:rPr>
              <a:t>1 John 2:6</a:t>
            </a:r>
            <a:r>
              <a:rPr lang="en-US" sz="1200" b="0" i="0" u="none" strike="noStrike" kern="1200" baseline="0" dirty="0">
                <a:solidFill>
                  <a:schemeClr val="tx1"/>
                </a:solidFill>
                <a:latin typeface="+mn-lt"/>
                <a:ea typeface="+mn-ea"/>
                <a:cs typeface="+mn-cs"/>
              </a:rPr>
              <a:t>)</a:t>
            </a:r>
          </a:p>
          <a:p>
            <a:pPr rtl="0"/>
            <a:r>
              <a:rPr lang="en-US" sz="1200" b="0" i="0" u="none" strike="noStrike" kern="1200" baseline="0" dirty="0">
                <a:solidFill>
                  <a:schemeClr val="tx1"/>
                </a:solidFill>
                <a:latin typeface="+mn-lt"/>
                <a:ea typeface="+mn-ea"/>
                <a:cs typeface="+mn-cs"/>
              </a:rPr>
              <a:t>-------------------------------------------------</a:t>
            </a:r>
          </a:p>
          <a:p>
            <a:pPr rtl="0"/>
            <a:r>
              <a:rPr lang="en-US" sz="1200" b="0" i="1" u="none" strike="noStrike" kern="1200" baseline="0" dirty="0">
                <a:solidFill>
                  <a:schemeClr val="tx1"/>
                </a:solidFill>
                <a:latin typeface="+mn-lt"/>
                <a:ea typeface="+mn-ea"/>
                <a:cs typeface="+mn-cs"/>
              </a:rPr>
              <a:t>For I have given you an example, that you should do as I have done to you. </a:t>
            </a:r>
            <a:r>
              <a:rPr lang="en-US" sz="1200" b="0" i="0" u="none" strike="noStrike" kern="1200" baseline="0" dirty="0">
                <a:solidFill>
                  <a:schemeClr val="tx1"/>
                </a:solidFill>
                <a:latin typeface="+mn-lt"/>
                <a:ea typeface="+mn-ea"/>
                <a:cs typeface="+mn-cs"/>
              </a:rPr>
              <a:t>(</a:t>
            </a:r>
            <a:r>
              <a:rPr lang="en-US" sz="1200" b="1" i="0" u="none" strike="noStrike" kern="1200" baseline="0" dirty="0">
                <a:solidFill>
                  <a:schemeClr val="tx1"/>
                </a:solidFill>
                <a:latin typeface="+mn-lt"/>
                <a:ea typeface="+mn-ea"/>
                <a:cs typeface="+mn-cs"/>
              </a:rPr>
              <a:t>John 13:15</a:t>
            </a:r>
            <a:r>
              <a:rPr lang="en-US" sz="1200" b="0" i="0" u="none" strike="noStrike" kern="1200" baseline="0" dirty="0">
                <a:solidFill>
                  <a:schemeClr val="tx1"/>
                </a:solidFill>
                <a:latin typeface="+mn-lt"/>
                <a:ea typeface="+mn-ea"/>
                <a:cs typeface="+mn-cs"/>
              </a:rPr>
              <a:t>)</a:t>
            </a:r>
          </a:p>
          <a:p>
            <a:pPr rtl="0"/>
            <a:r>
              <a:rPr lang="en-US" sz="1200" b="0" i="0" u="none" strike="noStrike" kern="1200" baseline="0" dirty="0">
                <a:solidFill>
                  <a:schemeClr val="tx1"/>
                </a:solidFill>
                <a:latin typeface="+mn-lt"/>
                <a:ea typeface="+mn-ea"/>
                <a:cs typeface="+mn-cs"/>
              </a:rPr>
              <a:t>-------------------------------------------------</a:t>
            </a:r>
          </a:p>
          <a:p>
            <a:pPr rtl="0"/>
            <a:r>
              <a:rPr lang="en-US" sz="1200" b="0" i="1" u="none" strike="noStrike" kern="1200" baseline="0" dirty="0">
                <a:solidFill>
                  <a:schemeClr val="tx1"/>
                </a:solidFill>
                <a:latin typeface="+mn-lt"/>
                <a:ea typeface="+mn-ea"/>
                <a:cs typeface="+mn-cs"/>
              </a:rPr>
              <a:t>This is My commandment, that you love one another as I have loved you. </a:t>
            </a:r>
            <a:r>
              <a:rPr lang="en-US" sz="1200" b="0" i="0" u="none" strike="noStrike" kern="1200" baseline="0" dirty="0">
                <a:solidFill>
                  <a:schemeClr val="tx1"/>
                </a:solidFill>
                <a:latin typeface="+mn-lt"/>
                <a:ea typeface="+mn-ea"/>
                <a:cs typeface="+mn-cs"/>
              </a:rPr>
              <a:t>(</a:t>
            </a:r>
            <a:r>
              <a:rPr lang="en-US" sz="1200" b="1" i="0" u="none" strike="noStrike" kern="1200" baseline="0" dirty="0">
                <a:solidFill>
                  <a:schemeClr val="tx1"/>
                </a:solidFill>
                <a:latin typeface="+mn-lt"/>
                <a:ea typeface="+mn-ea"/>
                <a:cs typeface="+mn-cs"/>
              </a:rPr>
              <a:t>John 15:12</a:t>
            </a:r>
            <a:r>
              <a:rPr lang="en-US" sz="1200" b="0" i="0" u="none" strike="noStrike" kern="1200" baseline="0" dirty="0">
                <a:solidFill>
                  <a:schemeClr val="tx1"/>
                </a:solidFill>
                <a:latin typeface="+mn-lt"/>
                <a:ea typeface="+mn-ea"/>
                <a:cs typeface="+mn-cs"/>
              </a:rPr>
              <a:t>)</a:t>
            </a:r>
          </a:p>
          <a:p>
            <a:pPr rtl="0"/>
            <a:r>
              <a:rPr lang="en-US" sz="1200" b="0" i="0" u="none" strike="noStrike" kern="1200" baseline="0" dirty="0">
                <a:solidFill>
                  <a:schemeClr val="tx1"/>
                </a:solidFill>
                <a:latin typeface="+mn-lt"/>
                <a:ea typeface="+mn-ea"/>
                <a:cs typeface="+mn-cs"/>
              </a:rPr>
              <a:t>------------------------------------------------</a:t>
            </a:r>
          </a:p>
          <a:p>
            <a:pPr rtl="0"/>
            <a:r>
              <a:rPr lang="en-US" sz="1200" b="0" i="1" u="none" strike="noStrike" kern="1200" baseline="0" dirty="0">
                <a:solidFill>
                  <a:schemeClr val="tx1"/>
                </a:solidFill>
                <a:latin typeface="+mn-lt"/>
                <a:ea typeface="+mn-ea"/>
                <a:cs typeface="+mn-cs"/>
              </a:rPr>
              <a:t>I beseech you therefore, brethren, by the mercies of God, that you present your bodies a living sacrifice, holy, acceptable to God, which is your reasonable service. And do not be conformed to this world, but be transformed by the renewing of your mind, that you may prove what is that good and acceptable and perfect will of God. </a:t>
            </a:r>
            <a:r>
              <a:rPr lang="en-US" sz="1200" b="0" i="0" u="none" strike="noStrike" kern="1200" baseline="0" dirty="0">
                <a:solidFill>
                  <a:schemeClr val="tx1"/>
                </a:solidFill>
                <a:latin typeface="+mn-lt"/>
                <a:ea typeface="+mn-ea"/>
                <a:cs typeface="+mn-cs"/>
              </a:rPr>
              <a:t>(</a:t>
            </a:r>
            <a:r>
              <a:rPr lang="en-US" sz="1200" b="1" i="0" u="none" strike="noStrike" kern="1200" baseline="0" dirty="0">
                <a:solidFill>
                  <a:schemeClr val="tx1"/>
                </a:solidFill>
                <a:latin typeface="+mn-lt"/>
                <a:ea typeface="+mn-ea"/>
                <a:cs typeface="+mn-cs"/>
              </a:rPr>
              <a:t>Romans 12:1-2</a:t>
            </a:r>
            <a:r>
              <a:rPr lang="en-US" sz="1200" b="0" i="0" u="none" strike="noStrike" kern="1200" baseline="0" dirty="0">
                <a:solidFill>
                  <a:schemeClr val="tx1"/>
                </a:solidFill>
                <a:latin typeface="+mn-lt"/>
                <a:ea typeface="+mn-ea"/>
                <a:cs typeface="+mn-cs"/>
              </a:rPr>
              <a:t>)</a:t>
            </a:r>
            <a:endParaRPr lang="en-US" altLang="en-US" b="1" dirty="0"/>
          </a:p>
          <a:p>
            <a:pPr eaLnBrk="1" hangingPunct="1">
              <a:spcBef>
                <a:spcPct val="0"/>
              </a:spcBef>
            </a:pPr>
            <a:r>
              <a:rPr lang="en-US" altLang="en-US" dirty="0"/>
              <a:t>&gt;&gt;&gt;&gt;&gt;&gt;&gt;&gt;&gt;&gt;&gt;&gt;&gt;&gt;&gt;&gt;&gt;&gt;&gt;&gt;&gt;&gt;&gt;&gt;&gt;&gt;&gt;&gt;   </a:t>
            </a:r>
          </a:p>
          <a:p>
            <a:pPr eaLnBrk="1" hangingPunct="1">
              <a:spcBef>
                <a:spcPct val="0"/>
              </a:spcBef>
            </a:pPr>
            <a:r>
              <a:rPr lang="en-US" altLang="en-US" dirty="0"/>
              <a:t> 2. In the epistle to the Ephesians, Paul said that God predestined that men would be accepted “in the Beloved” </a:t>
            </a:r>
            <a:r>
              <a:rPr lang="en-US" altLang="en-US" b="1" dirty="0"/>
              <a:t>(Ephesians 1:6)</a:t>
            </a:r>
            <a:r>
              <a:rPr lang="en-US" altLang="en-US" dirty="0"/>
              <a:t>. </a:t>
            </a:r>
          </a:p>
          <a:p>
            <a:pPr eaLnBrk="1" hangingPunct="1"/>
            <a:r>
              <a:rPr lang="en-US" altLang="en-US" i="1" dirty="0"/>
              <a:t>to the praise of the glory of His grace, by which He made us accepted </a:t>
            </a:r>
            <a:r>
              <a:rPr lang="en-US" altLang="en-US" b="1" i="1" dirty="0"/>
              <a:t>in the </a:t>
            </a:r>
            <a:r>
              <a:rPr lang="en-US" altLang="en-US" i="1" dirty="0"/>
              <a:t>Beloved. </a:t>
            </a:r>
            <a:r>
              <a:rPr lang="en-US" altLang="en-US" b="1" dirty="0"/>
              <a:t>(Ephesians 1:6)</a:t>
            </a:r>
          </a:p>
          <a:p>
            <a:pPr eaLnBrk="1" hangingPunct="1"/>
            <a:r>
              <a:rPr lang="en-US" altLang="en-US" dirty="0"/>
              <a:t>&gt;&gt;&gt;&gt;&gt;&gt;&gt;&gt;&gt;&gt;&gt;&gt;&gt;&gt;&gt;&gt;</a:t>
            </a:r>
          </a:p>
          <a:p>
            <a:pPr eaLnBrk="1" hangingPunct="1">
              <a:spcBef>
                <a:spcPct val="0"/>
              </a:spcBef>
            </a:pPr>
            <a:r>
              <a:rPr lang="en-US" altLang="en-US" b="1" dirty="0"/>
              <a:t>In Conclusion:   </a:t>
            </a:r>
          </a:p>
          <a:p>
            <a:pPr eaLnBrk="1" hangingPunct="1">
              <a:spcBef>
                <a:spcPct val="0"/>
              </a:spcBef>
            </a:pPr>
            <a:r>
              <a:rPr lang="en-US" altLang="en-US" dirty="0"/>
              <a:t>    1. He predestined the place – and that predestined place is “in Christ”. </a:t>
            </a:r>
          </a:p>
          <a:p>
            <a:pPr eaLnBrk="1" hangingPunct="1">
              <a:spcBef>
                <a:spcPct val="0"/>
              </a:spcBef>
            </a:pPr>
            <a:r>
              <a:rPr lang="en-US" altLang="en-US" dirty="0"/>
              <a:t>    2. Anyone who is willing to leave the world and be baptized into Christ can be saved.</a:t>
            </a:r>
          </a:p>
          <a:p>
            <a:pPr eaLnBrk="1" hangingPunct="1">
              <a:spcBef>
                <a:spcPct val="0"/>
              </a:spcBef>
            </a:pPr>
            <a:r>
              <a:rPr lang="en-US" altLang="en-US" b="1" dirty="0"/>
              <a:t>Invitation:</a:t>
            </a:r>
          </a:p>
          <a:p>
            <a:pPr eaLnBrk="1" hangingPunct="1"/>
            <a:r>
              <a:rPr lang="en-US" altLang="en-US" i="0" dirty="0"/>
              <a:t>    1. You have heard the word, do you believe it?</a:t>
            </a:r>
          </a:p>
          <a:p>
            <a:pPr eaLnBrk="1" hangingPunct="1"/>
            <a:r>
              <a:rPr lang="en-US" altLang="en-US" i="0" dirty="0"/>
              <a:t>    2. Are you compelled to repent of your sins?</a:t>
            </a:r>
          </a:p>
          <a:p>
            <a:pPr eaLnBrk="1" hangingPunct="1"/>
            <a:r>
              <a:rPr lang="en-US" altLang="en-US" i="0" dirty="0"/>
              <a:t>    3. Will you confess Jesus as the Christ, the Son of God, raised from the dead?</a:t>
            </a:r>
          </a:p>
          <a:p>
            <a:pPr eaLnBrk="1" hangingPunct="1"/>
            <a:r>
              <a:rPr lang="en-US" altLang="en-US" i="1" dirty="0"/>
              <a:t>And now why are you waiting? Arise and be baptized, and wash away your sins, calling on the name of the Lord.' </a:t>
            </a:r>
            <a:r>
              <a:rPr lang="en-US" altLang="en-US" dirty="0"/>
              <a:t>(</a:t>
            </a:r>
            <a:r>
              <a:rPr lang="en-US" altLang="en-US" b="1" dirty="0"/>
              <a:t>Acts 22:16)</a:t>
            </a:r>
          </a:p>
          <a:p>
            <a:pPr eaLnBrk="1" hangingPunct="1"/>
            <a:endParaRPr lang="en-US" altLang="en-US" dirty="0"/>
          </a:p>
          <a:p>
            <a:pPr eaLnBrk="1" hangingPunct="1">
              <a:spcBef>
                <a:spcPct val="0"/>
              </a:spcBef>
            </a:pPr>
            <a:endParaRPr lang="en-US" altLang="en-US" dirty="0"/>
          </a:p>
          <a:p>
            <a:pPr eaLnBrk="1" hangingPunct="1">
              <a:spcBef>
                <a:spcPct val="0"/>
              </a:spcBef>
            </a:pPr>
            <a:endParaRPr lang="en-US" altLang="en-US" dirty="0"/>
          </a:p>
        </p:txBody>
      </p:sp>
      <p:sp>
        <p:nvSpPr>
          <p:cNvPr id="30724" name="Slide Number Placeholder 3">
            <a:extLst>
              <a:ext uri="{FF2B5EF4-FFF2-40B4-BE49-F238E27FC236}">
                <a16:creationId xmlns:a16="http://schemas.microsoft.com/office/drawing/2014/main" id="{5EABB3C0-6D9E-4DEF-827E-E29AE2068FC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C85F628-7211-4660-8B98-17A9D707FF55}" type="slidenum">
              <a:rPr kumimoji="0" lang="en-US" alt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28</a:t>
            </a:fld>
            <a:endParaRPr kumimoji="0" lang="en-US" alt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29</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299976393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30</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27485163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31</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4940724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4</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4122931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32</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408724130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33</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355071498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34</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323188062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35</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37690510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37</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30074259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38</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268775634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39</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279886083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40</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42460010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41</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243881969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42</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20394817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5</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54580842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43</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349793636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44</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27441362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45</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211071860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74</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202987376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78</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9470346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90</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24859601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91</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72269449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62C08D-4DAA-4400-ADDF-B7E42D1CB8C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4387375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100</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344611955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106</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32078497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7</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8612979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082" name="Rectangle 7">
            <a:extLst>
              <a:ext uri="{FF2B5EF4-FFF2-40B4-BE49-F238E27FC236}">
                <a16:creationId xmlns:a16="http://schemas.microsoft.com/office/drawing/2014/main" id="{DF60CA0C-6D85-4F62-92E1-B366D4D9F4C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ligrapher" pitchFamily="2" charset="0"/>
              </a:defRPr>
            </a:lvl1pPr>
            <a:lvl2pPr marL="742950" indent="-285750" eaLnBrk="0" hangingPunct="0">
              <a:defRPr>
                <a:solidFill>
                  <a:schemeClr val="tx1"/>
                </a:solidFill>
                <a:latin typeface="Calligrapher" pitchFamily="2" charset="0"/>
              </a:defRPr>
            </a:lvl2pPr>
            <a:lvl3pPr marL="1143000" indent="-228600" eaLnBrk="0" hangingPunct="0">
              <a:defRPr>
                <a:solidFill>
                  <a:schemeClr val="tx1"/>
                </a:solidFill>
                <a:latin typeface="Calligrapher" pitchFamily="2" charset="0"/>
              </a:defRPr>
            </a:lvl3pPr>
            <a:lvl4pPr marL="1600200" indent="-228600" eaLnBrk="0" hangingPunct="0">
              <a:defRPr>
                <a:solidFill>
                  <a:schemeClr val="tx1"/>
                </a:solidFill>
                <a:latin typeface="Calligrapher" pitchFamily="2" charset="0"/>
              </a:defRPr>
            </a:lvl4pPr>
            <a:lvl5pPr marL="2057400" indent="-228600" eaLnBrk="0" hangingPunct="0">
              <a:defRPr>
                <a:solidFill>
                  <a:schemeClr val="tx1"/>
                </a:solidFill>
                <a:latin typeface="Calligrapher" pitchFamily="2" charset="0"/>
              </a:defRPr>
            </a:lvl5pPr>
            <a:lvl6pPr marL="2514600" indent="-228600" eaLnBrk="0" fontAlgn="base" hangingPunct="0">
              <a:spcBef>
                <a:spcPct val="0"/>
              </a:spcBef>
              <a:spcAft>
                <a:spcPct val="0"/>
              </a:spcAft>
              <a:defRPr>
                <a:solidFill>
                  <a:schemeClr val="tx1"/>
                </a:solidFill>
                <a:latin typeface="Calligrapher" pitchFamily="2" charset="0"/>
              </a:defRPr>
            </a:lvl6pPr>
            <a:lvl7pPr marL="2971800" indent="-228600" eaLnBrk="0" fontAlgn="base" hangingPunct="0">
              <a:spcBef>
                <a:spcPct val="0"/>
              </a:spcBef>
              <a:spcAft>
                <a:spcPct val="0"/>
              </a:spcAft>
              <a:defRPr>
                <a:solidFill>
                  <a:schemeClr val="tx1"/>
                </a:solidFill>
                <a:latin typeface="Calligrapher" pitchFamily="2" charset="0"/>
              </a:defRPr>
            </a:lvl7pPr>
            <a:lvl8pPr marL="3429000" indent="-228600" eaLnBrk="0" fontAlgn="base" hangingPunct="0">
              <a:spcBef>
                <a:spcPct val="0"/>
              </a:spcBef>
              <a:spcAft>
                <a:spcPct val="0"/>
              </a:spcAft>
              <a:defRPr>
                <a:solidFill>
                  <a:schemeClr val="tx1"/>
                </a:solidFill>
                <a:latin typeface="Calligrapher" pitchFamily="2" charset="0"/>
              </a:defRPr>
            </a:lvl8pPr>
            <a:lvl9pPr marL="3886200" indent="-228600" eaLnBrk="0" fontAlgn="base" hangingPunct="0">
              <a:spcBef>
                <a:spcPct val="0"/>
              </a:spcBef>
              <a:spcAft>
                <a:spcPct val="0"/>
              </a:spcAft>
              <a:defRPr>
                <a:solidFill>
                  <a:schemeClr val="tx1"/>
                </a:solidFill>
                <a:latin typeface="Calligrapher" pitchFamily="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78E2984-587F-463F-90F7-80C67F1D4D3D}" type="slidenum">
              <a:rPr kumimoji="0" lang="en-US" altLang="en-US" sz="1200" b="0" i="0" u="none" strike="noStrike" kern="1200" cap="none" spc="0" normalizeH="0" baseline="0" noProof="0" smtClean="0">
                <a:ln>
                  <a:noFill/>
                </a:ln>
                <a:solidFill>
                  <a:srgbClr val="000000"/>
                </a:solidFill>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108</a:t>
            </a:fld>
            <a:endParaRPr kumimoji="0" lang="en-US" altLang="en-US" sz="1200" b="0" i="0" u="none" strike="noStrike" kern="1200" cap="none" spc="0" normalizeH="0" baseline="0" noProof="0">
              <a:ln>
                <a:noFill/>
              </a:ln>
              <a:solidFill>
                <a:srgbClr val="000000"/>
              </a:solidFill>
              <a:effectLst/>
              <a:uLnTx/>
              <a:uFillTx/>
              <a:latin typeface="Calligrapher" pitchFamily="2" charset="0"/>
              <a:ea typeface="+mn-ea"/>
              <a:cs typeface="+mn-cs"/>
            </a:endParaRPr>
          </a:p>
        </p:txBody>
      </p:sp>
      <p:sp>
        <p:nvSpPr>
          <p:cNvPr id="1710083" name="Rectangle 2">
            <a:extLst>
              <a:ext uri="{FF2B5EF4-FFF2-40B4-BE49-F238E27FC236}">
                <a16:creationId xmlns:a16="http://schemas.microsoft.com/office/drawing/2014/main" id="{E7334CA1-2F11-4C0A-ABA5-94E5A428C247}"/>
              </a:ext>
            </a:extLst>
          </p:cNvPr>
          <p:cNvSpPr>
            <a:spLocks noGrp="1" noRot="1" noChangeAspect="1" noChangeArrowheads="1" noTextEdit="1"/>
          </p:cNvSpPr>
          <p:nvPr>
            <p:ph type="sldImg"/>
          </p:nvPr>
        </p:nvSpPr>
        <p:spPr>
          <a:ln/>
        </p:spPr>
      </p:sp>
      <p:sp>
        <p:nvSpPr>
          <p:cNvPr id="1710084" name="Rectangle 3">
            <a:extLst>
              <a:ext uri="{FF2B5EF4-FFF2-40B4-BE49-F238E27FC236}">
                <a16:creationId xmlns:a16="http://schemas.microsoft.com/office/drawing/2014/main" id="{CA0630DD-FDEC-4018-B21C-E03CF510067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2130" name="Rectangle 7">
            <a:extLst>
              <a:ext uri="{FF2B5EF4-FFF2-40B4-BE49-F238E27FC236}">
                <a16:creationId xmlns:a16="http://schemas.microsoft.com/office/drawing/2014/main" id="{641D2016-FEB3-46F7-B41B-13513EA493D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ligrapher" pitchFamily="2" charset="0"/>
              </a:defRPr>
            </a:lvl1pPr>
            <a:lvl2pPr marL="742950" indent="-285750" eaLnBrk="0" hangingPunct="0">
              <a:defRPr>
                <a:solidFill>
                  <a:schemeClr val="tx1"/>
                </a:solidFill>
                <a:latin typeface="Calligrapher" pitchFamily="2" charset="0"/>
              </a:defRPr>
            </a:lvl2pPr>
            <a:lvl3pPr marL="1143000" indent="-228600" eaLnBrk="0" hangingPunct="0">
              <a:defRPr>
                <a:solidFill>
                  <a:schemeClr val="tx1"/>
                </a:solidFill>
                <a:latin typeface="Calligrapher" pitchFamily="2" charset="0"/>
              </a:defRPr>
            </a:lvl3pPr>
            <a:lvl4pPr marL="1600200" indent="-228600" eaLnBrk="0" hangingPunct="0">
              <a:defRPr>
                <a:solidFill>
                  <a:schemeClr val="tx1"/>
                </a:solidFill>
                <a:latin typeface="Calligrapher" pitchFamily="2" charset="0"/>
              </a:defRPr>
            </a:lvl4pPr>
            <a:lvl5pPr marL="2057400" indent="-228600" eaLnBrk="0" hangingPunct="0">
              <a:defRPr>
                <a:solidFill>
                  <a:schemeClr val="tx1"/>
                </a:solidFill>
                <a:latin typeface="Calligrapher" pitchFamily="2" charset="0"/>
              </a:defRPr>
            </a:lvl5pPr>
            <a:lvl6pPr marL="2514600" indent="-228600" eaLnBrk="0" fontAlgn="base" hangingPunct="0">
              <a:spcBef>
                <a:spcPct val="0"/>
              </a:spcBef>
              <a:spcAft>
                <a:spcPct val="0"/>
              </a:spcAft>
              <a:defRPr>
                <a:solidFill>
                  <a:schemeClr val="tx1"/>
                </a:solidFill>
                <a:latin typeface="Calligrapher" pitchFamily="2" charset="0"/>
              </a:defRPr>
            </a:lvl6pPr>
            <a:lvl7pPr marL="2971800" indent="-228600" eaLnBrk="0" fontAlgn="base" hangingPunct="0">
              <a:spcBef>
                <a:spcPct val="0"/>
              </a:spcBef>
              <a:spcAft>
                <a:spcPct val="0"/>
              </a:spcAft>
              <a:defRPr>
                <a:solidFill>
                  <a:schemeClr val="tx1"/>
                </a:solidFill>
                <a:latin typeface="Calligrapher" pitchFamily="2" charset="0"/>
              </a:defRPr>
            </a:lvl7pPr>
            <a:lvl8pPr marL="3429000" indent="-228600" eaLnBrk="0" fontAlgn="base" hangingPunct="0">
              <a:spcBef>
                <a:spcPct val="0"/>
              </a:spcBef>
              <a:spcAft>
                <a:spcPct val="0"/>
              </a:spcAft>
              <a:defRPr>
                <a:solidFill>
                  <a:schemeClr val="tx1"/>
                </a:solidFill>
                <a:latin typeface="Calligrapher" pitchFamily="2" charset="0"/>
              </a:defRPr>
            </a:lvl8pPr>
            <a:lvl9pPr marL="3886200" indent="-228600" eaLnBrk="0" fontAlgn="base" hangingPunct="0">
              <a:spcBef>
                <a:spcPct val="0"/>
              </a:spcBef>
              <a:spcAft>
                <a:spcPct val="0"/>
              </a:spcAft>
              <a:defRPr>
                <a:solidFill>
                  <a:schemeClr val="tx1"/>
                </a:solidFill>
                <a:latin typeface="Calligrapher" pitchFamily="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2A8A1A5-5F4C-4690-8639-C2613B691485}" type="slidenum">
              <a:rPr kumimoji="0" lang="en-US" altLang="en-US" sz="1200" b="0" i="0" u="none" strike="noStrike" kern="1200" cap="none" spc="0" normalizeH="0" baseline="0" noProof="0" smtClean="0">
                <a:ln>
                  <a:noFill/>
                </a:ln>
                <a:solidFill>
                  <a:srgbClr val="000000"/>
                </a:solidFill>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109</a:t>
            </a:fld>
            <a:endParaRPr kumimoji="0" lang="en-US" altLang="en-US" sz="1200" b="0" i="0" u="none" strike="noStrike" kern="1200" cap="none" spc="0" normalizeH="0" baseline="0" noProof="0">
              <a:ln>
                <a:noFill/>
              </a:ln>
              <a:solidFill>
                <a:srgbClr val="000000"/>
              </a:solidFill>
              <a:effectLst/>
              <a:uLnTx/>
              <a:uFillTx/>
              <a:latin typeface="Calligrapher" pitchFamily="2" charset="0"/>
              <a:ea typeface="+mn-ea"/>
              <a:cs typeface="+mn-cs"/>
            </a:endParaRPr>
          </a:p>
        </p:txBody>
      </p:sp>
      <p:sp>
        <p:nvSpPr>
          <p:cNvPr id="1712131" name="Rectangle 2">
            <a:extLst>
              <a:ext uri="{FF2B5EF4-FFF2-40B4-BE49-F238E27FC236}">
                <a16:creationId xmlns:a16="http://schemas.microsoft.com/office/drawing/2014/main" id="{7FE5EEC7-2ABA-4324-B064-BF9B9FBDDF52}"/>
              </a:ext>
            </a:extLst>
          </p:cNvPr>
          <p:cNvSpPr>
            <a:spLocks noGrp="1" noRot="1" noChangeAspect="1" noChangeArrowheads="1" noTextEdit="1"/>
          </p:cNvSpPr>
          <p:nvPr>
            <p:ph type="sldImg"/>
          </p:nvPr>
        </p:nvSpPr>
        <p:spPr>
          <a:ln/>
        </p:spPr>
      </p:sp>
      <p:sp>
        <p:nvSpPr>
          <p:cNvPr id="1712132" name="Rectangle 3">
            <a:extLst>
              <a:ext uri="{FF2B5EF4-FFF2-40B4-BE49-F238E27FC236}">
                <a16:creationId xmlns:a16="http://schemas.microsoft.com/office/drawing/2014/main" id="{1D84AB13-17C7-49FD-9632-72C0EF6776D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3154" name="Rectangle 7">
            <a:extLst>
              <a:ext uri="{FF2B5EF4-FFF2-40B4-BE49-F238E27FC236}">
                <a16:creationId xmlns:a16="http://schemas.microsoft.com/office/drawing/2014/main" id="{9F3C260E-AFBB-4F3C-B686-CC331E86767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ligrapher" pitchFamily="2" charset="0"/>
              </a:defRPr>
            </a:lvl1pPr>
            <a:lvl2pPr marL="742950" indent="-285750" eaLnBrk="0" hangingPunct="0">
              <a:defRPr>
                <a:solidFill>
                  <a:schemeClr val="tx1"/>
                </a:solidFill>
                <a:latin typeface="Calligrapher" pitchFamily="2" charset="0"/>
              </a:defRPr>
            </a:lvl2pPr>
            <a:lvl3pPr marL="1143000" indent="-228600" eaLnBrk="0" hangingPunct="0">
              <a:defRPr>
                <a:solidFill>
                  <a:schemeClr val="tx1"/>
                </a:solidFill>
                <a:latin typeface="Calligrapher" pitchFamily="2" charset="0"/>
              </a:defRPr>
            </a:lvl3pPr>
            <a:lvl4pPr marL="1600200" indent="-228600" eaLnBrk="0" hangingPunct="0">
              <a:defRPr>
                <a:solidFill>
                  <a:schemeClr val="tx1"/>
                </a:solidFill>
                <a:latin typeface="Calligrapher" pitchFamily="2" charset="0"/>
              </a:defRPr>
            </a:lvl4pPr>
            <a:lvl5pPr marL="2057400" indent="-228600" eaLnBrk="0" hangingPunct="0">
              <a:defRPr>
                <a:solidFill>
                  <a:schemeClr val="tx1"/>
                </a:solidFill>
                <a:latin typeface="Calligrapher" pitchFamily="2" charset="0"/>
              </a:defRPr>
            </a:lvl5pPr>
            <a:lvl6pPr marL="2514600" indent="-228600" eaLnBrk="0" fontAlgn="base" hangingPunct="0">
              <a:spcBef>
                <a:spcPct val="0"/>
              </a:spcBef>
              <a:spcAft>
                <a:spcPct val="0"/>
              </a:spcAft>
              <a:defRPr>
                <a:solidFill>
                  <a:schemeClr val="tx1"/>
                </a:solidFill>
                <a:latin typeface="Calligrapher" pitchFamily="2" charset="0"/>
              </a:defRPr>
            </a:lvl6pPr>
            <a:lvl7pPr marL="2971800" indent="-228600" eaLnBrk="0" fontAlgn="base" hangingPunct="0">
              <a:spcBef>
                <a:spcPct val="0"/>
              </a:spcBef>
              <a:spcAft>
                <a:spcPct val="0"/>
              </a:spcAft>
              <a:defRPr>
                <a:solidFill>
                  <a:schemeClr val="tx1"/>
                </a:solidFill>
                <a:latin typeface="Calligrapher" pitchFamily="2" charset="0"/>
              </a:defRPr>
            </a:lvl7pPr>
            <a:lvl8pPr marL="3429000" indent="-228600" eaLnBrk="0" fontAlgn="base" hangingPunct="0">
              <a:spcBef>
                <a:spcPct val="0"/>
              </a:spcBef>
              <a:spcAft>
                <a:spcPct val="0"/>
              </a:spcAft>
              <a:defRPr>
                <a:solidFill>
                  <a:schemeClr val="tx1"/>
                </a:solidFill>
                <a:latin typeface="Calligrapher" pitchFamily="2" charset="0"/>
              </a:defRPr>
            </a:lvl8pPr>
            <a:lvl9pPr marL="3886200" indent="-228600" eaLnBrk="0" fontAlgn="base" hangingPunct="0">
              <a:spcBef>
                <a:spcPct val="0"/>
              </a:spcBef>
              <a:spcAft>
                <a:spcPct val="0"/>
              </a:spcAft>
              <a:defRPr>
                <a:solidFill>
                  <a:schemeClr val="tx1"/>
                </a:solidFill>
                <a:latin typeface="Calligrapher" pitchFamily="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5CAFD85-CE3B-4057-9433-1A443F8A9E5B}" type="slidenum">
              <a:rPr kumimoji="0" lang="en-US" altLang="en-US" sz="1200" b="0" i="0" u="none" strike="noStrike" kern="1200" cap="none" spc="0" normalizeH="0" baseline="0" noProof="0" smtClean="0">
                <a:ln>
                  <a:noFill/>
                </a:ln>
                <a:solidFill>
                  <a:srgbClr val="000000"/>
                </a:solidFill>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110</a:t>
            </a:fld>
            <a:endParaRPr kumimoji="0" lang="en-US" altLang="en-US" sz="1200" b="0" i="0" u="none" strike="noStrike" kern="1200" cap="none" spc="0" normalizeH="0" baseline="0" noProof="0">
              <a:ln>
                <a:noFill/>
              </a:ln>
              <a:solidFill>
                <a:srgbClr val="000000"/>
              </a:solidFill>
              <a:effectLst/>
              <a:uLnTx/>
              <a:uFillTx/>
              <a:latin typeface="Calligrapher" pitchFamily="2" charset="0"/>
              <a:ea typeface="+mn-ea"/>
              <a:cs typeface="+mn-cs"/>
            </a:endParaRPr>
          </a:p>
        </p:txBody>
      </p:sp>
      <p:sp>
        <p:nvSpPr>
          <p:cNvPr id="1713155" name="Rectangle 2">
            <a:extLst>
              <a:ext uri="{FF2B5EF4-FFF2-40B4-BE49-F238E27FC236}">
                <a16:creationId xmlns:a16="http://schemas.microsoft.com/office/drawing/2014/main" id="{62AAD89B-CA9E-4A65-AC6F-C98E2DCC222C}"/>
              </a:ext>
            </a:extLst>
          </p:cNvPr>
          <p:cNvSpPr>
            <a:spLocks noGrp="1" noRot="1" noChangeAspect="1" noChangeArrowheads="1" noTextEdit="1"/>
          </p:cNvSpPr>
          <p:nvPr>
            <p:ph type="sldImg"/>
          </p:nvPr>
        </p:nvSpPr>
        <p:spPr>
          <a:xfrm>
            <a:off x="955675" y="611188"/>
            <a:ext cx="4821238" cy="2713037"/>
          </a:xfrm>
          <a:ln/>
        </p:spPr>
      </p:sp>
      <p:sp>
        <p:nvSpPr>
          <p:cNvPr id="1713156" name="Rectangle 3">
            <a:extLst>
              <a:ext uri="{FF2B5EF4-FFF2-40B4-BE49-F238E27FC236}">
                <a16:creationId xmlns:a16="http://schemas.microsoft.com/office/drawing/2014/main" id="{560FAA81-9C6C-4C35-AFE3-A93EAFF3B9A5}"/>
              </a:ext>
            </a:extLst>
          </p:cNvPr>
          <p:cNvSpPr>
            <a:spLocks noGrp="1" noChangeArrowheads="1"/>
          </p:cNvSpPr>
          <p:nvPr>
            <p:ph type="body" idx="1"/>
          </p:nvPr>
        </p:nvSpPr>
        <p:spPr>
          <a:xfrm>
            <a:off x="0" y="3473450"/>
            <a:ext cx="6858000" cy="46624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42875" eaLnBrk="1" hangingPunct="1"/>
            <a:r>
              <a:rPr lang="en-US" altLang="en-US" b="1">
                <a:latin typeface="Arial" panose="020B0604020202020204" pitchFamily="34" charset="0"/>
              </a:rPr>
              <a:t>VI.  Summary/Invitation</a:t>
            </a:r>
            <a:endParaRPr lang="en-US" altLang="en-US">
              <a:latin typeface="Arial" panose="020B0604020202020204" pitchFamily="34" charset="0"/>
            </a:endParaRPr>
          </a:p>
          <a:p>
            <a:pPr marL="557213" lvl="1" indent="-214313" eaLnBrk="1" hangingPunct="1"/>
            <a:r>
              <a:rPr lang="en-US" altLang="en-US">
                <a:latin typeface="Arial" panose="020B0604020202020204" pitchFamily="34" charset="0"/>
              </a:rPr>
              <a:t>A.	Who among us does not need to improve his prayer life?</a:t>
            </a:r>
          </a:p>
          <a:p>
            <a:pPr marL="895350" lvl="2" indent="-223838" eaLnBrk="1" hangingPunct="1"/>
            <a:r>
              <a:rPr lang="en-US" altLang="en-US">
                <a:latin typeface="Arial" panose="020B0604020202020204" pitchFamily="34" charset="0"/>
              </a:rPr>
              <a:t>1.	Who among us does not need to have as an objective for this year to grow spiritually?</a:t>
            </a:r>
          </a:p>
          <a:p>
            <a:pPr marL="895350" lvl="2" indent="-223838" eaLnBrk="1" hangingPunct="1"/>
            <a:r>
              <a:rPr lang="en-US" altLang="en-US">
                <a:latin typeface="Arial" panose="020B0604020202020204" pitchFamily="34" charset="0"/>
              </a:rPr>
              <a:t>2.	One way to accomplish both of these is to have spiritual growth through personal, private prayer.</a:t>
            </a:r>
          </a:p>
          <a:p>
            <a:pPr marL="557213" lvl="1" indent="-214313" eaLnBrk="1" hangingPunct="1"/>
            <a:r>
              <a:rPr lang="en-US" altLang="en-US">
                <a:latin typeface="Arial" panose="020B0604020202020204" pitchFamily="34" charset="0"/>
              </a:rPr>
              <a:t>B.	As a practical model for effective prayer we have Hannah.  To pray a prayer like Hannah’s prayer, we must:</a:t>
            </a:r>
          </a:p>
          <a:p>
            <a:pPr marL="895350" lvl="2" indent="-223838" eaLnBrk="1" hangingPunct="1"/>
            <a:r>
              <a:rPr lang="en-US" altLang="en-US">
                <a:latin typeface="Arial" panose="020B0604020202020204" pitchFamily="34" charset="0"/>
              </a:rPr>
              <a:t>1.	Have an important request to make.</a:t>
            </a:r>
          </a:p>
          <a:p>
            <a:pPr marL="895350" lvl="2" indent="-223838" eaLnBrk="1" hangingPunct="1"/>
            <a:r>
              <a:rPr lang="en-US" altLang="en-US">
                <a:latin typeface="Arial" panose="020B0604020202020204" pitchFamily="34" charset="0"/>
              </a:rPr>
              <a:t>2.	Have important purposes to affirm.   We must show our commitment to use the results of that prayer in spiritual service.</a:t>
            </a:r>
          </a:p>
          <a:p>
            <a:pPr marL="895350" lvl="2" indent="-223838" eaLnBrk="1" hangingPunct="1"/>
            <a:r>
              <a:rPr lang="en-US" altLang="en-US">
                <a:latin typeface="Arial" panose="020B0604020202020204" pitchFamily="34" charset="0"/>
              </a:rPr>
              <a:t>3.	Have some important work to pledge.  We must commit to do our part in accomplishing the things we pray for.</a:t>
            </a:r>
          </a:p>
          <a:p>
            <a:pPr marL="895350" lvl="2" indent="-223838" eaLnBrk="1" hangingPunct="1"/>
            <a:r>
              <a:rPr lang="en-US" altLang="en-US">
                <a:latin typeface="Arial" panose="020B0604020202020204" pitchFamily="34" charset="0"/>
              </a:rPr>
              <a:t>4.	Believe in results from prayer.  To pray a prayer like Hannah’s prayer, we must have confidence in God’s capacity to answer our prayer.</a:t>
            </a:r>
          </a:p>
          <a:p>
            <a:pPr marL="895350" lvl="2" indent="-223838" eaLnBrk="1" hangingPunct="1"/>
            <a:r>
              <a:rPr lang="en-US" altLang="en-US">
                <a:latin typeface="Arial" panose="020B0604020202020204" pitchFamily="34" charset="0"/>
              </a:rPr>
              <a:t>5.	May we increasingly strive to pray prayers like Hannah’s prayer.</a:t>
            </a:r>
          </a:p>
          <a:p>
            <a:pPr marL="142875" algn="r" eaLnBrk="1" hangingPunct="1"/>
            <a:endParaRPr lang="en-US" altLang="en-US">
              <a:latin typeface="Arial" panose="020B0604020202020204" pitchFamily="34"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4178" name="Rectangle 7">
            <a:extLst>
              <a:ext uri="{FF2B5EF4-FFF2-40B4-BE49-F238E27FC236}">
                <a16:creationId xmlns:a16="http://schemas.microsoft.com/office/drawing/2014/main" id="{44E3590D-6846-4093-A33C-04DCD6E1F2F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ligrapher" pitchFamily="2" charset="0"/>
              </a:defRPr>
            </a:lvl1pPr>
            <a:lvl2pPr marL="742950" indent="-285750" eaLnBrk="0" hangingPunct="0">
              <a:defRPr>
                <a:solidFill>
                  <a:schemeClr val="tx1"/>
                </a:solidFill>
                <a:latin typeface="Calligrapher" pitchFamily="2" charset="0"/>
              </a:defRPr>
            </a:lvl2pPr>
            <a:lvl3pPr marL="1143000" indent="-228600" eaLnBrk="0" hangingPunct="0">
              <a:defRPr>
                <a:solidFill>
                  <a:schemeClr val="tx1"/>
                </a:solidFill>
                <a:latin typeface="Calligrapher" pitchFamily="2" charset="0"/>
              </a:defRPr>
            </a:lvl3pPr>
            <a:lvl4pPr marL="1600200" indent="-228600" eaLnBrk="0" hangingPunct="0">
              <a:defRPr>
                <a:solidFill>
                  <a:schemeClr val="tx1"/>
                </a:solidFill>
                <a:latin typeface="Calligrapher" pitchFamily="2" charset="0"/>
              </a:defRPr>
            </a:lvl4pPr>
            <a:lvl5pPr marL="2057400" indent="-228600" eaLnBrk="0" hangingPunct="0">
              <a:defRPr>
                <a:solidFill>
                  <a:schemeClr val="tx1"/>
                </a:solidFill>
                <a:latin typeface="Calligrapher" pitchFamily="2" charset="0"/>
              </a:defRPr>
            </a:lvl5pPr>
            <a:lvl6pPr marL="2514600" indent="-228600" eaLnBrk="0" fontAlgn="base" hangingPunct="0">
              <a:spcBef>
                <a:spcPct val="0"/>
              </a:spcBef>
              <a:spcAft>
                <a:spcPct val="0"/>
              </a:spcAft>
              <a:defRPr>
                <a:solidFill>
                  <a:schemeClr val="tx1"/>
                </a:solidFill>
                <a:latin typeface="Calligrapher" pitchFamily="2" charset="0"/>
              </a:defRPr>
            </a:lvl6pPr>
            <a:lvl7pPr marL="2971800" indent="-228600" eaLnBrk="0" fontAlgn="base" hangingPunct="0">
              <a:spcBef>
                <a:spcPct val="0"/>
              </a:spcBef>
              <a:spcAft>
                <a:spcPct val="0"/>
              </a:spcAft>
              <a:defRPr>
                <a:solidFill>
                  <a:schemeClr val="tx1"/>
                </a:solidFill>
                <a:latin typeface="Calligrapher" pitchFamily="2" charset="0"/>
              </a:defRPr>
            </a:lvl7pPr>
            <a:lvl8pPr marL="3429000" indent="-228600" eaLnBrk="0" fontAlgn="base" hangingPunct="0">
              <a:spcBef>
                <a:spcPct val="0"/>
              </a:spcBef>
              <a:spcAft>
                <a:spcPct val="0"/>
              </a:spcAft>
              <a:defRPr>
                <a:solidFill>
                  <a:schemeClr val="tx1"/>
                </a:solidFill>
                <a:latin typeface="Calligrapher" pitchFamily="2" charset="0"/>
              </a:defRPr>
            </a:lvl8pPr>
            <a:lvl9pPr marL="3886200" indent="-228600" eaLnBrk="0" fontAlgn="base" hangingPunct="0">
              <a:spcBef>
                <a:spcPct val="0"/>
              </a:spcBef>
              <a:spcAft>
                <a:spcPct val="0"/>
              </a:spcAft>
              <a:defRPr>
                <a:solidFill>
                  <a:schemeClr val="tx1"/>
                </a:solidFill>
                <a:latin typeface="Calligrapher" pitchFamily="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7CC97D5-F1C5-4D6D-8544-E270E65E1274}" type="slidenum">
              <a:rPr kumimoji="0" lang="en-US" altLang="en-US" sz="1200" b="0" i="0" u="none" strike="noStrike" kern="1200" cap="none" spc="0" normalizeH="0" baseline="0" noProof="0" smtClean="0">
                <a:ln>
                  <a:noFill/>
                </a:ln>
                <a:solidFill>
                  <a:srgbClr val="000000"/>
                </a:solidFill>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111</a:t>
            </a:fld>
            <a:endParaRPr kumimoji="0" lang="en-US" altLang="en-US" sz="1200" b="0" i="0" u="none" strike="noStrike" kern="1200" cap="none" spc="0" normalizeH="0" baseline="0" noProof="0">
              <a:ln>
                <a:noFill/>
              </a:ln>
              <a:solidFill>
                <a:srgbClr val="000000"/>
              </a:solidFill>
              <a:effectLst/>
              <a:uLnTx/>
              <a:uFillTx/>
              <a:latin typeface="Calligrapher" pitchFamily="2" charset="0"/>
              <a:ea typeface="+mn-ea"/>
              <a:cs typeface="+mn-cs"/>
            </a:endParaRPr>
          </a:p>
        </p:txBody>
      </p:sp>
      <p:sp>
        <p:nvSpPr>
          <p:cNvPr id="1714179" name="Rectangle 2">
            <a:extLst>
              <a:ext uri="{FF2B5EF4-FFF2-40B4-BE49-F238E27FC236}">
                <a16:creationId xmlns:a16="http://schemas.microsoft.com/office/drawing/2014/main" id="{4A44CD58-0757-4CA9-A284-65B566676AD9}"/>
              </a:ext>
            </a:extLst>
          </p:cNvPr>
          <p:cNvSpPr>
            <a:spLocks noGrp="1" noRot="1" noChangeAspect="1" noChangeArrowheads="1" noTextEdit="1"/>
          </p:cNvSpPr>
          <p:nvPr>
            <p:ph type="sldImg"/>
          </p:nvPr>
        </p:nvSpPr>
        <p:spPr>
          <a:xfrm>
            <a:off x="955675" y="611188"/>
            <a:ext cx="4821238" cy="2713037"/>
          </a:xfrm>
          <a:ln/>
        </p:spPr>
      </p:sp>
      <p:sp>
        <p:nvSpPr>
          <p:cNvPr id="1714180" name="Rectangle 3">
            <a:extLst>
              <a:ext uri="{FF2B5EF4-FFF2-40B4-BE49-F238E27FC236}">
                <a16:creationId xmlns:a16="http://schemas.microsoft.com/office/drawing/2014/main" id="{8619A6E7-4D4A-415E-891D-0C3136965ECE}"/>
              </a:ext>
            </a:extLst>
          </p:cNvPr>
          <p:cNvSpPr>
            <a:spLocks noGrp="1" noChangeArrowheads="1"/>
          </p:cNvSpPr>
          <p:nvPr>
            <p:ph type="body" idx="1"/>
          </p:nvPr>
        </p:nvSpPr>
        <p:spPr>
          <a:xfrm>
            <a:off x="0" y="3473450"/>
            <a:ext cx="6858000" cy="46624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42875" eaLnBrk="1" hangingPunct="1"/>
            <a:r>
              <a:rPr lang="en-US" altLang="en-US" b="1">
                <a:latin typeface="Arial" panose="020B0604020202020204" pitchFamily="34" charset="0"/>
              </a:rPr>
              <a:t>VI.  Summary/Invitation</a:t>
            </a:r>
            <a:endParaRPr lang="en-US" altLang="en-US">
              <a:latin typeface="Arial" panose="020B0604020202020204" pitchFamily="34" charset="0"/>
            </a:endParaRPr>
          </a:p>
          <a:p>
            <a:pPr marL="557213" lvl="1" indent="-214313" eaLnBrk="1" hangingPunct="1"/>
            <a:r>
              <a:rPr lang="en-US" altLang="en-US">
                <a:latin typeface="Arial" panose="020B0604020202020204" pitchFamily="34" charset="0"/>
              </a:rPr>
              <a:t>A.	Who among us does not need to improve his prayer life?</a:t>
            </a:r>
          </a:p>
          <a:p>
            <a:pPr marL="895350" lvl="2" indent="-223838" eaLnBrk="1" hangingPunct="1"/>
            <a:r>
              <a:rPr lang="en-US" altLang="en-US">
                <a:latin typeface="Arial" panose="020B0604020202020204" pitchFamily="34" charset="0"/>
              </a:rPr>
              <a:t>1.	Who among us does not need to have as an objective for this year to grow spiritually?</a:t>
            </a:r>
          </a:p>
          <a:p>
            <a:pPr marL="895350" lvl="2" indent="-223838" eaLnBrk="1" hangingPunct="1"/>
            <a:r>
              <a:rPr lang="en-US" altLang="en-US">
                <a:latin typeface="Arial" panose="020B0604020202020204" pitchFamily="34" charset="0"/>
              </a:rPr>
              <a:t>2.	One way to accomplish both of these is to have spiritual growth through personal, private prayer.</a:t>
            </a:r>
          </a:p>
          <a:p>
            <a:pPr marL="557213" lvl="1" indent="-214313" eaLnBrk="1" hangingPunct="1"/>
            <a:r>
              <a:rPr lang="en-US" altLang="en-US">
                <a:latin typeface="Arial" panose="020B0604020202020204" pitchFamily="34" charset="0"/>
              </a:rPr>
              <a:t>B.	As a practical model for effective prayer we have Hannah.  To pray a prayer like Hannah’s prayer, we must:</a:t>
            </a:r>
          </a:p>
          <a:p>
            <a:pPr marL="895350" lvl="2" indent="-223838" eaLnBrk="1" hangingPunct="1"/>
            <a:r>
              <a:rPr lang="en-US" altLang="en-US">
                <a:latin typeface="Arial" panose="020B0604020202020204" pitchFamily="34" charset="0"/>
              </a:rPr>
              <a:t>1.	Have an important request to make.</a:t>
            </a:r>
          </a:p>
          <a:p>
            <a:pPr marL="895350" lvl="2" indent="-223838" eaLnBrk="1" hangingPunct="1"/>
            <a:r>
              <a:rPr lang="en-US" altLang="en-US">
                <a:latin typeface="Arial" panose="020B0604020202020204" pitchFamily="34" charset="0"/>
              </a:rPr>
              <a:t>2.	Have important purposes to affirm.   We must show our commitment to use the results of that prayer in spiritual service.</a:t>
            </a:r>
          </a:p>
          <a:p>
            <a:pPr marL="895350" lvl="2" indent="-223838" eaLnBrk="1" hangingPunct="1"/>
            <a:r>
              <a:rPr lang="en-US" altLang="en-US">
                <a:latin typeface="Arial" panose="020B0604020202020204" pitchFamily="34" charset="0"/>
              </a:rPr>
              <a:t>3.	Have some important work to pledge.  We must commit to do our part in accomplishing the things we pray for.</a:t>
            </a:r>
          </a:p>
          <a:p>
            <a:pPr marL="895350" lvl="2" indent="-223838" eaLnBrk="1" hangingPunct="1"/>
            <a:r>
              <a:rPr lang="en-US" altLang="en-US">
                <a:latin typeface="Arial" panose="020B0604020202020204" pitchFamily="34" charset="0"/>
              </a:rPr>
              <a:t>4.	Believe in results from prayer.  To pray a prayer like Hannah’s prayer, we must have confidence in God’s capacity to answer our prayer.</a:t>
            </a:r>
          </a:p>
          <a:p>
            <a:pPr marL="895350" lvl="2" indent="-223838" eaLnBrk="1" hangingPunct="1"/>
            <a:r>
              <a:rPr lang="en-US" altLang="en-US">
                <a:latin typeface="Arial" panose="020B0604020202020204" pitchFamily="34" charset="0"/>
              </a:rPr>
              <a:t>5.	May we increasingly strive to pray prayers like Hannah’s prayer.</a:t>
            </a:r>
          </a:p>
          <a:p>
            <a:pPr marL="142875" algn="r" eaLnBrk="1" hangingPunct="1"/>
            <a:endParaRPr lang="en-US" altLang="en-US">
              <a:latin typeface="Arial" panose="020B0604020202020204" pitchFamily="34"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5D2946-DE52-4E65-ACEE-C2A39BA0D2B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a:ea typeface="+mn-ea"/>
                <a:cs typeface="+mn-cs"/>
              </a:rPr>
              <a:t>Providence</a:t>
            </a:r>
          </a:p>
        </p:txBody>
      </p:sp>
      <p:sp>
        <p:nvSpPr>
          <p:cNvPr id="6" name="Header Placeholder 5"/>
          <p:cNvSpPr>
            <a:spLocks noGrp="1"/>
          </p:cNvSpPr>
          <p:nvPr>
            <p:ph type="hdr"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a:ea typeface="+mn-ea"/>
                <a:cs typeface="+mn-cs"/>
              </a:rPr>
              <a:t>Braggs church of Christ - "What aileth thee Hagar"? - Gen. 21</a:t>
            </a:r>
          </a:p>
        </p:txBody>
      </p:sp>
    </p:spTree>
    <p:extLst>
      <p:ext uri="{BB962C8B-B14F-4D97-AF65-F5344CB8AC3E}">
        <p14:creationId xmlns:p14="http://schemas.microsoft.com/office/powerpoint/2010/main" val="67812569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a:ea typeface="+mn-ea"/>
                <a:cs typeface="+mn-cs"/>
              </a:rPr>
              <a:t>Braggs church of Christ - "What aileth thee Hagar"? - Gen. 21</a:t>
            </a: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a:ea typeface="+mn-ea"/>
                <a:cs typeface="+mn-cs"/>
              </a:rPr>
              <a:t>Providence</a:t>
            </a: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5D2946-DE52-4E65-ACEE-C2A39BA0D2B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1975222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a:ea typeface="+mn-ea"/>
                <a:cs typeface="+mn-cs"/>
              </a:rPr>
              <a:t>Braggs church of Christ - "What aileth thee Hagar"? - Gen. 21</a:t>
            </a: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a:ea typeface="+mn-ea"/>
                <a:cs typeface="+mn-cs"/>
              </a:rPr>
              <a:t>Providence</a:t>
            </a: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5D2946-DE52-4E65-ACEE-C2A39BA0D2B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2486814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a:ea typeface="+mn-ea"/>
                <a:cs typeface="+mn-cs"/>
              </a:rPr>
              <a:t>Braggs church of Christ - "What aileth thee Hagar"? - Gen. 21</a:t>
            </a: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a:ea typeface="+mn-ea"/>
                <a:cs typeface="+mn-cs"/>
              </a:rPr>
              <a:t>Providence</a:t>
            </a: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5D2946-DE52-4E65-ACEE-C2A39BA0D2B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8170188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9298" name="Rectangle 7">
            <a:extLst>
              <a:ext uri="{FF2B5EF4-FFF2-40B4-BE49-F238E27FC236}">
                <a16:creationId xmlns:a16="http://schemas.microsoft.com/office/drawing/2014/main" id="{B1115855-1372-4A74-B3B3-EAB799C9FC6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ligrapher" pitchFamily="2" charset="0"/>
              </a:defRPr>
            </a:lvl1pPr>
            <a:lvl2pPr marL="742950" indent="-285750" eaLnBrk="0" hangingPunct="0">
              <a:defRPr>
                <a:solidFill>
                  <a:schemeClr val="tx1"/>
                </a:solidFill>
                <a:latin typeface="Calligrapher" pitchFamily="2" charset="0"/>
              </a:defRPr>
            </a:lvl2pPr>
            <a:lvl3pPr marL="1143000" indent="-228600" eaLnBrk="0" hangingPunct="0">
              <a:defRPr>
                <a:solidFill>
                  <a:schemeClr val="tx1"/>
                </a:solidFill>
                <a:latin typeface="Calligrapher" pitchFamily="2" charset="0"/>
              </a:defRPr>
            </a:lvl3pPr>
            <a:lvl4pPr marL="1600200" indent="-228600" eaLnBrk="0" hangingPunct="0">
              <a:defRPr>
                <a:solidFill>
                  <a:schemeClr val="tx1"/>
                </a:solidFill>
                <a:latin typeface="Calligrapher" pitchFamily="2" charset="0"/>
              </a:defRPr>
            </a:lvl4pPr>
            <a:lvl5pPr marL="2057400" indent="-228600" eaLnBrk="0" hangingPunct="0">
              <a:defRPr>
                <a:solidFill>
                  <a:schemeClr val="tx1"/>
                </a:solidFill>
                <a:latin typeface="Calligrapher" pitchFamily="2" charset="0"/>
              </a:defRPr>
            </a:lvl5pPr>
            <a:lvl6pPr marL="2514600" indent="-228600" eaLnBrk="0" fontAlgn="base" hangingPunct="0">
              <a:spcBef>
                <a:spcPct val="0"/>
              </a:spcBef>
              <a:spcAft>
                <a:spcPct val="0"/>
              </a:spcAft>
              <a:defRPr>
                <a:solidFill>
                  <a:schemeClr val="tx1"/>
                </a:solidFill>
                <a:latin typeface="Calligrapher" pitchFamily="2" charset="0"/>
              </a:defRPr>
            </a:lvl6pPr>
            <a:lvl7pPr marL="2971800" indent="-228600" eaLnBrk="0" fontAlgn="base" hangingPunct="0">
              <a:spcBef>
                <a:spcPct val="0"/>
              </a:spcBef>
              <a:spcAft>
                <a:spcPct val="0"/>
              </a:spcAft>
              <a:defRPr>
                <a:solidFill>
                  <a:schemeClr val="tx1"/>
                </a:solidFill>
                <a:latin typeface="Calligrapher" pitchFamily="2" charset="0"/>
              </a:defRPr>
            </a:lvl7pPr>
            <a:lvl8pPr marL="3429000" indent="-228600" eaLnBrk="0" fontAlgn="base" hangingPunct="0">
              <a:spcBef>
                <a:spcPct val="0"/>
              </a:spcBef>
              <a:spcAft>
                <a:spcPct val="0"/>
              </a:spcAft>
              <a:defRPr>
                <a:solidFill>
                  <a:schemeClr val="tx1"/>
                </a:solidFill>
                <a:latin typeface="Calligrapher" pitchFamily="2" charset="0"/>
              </a:defRPr>
            </a:lvl8pPr>
            <a:lvl9pPr marL="3886200" indent="-228600" eaLnBrk="0" fontAlgn="base" hangingPunct="0">
              <a:spcBef>
                <a:spcPct val="0"/>
              </a:spcBef>
              <a:spcAft>
                <a:spcPct val="0"/>
              </a:spcAft>
              <a:defRPr>
                <a:solidFill>
                  <a:schemeClr val="tx1"/>
                </a:solidFill>
                <a:latin typeface="Calligrapher" pitchFamily="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2446917-7ACF-4613-AD93-0392435189D3}" type="slidenum">
              <a:rPr kumimoji="0" lang="en-US" altLang="en-US" sz="1200" b="0" i="0" u="none" strike="noStrike" kern="1200" cap="none" spc="0" normalizeH="0" baseline="0" noProof="0" smtClean="0">
                <a:ln>
                  <a:noFill/>
                </a:ln>
                <a:solidFill>
                  <a:srgbClr val="000000"/>
                </a:solidFill>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140</a:t>
            </a:fld>
            <a:endParaRPr kumimoji="0" lang="en-US" altLang="en-US" sz="1200" b="0" i="0" u="none" strike="noStrike" kern="1200" cap="none" spc="0" normalizeH="0" baseline="0" noProof="0">
              <a:ln>
                <a:noFill/>
              </a:ln>
              <a:solidFill>
                <a:srgbClr val="000000"/>
              </a:solidFill>
              <a:effectLst/>
              <a:uLnTx/>
              <a:uFillTx/>
              <a:latin typeface="Calligrapher" pitchFamily="2" charset="0"/>
              <a:ea typeface="+mn-ea"/>
              <a:cs typeface="+mn-cs"/>
            </a:endParaRPr>
          </a:p>
        </p:txBody>
      </p:sp>
      <p:sp>
        <p:nvSpPr>
          <p:cNvPr id="1719299" name="Rectangle 2">
            <a:extLst>
              <a:ext uri="{FF2B5EF4-FFF2-40B4-BE49-F238E27FC236}">
                <a16:creationId xmlns:a16="http://schemas.microsoft.com/office/drawing/2014/main" id="{1F325702-616A-4369-A1A8-E7098B35C4C9}"/>
              </a:ext>
            </a:extLst>
          </p:cNvPr>
          <p:cNvSpPr>
            <a:spLocks noGrp="1" noRot="1" noChangeAspect="1" noChangeArrowheads="1" noTextEdit="1"/>
          </p:cNvSpPr>
          <p:nvPr>
            <p:ph type="sldImg"/>
          </p:nvPr>
        </p:nvSpPr>
        <p:spPr>
          <a:ln/>
        </p:spPr>
      </p:sp>
      <p:sp>
        <p:nvSpPr>
          <p:cNvPr id="1719300" name="Rectangle 3">
            <a:extLst>
              <a:ext uri="{FF2B5EF4-FFF2-40B4-BE49-F238E27FC236}">
                <a16:creationId xmlns:a16="http://schemas.microsoft.com/office/drawing/2014/main" id="{90E053A0-D279-4822-9A35-65B54EB4D44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6226" name="Rectangle 7">
            <a:extLst>
              <a:ext uri="{FF2B5EF4-FFF2-40B4-BE49-F238E27FC236}">
                <a16:creationId xmlns:a16="http://schemas.microsoft.com/office/drawing/2014/main" id="{D3B29B11-640C-4C35-ACA4-34827E2BE37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ligrapher" pitchFamily="2" charset="0"/>
              </a:defRPr>
            </a:lvl1pPr>
            <a:lvl2pPr marL="742950" indent="-285750" eaLnBrk="0" hangingPunct="0">
              <a:defRPr>
                <a:solidFill>
                  <a:schemeClr val="tx1"/>
                </a:solidFill>
                <a:latin typeface="Calligrapher" pitchFamily="2" charset="0"/>
              </a:defRPr>
            </a:lvl2pPr>
            <a:lvl3pPr marL="1143000" indent="-228600" eaLnBrk="0" hangingPunct="0">
              <a:defRPr>
                <a:solidFill>
                  <a:schemeClr val="tx1"/>
                </a:solidFill>
                <a:latin typeface="Calligrapher" pitchFamily="2" charset="0"/>
              </a:defRPr>
            </a:lvl3pPr>
            <a:lvl4pPr marL="1600200" indent="-228600" eaLnBrk="0" hangingPunct="0">
              <a:defRPr>
                <a:solidFill>
                  <a:schemeClr val="tx1"/>
                </a:solidFill>
                <a:latin typeface="Calligrapher" pitchFamily="2" charset="0"/>
              </a:defRPr>
            </a:lvl4pPr>
            <a:lvl5pPr marL="2057400" indent="-228600" eaLnBrk="0" hangingPunct="0">
              <a:defRPr>
                <a:solidFill>
                  <a:schemeClr val="tx1"/>
                </a:solidFill>
                <a:latin typeface="Calligrapher" pitchFamily="2" charset="0"/>
              </a:defRPr>
            </a:lvl5pPr>
            <a:lvl6pPr marL="2514600" indent="-228600" eaLnBrk="0" fontAlgn="base" hangingPunct="0">
              <a:spcBef>
                <a:spcPct val="0"/>
              </a:spcBef>
              <a:spcAft>
                <a:spcPct val="0"/>
              </a:spcAft>
              <a:defRPr>
                <a:solidFill>
                  <a:schemeClr val="tx1"/>
                </a:solidFill>
                <a:latin typeface="Calligrapher" pitchFamily="2" charset="0"/>
              </a:defRPr>
            </a:lvl6pPr>
            <a:lvl7pPr marL="2971800" indent="-228600" eaLnBrk="0" fontAlgn="base" hangingPunct="0">
              <a:spcBef>
                <a:spcPct val="0"/>
              </a:spcBef>
              <a:spcAft>
                <a:spcPct val="0"/>
              </a:spcAft>
              <a:defRPr>
                <a:solidFill>
                  <a:schemeClr val="tx1"/>
                </a:solidFill>
                <a:latin typeface="Calligrapher" pitchFamily="2" charset="0"/>
              </a:defRPr>
            </a:lvl7pPr>
            <a:lvl8pPr marL="3429000" indent="-228600" eaLnBrk="0" fontAlgn="base" hangingPunct="0">
              <a:spcBef>
                <a:spcPct val="0"/>
              </a:spcBef>
              <a:spcAft>
                <a:spcPct val="0"/>
              </a:spcAft>
              <a:defRPr>
                <a:solidFill>
                  <a:schemeClr val="tx1"/>
                </a:solidFill>
                <a:latin typeface="Calligrapher" pitchFamily="2" charset="0"/>
              </a:defRPr>
            </a:lvl8pPr>
            <a:lvl9pPr marL="3886200" indent="-228600" eaLnBrk="0" fontAlgn="base" hangingPunct="0">
              <a:spcBef>
                <a:spcPct val="0"/>
              </a:spcBef>
              <a:spcAft>
                <a:spcPct val="0"/>
              </a:spcAft>
              <a:defRPr>
                <a:solidFill>
                  <a:schemeClr val="tx1"/>
                </a:solidFill>
                <a:latin typeface="Calligrapher" pitchFamily="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AB0DA3F-15CD-45EF-AC7A-C2DE9E4D6BAB}" type="slidenum">
              <a:rPr kumimoji="0" lang="en-US" altLang="en-US" sz="1200" b="0" i="0" u="none" strike="noStrike" kern="1200" cap="none" spc="0" normalizeH="0" baseline="0" noProof="0" smtClean="0">
                <a:ln>
                  <a:noFill/>
                </a:ln>
                <a:solidFill>
                  <a:srgbClr val="000000"/>
                </a:solidFill>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141</a:t>
            </a:fld>
            <a:endParaRPr kumimoji="0" lang="en-US" altLang="en-US" sz="1200" b="0" i="0" u="none" strike="noStrike" kern="1200" cap="none" spc="0" normalizeH="0" baseline="0" noProof="0">
              <a:ln>
                <a:noFill/>
              </a:ln>
              <a:solidFill>
                <a:srgbClr val="000000"/>
              </a:solidFill>
              <a:effectLst/>
              <a:uLnTx/>
              <a:uFillTx/>
              <a:latin typeface="Calligrapher" pitchFamily="2" charset="0"/>
              <a:ea typeface="+mn-ea"/>
              <a:cs typeface="+mn-cs"/>
            </a:endParaRPr>
          </a:p>
        </p:txBody>
      </p:sp>
      <p:sp>
        <p:nvSpPr>
          <p:cNvPr id="1716227" name="Rectangle 2">
            <a:extLst>
              <a:ext uri="{FF2B5EF4-FFF2-40B4-BE49-F238E27FC236}">
                <a16:creationId xmlns:a16="http://schemas.microsoft.com/office/drawing/2014/main" id="{72B90B7E-9EA6-48B1-9F07-0B3441B36B34}"/>
              </a:ext>
            </a:extLst>
          </p:cNvPr>
          <p:cNvSpPr>
            <a:spLocks noGrp="1" noRot="1" noChangeAspect="1" noChangeArrowheads="1" noTextEdit="1"/>
          </p:cNvSpPr>
          <p:nvPr>
            <p:ph type="sldImg"/>
          </p:nvPr>
        </p:nvSpPr>
        <p:spPr>
          <a:ln/>
        </p:spPr>
      </p:sp>
      <p:sp>
        <p:nvSpPr>
          <p:cNvPr id="1716228" name="Rectangle 3">
            <a:extLst>
              <a:ext uri="{FF2B5EF4-FFF2-40B4-BE49-F238E27FC236}">
                <a16:creationId xmlns:a16="http://schemas.microsoft.com/office/drawing/2014/main" id="{5BDF7419-DC97-4044-84E1-E7FDA486F9D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8</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374499152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7250" name="Rectangle 7">
            <a:extLst>
              <a:ext uri="{FF2B5EF4-FFF2-40B4-BE49-F238E27FC236}">
                <a16:creationId xmlns:a16="http://schemas.microsoft.com/office/drawing/2014/main" id="{305D301D-C611-4798-9BB6-400DF452699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ligrapher" pitchFamily="2" charset="0"/>
              </a:defRPr>
            </a:lvl1pPr>
            <a:lvl2pPr marL="742950" indent="-285750" eaLnBrk="0" hangingPunct="0">
              <a:defRPr>
                <a:solidFill>
                  <a:schemeClr val="tx1"/>
                </a:solidFill>
                <a:latin typeface="Calligrapher" pitchFamily="2" charset="0"/>
              </a:defRPr>
            </a:lvl2pPr>
            <a:lvl3pPr marL="1143000" indent="-228600" eaLnBrk="0" hangingPunct="0">
              <a:defRPr>
                <a:solidFill>
                  <a:schemeClr val="tx1"/>
                </a:solidFill>
                <a:latin typeface="Calligrapher" pitchFamily="2" charset="0"/>
              </a:defRPr>
            </a:lvl3pPr>
            <a:lvl4pPr marL="1600200" indent="-228600" eaLnBrk="0" hangingPunct="0">
              <a:defRPr>
                <a:solidFill>
                  <a:schemeClr val="tx1"/>
                </a:solidFill>
                <a:latin typeface="Calligrapher" pitchFamily="2" charset="0"/>
              </a:defRPr>
            </a:lvl4pPr>
            <a:lvl5pPr marL="2057400" indent="-228600" eaLnBrk="0" hangingPunct="0">
              <a:defRPr>
                <a:solidFill>
                  <a:schemeClr val="tx1"/>
                </a:solidFill>
                <a:latin typeface="Calligrapher" pitchFamily="2" charset="0"/>
              </a:defRPr>
            </a:lvl5pPr>
            <a:lvl6pPr marL="2514600" indent="-228600" eaLnBrk="0" fontAlgn="base" hangingPunct="0">
              <a:spcBef>
                <a:spcPct val="0"/>
              </a:spcBef>
              <a:spcAft>
                <a:spcPct val="0"/>
              </a:spcAft>
              <a:defRPr>
                <a:solidFill>
                  <a:schemeClr val="tx1"/>
                </a:solidFill>
                <a:latin typeface="Calligrapher" pitchFamily="2" charset="0"/>
              </a:defRPr>
            </a:lvl6pPr>
            <a:lvl7pPr marL="2971800" indent="-228600" eaLnBrk="0" fontAlgn="base" hangingPunct="0">
              <a:spcBef>
                <a:spcPct val="0"/>
              </a:spcBef>
              <a:spcAft>
                <a:spcPct val="0"/>
              </a:spcAft>
              <a:defRPr>
                <a:solidFill>
                  <a:schemeClr val="tx1"/>
                </a:solidFill>
                <a:latin typeface="Calligrapher" pitchFamily="2" charset="0"/>
              </a:defRPr>
            </a:lvl7pPr>
            <a:lvl8pPr marL="3429000" indent="-228600" eaLnBrk="0" fontAlgn="base" hangingPunct="0">
              <a:spcBef>
                <a:spcPct val="0"/>
              </a:spcBef>
              <a:spcAft>
                <a:spcPct val="0"/>
              </a:spcAft>
              <a:defRPr>
                <a:solidFill>
                  <a:schemeClr val="tx1"/>
                </a:solidFill>
                <a:latin typeface="Calligrapher" pitchFamily="2" charset="0"/>
              </a:defRPr>
            </a:lvl8pPr>
            <a:lvl9pPr marL="3886200" indent="-228600" eaLnBrk="0" fontAlgn="base" hangingPunct="0">
              <a:spcBef>
                <a:spcPct val="0"/>
              </a:spcBef>
              <a:spcAft>
                <a:spcPct val="0"/>
              </a:spcAft>
              <a:defRPr>
                <a:solidFill>
                  <a:schemeClr val="tx1"/>
                </a:solidFill>
                <a:latin typeface="Calligrapher" pitchFamily="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4A3558A-5922-42C8-BE33-E70FFD6DA205}" type="slidenum">
              <a:rPr kumimoji="0" lang="en-US" altLang="en-US" sz="1200" b="0" i="0" u="none" strike="noStrike" kern="1200" cap="none" spc="0" normalizeH="0" baseline="0" noProof="0" smtClean="0">
                <a:ln>
                  <a:noFill/>
                </a:ln>
                <a:solidFill>
                  <a:srgbClr val="000000"/>
                </a:solidFill>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142</a:t>
            </a:fld>
            <a:endParaRPr kumimoji="0" lang="en-US" altLang="en-US" sz="1200" b="0" i="0" u="none" strike="noStrike" kern="1200" cap="none" spc="0" normalizeH="0" baseline="0" noProof="0">
              <a:ln>
                <a:noFill/>
              </a:ln>
              <a:solidFill>
                <a:srgbClr val="000000"/>
              </a:solidFill>
              <a:effectLst/>
              <a:uLnTx/>
              <a:uFillTx/>
              <a:latin typeface="Calligrapher" pitchFamily="2" charset="0"/>
              <a:ea typeface="+mn-ea"/>
              <a:cs typeface="+mn-cs"/>
            </a:endParaRPr>
          </a:p>
        </p:txBody>
      </p:sp>
      <p:sp>
        <p:nvSpPr>
          <p:cNvPr id="1717251" name="Rectangle 2">
            <a:extLst>
              <a:ext uri="{FF2B5EF4-FFF2-40B4-BE49-F238E27FC236}">
                <a16:creationId xmlns:a16="http://schemas.microsoft.com/office/drawing/2014/main" id="{B0D3B98C-4837-4DB4-8A31-00950FD50F93}"/>
              </a:ext>
            </a:extLst>
          </p:cNvPr>
          <p:cNvSpPr>
            <a:spLocks noGrp="1" noRot="1" noChangeAspect="1" noChangeArrowheads="1" noTextEdit="1"/>
          </p:cNvSpPr>
          <p:nvPr>
            <p:ph type="sldImg"/>
          </p:nvPr>
        </p:nvSpPr>
        <p:spPr>
          <a:ln/>
        </p:spPr>
      </p:sp>
      <p:sp>
        <p:nvSpPr>
          <p:cNvPr id="1717252" name="Rectangle 3">
            <a:extLst>
              <a:ext uri="{FF2B5EF4-FFF2-40B4-BE49-F238E27FC236}">
                <a16:creationId xmlns:a16="http://schemas.microsoft.com/office/drawing/2014/main" id="{7E9F0162-E419-448C-9750-5FDFE799718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8274" name="Rectangle 7">
            <a:extLst>
              <a:ext uri="{FF2B5EF4-FFF2-40B4-BE49-F238E27FC236}">
                <a16:creationId xmlns:a16="http://schemas.microsoft.com/office/drawing/2014/main" id="{581659DB-9114-4868-A082-ACF794A77F6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ligrapher" pitchFamily="2" charset="0"/>
              </a:defRPr>
            </a:lvl1pPr>
            <a:lvl2pPr marL="742950" indent="-285750" eaLnBrk="0" hangingPunct="0">
              <a:defRPr>
                <a:solidFill>
                  <a:schemeClr val="tx1"/>
                </a:solidFill>
                <a:latin typeface="Calligrapher" pitchFamily="2" charset="0"/>
              </a:defRPr>
            </a:lvl2pPr>
            <a:lvl3pPr marL="1143000" indent="-228600" eaLnBrk="0" hangingPunct="0">
              <a:defRPr>
                <a:solidFill>
                  <a:schemeClr val="tx1"/>
                </a:solidFill>
                <a:latin typeface="Calligrapher" pitchFamily="2" charset="0"/>
              </a:defRPr>
            </a:lvl3pPr>
            <a:lvl4pPr marL="1600200" indent="-228600" eaLnBrk="0" hangingPunct="0">
              <a:defRPr>
                <a:solidFill>
                  <a:schemeClr val="tx1"/>
                </a:solidFill>
                <a:latin typeface="Calligrapher" pitchFamily="2" charset="0"/>
              </a:defRPr>
            </a:lvl4pPr>
            <a:lvl5pPr marL="2057400" indent="-228600" eaLnBrk="0" hangingPunct="0">
              <a:defRPr>
                <a:solidFill>
                  <a:schemeClr val="tx1"/>
                </a:solidFill>
                <a:latin typeface="Calligrapher" pitchFamily="2" charset="0"/>
              </a:defRPr>
            </a:lvl5pPr>
            <a:lvl6pPr marL="2514600" indent="-228600" eaLnBrk="0" fontAlgn="base" hangingPunct="0">
              <a:spcBef>
                <a:spcPct val="0"/>
              </a:spcBef>
              <a:spcAft>
                <a:spcPct val="0"/>
              </a:spcAft>
              <a:defRPr>
                <a:solidFill>
                  <a:schemeClr val="tx1"/>
                </a:solidFill>
                <a:latin typeface="Calligrapher" pitchFamily="2" charset="0"/>
              </a:defRPr>
            </a:lvl6pPr>
            <a:lvl7pPr marL="2971800" indent="-228600" eaLnBrk="0" fontAlgn="base" hangingPunct="0">
              <a:spcBef>
                <a:spcPct val="0"/>
              </a:spcBef>
              <a:spcAft>
                <a:spcPct val="0"/>
              </a:spcAft>
              <a:defRPr>
                <a:solidFill>
                  <a:schemeClr val="tx1"/>
                </a:solidFill>
                <a:latin typeface="Calligrapher" pitchFamily="2" charset="0"/>
              </a:defRPr>
            </a:lvl7pPr>
            <a:lvl8pPr marL="3429000" indent="-228600" eaLnBrk="0" fontAlgn="base" hangingPunct="0">
              <a:spcBef>
                <a:spcPct val="0"/>
              </a:spcBef>
              <a:spcAft>
                <a:spcPct val="0"/>
              </a:spcAft>
              <a:defRPr>
                <a:solidFill>
                  <a:schemeClr val="tx1"/>
                </a:solidFill>
                <a:latin typeface="Calligrapher" pitchFamily="2" charset="0"/>
              </a:defRPr>
            </a:lvl8pPr>
            <a:lvl9pPr marL="3886200" indent="-228600" eaLnBrk="0" fontAlgn="base" hangingPunct="0">
              <a:spcBef>
                <a:spcPct val="0"/>
              </a:spcBef>
              <a:spcAft>
                <a:spcPct val="0"/>
              </a:spcAft>
              <a:defRPr>
                <a:solidFill>
                  <a:schemeClr val="tx1"/>
                </a:solidFill>
                <a:latin typeface="Calligrapher" pitchFamily="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FAA09FB-3126-4FA3-A543-34F25B30182D}" type="slidenum">
              <a:rPr kumimoji="0" lang="en-US" altLang="en-US" sz="1200" b="0" i="0" u="none" strike="noStrike" kern="1200" cap="none" spc="0" normalizeH="0" baseline="0" noProof="0" smtClean="0">
                <a:ln>
                  <a:noFill/>
                </a:ln>
                <a:solidFill>
                  <a:srgbClr val="000000"/>
                </a:solidFill>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143</a:t>
            </a:fld>
            <a:endParaRPr kumimoji="0" lang="en-US" altLang="en-US" sz="1200" b="0" i="0" u="none" strike="noStrike" kern="1200" cap="none" spc="0" normalizeH="0" baseline="0" noProof="0">
              <a:ln>
                <a:noFill/>
              </a:ln>
              <a:solidFill>
                <a:srgbClr val="000000"/>
              </a:solidFill>
              <a:effectLst/>
              <a:uLnTx/>
              <a:uFillTx/>
              <a:latin typeface="Calligrapher" pitchFamily="2" charset="0"/>
              <a:ea typeface="+mn-ea"/>
              <a:cs typeface="+mn-cs"/>
            </a:endParaRPr>
          </a:p>
        </p:txBody>
      </p:sp>
      <p:sp>
        <p:nvSpPr>
          <p:cNvPr id="1718275" name="Rectangle 2">
            <a:extLst>
              <a:ext uri="{FF2B5EF4-FFF2-40B4-BE49-F238E27FC236}">
                <a16:creationId xmlns:a16="http://schemas.microsoft.com/office/drawing/2014/main" id="{24BE146C-601B-4F02-B84A-D7580667EDA4}"/>
              </a:ext>
            </a:extLst>
          </p:cNvPr>
          <p:cNvSpPr>
            <a:spLocks noGrp="1" noRot="1" noChangeAspect="1" noChangeArrowheads="1" noTextEdit="1"/>
          </p:cNvSpPr>
          <p:nvPr>
            <p:ph type="sldImg"/>
          </p:nvPr>
        </p:nvSpPr>
        <p:spPr>
          <a:ln/>
        </p:spPr>
      </p:sp>
      <p:sp>
        <p:nvSpPr>
          <p:cNvPr id="1718276" name="Rectangle 3">
            <a:extLst>
              <a:ext uri="{FF2B5EF4-FFF2-40B4-BE49-F238E27FC236}">
                <a16:creationId xmlns:a16="http://schemas.microsoft.com/office/drawing/2014/main" id="{D050A1E0-5042-4492-86CC-99AB566399C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5906" name="Rectangle 7">
            <a:extLst>
              <a:ext uri="{FF2B5EF4-FFF2-40B4-BE49-F238E27FC236}">
                <a16:creationId xmlns:a16="http://schemas.microsoft.com/office/drawing/2014/main" id="{9059057D-BDD6-463C-8049-56A1F56E431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ligrapher" pitchFamily="2" charset="0"/>
              </a:defRPr>
            </a:lvl1pPr>
            <a:lvl2pPr marL="742950" indent="-285750" eaLnBrk="0" hangingPunct="0">
              <a:defRPr>
                <a:solidFill>
                  <a:schemeClr val="tx1"/>
                </a:solidFill>
                <a:latin typeface="Calligrapher" pitchFamily="2" charset="0"/>
              </a:defRPr>
            </a:lvl2pPr>
            <a:lvl3pPr marL="1143000" indent="-228600" eaLnBrk="0" hangingPunct="0">
              <a:defRPr>
                <a:solidFill>
                  <a:schemeClr val="tx1"/>
                </a:solidFill>
                <a:latin typeface="Calligrapher" pitchFamily="2" charset="0"/>
              </a:defRPr>
            </a:lvl3pPr>
            <a:lvl4pPr marL="1600200" indent="-228600" eaLnBrk="0" hangingPunct="0">
              <a:defRPr>
                <a:solidFill>
                  <a:schemeClr val="tx1"/>
                </a:solidFill>
                <a:latin typeface="Calligrapher" pitchFamily="2" charset="0"/>
              </a:defRPr>
            </a:lvl4pPr>
            <a:lvl5pPr marL="2057400" indent="-228600" eaLnBrk="0" hangingPunct="0">
              <a:defRPr>
                <a:solidFill>
                  <a:schemeClr val="tx1"/>
                </a:solidFill>
                <a:latin typeface="Calligrapher" pitchFamily="2" charset="0"/>
              </a:defRPr>
            </a:lvl5pPr>
            <a:lvl6pPr marL="2514600" indent="-228600" eaLnBrk="0" fontAlgn="base" hangingPunct="0">
              <a:spcBef>
                <a:spcPct val="0"/>
              </a:spcBef>
              <a:spcAft>
                <a:spcPct val="0"/>
              </a:spcAft>
              <a:defRPr>
                <a:solidFill>
                  <a:schemeClr val="tx1"/>
                </a:solidFill>
                <a:latin typeface="Calligrapher" pitchFamily="2" charset="0"/>
              </a:defRPr>
            </a:lvl6pPr>
            <a:lvl7pPr marL="2971800" indent="-228600" eaLnBrk="0" fontAlgn="base" hangingPunct="0">
              <a:spcBef>
                <a:spcPct val="0"/>
              </a:spcBef>
              <a:spcAft>
                <a:spcPct val="0"/>
              </a:spcAft>
              <a:defRPr>
                <a:solidFill>
                  <a:schemeClr val="tx1"/>
                </a:solidFill>
                <a:latin typeface="Calligrapher" pitchFamily="2" charset="0"/>
              </a:defRPr>
            </a:lvl7pPr>
            <a:lvl8pPr marL="3429000" indent="-228600" eaLnBrk="0" fontAlgn="base" hangingPunct="0">
              <a:spcBef>
                <a:spcPct val="0"/>
              </a:spcBef>
              <a:spcAft>
                <a:spcPct val="0"/>
              </a:spcAft>
              <a:defRPr>
                <a:solidFill>
                  <a:schemeClr val="tx1"/>
                </a:solidFill>
                <a:latin typeface="Calligrapher" pitchFamily="2" charset="0"/>
              </a:defRPr>
            </a:lvl8pPr>
            <a:lvl9pPr marL="3886200" indent="-228600" eaLnBrk="0" fontAlgn="base" hangingPunct="0">
              <a:spcBef>
                <a:spcPct val="0"/>
              </a:spcBef>
              <a:spcAft>
                <a:spcPct val="0"/>
              </a:spcAft>
              <a:defRPr>
                <a:solidFill>
                  <a:schemeClr val="tx1"/>
                </a:solidFill>
                <a:latin typeface="Calligrapher" pitchFamily="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8095067-1ED7-457B-BB16-62BD2F59BA21}" type="slidenum">
              <a:rPr kumimoji="0" lang="en-US" altLang="en-US" sz="1200" b="0" i="0" u="none" strike="noStrike" kern="1200" cap="none" spc="0" normalizeH="0" baseline="0" noProof="0" smtClean="0">
                <a:ln>
                  <a:noFill/>
                </a:ln>
                <a:solidFill>
                  <a:srgbClr val="000000"/>
                </a:solidFill>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180</a:t>
            </a:fld>
            <a:endParaRPr kumimoji="0" lang="en-US" altLang="en-US" sz="1200" b="0" i="0" u="none" strike="noStrike" kern="1200" cap="none" spc="0" normalizeH="0" baseline="0" noProof="0">
              <a:ln>
                <a:noFill/>
              </a:ln>
              <a:solidFill>
                <a:srgbClr val="000000"/>
              </a:solidFill>
              <a:effectLst/>
              <a:uLnTx/>
              <a:uFillTx/>
              <a:latin typeface="Calligrapher" pitchFamily="2" charset="0"/>
              <a:ea typeface="+mn-ea"/>
              <a:cs typeface="+mn-cs"/>
            </a:endParaRPr>
          </a:p>
        </p:txBody>
      </p:sp>
      <p:sp>
        <p:nvSpPr>
          <p:cNvPr id="1915907" name="Rectangle 2">
            <a:extLst>
              <a:ext uri="{FF2B5EF4-FFF2-40B4-BE49-F238E27FC236}">
                <a16:creationId xmlns:a16="http://schemas.microsoft.com/office/drawing/2014/main" id="{03EACEFC-261C-42C2-B7F1-6B755301FE1B}"/>
              </a:ext>
            </a:extLst>
          </p:cNvPr>
          <p:cNvSpPr>
            <a:spLocks noGrp="1" noRot="1" noChangeAspect="1" noChangeArrowheads="1" noTextEdit="1"/>
          </p:cNvSpPr>
          <p:nvPr>
            <p:ph type="sldImg"/>
          </p:nvPr>
        </p:nvSpPr>
        <p:spPr>
          <a:ln/>
        </p:spPr>
      </p:sp>
      <p:sp>
        <p:nvSpPr>
          <p:cNvPr id="1915908" name="Rectangle 3">
            <a:extLst>
              <a:ext uri="{FF2B5EF4-FFF2-40B4-BE49-F238E27FC236}">
                <a16:creationId xmlns:a16="http://schemas.microsoft.com/office/drawing/2014/main" id="{4868CD41-42FB-44C4-BB7C-A1E3A268C57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0194" name="Rectangle 7">
            <a:extLst>
              <a:ext uri="{FF2B5EF4-FFF2-40B4-BE49-F238E27FC236}">
                <a16:creationId xmlns:a16="http://schemas.microsoft.com/office/drawing/2014/main" id="{C2879BAD-103F-40A8-890E-8417219AE63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32342AF-0832-40A7-B38E-0C3749995DB0}" type="slidenum">
              <a:rPr kumimoji="0" lang="en-US" altLang="en-US" sz="1200" b="0" i="0" u="none" strike="noStrike" kern="1200" cap="none" spc="0" normalizeH="0" baseline="0" noProof="0" smtClean="0">
                <a:ln>
                  <a:noFill/>
                </a:ln>
                <a:solidFill>
                  <a:srgbClr val="000000"/>
                </a:solidFill>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181</a:t>
            </a:fld>
            <a:endParaRPr kumimoji="0" lang="en-US" altLang="en-US" sz="1200" b="0" i="0" u="none" strike="noStrike" kern="1200" cap="none" spc="0" normalizeH="0" baseline="0" noProof="0">
              <a:ln>
                <a:noFill/>
              </a:ln>
              <a:solidFill>
                <a:srgbClr val="000000"/>
              </a:solidFill>
              <a:effectLst/>
              <a:uLnTx/>
              <a:uFillTx/>
              <a:latin typeface="Calligrapher" pitchFamily="2" charset="0"/>
              <a:ea typeface="+mn-ea"/>
              <a:cs typeface="+mn-cs"/>
            </a:endParaRPr>
          </a:p>
        </p:txBody>
      </p:sp>
      <p:sp>
        <p:nvSpPr>
          <p:cNvPr id="1160195" name="Rectangle 2">
            <a:extLst>
              <a:ext uri="{FF2B5EF4-FFF2-40B4-BE49-F238E27FC236}">
                <a16:creationId xmlns:a16="http://schemas.microsoft.com/office/drawing/2014/main" id="{22B3072B-4235-40E9-AA38-3AFD1DAD9190}"/>
              </a:ext>
            </a:extLst>
          </p:cNvPr>
          <p:cNvSpPr>
            <a:spLocks noGrp="1" noRot="1" noChangeAspect="1" noChangeArrowheads="1" noTextEdit="1"/>
          </p:cNvSpPr>
          <p:nvPr>
            <p:ph type="sldImg"/>
          </p:nvPr>
        </p:nvSpPr>
        <p:spPr>
          <a:ln/>
        </p:spPr>
      </p:sp>
      <p:sp>
        <p:nvSpPr>
          <p:cNvPr id="1160196" name="Rectangle 3">
            <a:extLst>
              <a:ext uri="{FF2B5EF4-FFF2-40B4-BE49-F238E27FC236}">
                <a16:creationId xmlns:a16="http://schemas.microsoft.com/office/drawing/2014/main" id="{DCFE5E5A-E52E-4DAB-8AD8-7AFDB2C7504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1218" name="Rectangle 7">
            <a:extLst>
              <a:ext uri="{FF2B5EF4-FFF2-40B4-BE49-F238E27FC236}">
                <a16:creationId xmlns:a16="http://schemas.microsoft.com/office/drawing/2014/main" id="{513956B2-293F-42F7-A000-F17554519FC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B849F7B-C04F-4F0F-BBC0-DC710B2D2654}" type="slidenum">
              <a:rPr kumimoji="0" lang="en-US" altLang="en-US" sz="1200" b="0" i="0" u="none" strike="noStrike" kern="1200" cap="none" spc="0" normalizeH="0" baseline="0" noProof="0" smtClean="0">
                <a:ln>
                  <a:noFill/>
                </a:ln>
                <a:solidFill>
                  <a:srgbClr val="000000"/>
                </a:solidFill>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182</a:t>
            </a:fld>
            <a:endParaRPr kumimoji="0" lang="en-US" altLang="en-US" sz="1200" b="0" i="0" u="none" strike="noStrike" kern="1200" cap="none" spc="0" normalizeH="0" baseline="0" noProof="0">
              <a:ln>
                <a:noFill/>
              </a:ln>
              <a:solidFill>
                <a:srgbClr val="000000"/>
              </a:solidFill>
              <a:effectLst/>
              <a:uLnTx/>
              <a:uFillTx/>
              <a:latin typeface="Calligrapher" pitchFamily="2" charset="0"/>
              <a:ea typeface="+mn-ea"/>
              <a:cs typeface="+mn-cs"/>
            </a:endParaRPr>
          </a:p>
        </p:txBody>
      </p:sp>
      <p:sp>
        <p:nvSpPr>
          <p:cNvPr id="1161219" name="Rectangle 2">
            <a:extLst>
              <a:ext uri="{FF2B5EF4-FFF2-40B4-BE49-F238E27FC236}">
                <a16:creationId xmlns:a16="http://schemas.microsoft.com/office/drawing/2014/main" id="{1A83B0F7-24ED-41B2-94BF-4FB2E0FA4A87}"/>
              </a:ext>
            </a:extLst>
          </p:cNvPr>
          <p:cNvSpPr>
            <a:spLocks noGrp="1" noRot="1" noChangeAspect="1" noChangeArrowheads="1" noTextEdit="1"/>
          </p:cNvSpPr>
          <p:nvPr>
            <p:ph type="sldImg"/>
          </p:nvPr>
        </p:nvSpPr>
        <p:spPr>
          <a:ln/>
        </p:spPr>
      </p:sp>
      <p:sp>
        <p:nvSpPr>
          <p:cNvPr id="1161220" name="Rectangle 3">
            <a:extLst>
              <a:ext uri="{FF2B5EF4-FFF2-40B4-BE49-F238E27FC236}">
                <a16:creationId xmlns:a16="http://schemas.microsoft.com/office/drawing/2014/main" id="{748BAEFB-A343-48B2-B251-FCEFA0BC2E4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2242" name="Rectangle 7">
            <a:extLst>
              <a:ext uri="{FF2B5EF4-FFF2-40B4-BE49-F238E27FC236}">
                <a16:creationId xmlns:a16="http://schemas.microsoft.com/office/drawing/2014/main" id="{D39AA7F3-0A13-41FF-8453-40D6626D72C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D319891-014B-454D-9B3F-82C9D879A8A5}" type="slidenum">
              <a:rPr kumimoji="0" lang="en-US" altLang="en-US" sz="1200" b="0" i="0" u="none" strike="noStrike" kern="1200" cap="none" spc="0" normalizeH="0" baseline="0" noProof="0" smtClean="0">
                <a:ln>
                  <a:noFill/>
                </a:ln>
                <a:solidFill>
                  <a:srgbClr val="000000"/>
                </a:solidFill>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183</a:t>
            </a:fld>
            <a:endParaRPr kumimoji="0" lang="en-US" altLang="en-US" sz="1200" b="0" i="0" u="none" strike="noStrike" kern="1200" cap="none" spc="0" normalizeH="0" baseline="0" noProof="0">
              <a:ln>
                <a:noFill/>
              </a:ln>
              <a:solidFill>
                <a:srgbClr val="000000"/>
              </a:solidFill>
              <a:effectLst/>
              <a:uLnTx/>
              <a:uFillTx/>
              <a:latin typeface="Calligrapher" pitchFamily="2" charset="0"/>
              <a:ea typeface="+mn-ea"/>
              <a:cs typeface="+mn-cs"/>
            </a:endParaRPr>
          </a:p>
        </p:txBody>
      </p:sp>
      <p:sp>
        <p:nvSpPr>
          <p:cNvPr id="1162243" name="Rectangle 2">
            <a:extLst>
              <a:ext uri="{FF2B5EF4-FFF2-40B4-BE49-F238E27FC236}">
                <a16:creationId xmlns:a16="http://schemas.microsoft.com/office/drawing/2014/main" id="{94C17F8F-198A-43EF-BB22-53485E070B3D}"/>
              </a:ext>
            </a:extLst>
          </p:cNvPr>
          <p:cNvSpPr>
            <a:spLocks noGrp="1" noRot="1" noChangeAspect="1" noChangeArrowheads="1" noTextEdit="1"/>
          </p:cNvSpPr>
          <p:nvPr>
            <p:ph type="sldImg"/>
          </p:nvPr>
        </p:nvSpPr>
        <p:spPr>
          <a:ln/>
        </p:spPr>
      </p:sp>
      <p:sp>
        <p:nvSpPr>
          <p:cNvPr id="1162244" name="Rectangle 3">
            <a:extLst>
              <a:ext uri="{FF2B5EF4-FFF2-40B4-BE49-F238E27FC236}">
                <a16:creationId xmlns:a16="http://schemas.microsoft.com/office/drawing/2014/main" id="{664905A5-E6EF-49FD-876A-97227BC6354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3266" name="Rectangle 7">
            <a:extLst>
              <a:ext uri="{FF2B5EF4-FFF2-40B4-BE49-F238E27FC236}">
                <a16:creationId xmlns:a16="http://schemas.microsoft.com/office/drawing/2014/main" id="{96997BE8-2D9A-4B09-8078-10A2F5AAF70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B93D6C0-67B5-4DDB-A5DB-96D6EAE27F21}" type="slidenum">
              <a:rPr kumimoji="0" lang="en-US" altLang="en-US" sz="1200" b="0" i="0" u="none" strike="noStrike" kern="1200" cap="none" spc="0" normalizeH="0" baseline="0" noProof="0" smtClean="0">
                <a:ln>
                  <a:noFill/>
                </a:ln>
                <a:solidFill>
                  <a:srgbClr val="000000"/>
                </a:solidFill>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184</a:t>
            </a:fld>
            <a:endParaRPr kumimoji="0" lang="en-US" altLang="en-US" sz="1200" b="0" i="0" u="none" strike="noStrike" kern="1200" cap="none" spc="0" normalizeH="0" baseline="0" noProof="0">
              <a:ln>
                <a:noFill/>
              </a:ln>
              <a:solidFill>
                <a:srgbClr val="000000"/>
              </a:solidFill>
              <a:effectLst/>
              <a:uLnTx/>
              <a:uFillTx/>
              <a:latin typeface="Calligrapher" pitchFamily="2" charset="0"/>
              <a:ea typeface="+mn-ea"/>
              <a:cs typeface="+mn-cs"/>
            </a:endParaRPr>
          </a:p>
        </p:txBody>
      </p:sp>
      <p:sp>
        <p:nvSpPr>
          <p:cNvPr id="1163267" name="Rectangle 2">
            <a:extLst>
              <a:ext uri="{FF2B5EF4-FFF2-40B4-BE49-F238E27FC236}">
                <a16:creationId xmlns:a16="http://schemas.microsoft.com/office/drawing/2014/main" id="{D5441674-9C74-448E-86B3-3092688B0C6C}"/>
              </a:ext>
            </a:extLst>
          </p:cNvPr>
          <p:cNvSpPr>
            <a:spLocks noGrp="1" noRot="1" noChangeAspect="1" noChangeArrowheads="1" noTextEdit="1"/>
          </p:cNvSpPr>
          <p:nvPr>
            <p:ph type="sldImg"/>
          </p:nvPr>
        </p:nvSpPr>
        <p:spPr>
          <a:ln/>
        </p:spPr>
      </p:sp>
      <p:sp>
        <p:nvSpPr>
          <p:cNvPr id="1163268" name="Rectangle 3">
            <a:extLst>
              <a:ext uri="{FF2B5EF4-FFF2-40B4-BE49-F238E27FC236}">
                <a16:creationId xmlns:a16="http://schemas.microsoft.com/office/drawing/2014/main" id="{55ED4686-17DE-4BA1-BF77-A7C9648B75A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4290" name="Rectangle 7">
            <a:extLst>
              <a:ext uri="{FF2B5EF4-FFF2-40B4-BE49-F238E27FC236}">
                <a16:creationId xmlns:a16="http://schemas.microsoft.com/office/drawing/2014/main" id="{3E21A646-15A7-4AB1-AB00-B88AE11800F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873A718-C306-4260-B7CC-0DF6676FF093}" type="slidenum">
              <a:rPr kumimoji="0" lang="en-US" altLang="en-US" sz="1200" b="0" i="0" u="none" strike="noStrike" kern="1200" cap="none" spc="0" normalizeH="0" baseline="0" noProof="0" smtClean="0">
                <a:ln>
                  <a:noFill/>
                </a:ln>
                <a:solidFill>
                  <a:srgbClr val="000000"/>
                </a:solidFill>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185</a:t>
            </a:fld>
            <a:endParaRPr kumimoji="0" lang="en-US" altLang="en-US" sz="1200" b="0" i="0" u="none" strike="noStrike" kern="1200" cap="none" spc="0" normalizeH="0" baseline="0" noProof="0">
              <a:ln>
                <a:noFill/>
              </a:ln>
              <a:solidFill>
                <a:srgbClr val="000000"/>
              </a:solidFill>
              <a:effectLst/>
              <a:uLnTx/>
              <a:uFillTx/>
              <a:latin typeface="Calligrapher" pitchFamily="2" charset="0"/>
              <a:ea typeface="+mn-ea"/>
              <a:cs typeface="+mn-cs"/>
            </a:endParaRPr>
          </a:p>
        </p:txBody>
      </p:sp>
      <p:sp>
        <p:nvSpPr>
          <p:cNvPr id="1164291" name="Rectangle 2">
            <a:extLst>
              <a:ext uri="{FF2B5EF4-FFF2-40B4-BE49-F238E27FC236}">
                <a16:creationId xmlns:a16="http://schemas.microsoft.com/office/drawing/2014/main" id="{D5A31B93-C4B5-46CD-834B-CB1400C127FE}"/>
              </a:ext>
            </a:extLst>
          </p:cNvPr>
          <p:cNvSpPr>
            <a:spLocks noGrp="1" noRot="1" noChangeAspect="1" noChangeArrowheads="1" noTextEdit="1"/>
          </p:cNvSpPr>
          <p:nvPr>
            <p:ph type="sldImg"/>
          </p:nvPr>
        </p:nvSpPr>
        <p:spPr>
          <a:ln/>
        </p:spPr>
      </p:sp>
      <p:sp>
        <p:nvSpPr>
          <p:cNvPr id="1164292" name="Rectangle 3">
            <a:extLst>
              <a:ext uri="{FF2B5EF4-FFF2-40B4-BE49-F238E27FC236}">
                <a16:creationId xmlns:a16="http://schemas.microsoft.com/office/drawing/2014/main" id="{1A4E2A69-47BF-4CB9-A001-6958BAD2AF7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5314" name="Rectangle 7">
            <a:extLst>
              <a:ext uri="{FF2B5EF4-FFF2-40B4-BE49-F238E27FC236}">
                <a16:creationId xmlns:a16="http://schemas.microsoft.com/office/drawing/2014/main" id="{D954309A-BA5C-4F07-AFA2-03689BDDF82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DB53CF2-ABAC-48E6-A10F-CA45091FCD71}" type="slidenum">
              <a:rPr kumimoji="0" lang="en-US" altLang="en-US" sz="1200" b="0" i="0" u="none" strike="noStrike" kern="1200" cap="none" spc="0" normalizeH="0" baseline="0" noProof="0" smtClean="0">
                <a:ln>
                  <a:noFill/>
                </a:ln>
                <a:solidFill>
                  <a:srgbClr val="000000"/>
                </a:solidFill>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186</a:t>
            </a:fld>
            <a:endParaRPr kumimoji="0" lang="en-US" altLang="en-US" sz="1200" b="0" i="0" u="none" strike="noStrike" kern="1200" cap="none" spc="0" normalizeH="0" baseline="0" noProof="0">
              <a:ln>
                <a:noFill/>
              </a:ln>
              <a:solidFill>
                <a:srgbClr val="000000"/>
              </a:solidFill>
              <a:effectLst/>
              <a:uLnTx/>
              <a:uFillTx/>
              <a:latin typeface="Calligrapher" pitchFamily="2" charset="0"/>
              <a:ea typeface="+mn-ea"/>
              <a:cs typeface="+mn-cs"/>
            </a:endParaRPr>
          </a:p>
        </p:txBody>
      </p:sp>
      <p:sp>
        <p:nvSpPr>
          <p:cNvPr id="1165315" name="Rectangle 2">
            <a:extLst>
              <a:ext uri="{FF2B5EF4-FFF2-40B4-BE49-F238E27FC236}">
                <a16:creationId xmlns:a16="http://schemas.microsoft.com/office/drawing/2014/main" id="{7C53CB21-FF33-405D-B313-2CF56E442119}"/>
              </a:ext>
            </a:extLst>
          </p:cNvPr>
          <p:cNvSpPr>
            <a:spLocks noGrp="1" noRot="1" noChangeAspect="1" noChangeArrowheads="1" noTextEdit="1"/>
          </p:cNvSpPr>
          <p:nvPr>
            <p:ph type="sldImg"/>
          </p:nvPr>
        </p:nvSpPr>
        <p:spPr>
          <a:ln/>
        </p:spPr>
      </p:sp>
      <p:sp>
        <p:nvSpPr>
          <p:cNvPr id="1165316" name="Rectangle 3">
            <a:extLst>
              <a:ext uri="{FF2B5EF4-FFF2-40B4-BE49-F238E27FC236}">
                <a16:creationId xmlns:a16="http://schemas.microsoft.com/office/drawing/2014/main" id="{66145182-84BB-49B5-B920-9B8C9A72782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62C08D-4DAA-4400-ADDF-B7E42D1CB8C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865316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06F76E-E60C-4C54-B47A-C2C406EC8F7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5966766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4690" name="Rectangle 7">
            <a:extLst>
              <a:ext uri="{FF2B5EF4-FFF2-40B4-BE49-F238E27FC236}">
                <a16:creationId xmlns:a16="http://schemas.microsoft.com/office/drawing/2014/main" id="{06680747-D64F-4E63-B681-459277432B8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ligrapher" pitchFamily="2" charset="0"/>
              </a:defRPr>
            </a:lvl1pPr>
            <a:lvl2pPr marL="742950" indent="-285750" eaLnBrk="0" hangingPunct="0">
              <a:defRPr>
                <a:solidFill>
                  <a:schemeClr val="tx1"/>
                </a:solidFill>
                <a:latin typeface="Calligrapher" pitchFamily="2" charset="0"/>
              </a:defRPr>
            </a:lvl2pPr>
            <a:lvl3pPr marL="1143000" indent="-228600" eaLnBrk="0" hangingPunct="0">
              <a:defRPr>
                <a:solidFill>
                  <a:schemeClr val="tx1"/>
                </a:solidFill>
                <a:latin typeface="Calligrapher" pitchFamily="2" charset="0"/>
              </a:defRPr>
            </a:lvl3pPr>
            <a:lvl4pPr marL="1600200" indent="-228600" eaLnBrk="0" hangingPunct="0">
              <a:defRPr>
                <a:solidFill>
                  <a:schemeClr val="tx1"/>
                </a:solidFill>
                <a:latin typeface="Calligrapher" pitchFamily="2" charset="0"/>
              </a:defRPr>
            </a:lvl4pPr>
            <a:lvl5pPr marL="2057400" indent="-228600" eaLnBrk="0" hangingPunct="0">
              <a:defRPr>
                <a:solidFill>
                  <a:schemeClr val="tx1"/>
                </a:solidFill>
                <a:latin typeface="Calligrapher" pitchFamily="2" charset="0"/>
              </a:defRPr>
            </a:lvl5pPr>
            <a:lvl6pPr marL="2514600" indent="-228600" eaLnBrk="0" fontAlgn="base" hangingPunct="0">
              <a:spcBef>
                <a:spcPct val="0"/>
              </a:spcBef>
              <a:spcAft>
                <a:spcPct val="0"/>
              </a:spcAft>
              <a:defRPr>
                <a:solidFill>
                  <a:schemeClr val="tx1"/>
                </a:solidFill>
                <a:latin typeface="Calligrapher" pitchFamily="2" charset="0"/>
              </a:defRPr>
            </a:lvl6pPr>
            <a:lvl7pPr marL="2971800" indent="-228600" eaLnBrk="0" fontAlgn="base" hangingPunct="0">
              <a:spcBef>
                <a:spcPct val="0"/>
              </a:spcBef>
              <a:spcAft>
                <a:spcPct val="0"/>
              </a:spcAft>
              <a:defRPr>
                <a:solidFill>
                  <a:schemeClr val="tx1"/>
                </a:solidFill>
                <a:latin typeface="Calligrapher" pitchFamily="2" charset="0"/>
              </a:defRPr>
            </a:lvl7pPr>
            <a:lvl8pPr marL="3429000" indent="-228600" eaLnBrk="0" fontAlgn="base" hangingPunct="0">
              <a:spcBef>
                <a:spcPct val="0"/>
              </a:spcBef>
              <a:spcAft>
                <a:spcPct val="0"/>
              </a:spcAft>
              <a:defRPr>
                <a:solidFill>
                  <a:schemeClr val="tx1"/>
                </a:solidFill>
                <a:latin typeface="Calligrapher" pitchFamily="2" charset="0"/>
              </a:defRPr>
            </a:lvl8pPr>
            <a:lvl9pPr marL="3886200" indent="-228600" eaLnBrk="0" fontAlgn="base" hangingPunct="0">
              <a:spcBef>
                <a:spcPct val="0"/>
              </a:spcBef>
              <a:spcAft>
                <a:spcPct val="0"/>
              </a:spcAft>
              <a:defRPr>
                <a:solidFill>
                  <a:schemeClr val="tx1"/>
                </a:solidFill>
                <a:latin typeface="Calligrapher" pitchFamily="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35159A8-2EA0-46B0-A9E2-D32537CD5FD9}" type="slidenum">
              <a:rPr kumimoji="0" lang="en-US" altLang="en-US" sz="1200" b="0" i="0" u="none" strike="noStrike" kern="1200" cap="none" spc="0" normalizeH="0" baseline="0" noProof="0" smtClean="0">
                <a:ln>
                  <a:noFill/>
                </a:ln>
                <a:solidFill>
                  <a:srgbClr val="000000"/>
                </a:solidFill>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188</a:t>
            </a:fld>
            <a:endParaRPr kumimoji="0" lang="en-US" altLang="en-US" sz="1200" b="0" i="0" u="none" strike="noStrike" kern="1200" cap="none" spc="0" normalizeH="0" baseline="0" noProof="0">
              <a:ln>
                <a:noFill/>
              </a:ln>
              <a:solidFill>
                <a:srgbClr val="000000"/>
              </a:solidFill>
              <a:effectLst/>
              <a:uLnTx/>
              <a:uFillTx/>
              <a:latin typeface="Calligrapher" pitchFamily="2" charset="0"/>
              <a:ea typeface="+mn-ea"/>
              <a:cs typeface="+mn-cs"/>
            </a:endParaRPr>
          </a:p>
        </p:txBody>
      </p:sp>
      <p:sp>
        <p:nvSpPr>
          <p:cNvPr id="1394691" name="Rectangle 2">
            <a:extLst>
              <a:ext uri="{FF2B5EF4-FFF2-40B4-BE49-F238E27FC236}">
                <a16:creationId xmlns:a16="http://schemas.microsoft.com/office/drawing/2014/main" id="{55C0FFF2-86BF-4926-90BA-2CC9C441B5E8}"/>
              </a:ext>
            </a:extLst>
          </p:cNvPr>
          <p:cNvSpPr>
            <a:spLocks noGrp="1" noRot="1" noChangeAspect="1" noChangeArrowheads="1" noTextEdit="1"/>
          </p:cNvSpPr>
          <p:nvPr>
            <p:ph type="sldImg"/>
          </p:nvPr>
        </p:nvSpPr>
        <p:spPr>
          <a:ln/>
        </p:spPr>
      </p:sp>
      <p:sp>
        <p:nvSpPr>
          <p:cNvPr id="1394692" name="Rectangle 3">
            <a:extLst>
              <a:ext uri="{FF2B5EF4-FFF2-40B4-BE49-F238E27FC236}">
                <a16:creationId xmlns:a16="http://schemas.microsoft.com/office/drawing/2014/main" id="{48161DC3-184F-4C05-AFFC-6A20E2F246C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7762" name="Rectangle 7">
            <a:extLst>
              <a:ext uri="{FF2B5EF4-FFF2-40B4-BE49-F238E27FC236}">
                <a16:creationId xmlns:a16="http://schemas.microsoft.com/office/drawing/2014/main" id="{714E406D-0F3E-42DD-8DAB-98666C22601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ligrapher" pitchFamily="2" charset="0"/>
              </a:defRPr>
            </a:lvl1pPr>
            <a:lvl2pPr marL="742950" indent="-285750" eaLnBrk="0" hangingPunct="0">
              <a:defRPr>
                <a:solidFill>
                  <a:schemeClr val="tx1"/>
                </a:solidFill>
                <a:latin typeface="Calligrapher" pitchFamily="2" charset="0"/>
              </a:defRPr>
            </a:lvl2pPr>
            <a:lvl3pPr marL="1143000" indent="-228600" eaLnBrk="0" hangingPunct="0">
              <a:defRPr>
                <a:solidFill>
                  <a:schemeClr val="tx1"/>
                </a:solidFill>
                <a:latin typeface="Calligrapher" pitchFamily="2" charset="0"/>
              </a:defRPr>
            </a:lvl3pPr>
            <a:lvl4pPr marL="1600200" indent="-228600" eaLnBrk="0" hangingPunct="0">
              <a:defRPr>
                <a:solidFill>
                  <a:schemeClr val="tx1"/>
                </a:solidFill>
                <a:latin typeface="Calligrapher" pitchFamily="2" charset="0"/>
              </a:defRPr>
            </a:lvl4pPr>
            <a:lvl5pPr marL="2057400" indent="-228600" eaLnBrk="0" hangingPunct="0">
              <a:defRPr>
                <a:solidFill>
                  <a:schemeClr val="tx1"/>
                </a:solidFill>
                <a:latin typeface="Calligrapher" pitchFamily="2" charset="0"/>
              </a:defRPr>
            </a:lvl5pPr>
            <a:lvl6pPr marL="2514600" indent="-228600" eaLnBrk="0" fontAlgn="base" hangingPunct="0">
              <a:spcBef>
                <a:spcPct val="0"/>
              </a:spcBef>
              <a:spcAft>
                <a:spcPct val="0"/>
              </a:spcAft>
              <a:defRPr>
                <a:solidFill>
                  <a:schemeClr val="tx1"/>
                </a:solidFill>
                <a:latin typeface="Calligrapher" pitchFamily="2" charset="0"/>
              </a:defRPr>
            </a:lvl6pPr>
            <a:lvl7pPr marL="2971800" indent="-228600" eaLnBrk="0" fontAlgn="base" hangingPunct="0">
              <a:spcBef>
                <a:spcPct val="0"/>
              </a:spcBef>
              <a:spcAft>
                <a:spcPct val="0"/>
              </a:spcAft>
              <a:defRPr>
                <a:solidFill>
                  <a:schemeClr val="tx1"/>
                </a:solidFill>
                <a:latin typeface="Calligrapher" pitchFamily="2" charset="0"/>
              </a:defRPr>
            </a:lvl7pPr>
            <a:lvl8pPr marL="3429000" indent="-228600" eaLnBrk="0" fontAlgn="base" hangingPunct="0">
              <a:spcBef>
                <a:spcPct val="0"/>
              </a:spcBef>
              <a:spcAft>
                <a:spcPct val="0"/>
              </a:spcAft>
              <a:defRPr>
                <a:solidFill>
                  <a:schemeClr val="tx1"/>
                </a:solidFill>
                <a:latin typeface="Calligrapher" pitchFamily="2" charset="0"/>
              </a:defRPr>
            </a:lvl8pPr>
            <a:lvl9pPr marL="3886200" indent="-228600" eaLnBrk="0" fontAlgn="base" hangingPunct="0">
              <a:spcBef>
                <a:spcPct val="0"/>
              </a:spcBef>
              <a:spcAft>
                <a:spcPct val="0"/>
              </a:spcAft>
              <a:defRPr>
                <a:solidFill>
                  <a:schemeClr val="tx1"/>
                </a:solidFill>
                <a:latin typeface="Calligrapher" pitchFamily="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E2FA1F4-29A0-40D6-AD8B-F0D166577F91}" type="slidenum">
              <a:rPr kumimoji="0" lang="en-US" altLang="en-US" sz="1200" b="0" i="0" u="none" strike="noStrike" kern="1200" cap="none" spc="0" normalizeH="0" baseline="0" noProof="0" smtClean="0">
                <a:ln>
                  <a:noFill/>
                </a:ln>
                <a:solidFill>
                  <a:srgbClr val="000000"/>
                </a:solidFill>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189</a:t>
            </a:fld>
            <a:endParaRPr kumimoji="0" lang="en-US" altLang="en-US" sz="1200" b="0" i="0" u="none" strike="noStrike" kern="1200" cap="none" spc="0" normalizeH="0" baseline="0" noProof="0">
              <a:ln>
                <a:noFill/>
              </a:ln>
              <a:solidFill>
                <a:srgbClr val="000000"/>
              </a:solidFill>
              <a:effectLst/>
              <a:uLnTx/>
              <a:uFillTx/>
              <a:latin typeface="Calligrapher" pitchFamily="2" charset="0"/>
              <a:ea typeface="+mn-ea"/>
              <a:cs typeface="+mn-cs"/>
            </a:endParaRPr>
          </a:p>
        </p:txBody>
      </p:sp>
      <p:sp>
        <p:nvSpPr>
          <p:cNvPr id="1397763" name="Rectangle 2">
            <a:extLst>
              <a:ext uri="{FF2B5EF4-FFF2-40B4-BE49-F238E27FC236}">
                <a16:creationId xmlns:a16="http://schemas.microsoft.com/office/drawing/2014/main" id="{4789B4A3-98B1-4C31-9B14-6AF23D87C4CD}"/>
              </a:ext>
            </a:extLst>
          </p:cNvPr>
          <p:cNvSpPr>
            <a:spLocks noGrp="1" noRot="1" noChangeAspect="1" noChangeArrowheads="1" noTextEdit="1"/>
          </p:cNvSpPr>
          <p:nvPr>
            <p:ph type="sldImg"/>
          </p:nvPr>
        </p:nvSpPr>
        <p:spPr>
          <a:ln/>
        </p:spPr>
      </p:sp>
      <p:sp>
        <p:nvSpPr>
          <p:cNvPr id="1397764" name="Rectangle 3">
            <a:extLst>
              <a:ext uri="{FF2B5EF4-FFF2-40B4-BE49-F238E27FC236}">
                <a16:creationId xmlns:a16="http://schemas.microsoft.com/office/drawing/2014/main" id="{3958F85D-4A0C-4ACD-8941-A712B9AB6A4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9810" name="Rectangle 7">
            <a:extLst>
              <a:ext uri="{FF2B5EF4-FFF2-40B4-BE49-F238E27FC236}">
                <a16:creationId xmlns:a16="http://schemas.microsoft.com/office/drawing/2014/main" id="{01932F49-D4EF-4C21-A70A-BD5BA74F859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ligrapher" pitchFamily="2" charset="0"/>
              </a:defRPr>
            </a:lvl1pPr>
            <a:lvl2pPr marL="742950" indent="-285750" eaLnBrk="0" hangingPunct="0">
              <a:defRPr>
                <a:solidFill>
                  <a:schemeClr val="tx1"/>
                </a:solidFill>
                <a:latin typeface="Calligrapher" pitchFamily="2" charset="0"/>
              </a:defRPr>
            </a:lvl2pPr>
            <a:lvl3pPr marL="1143000" indent="-228600" eaLnBrk="0" hangingPunct="0">
              <a:defRPr>
                <a:solidFill>
                  <a:schemeClr val="tx1"/>
                </a:solidFill>
                <a:latin typeface="Calligrapher" pitchFamily="2" charset="0"/>
              </a:defRPr>
            </a:lvl3pPr>
            <a:lvl4pPr marL="1600200" indent="-228600" eaLnBrk="0" hangingPunct="0">
              <a:defRPr>
                <a:solidFill>
                  <a:schemeClr val="tx1"/>
                </a:solidFill>
                <a:latin typeface="Calligrapher" pitchFamily="2" charset="0"/>
              </a:defRPr>
            </a:lvl4pPr>
            <a:lvl5pPr marL="2057400" indent="-228600" eaLnBrk="0" hangingPunct="0">
              <a:defRPr>
                <a:solidFill>
                  <a:schemeClr val="tx1"/>
                </a:solidFill>
                <a:latin typeface="Calligrapher" pitchFamily="2" charset="0"/>
              </a:defRPr>
            </a:lvl5pPr>
            <a:lvl6pPr marL="2514600" indent="-228600" eaLnBrk="0" fontAlgn="base" hangingPunct="0">
              <a:spcBef>
                <a:spcPct val="0"/>
              </a:spcBef>
              <a:spcAft>
                <a:spcPct val="0"/>
              </a:spcAft>
              <a:defRPr>
                <a:solidFill>
                  <a:schemeClr val="tx1"/>
                </a:solidFill>
                <a:latin typeface="Calligrapher" pitchFamily="2" charset="0"/>
              </a:defRPr>
            </a:lvl6pPr>
            <a:lvl7pPr marL="2971800" indent="-228600" eaLnBrk="0" fontAlgn="base" hangingPunct="0">
              <a:spcBef>
                <a:spcPct val="0"/>
              </a:spcBef>
              <a:spcAft>
                <a:spcPct val="0"/>
              </a:spcAft>
              <a:defRPr>
                <a:solidFill>
                  <a:schemeClr val="tx1"/>
                </a:solidFill>
                <a:latin typeface="Calligrapher" pitchFamily="2" charset="0"/>
              </a:defRPr>
            </a:lvl7pPr>
            <a:lvl8pPr marL="3429000" indent="-228600" eaLnBrk="0" fontAlgn="base" hangingPunct="0">
              <a:spcBef>
                <a:spcPct val="0"/>
              </a:spcBef>
              <a:spcAft>
                <a:spcPct val="0"/>
              </a:spcAft>
              <a:defRPr>
                <a:solidFill>
                  <a:schemeClr val="tx1"/>
                </a:solidFill>
                <a:latin typeface="Calligrapher" pitchFamily="2" charset="0"/>
              </a:defRPr>
            </a:lvl8pPr>
            <a:lvl9pPr marL="3886200" indent="-228600" eaLnBrk="0" fontAlgn="base" hangingPunct="0">
              <a:spcBef>
                <a:spcPct val="0"/>
              </a:spcBef>
              <a:spcAft>
                <a:spcPct val="0"/>
              </a:spcAft>
              <a:defRPr>
                <a:solidFill>
                  <a:schemeClr val="tx1"/>
                </a:solidFill>
                <a:latin typeface="Calligrapher" pitchFamily="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1ACDB4A-83D0-449C-BB7B-7D1DEC42F3AB}" type="slidenum">
              <a:rPr kumimoji="0" lang="en-US" altLang="en-US" sz="1200" b="0" i="0" u="none" strike="noStrike" kern="1200" cap="none" spc="0" normalizeH="0" baseline="0" noProof="0" smtClean="0">
                <a:ln>
                  <a:noFill/>
                </a:ln>
                <a:solidFill>
                  <a:srgbClr val="000000"/>
                </a:solidFill>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190</a:t>
            </a:fld>
            <a:endParaRPr kumimoji="0" lang="en-US" altLang="en-US" sz="1200" b="0" i="0" u="none" strike="noStrike" kern="1200" cap="none" spc="0" normalizeH="0" baseline="0" noProof="0">
              <a:ln>
                <a:noFill/>
              </a:ln>
              <a:solidFill>
                <a:srgbClr val="000000"/>
              </a:solidFill>
              <a:effectLst/>
              <a:uLnTx/>
              <a:uFillTx/>
              <a:latin typeface="Calligrapher" pitchFamily="2" charset="0"/>
              <a:ea typeface="+mn-ea"/>
              <a:cs typeface="+mn-cs"/>
            </a:endParaRPr>
          </a:p>
        </p:txBody>
      </p:sp>
      <p:sp>
        <p:nvSpPr>
          <p:cNvPr id="1399811" name="Rectangle 2">
            <a:extLst>
              <a:ext uri="{FF2B5EF4-FFF2-40B4-BE49-F238E27FC236}">
                <a16:creationId xmlns:a16="http://schemas.microsoft.com/office/drawing/2014/main" id="{15767C78-D48C-4FC4-A62E-BDDE8D8CC8CF}"/>
              </a:ext>
            </a:extLst>
          </p:cNvPr>
          <p:cNvSpPr>
            <a:spLocks noGrp="1" noRot="1" noChangeAspect="1" noChangeArrowheads="1" noTextEdit="1"/>
          </p:cNvSpPr>
          <p:nvPr>
            <p:ph type="sldImg"/>
          </p:nvPr>
        </p:nvSpPr>
        <p:spPr>
          <a:ln/>
        </p:spPr>
      </p:sp>
      <p:sp>
        <p:nvSpPr>
          <p:cNvPr id="1399812" name="Rectangle 3">
            <a:extLst>
              <a:ext uri="{FF2B5EF4-FFF2-40B4-BE49-F238E27FC236}">
                <a16:creationId xmlns:a16="http://schemas.microsoft.com/office/drawing/2014/main" id="{7F6E698E-BB09-414A-B7E8-7E0B12AB298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6066" name="Rectangle 7">
            <a:extLst>
              <a:ext uri="{FF2B5EF4-FFF2-40B4-BE49-F238E27FC236}">
                <a16:creationId xmlns:a16="http://schemas.microsoft.com/office/drawing/2014/main" id="{6522102E-F41B-4BF3-8892-95C9842949B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ligrapher" pitchFamily="2" charset="0"/>
              </a:defRPr>
            </a:lvl1pPr>
            <a:lvl2pPr marL="742950" indent="-285750" eaLnBrk="0" hangingPunct="0">
              <a:defRPr>
                <a:solidFill>
                  <a:schemeClr val="tx1"/>
                </a:solidFill>
                <a:latin typeface="Calligrapher" pitchFamily="2" charset="0"/>
              </a:defRPr>
            </a:lvl2pPr>
            <a:lvl3pPr marL="1143000" indent="-228600" eaLnBrk="0" hangingPunct="0">
              <a:defRPr>
                <a:solidFill>
                  <a:schemeClr val="tx1"/>
                </a:solidFill>
                <a:latin typeface="Calligrapher" pitchFamily="2" charset="0"/>
              </a:defRPr>
            </a:lvl3pPr>
            <a:lvl4pPr marL="1600200" indent="-228600" eaLnBrk="0" hangingPunct="0">
              <a:defRPr>
                <a:solidFill>
                  <a:schemeClr val="tx1"/>
                </a:solidFill>
                <a:latin typeface="Calligrapher" pitchFamily="2" charset="0"/>
              </a:defRPr>
            </a:lvl4pPr>
            <a:lvl5pPr marL="2057400" indent="-228600" eaLnBrk="0" hangingPunct="0">
              <a:defRPr>
                <a:solidFill>
                  <a:schemeClr val="tx1"/>
                </a:solidFill>
                <a:latin typeface="Calligrapher" pitchFamily="2" charset="0"/>
              </a:defRPr>
            </a:lvl5pPr>
            <a:lvl6pPr marL="2514600" indent="-228600" eaLnBrk="0" fontAlgn="base" hangingPunct="0">
              <a:spcBef>
                <a:spcPct val="0"/>
              </a:spcBef>
              <a:spcAft>
                <a:spcPct val="0"/>
              </a:spcAft>
              <a:defRPr>
                <a:solidFill>
                  <a:schemeClr val="tx1"/>
                </a:solidFill>
                <a:latin typeface="Calligrapher" pitchFamily="2" charset="0"/>
              </a:defRPr>
            </a:lvl6pPr>
            <a:lvl7pPr marL="2971800" indent="-228600" eaLnBrk="0" fontAlgn="base" hangingPunct="0">
              <a:spcBef>
                <a:spcPct val="0"/>
              </a:spcBef>
              <a:spcAft>
                <a:spcPct val="0"/>
              </a:spcAft>
              <a:defRPr>
                <a:solidFill>
                  <a:schemeClr val="tx1"/>
                </a:solidFill>
                <a:latin typeface="Calligrapher" pitchFamily="2" charset="0"/>
              </a:defRPr>
            </a:lvl7pPr>
            <a:lvl8pPr marL="3429000" indent="-228600" eaLnBrk="0" fontAlgn="base" hangingPunct="0">
              <a:spcBef>
                <a:spcPct val="0"/>
              </a:spcBef>
              <a:spcAft>
                <a:spcPct val="0"/>
              </a:spcAft>
              <a:defRPr>
                <a:solidFill>
                  <a:schemeClr val="tx1"/>
                </a:solidFill>
                <a:latin typeface="Calligrapher" pitchFamily="2" charset="0"/>
              </a:defRPr>
            </a:lvl8pPr>
            <a:lvl9pPr marL="3886200" indent="-228600" eaLnBrk="0" fontAlgn="base" hangingPunct="0">
              <a:spcBef>
                <a:spcPct val="0"/>
              </a:spcBef>
              <a:spcAft>
                <a:spcPct val="0"/>
              </a:spcAft>
              <a:defRPr>
                <a:solidFill>
                  <a:schemeClr val="tx1"/>
                </a:solidFill>
                <a:latin typeface="Calligrapher" pitchFamily="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3A3731F-F0B1-4DB3-9D12-7688674A2D0A}" type="slidenum">
              <a:rPr kumimoji="0" lang="en-US" altLang="en-US" sz="1200" b="0" i="0" u="none" strike="noStrike" kern="1200" cap="none" spc="0" normalizeH="0" baseline="0" noProof="0" smtClean="0">
                <a:ln>
                  <a:noFill/>
                </a:ln>
                <a:solidFill>
                  <a:srgbClr val="000000"/>
                </a:solidFill>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191</a:t>
            </a:fld>
            <a:endParaRPr kumimoji="0" lang="en-US" altLang="en-US" sz="1200" b="0" i="0" u="none" strike="noStrike" kern="1200" cap="none" spc="0" normalizeH="0" baseline="0" noProof="0">
              <a:ln>
                <a:noFill/>
              </a:ln>
              <a:solidFill>
                <a:srgbClr val="000000"/>
              </a:solidFill>
              <a:effectLst/>
              <a:uLnTx/>
              <a:uFillTx/>
              <a:latin typeface="Calligrapher" pitchFamily="2" charset="0"/>
              <a:ea typeface="+mn-ea"/>
              <a:cs typeface="+mn-cs"/>
            </a:endParaRPr>
          </a:p>
        </p:txBody>
      </p:sp>
      <p:sp>
        <p:nvSpPr>
          <p:cNvPr id="1496067" name="Rectangle 2">
            <a:extLst>
              <a:ext uri="{FF2B5EF4-FFF2-40B4-BE49-F238E27FC236}">
                <a16:creationId xmlns:a16="http://schemas.microsoft.com/office/drawing/2014/main" id="{17C56F65-5147-4649-8AFB-1CB3ED33E494}"/>
              </a:ext>
            </a:extLst>
          </p:cNvPr>
          <p:cNvSpPr>
            <a:spLocks noGrp="1" noRot="1" noChangeAspect="1" noChangeArrowheads="1" noTextEdit="1"/>
          </p:cNvSpPr>
          <p:nvPr>
            <p:ph type="sldImg"/>
          </p:nvPr>
        </p:nvSpPr>
        <p:spPr>
          <a:ln/>
        </p:spPr>
      </p:sp>
      <p:sp>
        <p:nvSpPr>
          <p:cNvPr id="1496068" name="Rectangle 3">
            <a:extLst>
              <a:ext uri="{FF2B5EF4-FFF2-40B4-BE49-F238E27FC236}">
                <a16:creationId xmlns:a16="http://schemas.microsoft.com/office/drawing/2014/main" id="{605A1235-AC1F-42DC-A331-15DF81456BF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02" name="Rectangle 7">
            <a:extLst>
              <a:ext uri="{FF2B5EF4-FFF2-40B4-BE49-F238E27FC236}">
                <a16:creationId xmlns:a16="http://schemas.microsoft.com/office/drawing/2014/main" id="{E05F7A02-CCA1-41F0-B19B-A16F1363778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ligrapher" pitchFamily="2" charset="0"/>
              </a:defRPr>
            </a:lvl1pPr>
            <a:lvl2pPr marL="742950" indent="-285750" eaLnBrk="0" hangingPunct="0">
              <a:defRPr>
                <a:solidFill>
                  <a:schemeClr val="tx1"/>
                </a:solidFill>
                <a:latin typeface="Calligrapher" pitchFamily="2" charset="0"/>
              </a:defRPr>
            </a:lvl2pPr>
            <a:lvl3pPr marL="1143000" indent="-228600" eaLnBrk="0" hangingPunct="0">
              <a:defRPr>
                <a:solidFill>
                  <a:schemeClr val="tx1"/>
                </a:solidFill>
                <a:latin typeface="Calligrapher" pitchFamily="2" charset="0"/>
              </a:defRPr>
            </a:lvl3pPr>
            <a:lvl4pPr marL="1600200" indent="-228600" eaLnBrk="0" hangingPunct="0">
              <a:defRPr>
                <a:solidFill>
                  <a:schemeClr val="tx1"/>
                </a:solidFill>
                <a:latin typeface="Calligrapher" pitchFamily="2" charset="0"/>
              </a:defRPr>
            </a:lvl4pPr>
            <a:lvl5pPr marL="2057400" indent="-228600" eaLnBrk="0" hangingPunct="0">
              <a:defRPr>
                <a:solidFill>
                  <a:schemeClr val="tx1"/>
                </a:solidFill>
                <a:latin typeface="Calligrapher" pitchFamily="2" charset="0"/>
              </a:defRPr>
            </a:lvl5pPr>
            <a:lvl6pPr marL="2514600" indent="-228600" eaLnBrk="0" fontAlgn="base" hangingPunct="0">
              <a:spcBef>
                <a:spcPct val="0"/>
              </a:spcBef>
              <a:spcAft>
                <a:spcPct val="0"/>
              </a:spcAft>
              <a:defRPr>
                <a:solidFill>
                  <a:schemeClr val="tx1"/>
                </a:solidFill>
                <a:latin typeface="Calligrapher" pitchFamily="2" charset="0"/>
              </a:defRPr>
            </a:lvl6pPr>
            <a:lvl7pPr marL="2971800" indent="-228600" eaLnBrk="0" fontAlgn="base" hangingPunct="0">
              <a:spcBef>
                <a:spcPct val="0"/>
              </a:spcBef>
              <a:spcAft>
                <a:spcPct val="0"/>
              </a:spcAft>
              <a:defRPr>
                <a:solidFill>
                  <a:schemeClr val="tx1"/>
                </a:solidFill>
                <a:latin typeface="Calligrapher" pitchFamily="2" charset="0"/>
              </a:defRPr>
            </a:lvl7pPr>
            <a:lvl8pPr marL="3429000" indent="-228600" eaLnBrk="0" fontAlgn="base" hangingPunct="0">
              <a:spcBef>
                <a:spcPct val="0"/>
              </a:spcBef>
              <a:spcAft>
                <a:spcPct val="0"/>
              </a:spcAft>
              <a:defRPr>
                <a:solidFill>
                  <a:schemeClr val="tx1"/>
                </a:solidFill>
                <a:latin typeface="Calligrapher" pitchFamily="2" charset="0"/>
              </a:defRPr>
            </a:lvl8pPr>
            <a:lvl9pPr marL="3886200" indent="-228600" eaLnBrk="0" fontAlgn="base" hangingPunct="0">
              <a:spcBef>
                <a:spcPct val="0"/>
              </a:spcBef>
              <a:spcAft>
                <a:spcPct val="0"/>
              </a:spcAft>
              <a:defRPr>
                <a:solidFill>
                  <a:schemeClr val="tx1"/>
                </a:solidFill>
                <a:latin typeface="Calligrapher" pitchFamily="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DF2F04D-D29D-4638-893C-9818AE39D007}" type="slidenum">
              <a:rPr kumimoji="0" lang="en-US" altLang="en-US" sz="1200" b="0" i="0" u="none" strike="noStrike" kern="1200" cap="none" spc="0" normalizeH="0" baseline="0" noProof="0" smtClean="0">
                <a:ln>
                  <a:noFill/>
                </a:ln>
                <a:solidFill>
                  <a:srgbClr val="000000"/>
                </a:solidFill>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193</a:t>
            </a:fld>
            <a:endParaRPr kumimoji="0" lang="en-US" altLang="en-US" sz="1200" b="0" i="0" u="none" strike="noStrike" kern="1200" cap="none" spc="0" normalizeH="0" baseline="0" noProof="0">
              <a:ln>
                <a:noFill/>
              </a:ln>
              <a:solidFill>
                <a:srgbClr val="000000"/>
              </a:solidFill>
              <a:effectLst/>
              <a:uLnTx/>
              <a:uFillTx/>
              <a:latin typeface="Calligrapher" pitchFamily="2" charset="0"/>
              <a:ea typeface="+mn-ea"/>
              <a:cs typeface="+mn-cs"/>
            </a:endParaRPr>
          </a:p>
        </p:txBody>
      </p:sp>
      <p:sp>
        <p:nvSpPr>
          <p:cNvPr id="1382403" name="Rectangle 2">
            <a:extLst>
              <a:ext uri="{FF2B5EF4-FFF2-40B4-BE49-F238E27FC236}">
                <a16:creationId xmlns:a16="http://schemas.microsoft.com/office/drawing/2014/main" id="{880536C5-B1B7-45DD-B310-5FA520C7EDCA}"/>
              </a:ext>
            </a:extLst>
          </p:cNvPr>
          <p:cNvSpPr>
            <a:spLocks noGrp="1" noRot="1" noChangeAspect="1" noChangeArrowheads="1" noTextEdit="1"/>
          </p:cNvSpPr>
          <p:nvPr>
            <p:ph type="sldImg"/>
          </p:nvPr>
        </p:nvSpPr>
        <p:spPr>
          <a:ln/>
        </p:spPr>
      </p:sp>
      <p:sp>
        <p:nvSpPr>
          <p:cNvPr id="1382404" name="Rectangle 3">
            <a:extLst>
              <a:ext uri="{FF2B5EF4-FFF2-40B4-BE49-F238E27FC236}">
                <a16:creationId xmlns:a16="http://schemas.microsoft.com/office/drawing/2014/main" id="{74C69028-7B72-4FEF-A7A7-E791841D3EB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6498" name="Rectangle 7">
            <a:extLst>
              <a:ext uri="{FF2B5EF4-FFF2-40B4-BE49-F238E27FC236}">
                <a16:creationId xmlns:a16="http://schemas.microsoft.com/office/drawing/2014/main" id="{E8ADC8B4-987A-4120-8B8C-ED72D7F1DC7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ligrapher" pitchFamily="2" charset="0"/>
              </a:defRPr>
            </a:lvl1pPr>
            <a:lvl2pPr marL="742950" indent="-285750" eaLnBrk="0" hangingPunct="0">
              <a:defRPr>
                <a:solidFill>
                  <a:schemeClr val="tx1"/>
                </a:solidFill>
                <a:latin typeface="Calligrapher" pitchFamily="2" charset="0"/>
              </a:defRPr>
            </a:lvl2pPr>
            <a:lvl3pPr marL="1143000" indent="-228600" eaLnBrk="0" hangingPunct="0">
              <a:defRPr>
                <a:solidFill>
                  <a:schemeClr val="tx1"/>
                </a:solidFill>
                <a:latin typeface="Calligrapher" pitchFamily="2" charset="0"/>
              </a:defRPr>
            </a:lvl3pPr>
            <a:lvl4pPr marL="1600200" indent="-228600" eaLnBrk="0" hangingPunct="0">
              <a:defRPr>
                <a:solidFill>
                  <a:schemeClr val="tx1"/>
                </a:solidFill>
                <a:latin typeface="Calligrapher" pitchFamily="2" charset="0"/>
              </a:defRPr>
            </a:lvl4pPr>
            <a:lvl5pPr marL="2057400" indent="-228600" eaLnBrk="0" hangingPunct="0">
              <a:defRPr>
                <a:solidFill>
                  <a:schemeClr val="tx1"/>
                </a:solidFill>
                <a:latin typeface="Calligrapher" pitchFamily="2" charset="0"/>
              </a:defRPr>
            </a:lvl5pPr>
            <a:lvl6pPr marL="2514600" indent="-228600" eaLnBrk="0" fontAlgn="base" hangingPunct="0">
              <a:spcBef>
                <a:spcPct val="0"/>
              </a:spcBef>
              <a:spcAft>
                <a:spcPct val="0"/>
              </a:spcAft>
              <a:defRPr>
                <a:solidFill>
                  <a:schemeClr val="tx1"/>
                </a:solidFill>
                <a:latin typeface="Calligrapher" pitchFamily="2" charset="0"/>
              </a:defRPr>
            </a:lvl6pPr>
            <a:lvl7pPr marL="2971800" indent="-228600" eaLnBrk="0" fontAlgn="base" hangingPunct="0">
              <a:spcBef>
                <a:spcPct val="0"/>
              </a:spcBef>
              <a:spcAft>
                <a:spcPct val="0"/>
              </a:spcAft>
              <a:defRPr>
                <a:solidFill>
                  <a:schemeClr val="tx1"/>
                </a:solidFill>
                <a:latin typeface="Calligrapher" pitchFamily="2" charset="0"/>
              </a:defRPr>
            </a:lvl7pPr>
            <a:lvl8pPr marL="3429000" indent="-228600" eaLnBrk="0" fontAlgn="base" hangingPunct="0">
              <a:spcBef>
                <a:spcPct val="0"/>
              </a:spcBef>
              <a:spcAft>
                <a:spcPct val="0"/>
              </a:spcAft>
              <a:defRPr>
                <a:solidFill>
                  <a:schemeClr val="tx1"/>
                </a:solidFill>
                <a:latin typeface="Calligrapher" pitchFamily="2" charset="0"/>
              </a:defRPr>
            </a:lvl8pPr>
            <a:lvl9pPr marL="3886200" indent="-228600" eaLnBrk="0" fontAlgn="base" hangingPunct="0">
              <a:spcBef>
                <a:spcPct val="0"/>
              </a:spcBef>
              <a:spcAft>
                <a:spcPct val="0"/>
              </a:spcAft>
              <a:defRPr>
                <a:solidFill>
                  <a:schemeClr val="tx1"/>
                </a:solidFill>
                <a:latin typeface="Calligrapher" pitchFamily="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EF87271-3601-4CE1-B293-256D36163FF0}" type="slidenum">
              <a:rPr kumimoji="0" lang="en-US" altLang="en-US" sz="1200" b="0" i="0" u="none" strike="noStrike" kern="1200" cap="none" spc="0" normalizeH="0" baseline="0" noProof="0" smtClean="0">
                <a:ln>
                  <a:noFill/>
                </a:ln>
                <a:solidFill>
                  <a:srgbClr val="000000"/>
                </a:solidFill>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194</a:t>
            </a:fld>
            <a:endParaRPr kumimoji="0" lang="en-US" altLang="en-US" sz="1200" b="0" i="0" u="none" strike="noStrike" kern="1200" cap="none" spc="0" normalizeH="0" baseline="0" noProof="0">
              <a:ln>
                <a:noFill/>
              </a:ln>
              <a:solidFill>
                <a:srgbClr val="000000"/>
              </a:solidFill>
              <a:effectLst/>
              <a:uLnTx/>
              <a:uFillTx/>
              <a:latin typeface="Calligrapher" pitchFamily="2" charset="0"/>
              <a:ea typeface="+mn-ea"/>
              <a:cs typeface="+mn-cs"/>
            </a:endParaRPr>
          </a:p>
        </p:txBody>
      </p:sp>
      <p:sp>
        <p:nvSpPr>
          <p:cNvPr id="1386499" name="Rectangle 2">
            <a:extLst>
              <a:ext uri="{FF2B5EF4-FFF2-40B4-BE49-F238E27FC236}">
                <a16:creationId xmlns:a16="http://schemas.microsoft.com/office/drawing/2014/main" id="{03CE95A5-BAFE-4659-ABBB-29432F105A25}"/>
              </a:ext>
            </a:extLst>
          </p:cNvPr>
          <p:cNvSpPr>
            <a:spLocks noGrp="1" noRot="1" noChangeAspect="1" noChangeArrowheads="1" noTextEdit="1"/>
          </p:cNvSpPr>
          <p:nvPr>
            <p:ph type="sldImg"/>
          </p:nvPr>
        </p:nvSpPr>
        <p:spPr>
          <a:ln/>
        </p:spPr>
      </p:sp>
      <p:sp>
        <p:nvSpPr>
          <p:cNvPr id="1386500" name="Rectangle 3">
            <a:extLst>
              <a:ext uri="{FF2B5EF4-FFF2-40B4-BE49-F238E27FC236}">
                <a16:creationId xmlns:a16="http://schemas.microsoft.com/office/drawing/2014/main" id="{9B1A88BD-7E8E-4B1D-84BD-4C11579DEE2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0594" name="Rectangle 7">
            <a:extLst>
              <a:ext uri="{FF2B5EF4-FFF2-40B4-BE49-F238E27FC236}">
                <a16:creationId xmlns:a16="http://schemas.microsoft.com/office/drawing/2014/main" id="{B73EB433-AB3E-4121-BAB3-3EC5891DDDC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ligrapher" pitchFamily="2" charset="0"/>
              </a:defRPr>
            </a:lvl1pPr>
            <a:lvl2pPr marL="742950" indent="-285750" eaLnBrk="0" hangingPunct="0">
              <a:defRPr>
                <a:solidFill>
                  <a:schemeClr val="tx1"/>
                </a:solidFill>
                <a:latin typeface="Calligrapher" pitchFamily="2" charset="0"/>
              </a:defRPr>
            </a:lvl2pPr>
            <a:lvl3pPr marL="1143000" indent="-228600" eaLnBrk="0" hangingPunct="0">
              <a:defRPr>
                <a:solidFill>
                  <a:schemeClr val="tx1"/>
                </a:solidFill>
                <a:latin typeface="Calligrapher" pitchFamily="2" charset="0"/>
              </a:defRPr>
            </a:lvl3pPr>
            <a:lvl4pPr marL="1600200" indent="-228600" eaLnBrk="0" hangingPunct="0">
              <a:defRPr>
                <a:solidFill>
                  <a:schemeClr val="tx1"/>
                </a:solidFill>
                <a:latin typeface="Calligrapher" pitchFamily="2" charset="0"/>
              </a:defRPr>
            </a:lvl4pPr>
            <a:lvl5pPr marL="2057400" indent="-228600" eaLnBrk="0" hangingPunct="0">
              <a:defRPr>
                <a:solidFill>
                  <a:schemeClr val="tx1"/>
                </a:solidFill>
                <a:latin typeface="Calligrapher" pitchFamily="2" charset="0"/>
              </a:defRPr>
            </a:lvl5pPr>
            <a:lvl6pPr marL="2514600" indent="-228600" eaLnBrk="0" fontAlgn="base" hangingPunct="0">
              <a:spcBef>
                <a:spcPct val="0"/>
              </a:spcBef>
              <a:spcAft>
                <a:spcPct val="0"/>
              </a:spcAft>
              <a:defRPr>
                <a:solidFill>
                  <a:schemeClr val="tx1"/>
                </a:solidFill>
                <a:latin typeface="Calligrapher" pitchFamily="2" charset="0"/>
              </a:defRPr>
            </a:lvl6pPr>
            <a:lvl7pPr marL="2971800" indent="-228600" eaLnBrk="0" fontAlgn="base" hangingPunct="0">
              <a:spcBef>
                <a:spcPct val="0"/>
              </a:spcBef>
              <a:spcAft>
                <a:spcPct val="0"/>
              </a:spcAft>
              <a:defRPr>
                <a:solidFill>
                  <a:schemeClr val="tx1"/>
                </a:solidFill>
                <a:latin typeface="Calligrapher" pitchFamily="2" charset="0"/>
              </a:defRPr>
            </a:lvl7pPr>
            <a:lvl8pPr marL="3429000" indent="-228600" eaLnBrk="0" fontAlgn="base" hangingPunct="0">
              <a:spcBef>
                <a:spcPct val="0"/>
              </a:spcBef>
              <a:spcAft>
                <a:spcPct val="0"/>
              </a:spcAft>
              <a:defRPr>
                <a:solidFill>
                  <a:schemeClr val="tx1"/>
                </a:solidFill>
                <a:latin typeface="Calligrapher" pitchFamily="2" charset="0"/>
              </a:defRPr>
            </a:lvl8pPr>
            <a:lvl9pPr marL="3886200" indent="-228600" eaLnBrk="0" fontAlgn="base" hangingPunct="0">
              <a:spcBef>
                <a:spcPct val="0"/>
              </a:spcBef>
              <a:spcAft>
                <a:spcPct val="0"/>
              </a:spcAft>
              <a:defRPr>
                <a:solidFill>
                  <a:schemeClr val="tx1"/>
                </a:solidFill>
                <a:latin typeface="Calligrapher" pitchFamily="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325F741-53E2-429E-A4D8-51233A1873E7}" type="slidenum">
              <a:rPr kumimoji="0" lang="en-US" altLang="en-US" sz="1200" b="0" i="0" u="none" strike="noStrike" kern="1200" cap="none" spc="0" normalizeH="0" baseline="0" noProof="0" smtClean="0">
                <a:ln>
                  <a:noFill/>
                </a:ln>
                <a:solidFill>
                  <a:srgbClr val="000000"/>
                </a:solidFill>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195</a:t>
            </a:fld>
            <a:endParaRPr kumimoji="0" lang="en-US" altLang="en-US" sz="1200" b="0" i="0" u="none" strike="noStrike" kern="1200" cap="none" spc="0" normalizeH="0" baseline="0" noProof="0">
              <a:ln>
                <a:noFill/>
              </a:ln>
              <a:solidFill>
                <a:srgbClr val="000000"/>
              </a:solidFill>
              <a:effectLst/>
              <a:uLnTx/>
              <a:uFillTx/>
              <a:latin typeface="Calligrapher" pitchFamily="2" charset="0"/>
              <a:ea typeface="+mn-ea"/>
              <a:cs typeface="+mn-cs"/>
            </a:endParaRPr>
          </a:p>
        </p:txBody>
      </p:sp>
      <p:sp>
        <p:nvSpPr>
          <p:cNvPr id="1390595" name="Rectangle 2">
            <a:extLst>
              <a:ext uri="{FF2B5EF4-FFF2-40B4-BE49-F238E27FC236}">
                <a16:creationId xmlns:a16="http://schemas.microsoft.com/office/drawing/2014/main" id="{E0E3EB20-3542-4687-842B-6FDB81D60279}"/>
              </a:ext>
            </a:extLst>
          </p:cNvPr>
          <p:cNvSpPr>
            <a:spLocks noGrp="1" noRot="1" noChangeAspect="1" noChangeArrowheads="1" noTextEdit="1"/>
          </p:cNvSpPr>
          <p:nvPr>
            <p:ph type="sldImg"/>
          </p:nvPr>
        </p:nvSpPr>
        <p:spPr>
          <a:ln/>
        </p:spPr>
      </p:sp>
      <p:sp>
        <p:nvSpPr>
          <p:cNvPr id="1390596" name="Rectangle 3">
            <a:extLst>
              <a:ext uri="{FF2B5EF4-FFF2-40B4-BE49-F238E27FC236}">
                <a16:creationId xmlns:a16="http://schemas.microsoft.com/office/drawing/2014/main" id="{4DAA8459-FCD4-4A8A-930C-75652ADA66E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1618" name="Rectangle 7">
            <a:extLst>
              <a:ext uri="{FF2B5EF4-FFF2-40B4-BE49-F238E27FC236}">
                <a16:creationId xmlns:a16="http://schemas.microsoft.com/office/drawing/2014/main" id="{9D1B9830-8B8E-40AA-9CF9-4111304C333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ligrapher" pitchFamily="2" charset="0"/>
              </a:defRPr>
            </a:lvl1pPr>
            <a:lvl2pPr marL="742950" indent="-285750" eaLnBrk="0" hangingPunct="0">
              <a:defRPr>
                <a:solidFill>
                  <a:schemeClr val="tx1"/>
                </a:solidFill>
                <a:latin typeface="Calligrapher" pitchFamily="2" charset="0"/>
              </a:defRPr>
            </a:lvl2pPr>
            <a:lvl3pPr marL="1143000" indent="-228600" eaLnBrk="0" hangingPunct="0">
              <a:defRPr>
                <a:solidFill>
                  <a:schemeClr val="tx1"/>
                </a:solidFill>
                <a:latin typeface="Calligrapher" pitchFamily="2" charset="0"/>
              </a:defRPr>
            </a:lvl3pPr>
            <a:lvl4pPr marL="1600200" indent="-228600" eaLnBrk="0" hangingPunct="0">
              <a:defRPr>
                <a:solidFill>
                  <a:schemeClr val="tx1"/>
                </a:solidFill>
                <a:latin typeface="Calligrapher" pitchFamily="2" charset="0"/>
              </a:defRPr>
            </a:lvl4pPr>
            <a:lvl5pPr marL="2057400" indent="-228600" eaLnBrk="0" hangingPunct="0">
              <a:defRPr>
                <a:solidFill>
                  <a:schemeClr val="tx1"/>
                </a:solidFill>
                <a:latin typeface="Calligrapher" pitchFamily="2" charset="0"/>
              </a:defRPr>
            </a:lvl5pPr>
            <a:lvl6pPr marL="2514600" indent="-228600" eaLnBrk="0" fontAlgn="base" hangingPunct="0">
              <a:spcBef>
                <a:spcPct val="0"/>
              </a:spcBef>
              <a:spcAft>
                <a:spcPct val="0"/>
              </a:spcAft>
              <a:defRPr>
                <a:solidFill>
                  <a:schemeClr val="tx1"/>
                </a:solidFill>
                <a:latin typeface="Calligrapher" pitchFamily="2" charset="0"/>
              </a:defRPr>
            </a:lvl6pPr>
            <a:lvl7pPr marL="2971800" indent="-228600" eaLnBrk="0" fontAlgn="base" hangingPunct="0">
              <a:spcBef>
                <a:spcPct val="0"/>
              </a:spcBef>
              <a:spcAft>
                <a:spcPct val="0"/>
              </a:spcAft>
              <a:defRPr>
                <a:solidFill>
                  <a:schemeClr val="tx1"/>
                </a:solidFill>
                <a:latin typeface="Calligrapher" pitchFamily="2" charset="0"/>
              </a:defRPr>
            </a:lvl7pPr>
            <a:lvl8pPr marL="3429000" indent="-228600" eaLnBrk="0" fontAlgn="base" hangingPunct="0">
              <a:spcBef>
                <a:spcPct val="0"/>
              </a:spcBef>
              <a:spcAft>
                <a:spcPct val="0"/>
              </a:spcAft>
              <a:defRPr>
                <a:solidFill>
                  <a:schemeClr val="tx1"/>
                </a:solidFill>
                <a:latin typeface="Calligrapher" pitchFamily="2" charset="0"/>
              </a:defRPr>
            </a:lvl8pPr>
            <a:lvl9pPr marL="3886200" indent="-228600" eaLnBrk="0" fontAlgn="base" hangingPunct="0">
              <a:spcBef>
                <a:spcPct val="0"/>
              </a:spcBef>
              <a:spcAft>
                <a:spcPct val="0"/>
              </a:spcAft>
              <a:defRPr>
                <a:solidFill>
                  <a:schemeClr val="tx1"/>
                </a:solidFill>
                <a:latin typeface="Calligrapher" pitchFamily="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25EA709-4163-48E7-A4DE-B4EAAA1A2E42}" type="slidenum">
              <a:rPr kumimoji="0" lang="en-US" altLang="en-US" sz="1200" b="0" i="0" u="none" strike="noStrike" kern="1200" cap="none" spc="0" normalizeH="0" baseline="0" noProof="0" smtClean="0">
                <a:ln>
                  <a:noFill/>
                </a:ln>
                <a:solidFill>
                  <a:srgbClr val="000000"/>
                </a:solidFill>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196</a:t>
            </a:fld>
            <a:endParaRPr kumimoji="0" lang="en-US" altLang="en-US" sz="1200" b="0" i="0" u="none" strike="noStrike" kern="1200" cap="none" spc="0" normalizeH="0" baseline="0" noProof="0">
              <a:ln>
                <a:noFill/>
              </a:ln>
              <a:solidFill>
                <a:srgbClr val="000000"/>
              </a:solidFill>
              <a:effectLst/>
              <a:uLnTx/>
              <a:uFillTx/>
              <a:latin typeface="Calligrapher" pitchFamily="2" charset="0"/>
              <a:ea typeface="+mn-ea"/>
              <a:cs typeface="+mn-cs"/>
            </a:endParaRPr>
          </a:p>
        </p:txBody>
      </p:sp>
      <p:sp>
        <p:nvSpPr>
          <p:cNvPr id="1391619" name="Rectangle 2">
            <a:extLst>
              <a:ext uri="{FF2B5EF4-FFF2-40B4-BE49-F238E27FC236}">
                <a16:creationId xmlns:a16="http://schemas.microsoft.com/office/drawing/2014/main" id="{A91258B3-61D9-4CC8-9F97-CA277BB4878E}"/>
              </a:ext>
            </a:extLst>
          </p:cNvPr>
          <p:cNvSpPr>
            <a:spLocks noGrp="1" noRot="1" noChangeAspect="1" noChangeArrowheads="1" noTextEdit="1"/>
          </p:cNvSpPr>
          <p:nvPr>
            <p:ph type="sldImg"/>
          </p:nvPr>
        </p:nvSpPr>
        <p:spPr>
          <a:ln/>
        </p:spPr>
      </p:sp>
      <p:sp>
        <p:nvSpPr>
          <p:cNvPr id="1391620" name="Rectangle 3">
            <a:extLst>
              <a:ext uri="{FF2B5EF4-FFF2-40B4-BE49-F238E27FC236}">
                <a16:creationId xmlns:a16="http://schemas.microsoft.com/office/drawing/2014/main" id="{152D70A9-B8B0-417B-A714-C980D320F6C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3426" name="Rectangle 7">
            <a:extLst>
              <a:ext uri="{FF2B5EF4-FFF2-40B4-BE49-F238E27FC236}">
                <a16:creationId xmlns:a16="http://schemas.microsoft.com/office/drawing/2014/main" id="{6E6EE2F3-447C-4931-ABB6-3D0EA69F97B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ligrapher" pitchFamily="2" charset="0"/>
              </a:defRPr>
            </a:lvl1pPr>
            <a:lvl2pPr marL="742950" indent="-285750" eaLnBrk="0" hangingPunct="0">
              <a:defRPr>
                <a:solidFill>
                  <a:schemeClr val="tx1"/>
                </a:solidFill>
                <a:latin typeface="Calligrapher" pitchFamily="2" charset="0"/>
              </a:defRPr>
            </a:lvl2pPr>
            <a:lvl3pPr marL="1143000" indent="-228600" eaLnBrk="0" hangingPunct="0">
              <a:defRPr>
                <a:solidFill>
                  <a:schemeClr val="tx1"/>
                </a:solidFill>
                <a:latin typeface="Calligrapher" pitchFamily="2" charset="0"/>
              </a:defRPr>
            </a:lvl3pPr>
            <a:lvl4pPr marL="1600200" indent="-228600" eaLnBrk="0" hangingPunct="0">
              <a:defRPr>
                <a:solidFill>
                  <a:schemeClr val="tx1"/>
                </a:solidFill>
                <a:latin typeface="Calligrapher" pitchFamily="2" charset="0"/>
              </a:defRPr>
            </a:lvl4pPr>
            <a:lvl5pPr marL="2057400" indent="-228600" eaLnBrk="0" hangingPunct="0">
              <a:defRPr>
                <a:solidFill>
                  <a:schemeClr val="tx1"/>
                </a:solidFill>
                <a:latin typeface="Calligrapher" pitchFamily="2" charset="0"/>
              </a:defRPr>
            </a:lvl5pPr>
            <a:lvl6pPr marL="2514600" indent="-228600" eaLnBrk="0" fontAlgn="base" hangingPunct="0">
              <a:spcBef>
                <a:spcPct val="0"/>
              </a:spcBef>
              <a:spcAft>
                <a:spcPct val="0"/>
              </a:spcAft>
              <a:defRPr>
                <a:solidFill>
                  <a:schemeClr val="tx1"/>
                </a:solidFill>
                <a:latin typeface="Calligrapher" pitchFamily="2" charset="0"/>
              </a:defRPr>
            </a:lvl6pPr>
            <a:lvl7pPr marL="2971800" indent="-228600" eaLnBrk="0" fontAlgn="base" hangingPunct="0">
              <a:spcBef>
                <a:spcPct val="0"/>
              </a:spcBef>
              <a:spcAft>
                <a:spcPct val="0"/>
              </a:spcAft>
              <a:defRPr>
                <a:solidFill>
                  <a:schemeClr val="tx1"/>
                </a:solidFill>
                <a:latin typeface="Calligrapher" pitchFamily="2" charset="0"/>
              </a:defRPr>
            </a:lvl7pPr>
            <a:lvl8pPr marL="3429000" indent="-228600" eaLnBrk="0" fontAlgn="base" hangingPunct="0">
              <a:spcBef>
                <a:spcPct val="0"/>
              </a:spcBef>
              <a:spcAft>
                <a:spcPct val="0"/>
              </a:spcAft>
              <a:defRPr>
                <a:solidFill>
                  <a:schemeClr val="tx1"/>
                </a:solidFill>
                <a:latin typeface="Calligrapher" pitchFamily="2" charset="0"/>
              </a:defRPr>
            </a:lvl8pPr>
            <a:lvl9pPr marL="3886200" indent="-228600" eaLnBrk="0" fontAlgn="base" hangingPunct="0">
              <a:spcBef>
                <a:spcPct val="0"/>
              </a:spcBef>
              <a:spcAft>
                <a:spcPct val="0"/>
              </a:spcAft>
              <a:defRPr>
                <a:solidFill>
                  <a:schemeClr val="tx1"/>
                </a:solidFill>
                <a:latin typeface="Calligrapher" pitchFamily="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0ECB112-919E-4697-98EF-2CCDA6FDDB34}" type="slidenum">
              <a:rPr kumimoji="0" lang="en-US" altLang="en-US" sz="1200" b="0" i="0" u="none" strike="noStrike" kern="1200" cap="none" spc="0" normalizeH="0" baseline="0" noProof="0" smtClean="0">
                <a:ln>
                  <a:noFill/>
                </a:ln>
                <a:solidFill>
                  <a:srgbClr val="000000"/>
                </a:solidFill>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198</a:t>
            </a:fld>
            <a:endParaRPr kumimoji="0" lang="en-US" altLang="en-US" sz="1200" b="0" i="0" u="none" strike="noStrike" kern="1200" cap="none" spc="0" normalizeH="0" baseline="0" noProof="0">
              <a:ln>
                <a:noFill/>
              </a:ln>
              <a:solidFill>
                <a:srgbClr val="000000"/>
              </a:solidFill>
              <a:effectLst/>
              <a:uLnTx/>
              <a:uFillTx/>
              <a:latin typeface="Calligrapher" pitchFamily="2" charset="0"/>
              <a:ea typeface="+mn-ea"/>
              <a:cs typeface="+mn-cs"/>
            </a:endParaRPr>
          </a:p>
        </p:txBody>
      </p:sp>
      <p:sp>
        <p:nvSpPr>
          <p:cNvPr id="1383427" name="Rectangle 2">
            <a:extLst>
              <a:ext uri="{FF2B5EF4-FFF2-40B4-BE49-F238E27FC236}">
                <a16:creationId xmlns:a16="http://schemas.microsoft.com/office/drawing/2014/main" id="{4C85B244-53B4-4641-A7AF-096C2C1D446A}"/>
              </a:ext>
            </a:extLst>
          </p:cNvPr>
          <p:cNvSpPr>
            <a:spLocks noGrp="1" noRot="1" noChangeAspect="1" noChangeArrowheads="1" noTextEdit="1"/>
          </p:cNvSpPr>
          <p:nvPr>
            <p:ph type="sldImg"/>
          </p:nvPr>
        </p:nvSpPr>
        <p:spPr>
          <a:ln/>
        </p:spPr>
      </p:sp>
      <p:sp>
        <p:nvSpPr>
          <p:cNvPr id="1383428" name="Rectangle 3">
            <a:extLst>
              <a:ext uri="{FF2B5EF4-FFF2-40B4-BE49-F238E27FC236}">
                <a16:creationId xmlns:a16="http://schemas.microsoft.com/office/drawing/2014/main" id="{C8FE6C53-5108-4FFB-99F6-E82A76654C3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5474" name="Rectangle 7">
            <a:extLst>
              <a:ext uri="{FF2B5EF4-FFF2-40B4-BE49-F238E27FC236}">
                <a16:creationId xmlns:a16="http://schemas.microsoft.com/office/drawing/2014/main" id="{FA0B042E-3550-4E36-9212-0EB0F5F3D17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ligrapher" pitchFamily="2" charset="0"/>
              </a:defRPr>
            </a:lvl1pPr>
            <a:lvl2pPr marL="742950" indent="-285750" eaLnBrk="0" hangingPunct="0">
              <a:defRPr>
                <a:solidFill>
                  <a:schemeClr val="tx1"/>
                </a:solidFill>
                <a:latin typeface="Calligrapher" pitchFamily="2" charset="0"/>
              </a:defRPr>
            </a:lvl2pPr>
            <a:lvl3pPr marL="1143000" indent="-228600" eaLnBrk="0" hangingPunct="0">
              <a:defRPr>
                <a:solidFill>
                  <a:schemeClr val="tx1"/>
                </a:solidFill>
                <a:latin typeface="Calligrapher" pitchFamily="2" charset="0"/>
              </a:defRPr>
            </a:lvl3pPr>
            <a:lvl4pPr marL="1600200" indent="-228600" eaLnBrk="0" hangingPunct="0">
              <a:defRPr>
                <a:solidFill>
                  <a:schemeClr val="tx1"/>
                </a:solidFill>
                <a:latin typeface="Calligrapher" pitchFamily="2" charset="0"/>
              </a:defRPr>
            </a:lvl4pPr>
            <a:lvl5pPr marL="2057400" indent="-228600" eaLnBrk="0" hangingPunct="0">
              <a:defRPr>
                <a:solidFill>
                  <a:schemeClr val="tx1"/>
                </a:solidFill>
                <a:latin typeface="Calligrapher" pitchFamily="2" charset="0"/>
              </a:defRPr>
            </a:lvl5pPr>
            <a:lvl6pPr marL="2514600" indent="-228600" eaLnBrk="0" fontAlgn="base" hangingPunct="0">
              <a:spcBef>
                <a:spcPct val="0"/>
              </a:spcBef>
              <a:spcAft>
                <a:spcPct val="0"/>
              </a:spcAft>
              <a:defRPr>
                <a:solidFill>
                  <a:schemeClr val="tx1"/>
                </a:solidFill>
                <a:latin typeface="Calligrapher" pitchFamily="2" charset="0"/>
              </a:defRPr>
            </a:lvl6pPr>
            <a:lvl7pPr marL="2971800" indent="-228600" eaLnBrk="0" fontAlgn="base" hangingPunct="0">
              <a:spcBef>
                <a:spcPct val="0"/>
              </a:spcBef>
              <a:spcAft>
                <a:spcPct val="0"/>
              </a:spcAft>
              <a:defRPr>
                <a:solidFill>
                  <a:schemeClr val="tx1"/>
                </a:solidFill>
                <a:latin typeface="Calligrapher" pitchFamily="2" charset="0"/>
              </a:defRPr>
            </a:lvl7pPr>
            <a:lvl8pPr marL="3429000" indent="-228600" eaLnBrk="0" fontAlgn="base" hangingPunct="0">
              <a:spcBef>
                <a:spcPct val="0"/>
              </a:spcBef>
              <a:spcAft>
                <a:spcPct val="0"/>
              </a:spcAft>
              <a:defRPr>
                <a:solidFill>
                  <a:schemeClr val="tx1"/>
                </a:solidFill>
                <a:latin typeface="Calligrapher" pitchFamily="2" charset="0"/>
              </a:defRPr>
            </a:lvl8pPr>
            <a:lvl9pPr marL="3886200" indent="-228600" eaLnBrk="0" fontAlgn="base" hangingPunct="0">
              <a:spcBef>
                <a:spcPct val="0"/>
              </a:spcBef>
              <a:spcAft>
                <a:spcPct val="0"/>
              </a:spcAft>
              <a:defRPr>
                <a:solidFill>
                  <a:schemeClr val="tx1"/>
                </a:solidFill>
                <a:latin typeface="Calligrapher" pitchFamily="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2B70ACA-950C-4916-A8C4-4170A40DF7B5}" type="slidenum">
              <a:rPr kumimoji="0" lang="en-US" altLang="en-US" sz="1200" b="0" i="0" u="none" strike="noStrike" kern="1200" cap="none" spc="0" normalizeH="0" baseline="0" noProof="0" smtClean="0">
                <a:ln>
                  <a:noFill/>
                </a:ln>
                <a:solidFill>
                  <a:srgbClr val="000000"/>
                </a:solidFill>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199</a:t>
            </a:fld>
            <a:endParaRPr kumimoji="0" lang="en-US" altLang="en-US" sz="1200" b="0" i="0" u="none" strike="noStrike" kern="1200" cap="none" spc="0" normalizeH="0" baseline="0" noProof="0">
              <a:ln>
                <a:noFill/>
              </a:ln>
              <a:solidFill>
                <a:srgbClr val="000000"/>
              </a:solidFill>
              <a:effectLst/>
              <a:uLnTx/>
              <a:uFillTx/>
              <a:latin typeface="Calligrapher" pitchFamily="2" charset="0"/>
              <a:ea typeface="+mn-ea"/>
              <a:cs typeface="+mn-cs"/>
            </a:endParaRPr>
          </a:p>
        </p:txBody>
      </p:sp>
      <p:sp>
        <p:nvSpPr>
          <p:cNvPr id="1385475" name="Rectangle 2">
            <a:extLst>
              <a:ext uri="{FF2B5EF4-FFF2-40B4-BE49-F238E27FC236}">
                <a16:creationId xmlns:a16="http://schemas.microsoft.com/office/drawing/2014/main" id="{FD243CE4-B6D2-4A89-A075-A853F5AA6A5D}"/>
              </a:ext>
            </a:extLst>
          </p:cNvPr>
          <p:cNvSpPr>
            <a:spLocks noGrp="1" noRot="1" noChangeAspect="1" noChangeArrowheads="1" noTextEdit="1"/>
          </p:cNvSpPr>
          <p:nvPr>
            <p:ph type="sldImg"/>
          </p:nvPr>
        </p:nvSpPr>
        <p:spPr>
          <a:ln/>
        </p:spPr>
      </p:sp>
      <p:sp>
        <p:nvSpPr>
          <p:cNvPr id="1385476" name="Rectangle 3">
            <a:extLst>
              <a:ext uri="{FF2B5EF4-FFF2-40B4-BE49-F238E27FC236}">
                <a16:creationId xmlns:a16="http://schemas.microsoft.com/office/drawing/2014/main" id="{88640373-EB46-4FD8-82F0-296E44CA7D7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06F76E-E60C-4C54-B47A-C2C406EC8F7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4634983"/>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8690" name="Rectangle 7">
            <a:extLst>
              <a:ext uri="{FF2B5EF4-FFF2-40B4-BE49-F238E27FC236}">
                <a16:creationId xmlns:a16="http://schemas.microsoft.com/office/drawing/2014/main" id="{E8271B55-3833-42BC-9BAA-9B9FB22446F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ligrapher" pitchFamily="2" charset="0"/>
              </a:defRPr>
            </a:lvl1pPr>
            <a:lvl2pPr marL="742950" indent="-285750" eaLnBrk="0" hangingPunct="0">
              <a:defRPr>
                <a:solidFill>
                  <a:schemeClr val="tx1"/>
                </a:solidFill>
                <a:latin typeface="Calligrapher" pitchFamily="2" charset="0"/>
              </a:defRPr>
            </a:lvl2pPr>
            <a:lvl3pPr marL="1143000" indent="-228600" eaLnBrk="0" hangingPunct="0">
              <a:defRPr>
                <a:solidFill>
                  <a:schemeClr val="tx1"/>
                </a:solidFill>
                <a:latin typeface="Calligrapher" pitchFamily="2" charset="0"/>
              </a:defRPr>
            </a:lvl3pPr>
            <a:lvl4pPr marL="1600200" indent="-228600" eaLnBrk="0" hangingPunct="0">
              <a:defRPr>
                <a:solidFill>
                  <a:schemeClr val="tx1"/>
                </a:solidFill>
                <a:latin typeface="Calligrapher" pitchFamily="2" charset="0"/>
              </a:defRPr>
            </a:lvl4pPr>
            <a:lvl5pPr marL="2057400" indent="-228600" eaLnBrk="0" hangingPunct="0">
              <a:defRPr>
                <a:solidFill>
                  <a:schemeClr val="tx1"/>
                </a:solidFill>
                <a:latin typeface="Calligrapher" pitchFamily="2" charset="0"/>
              </a:defRPr>
            </a:lvl5pPr>
            <a:lvl6pPr marL="2514600" indent="-228600" eaLnBrk="0" fontAlgn="base" hangingPunct="0">
              <a:spcBef>
                <a:spcPct val="0"/>
              </a:spcBef>
              <a:spcAft>
                <a:spcPct val="0"/>
              </a:spcAft>
              <a:defRPr>
                <a:solidFill>
                  <a:schemeClr val="tx1"/>
                </a:solidFill>
                <a:latin typeface="Calligrapher" pitchFamily="2" charset="0"/>
              </a:defRPr>
            </a:lvl6pPr>
            <a:lvl7pPr marL="2971800" indent="-228600" eaLnBrk="0" fontAlgn="base" hangingPunct="0">
              <a:spcBef>
                <a:spcPct val="0"/>
              </a:spcBef>
              <a:spcAft>
                <a:spcPct val="0"/>
              </a:spcAft>
              <a:defRPr>
                <a:solidFill>
                  <a:schemeClr val="tx1"/>
                </a:solidFill>
                <a:latin typeface="Calligrapher" pitchFamily="2" charset="0"/>
              </a:defRPr>
            </a:lvl7pPr>
            <a:lvl8pPr marL="3429000" indent="-228600" eaLnBrk="0" fontAlgn="base" hangingPunct="0">
              <a:spcBef>
                <a:spcPct val="0"/>
              </a:spcBef>
              <a:spcAft>
                <a:spcPct val="0"/>
              </a:spcAft>
              <a:defRPr>
                <a:solidFill>
                  <a:schemeClr val="tx1"/>
                </a:solidFill>
                <a:latin typeface="Calligrapher" pitchFamily="2" charset="0"/>
              </a:defRPr>
            </a:lvl8pPr>
            <a:lvl9pPr marL="3886200" indent="-228600" eaLnBrk="0" fontAlgn="base" hangingPunct="0">
              <a:spcBef>
                <a:spcPct val="0"/>
              </a:spcBef>
              <a:spcAft>
                <a:spcPct val="0"/>
              </a:spcAft>
              <a:defRPr>
                <a:solidFill>
                  <a:schemeClr val="tx1"/>
                </a:solidFill>
                <a:latin typeface="Calligrapher" pitchFamily="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64FFF05-FC37-4072-8C01-A7DAEF05D561}" type="slidenum">
              <a:rPr kumimoji="0" lang="en-US" altLang="en-US" sz="1200" b="0" i="0" u="none" strike="noStrike" kern="1200" cap="none" spc="0" normalizeH="0" baseline="0" noProof="0" smtClean="0">
                <a:ln>
                  <a:noFill/>
                </a:ln>
                <a:solidFill>
                  <a:srgbClr val="000000"/>
                </a:solidFill>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200</a:t>
            </a:fld>
            <a:endParaRPr kumimoji="0" lang="en-US" altLang="en-US" sz="1200" b="0" i="0" u="none" strike="noStrike" kern="1200" cap="none" spc="0" normalizeH="0" baseline="0" noProof="0">
              <a:ln>
                <a:noFill/>
              </a:ln>
              <a:solidFill>
                <a:srgbClr val="000000"/>
              </a:solidFill>
              <a:effectLst/>
              <a:uLnTx/>
              <a:uFillTx/>
              <a:latin typeface="Calligrapher" pitchFamily="2" charset="0"/>
              <a:ea typeface="+mn-ea"/>
              <a:cs typeface="+mn-cs"/>
            </a:endParaRPr>
          </a:p>
        </p:txBody>
      </p:sp>
      <p:sp>
        <p:nvSpPr>
          <p:cNvPr id="1778691" name="Rectangle 2">
            <a:extLst>
              <a:ext uri="{FF2B5EF4-FFF2-40B4-BE49-F238E27FC236}">
                <a16:creationId xmlns:a16="http://schemas.microsoft.com/office/drawing/2014/main" id="{4254DA07-E9F3-40E5-9F5D-082B90F30032}"/>
              </a:ext>
            </a:extLst>
          </p:cNvPr>
          <p:cNvSpPr>
            <a:spLocks noGrp="1" noRot="1" noChangeAspect="1" noChangeArrowheads="1" noTextEdit="1"/>
          </p:cNvSpPr>
          <p:nvPr>
            <p:ph type="sldImg"/>
          </p:nvPr>
        </p:nvSpPr>
        <p:spPr>
          <a:ln/>
        </p:spPr>
      </p:sp>
      <p:sp>
        <p:nvSpPr>
          <p:cNvPr id="1778692" name="Rectangle 3">
            <a:extLst>
              <a:ext uri="{FF2B5EF4-FFF2-40B4-BE49-F238E27FC236}">
                <a16:creationId xmlns:a16="http://schemas.microsoft.com/office/drawing/2014/main" id="{21CAD23B-5142-48A9-B56F-286DC0FE18C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9538" name="Rectangle 7">
            <a:extLst>
              <a:ext uri="{FF2B5EF4-FFF2-40B4-BE49-F238E27FC236}">
                <a16:creationId xmlns:a16="http://schemas.microsoft.com/office/drawing/2014/main" id="{F9864604-7C1B-4C6A-B3E1-EAE5342712E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ligrapher" pitchFamily="2" charset="0"/>
              </a:defRPr>
            </a:lvl1pPr>
            <a:lvl2pPr marL="742950" indent="-285750" eaLnBrk="0" hangingPunct="0">
              <a:defRPr>
                <a:solidFill>
                  <a:schemeClr val="tx1"/>
                </a:solidFill>
                <a:latin typeface="Calligrapher" pitchFamily="2" charset="0"/>
              </a:defRPr>
            </a:lvl2pPr>
            <a:lvl3pPr marL="1143000" indent="-228600" eaLnBrk="0" hangingPunct="0">
              <a:defRPr>
                <a:solidFill>
                  <a:schemeClr val="tx1"/>
                </a:solidFill>
                <a:latin typeface="Calligrapher" pitchFamily="2" charset="0"/>
              </a:defRPr>
            </a:lvl3pPr>
            <a:lvl4pPr marL="1600200" indent="-228600" eaLnBrk="0" hangingPunct="0">
              <a:defRPr>
                <a:solidFill>
                  <a:schemeClr val="tx1"/>
                </a:solidFill>
                <a:latin typeface="Calligrapher" pitchFamily="2" charset="0"/>
              </a:defRPr>
            </a:lvl4pPr>
            <a:lvl5pPr marL="2057400" indent="-228600" eaLnBrk="0" hangingPunct="0">
              <a:defRPr>
                <a:solidFill>
                  <a:schemeClr val="tx1"/>
                </a:solidFill>
                <a:latin typeface="Calligrapher" pitchFamily="2" charset="0"/>
              </a:defRPr>
            </a:lvl5pPr>
            <a:lvl6pPr marL="2514600" indent="-228600" eaLnBrk="0" fontAlgn="base" hangingPunct="0">
              <a:spcBef>
                <a:spcPct val="0"/>
              </a:spcBef>
              <a:spcAft>
                <a:spcPct val="0"/>
              </a:spcAft>
              <a:defRPr>
                <a:solidFill>
                  <a:schemeClr val="tx1"/>
                </a:solidFill>
                <a:latin typeface="Calligrapher" pitchFamily="2" charset="0"/>
              </a:defRPr>
            </a:lvl6pPr>
            <a:lvl7pPr marL="2971800" indent="-228600" eaLnBrk="0" fontAlgn="base" hangingPunct="0">
              <a:spcBef>
                <a:spcPct val="0"/>
              </a:spcBef>
              <a:spcAft>
                <a:spcPct val="0"/>
              </a:spcAft>
              <a:defRPr>
                <a:solidFill>
                  <a:schemeClr val="tx1"/>
                </a:solidFill>
                <a:latin typeface="Calligrapher" pitchFamily="2" charset="0"/>
              </a:defRPr>
            </a:lvl7pPr>
            <a:lvl8pPr marL="3429000" indent="-228600" eaLnBrk="0" fontAlgn="base" hangingPunct="0">
              <a:spcBef>
                <a:spcPct val="0"/>
              </a:spcBef>
              <a:spcAft>
                <a:spcPct val="0"/>
              </a:spcAft>
              <a:defRPr>
                <a:solidFill>
                  <a:schemeClr val="tx1"/>
                </a:solidFill>
                <a:latin typeface="Calligrapher" pitchFamily="2" charset="0"/>
              </a:defRPr>
            </a:lvl8pPr>
            <a:lvl9pPr marL="3886200" indent="-228600" eaLnBrk="0" fontAlgn="base" hangingPunct="0">
              <a:spcBef>
                <a:spcPct val="0"/>
              </a:spcBef>
              <a:spcAft>
                <a:spcPct val="0"/>
              </a:spcAft>
              <a:defRPr>
                <a:solidFill>
                  <a:schemeClr val="tx1"/>
                </a:solidFill>
                <a:latin typeface="Calligrapher" pitchFamily="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355FFE6-FEFE-4B6F-98EE-DF6C4160871D}" type="slidenum">
              <a:rPr kumimoji="0" lang="en-US" altLang="en-US" sz="1200" b="0" i="0" u="none" strike="noStrike" kern="1200" cap="none" spc="0" normalizeH="0" baseline="0" noProof="0" smtClean="0">
                <a:ln>
                  <a:noFill/>
                </a:ln>
                <a:solidFill>
                  <a:srgbClr val="000000"/>
                </a:solidFill>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201</a:t>
            </a:fld>
            <a:endParaRPr kumimoji="0" lang="en-US" altLang="en-US" sz="1200" b="0" i="0" u="none" strike="noStrike" kern="1200" cap="none" spc="0" normalizeH="0" baseline="0" noProof="0">
              <a:ln>
                <a:noFill/>
              </a:ln>
              <a:solidFill>
                <a:srgbClr val="000000"/>
              </a:solidFill>
              <a:effectLst/>
              <a:uLnTx/>
              <a:uFillTx/>
              <a:latin typeface="Calligrapher" pitchFamily="2" charset="0"/>
              <a:ea typeface="+mn-ea"/>
              <a:cs typeface="+mn-cs"/>
            </a:endParaRPr>
          </a:p>
        </p:txBody>
      </p:sp>
      <p:sp>
        <p:nvSpPr>
          <p:cNvPr id="1729539" name="Rectangle 2">
            <a:extLst>
              <a:ext uri="{FF2B5EF4-FFF2-40B4-BE49-F238E27FC236}">
                <a16:creationId xmlns:a16="http://schemas.microsoft.com/office/drawing/2014/main" id="{F00B5041-A2A5-428C-9B9E-25243ADA60F9}"/>
              </a:ext>
            </a:extLst>
          </p:cNvPr>
          <p:cNvSpPr>
            <a:spLocks noGrp="1" noRot="1" noChangeAspect="1" noChangeArrowheads="1" noTextEdit="1"/>
          </p:cNvSpPr>
          <p:nvPr>
            <p:ph type="sldImg"/>
          </p:nvPr>
        </p:nvSpPr>
        <p:spPr>
          <a:ln/>
        </p:spPr>
      </p:sp>
      <p:sp>
        <p:nvSpPr>
          <p:cNvPr id="1729540" name="Rectangle 3">
            <a:extLst>
              <a:ext uri="{FF2B5EF4-FFF2-40B4-BE49-F238E27FC236}">
                <a16:creationId xmlns:a16="http://schemas.microsoft.com/office/drawing/2014/main" id="{D901B65E-77AF-430E-8796-FDC8E3580E9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9330" name="Rectangle 7">
            <a:extLst>
              <a:ext uri="{FF2B5EF4-FFF2-40B4-BE49-F238E27FC236}">
                <a16:creationId xmlns:a16="http://schemas.microsoft.com/office/drawing/2014/main" id="{6F2B2450-B531-4AD7-B6F1-1495A92031C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ligrapher" pitchFamily="2" charset="0"/>
              </a:defRPr>
            </a:lvl1pPr>
            <a:lvl2pPr marL="742950" indent="-285750" eaLnBrk="0" hangingPunct="0">
              <a:defRPr>
                <a:solidFill>
                  <a:schemeClr val="tx1"/>
                </a:solidFill>
                <a:latin typeface="Calligrapher" pitchFamily="2" charset="0"/>
              </a:defRPr>
            </a:lvl2pPr>
            <a:lvl3pPr marL="1143000" indent="-228600" eaLnBrk="0" hangingPunct="0">
              <a:defRPr>
                <a:solidFill>
                  <a:schemeClr val="tx1"/>
                </a:solidFill>
                <a:latin typeface="Calligrapher" pitchFamily="2" charset="0"/>
              </a:defRPr>
            </a:lvl3pPr>
            <a:lvl4pPr marL="1600200" indent="-228600" eaLnBrk="0" hangingPunct="0">
              <a:defRPr>
                <a:solidFill>
                  <a:schemeClr val="tx1"/>
                </a:solidFill>
                <a:latin typeface="Calligrapher" pitchFamily="2" charset="0"/>
              </a:defRPr>
            </a:lvl4pPr>
            <a:lvl5pPr marL="2057400" indent="-228600" eaLnBrk="0" hangingPunct="0">
              <a:defRPr>
                <a:solidFill>
                  <a:schemeClr val="tx1"/>
                </a:solidFill>
                <a:latin typeface="Calligrapher" pitchFamily="2" charset="0"/>
              </a:defRPr>
            </a:lvl5pPr>
            <a:lvl6pPr marL="2514600" indent="-228600" eaLnBrk="0" fontAlgn="base" hangingPunct="0">
              <a:spcBef>
                <a:spcPct val="0"/>
              </a:spcBef>
              <a:spcAft>
                <a:spcPct val="0"/>
              </a:spcAft>
              <a:defRPr>
                <a:solidFill>
                  <a:schemeClr val="tx1"/>
                </a:solidFill>
                <a:latin typeface="Calligrapher" pitchFamily="2" charset="0"/>
              </a:defRPr>
            </a:lvl6pPr>
            <a:lvl7pPr marL="2971800" indent="-228600" eaLnBrk="0" fontAlgn="base" hangingPunct="0">
              <a:spcBef>
                <a:spcPct val="0"/>
              </a:spcBef>
              <a:spcAft>
                <a:spcPct val="0"/>
              </a:spcAft>
              <a:defRPr>
                <a:solidFill>
                  <a:schemeClr val="tx1"/>
                </a:solidFill>
                <a:latin typeface="Calligrapher" pitchFamily="2" charset="0"/>
              </a:defRPr>
            </a:lvl7pPr>
            <a:lvl8pPr marL="3429000" indent="-228600" eaLnBrk="0" fontAlgn="base" hangingPunct="0">
              <a:spcBef>
                <a:spcPct val="0"/>
              </a:spcBef>
              <a:spcAft>
                <a:spcPct val="0"/>
              </a:spcAft>
              <a:defRPr>
                <a:solidFill>
                  <a:schemeClr val="tx1"/>
                </a:solidFill>
                <a:latin typeface="Calligrapher" pitchFamily="2" charset="0"/>
              </a:defRPr>
            </a:lvl8pPr>
            <a:lvl9pPr marL="3886200" indent="-228600" eaLnBrk="0" fontAlgn="base" hangingPunct="0">
              <a:spcBef>
                <a:spcPct val="0"/>
              </a:spcBef>
              <a:spcAft>
                <a:spcPct val="0"/>
              </a:spcAft>
              <a:defRPr>
                <a:solidFill>
                  <a:schemeClr val="tx1"/>
                </a:solidFill>
                <a:latin typeface="Calligrapher" pitchFamily="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2C43F1C-B74D-4EC0-AC7B-5152AF637142}" type="slidenum">
              <a:rPr kumimoji="0" lang="en-US" altLang="en-US" sz="1200" b="0" i="0" u="none" strike="noStrike" kern="1200" cap="none" spc="0" normalizeH="0" baseline="0" noProof="0" smtClean="0">
                <a:ln>
                  <a:noFill/>
                </a:ln>
                <a:solidFill>
                  <a:srgbClr val="000000"/>
                </a:solidFill>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203</a:t>
            </a:fld>
            <a:endParaRPr kumimoji="0" lang="en-US" altLang="en-US" sz="1200" b="0" i="0" u="none" strike="noStrike" kern="1200" cap="none" spc="0" normalizeH="0" baseline="0" noProof="0">
              <a:ln>
                <a:noFill/>
              </a:ln>
              <a:solidFill>
                <a:srgbClr val="000000"/>
              </a:solidFill>
              <a:effectLst/>
              <a:uLnTx/>
              <a:uFillTx/>
              <a:latin typeface="Calligrapher" pitchFamily="2" charset="0"/>
              <a:ea typeface="+mn-ea"/>
              <a:cs typeface="+mn-cs"/>
            </a:endParaRPr>
          </a:p>
        </p:txBody>
      </p:sp>
      <p:sp>
        <p:nvSpPr>
          <p:cNvPr id="1379331" name="Rectangle 2">
            <a:extLst>
              <a:ext uri="{FF2B5EF4-FFF2-40B4-BE49-F238E27FC236}">
                <a16:creationId xmlns:a16="http://schemas.microsoft.com/office/drawing/2014/main" id="{F3A7EF7D-47EC-4C3D-B69D-BE7C6609B824}"/>
              </a:ext>
            </a:extLst>
          </p:cNvPr>
          <p:cNvSpPr>
            <a:spLocks noGrp="1" noRot="1" noChangeAspect="1" noChangeArrowheads="1" noTextEdit="1"/>
          </p:cNvSpPr>
          <p:nvPr>
            <p:ph type="sldImg"/>
          </p:nvPr>
        </p:nvSpPr>
        <p:spPr>
          <a:ln/>
        </p:spPr>
      </p:sp>
      <p:sp>
        <p:nvSpPr>
          <p:cNvPr id="1379332" name="Rectangle 3">
            <a:extLst>
              <a:ext uri="{FF2B5EF4-FFF2-40B4-BE49-F238E27FC236}">
                <a16:creationId xmlns:a16="http://schemas.microsoft.com/office/drawing/2014/main" id="{5CB76BC9-FFD2-469E-800C-93F7D59B026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0354" name="Rectangle 7">
            <a:extLst>
              <a:ext uri="{FF2B5EF4-FFF2-40B4-BE49-F238E27FC236}">
                <a16:creationId xmlns:a16="http://schemas.microsoft.com/office/drawing/2014/main" id="{CF6234A1-6068-4A9C-A136-61EA6DE81A0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ligrapher" pitchFamily="2" charset="0"/>
              </a:defRPr>
            </a:lvl1pPr>
            <a:lvl2pPr marL="742950" indent="-285750" eaLnBrk="0" hangingPunct="0">
              <a:defRPr>
                <a:solidFill>
                  <a:schemeClr val="tx1"/>
                </a:solidFill>
                <a:latin typeface="Calligrapher" pitchFamily="2" charset="0"/>
              </a:defRPr>
            </a:lvl2pPr>
            <a:lvl3pPr marL="1143000" indent="-228600" eaLnBrk="0" hangingPunct="0">
              <a:defRPr>
                <a:solidFill>
                  <a:schemeClr val="tx1"/>
                </a:solidFill>
                <a:latin typeface="Calligrapher" pitchFamily="2" charset="0"/>
              </a:defRPr>
            </a:lvl3pPr>
            <a:lvl4pPr marL="1600200" indent="-228600" eaLnBrk="0" hangingPunct="0">
              <a:defRPr>
                <a:solidFill>
                  <a:schemeClr val="tx1"/>
                </a:solidFill>
                <a:latin typeface="Calligrapher" pitchFamily="2" charset="0"/>
              </a:defRPr>
            </a:lvl4pPr>
            <a:lvl5pPr marL="2057400" indent="-228600" eaLnBrk="0" hangingPunct="0">
              <a:defRPr>
                <a:solidFill>
                  <a:schemeClr val="tx1"/>
                </a:solidFill>
                <a:latin typeface="Calligrapher" pitchFamily="2" charset="0"/>
              </a:defRPr>
            </a:lvl5pPr>
            <a:lvl6pPr marL="2514600" indent="-228600" eaLnBrk="0" fontAlgn="base" hangingPunct="0">
              <a:spcBef>
                <a:spcPct val="0"/>
              </a:spcBef>
              <a:spcAft>
                <a:spcPct val="0"/>
              </a:spcAft>
              <a:defRPr>
                <a:solidFill>
                  <a:schemeClr val="tx1"/>
                </a:solidFill>
                <a:latin typeface="Calligrapher" pitchFamily="2" charset="0"/>
              </a:defRPr>
            </a:lvl6pPr>
            <a:lvl7pPr marL="2971800" indent="-228600" eaLnBrk="0" fontAlgn="base" hangingPunct="0">
              <a:spcBef>
                <a:spcPct val="0"/>
              </a:spcBef>
              <a:spcAft>
                <a:spcPct val="0"/>
              </a:spcAft>
              <a:defRPr>
                <a:solidFill>
                  <a:schemeClr val="tx1"/>
                </a:solidFill>
                <a:latin typeface="Calligrapher" pitchFamily="2" charset="0"/>
              </a:defRPr>
            </a:lvl7pPr>
            <a:lvl8pPr marL="3429000" indent="-228600" eaLnBrk="0" fontAlgn="base" hangingPunct="0">
              <a:spcBef>
                <a:spcPct val="0"/>
              </a:spcBef>
              <a:spcAft>
                <a:spcPct val="0"/>
              </a:spcAft>
              <a:defRPr>
                <a:solidFill>
                  <a:schemeClr val="tx1"/>
                </a:solidFill>
                <a:latin typeface="Calligrapher" pitchFamily="2" charset="0"/>
              </a:defRPr>
            </a:lvl8pPr>
            <a:lvl9pPr marL="3886200" indent="-228600" eaLnBrk="0" fontAlgn="base" hangingPunct="0">
              <a:spcBef>
                <a:spcPct val="0"/>
              </a:spcBef>
              <a:spcAft>
                <a:spcPct val="0"/>
              </a:spcAft>
              <a:defRPr>
                <a:solidFill>
                  <a:schemeClr val="tx1"/>
                </a:solidFill>
                <a:latin typeface="Calligrapher" pitchFamily="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6280F63-E5AE-451A-B5B1-99D56E480BD5}" type="slidenum">
              <a:rPr kumimoji="0" lang="en-US" altLang="en-US" sz="1200" b="0" i="0" u="none" strike="noStrike" kern="1200" cap="none" spc="0" normalizeH="0" baseline="0" noProof="0" smtClean="0">
                <a:ln>
                  <a:noFill/>
                </a:ln>
                <a:solidFill>
                  <a:srgbClr val="000000"/>
                </a:solidFill>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204</a:t>
            </a:fld>
            <a:endParaRPr kumimoji="0" lang="en-US" altLang="en-US" sz="1200" b="0" i="0" u="none" strike="noStrike" kern="1200" cap="none" spc="0" normalizeH="0" baseline="0" noProof="0">
              <a:ln>
                <a:noFill/>
              </a:ln>
              <a:solidFill>
                <a:srgbClr val="000000"/>
              </a:solidFill>
              <a:effectLst/>
              <a:uLnTx/>
              <a:uFillTx/>
              <a:latin typeface="Calligrapher" pitchFamily="2" charset="0"/>
              <a:ea typeface="+mn-ea"/>
              <a:cs typeface="+mn-cs"/>
            </a:endParaRPr>
          </a:p>
        </p:txBody>
      </p:sp>
      <p:sp>
        <p:nvSpPr>
          <p:cNvPr id="1380355" name="Rectangle 2">
            <a:extLst>
              <a:ext uri="{FF2B5EF4-FFF2-40B4-BE49-F238E27FC236}">
                <a16:creationId xmlns:a16="http://schemas.microsoft.com/office/drawing/2014/main" id="{0CF7BC2D-82F2-4488-9B9B-5E64EA23762B}"/>
              </a:ext>
            </a:extLst>
          </p:cNvPr>
          <p:cNvSpPr>
            <a:spLocks noGrp="1" noRot="1" noChangeAspect="1" noChangeArrowheads="1" noTextEdit="1"/>
          </p:cNvSpPr>
          <p:nvPr>
            <p:ph type="sldImg"/>
          </p:nvPr>
        </p:nvSpPr>
        <p:spPr>
          <a:ln/>
        </p:spPr>
      </p:sp>
      <p:sp>
        <p:nvSpPr>
          <p:cNvPr id="1380356" name="Rectangle 3">
            <a:extLst>
              <a:ext uri="{FF2B5EF4-FFF2-40B4-BE49-F238E27FC236}">
                <a16:creationId xmlns:a16="http://schemas.microsoft.com/office/drawing/2014/main" id="{E772C9AD-620A-4C9F-82B2-AFF2609E0ED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1378" name="Rectangle 7">
            <a:extLst>
              <a:ext uri="{FF2B5EF4-FFF2-40B4-BE49-F238E27FC236}">
                <a16:creationId xmlns:a16="http://schemas.microsoft.com/office/drawing/2014/main" id="{B1114834-FA30-4A56-8C77-572F60F490B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ligrapher" pitchFamily="2" charset="0"/>
              </a:defRPr>
            </a:lvl1pPr>
            <a:lvl2pPr marL="742950" indent="-285750" eaLnBrk="0" hangingPunct="0">
              <a:defRPr>
                <a:solidFill>
                  <a:schemeClr val="tx1"/>
                </a:solidFill>
                <a:latin typeface="Calligrapher" pitchFamily="2" charset="0"/>
              </a:defRPr>
            </a:lvl2pPr>
            <a:lvl3pPr marL="1143000" indent="-228600" eaLnBrk="0" hangingPunct="0">
              <a:defRPr>
                <a:solidFill>
                  <a:schemeClr val="tx1"/>
                </a:solidFill>
                <a:latin typeface="Calligrapher" pitchFamily="2" charset="0"/>
              </a:defRPr>
            </a:lvl3pPr>
            <a:lvl4pPr marL="1600200" indent="-228600" eaLnBrk="0" hangingPunct="0">
              <a:defRPr>
                <a:solidFill>
                  <a:schemeClr val="tx1"/>
                </a:solidFill>
                <a:latin typeface="Calligrapher" pitchFamily="2" charset="0"/>
              </a:defRPr>
            </a:lvl4pPr>
            <a:lvl5pPr marL="2057400" indent="-228600" eaLnBrk="0" hangingPunct="0">
              <a:defRPr>
                <a:solidFill>
                  <a:schemeClr val="tx1"/>
                </a:solidFill>
                <a:latin typeface="Calligrapher" pitchFamily="2" charset="0"/>
              </a:defRPr>
            </a:lvl5pPr>
            <a:lvl6pPr marL="2514600" indent="-228600" eaLnBrk="0" fontAlgn="base" hangingPunct="0">
              <a:spcBef>
                <a:spcPct val="0"/>
              </a:spcBef>
              <a:spcAft>
                <a:spcPct val="0"/>
              </a:spcAft>
              <a:defRPr>
                <a:solidFill>
                  <a:schemeClr val="tx1"/>
                </a:solidFill>
                <a:latin typeface="Calligrapher" pitchFamily="2" charset="0"/>
              </a:defRPr>
            </a:lvl6pPr>
            <a:lvl7pPr marL="2971800" indent="-228600" eaLnBrk="0" fontAlgn="base" hangingPunct="0">
              <a:spcBef>
                <a:spcPct val="0"/>
              </a:spcBef>
              <a:spcAft>
                <a:spcPct val="0"/>
              </a:spcAft>
              <a:defRPr>
                <a:solidFill>
                  <a:schemeClr val="tx1"/>
                </a:solidFill>
                <a:latin typeface="Calligrapher" pitchFamily="2" charset="0"/>
              </a:defRPr>
            </a:lvl7pPr>
            <a:lvl8pPr marL="3429000" indent="-228600" eaLnBrk="0" fontAlgn="base" hangingPunct="0">
              <a:spcBef>
                <a:spcPct val="0"/>
              </a:spcBef>
              <a:spcAft>
                <a:spcPct val="0"/>
              </a:spcAft>
              <a:defRPr>
                <a:solidFill>
                  <a:schemeClr val="tx1"/>
                </a:solidFill>
                <a:latin typeface="Calligrapher" pitchFamily="2" charset="0"/>
              </a:defRPr>
            </a:lvl8pPr>
            <a:lvl9pPr marL="3886200" indent="-228600" eaLnBrk="0" fontAlgn="base" hangingPunct="0">
              <a:spcBef>
                <a:spcPct val="0"/>
              </a:spcBef>
              <a:spcAft>
                <a:spcPct val="0"/>
              </a:spcAft>
              <a:defRPr>
                <a:solidFill>
                  <a:schemeClr val="tx1"/>
                </a:solidFill>
                <a:latin typeface="Calligrapher" pitchFamily="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0461547-D008-47E5-B1C8-65F74320F072}" type="slidenum">
              <a:rPr kumimoji="0" lang="en-US" altLang="en-US" sz="1200" b="0" i="0" u="none" strike="noStrike" kern="1200" cap="none" spc="0" normalizeH="0" baseline="0" noProof="0" smtClean="0">
                <a:ln>
                  <a:noFill/>
                </a:ln>
                <a:solidFill>
                  <a:srgbClr val="000000"/>
                </a:solidFill>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205</a:t>
            </a:fld>
            <a:endParaRPr kumimoji="0" lang="en-US" altLang="en-US" sz="1200" b="0" i="0" u="none" strike="noStrike" kern="1200" cap="none" spc="0" normalizeH="0" baseline="0" noProof="0">
              <a:ln>
                <a:noFill/>
              </a:ln>
              <a:solidFill>
                <a:srgbClr val="000000"/>
              </a:solidFill>
              <a:effectLst/>
              <a:uLnTx/>
              <a:uFillTx/>
              <a:latin typeface="Calligrapher" pitchFamily="2" charset="0"/>
              <a:ea typeface="+mn-ea"/>
              <a:cs typeface="+mn-cs"/>
            </a:endParaRPr>
          </a:p>
        </p:txBody>
      </p:sp>
      <p:sp>
        <p:nvSpPr>
          <p:cNvPr id="1381379" name="Rectangle 2">
            <a:extLst>
              <a:ext uri="{FF2B5EF4-FFF2-40B4-BE49-F238E27FC236}">
                <a16:creationId xmlns:a16="http://schemas.microsoft.com/office/drawing/2014/main" id="{E0EB17AE-FAD7-464E-9AD4-57463454ECFA}"/>
              </a:ext>
            </a:extLst>
          </p:cNvPr>
          <p:cNvSpPr>
            <a:spLocks noGrp="1" noRot="1" noChangeAspect="1" noChangeArrowheads="1" noTextEdit="1"/>
          </p:cNvSpPr>
          <p:nvPr>
            <p:ph type="sldImg"/>
          </p:nvPr>
        </p:nvSpPr>
        <p:spPr>
          <a:ln/>
        </p:spPr>
      </p:sp>
      <p:sp>
        <p:nvSpPr>
          <p:cNvPr id="1381380" name="Rectangle 3">
            <a:extLst>
              <a:ext uri="{FF2B5EF4-FFF2-40B4-BE49-F238E27FC236}">
                <a16:creationId xmlns:a16="http://schemas.microsoft.com/office/drawing/2014/main" id="{6BFD1A2F-0078-43C5-AC44-78B48A60676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7538" name="Rectangle 1031">
            <a:extLst>
              <a:ext uri="{FF2B5EF4-FFF2-40B4-BE49-F238E27FC236}">
                <a16:creationId xmlns:a16="http://schemas.microsoft.com/office/drawing/2014/main" id="{66054F59-156E-4017-B025-465A07165C4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BAFB639-0E0F-4024-8553-D451C097BC19}" type="slidenum">
              <a:rPr kumimoji="0" lang="fr-FR" altLang="en-US" sz="1200" b="0" i="0" u="none" strike="noStrike" kern="1200" cap="none" spc="0" normalizeH="0" baseline="0" noProof="0" smtClean="0">
                <a:ln>
                  <a:noFill/>
                </a:ln>
                <a:solidFill>
                  <a:srgbClr val="000000"/>
                </a:solidFill>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207</a:t>
            </a:fld>
            <a:endParaRPr kumimoji="0" lang="fr-FR" altLang="en-US" sz="1200" b="0" i="0" u="none" strike="noStrike" kern="1200" cap="none" spc="0" normalizeH="0" baseline="0" noProof="0">
              <a:ln>
                <a:noFill/>
              </a:ln>
              <a:solidFill>
                <a:srgbClr val="000000"/>
              </a:solidFill>
              <a:effectLst/>
              <a:uLnTx/>
              <a:uFillTx/>
              <a:latin typeface="Calligrapher" pitchFamily="2" charset="0"/>
              <a:ea typeface="+mn-ea"/>
              <a:cs typeface="+mn-cs"/>
            </a:endParaRPr>
          </a:p>
        </p:txBody>
      </p:sp>
      <p:sp>
        <p:nvSpPr>
          <p:cNvPr id="1217539" name="Rectangle 2">
            <a:extLst>
              <a:ext uri="{FF2B5EF4-FFF2-40B4-BE49-F238E27FC236}">
                <a16:creationId xmlns:a16="http://schemas.microsoft.com/office/drawing/2014/main" id="{7A5349C4-6784-408D-B741-44EB24426D84}"/>
              </a:ext>
            </a:extLst>
          </p:cNvPr>
          <p:cNvSpPr>
            <a:spLocks noGrp="1" noRot="1" noChangeAspect="1" noChangeArrowheads="1" noTextEdit="1"/>
          </p:cNvSpPr>
          <p:nvPr>
            <p:ph type="sldImg"/>
          </p:nvPr>
        </p:nvSpPr>
        <p:spPr>
          <a:ln/>
        </p:spPr>
      </p:sp>
      <p:sp>
        <p:nvSpPr>
          <p:cNvPr id="1217540" name="Rectangle 3">
            <a:extLst>
              <a:ext uri="{FF2B5EF4-FFF2-40B4-BE49-F238E27FC236}">
                <a16:creationId xmlns:a16="http://schemas.microsoft.com/office/drawing/2014/main" id="{DEF818F7-F4EC-489B-AF8D-382551692C0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altLang="en-US">
              <a:latin typeface="Arial" panose="020B0604020202020204" pitchFamily="34" charset="0"/>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62" name="Rectangle 7">
            <a:extLst>
              <a:ext uri="{FF2B5EF4-FFF2-40B4-BE49-F238E27FC236}">
                <a16:creationId xmlns:a16="http://schemas.microsoft.com/office/drawing/2014/main" id="{178FB723-24DA-4CD9-97CB-2E924D1EF75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81F9D3B-0F06-400C-8C46-5D883A2B10A2}" type="slidenum">
              <a:rPr kumimoji="0" lang="en-US" altLang="en-US" sz="1200" b="0" i="0" u="none" strike="noStrike" kern="1200" cap="none" spc="0" normalizeH="0" baseline="0" noProof="0" smtClean="0">
                <a:ln>
                  <a:noFill/>
                </a:ln>
                <a:solidFill>
                  <a:srgbClr val="000000"/>
                </a:solidFill>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208</a:t>
            </a:fld>
            <a:endParaRPr kumimoji="0" lang="en-US" altLang="en-US" sz="1200" b="0" i="0" u="none" strike="noStrike" kern="1200" cap="none" spc="0" normalizeH="0" baseline="0" noProof="0">
              <a:ln>
                <a:noFill/>
              </a:ln>
              <a:solidFill>
                <a:srgbClr val="000000"/>
              </a:solidFill>
              <a:effectLst/>
              <a:uLnTx/>
              <a:uFillTx/>
              <a:latin typeface="Calligrapher" pitchFamily="2" charset="0"/>
              <a:ea typeface="+mn-ea"/>
              <a:cs typeface="+mn-cs"/>
            </a:endParaRPr>
          </a:p>
        </p:txBody>
      </p:sp>
      <p:sp>
        <p:nvSpPr>
          <p:cNvPr id="1218563" name="Rectangle 2">
            <a:extLst>
              <a:ext uri="{FF2B5EF4-FFF2-40B4-BE49-F238E27FC236}">
                <a16:creationId xmlns:a16="http://schemas.microsoft.com/office/drawing/2014/main" id="{D912BFE7-D89F-486C-AD8B-7F57A8154407}"/>
              </a:ext>
            </a:extLst>
          </p:cNvPr>
          <p:cNvSpPr>
            <a:spLocks noGrp="1" noRot="1" noChangeAspect="1" noChangeArrowheads="1" noTextEdit="1"/>
          </p:cNvSpPr>
          <p:nvPr>
            <p:ph type="sldImg"/>
          </p:nvPr>
        </p:nvSpPr>
        <p:spPr>
          <a:ln/>
        </p:spPr>
      </p:sp>
      <p:sp>
        <p:nvSpPr>
          <p:cNvPr id="1218564" name="Rectangle 3">
            <a:extLst>
              <a:ext uri="{FF2B5EF4-FFF2-40B4-BE49-F238E27FC236}">
                <a16:creationId xmlns:a16="http://schemas.microsoft.com/office/drawing/2014/main" id="{8B00C179-661D-4AFA-84FE-74D432438CD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9586" name="Rectangle 7">
            <a:extLst>
              <a:ext uri="{FF2B5EF4-FFF2-40B4-BE49-F238E27FC236}">
                <a16:creationId xmlns:a16="http://schemas.microsoft.com/office/drawing/2014/main" id="{6F1F1FE8-A959-4760-B4F0-619B96AA287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97F3413-04E9-4E37-A9F4-223B6EAF52A2}" type="slidenum">
              <a:rPr kumimoji="0" lang="en-US" altLang="en-US" sz="1200" b="0" i="0" u="none" strike="noStrike" kern="1200" cap="none" spc="0" normalizeH="0" baseline="0" noProof="0" smtClean="0">
                <a:ln>
                  <a:noFill/>
                </a:ln>
                <a:solidFill>
                  <a:srgbClr val="000000"/>
                </a:solidFill>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209</a:t>
            </a:fld>
            <a:endParaRPr kumimoji="0" lang="en-US" altLang="en-US" sz="1200" b="0" i="0" u="none" strike="noStrike" kern="1200" cap="none" spc="0" normalizeH="0" baseline="0" noProof="0">
              <a:ln>
                <a:noFill/>
              </a:ln>
              <a:solidFill>
                <a:srgbClr val="000000"/>
              </a:solidFill>
              <a:effectLst/>
              <a:uLnTx/>
              <a:uFillTx/>
              <a:latin typeface="Calligrapher" pitchFamily="2" charset="0"/>
              <a:ea typeface="+mn-ea"/>
              <a:cs typeface="+mn-cs"/>
            </a:endParaRPr>
          </a:p>
        </p:txBody>
      </p:sp>
      <p:sp>
        <p:nvSpPr>
          <p:cNvPr id="1219587" name="Rectangle 2">
            <a:extLst>
              <a:ext uri="{FF2B5EF4-FFF2-40B4-BE49-F238E27FC236}">
                <a16:creationId xmlns:a16="http://schemas.microsoft.com/office/drawing/2014/main" id="{BC7266E5-E694-4B6A-AFE2-F713E80D73A2}"/>
              </a:ext>
            </a:extLst>
          </p:cNvPr>
          <p:cNvSpPr>
            <a:spLocks noGrp="1" noRot="1" noChangeAspect="1" noChangeArrowheads="1" noTextEdit="1"/>
          </p:cNvSpPr>
          <p:nvPr>
            <p:ph type="sldImg"/>
          </p:nvPr>
        </p:nvSpPr>
        <p:spPr>
          <a:ln/>
        </p:spPr>
      </p:sp>
      <p:sp>
        <p:nvSpPr>
          <p:cNvPr id="1219588" name="Rectangle 3">
            <a:extLst>
              <a:ext uri="{FF2B5EF4-FFF2-40B4-BE49-F238E27FC236}">
                <a16:creationId xmlns:a16="http://schemas.microsoft.com/office/drawing/2014/main" id="{EA19D1C0-22BE-44A6-934B-F8B24ED5C94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0610" name="Rectangle 7">
            <a:extLst>
              <a:ext uri="{FF2B5EF4-FFF2-40B4-BE49-F238E27FC236}">
                <a16:creationId xmlns:a16="http://schemas.microsoft.com/office/drawing/2014/main" id="{19EEDD0E-C29E-4F51-A3A2-090FDABE0FA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5D71CA0-B4A2-439C-B64E-7EE972627C5D}" type="slidenum">
              <a:rPr kumimoji="0" lang="en-US" altLang="en-US" sz="1200" b="0" i="0" u="none" strike="noStrike" kern="1200" cap="none" spc="0" normalizeH="0" baseline="0" noProof="0" smtClean="0">
                <a:ln>
                  <a:noFill/>
                </a:ln>
                <a:solidFill>
                  <a:srgbClr val="000000"/>
                </a:solidFill>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210</a:t>
            </a:fld>
            <a:endParaRPr kumimoji="0" lang="en-US" altLang="en-US" sz="1200" b="0" i="0" u="none" strike="noStrike" kern="1200" cap="none" spc="0" normalizeH="0" baseline="0" noProof="0">
              <a:ln>
                <a:noFill/>
              </a:ln>
              <a:solidFill>
                <a:srgbClr val="000000"/>
              </a:solidFill>
              <a:effectLst/>
              <a:uLnTx/>
              <a:uFillTx/>
              <a:latin typeface="Calligrapher" pitchFamily="2" charset="0"/>
              <a:ea typeface="+mn-ea"/>
              <a:cs typeface="+mn-cs"/>
            </a:endParaRPr>
          </a:p>
        </p:txBody>
      </p:sp>
      <p:sp>
        <p:nvSpPr>
          <p:cNvPr id="1220611" name="Rectangle 2">
            <a:extLst>
              <a:ext uri="{FF2B5EF4-FFF2-40B4-BE49-F238E27FC236}">
                <a16:creationId xmlns:a16="http://schemas.microsoft.com/office/drawing/2014/main" id="{1242DE0E-BDBD-4D61-BD2B-EE6C4EB0507E}"/>
              </a:ext>
            </a:extLst>
          </p:cNvPr>
          <p:cNvSpPr>
            <a:spLocks noGrp="1" noRot="1" noChangeAspect="1" noChangeArrowheads="1" noTextEdit="1"/>
          </p:cNvSpPr>
          <p:nvPr>
            <p:ph type="sldImg"/>
          </p:nvPr>
        </p:nvSpPr>
        <p:spPr>
          <a:ln/>
        </p:spPr>
      </p:sp>
      <p:sp>
        <p:nvSpPr>
          <p:cNvPr id="1220612" name="Rectangle 3">
            <a:extLst>
              <a:ext uri="{FF2B5EF4-FFF2-40B4-BE49-F238E27FC236}">
                <a16:creationId xmlns:a16="http://schemas.microsoft.com/office/drawing/2014/main" id="{C95C3727-20EB-481C-BBB0-FA375CF4070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1634" name="Rectangle 7">
            <a:extLst>
              <a:ext uri="{FF2B5EF4-FFF2-40B4-BE49-F238E27FC236}">
                <a16:creationId xmlns:a16="http://schemas.microsoft.com/office/drawing/2014/main" id="{9C37329F-D352-4391-822F-0B0878F01D5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B393D97-BFFC-49C0-845D-E404B609507B}" type="slidenum">
              <a:rPr kumimoji="0" lang="en-US" altLang="en-US" sz="1200" b="0" i="0" u="none" strike="noStrike" kern="1200" cap="none" spc="0" normalizeH="0" baseline="0" noProof="0" smtClean="0">
                <a:ln>
                  <a:noFill/>
                </a:ln>
                <a:solidFill>
                  <a:srgbClr val="000000"/>
                </a:solidFill>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211</a:t>
            </a:fld>
            <a:endParaRPr kumimoji="0" lang="en-US" altLang="en-US" sz="1200" b="0" i="0" u="none" strike="noStrike" kern="1200" cap="none" spc="0" normalizeH="0" baseline="0" noProof="0">
              <a:ln>
                <a:noFill/>
              </a:ln>
              <a:solidFill>
                <a:srgbClr val="000000"/>
              </a:solidFill>
              <a:effectLst/>
              <a:uLnTx/>
              <a:uFillTx/>
              <a:latin typeface="Calligrapher" pitchFamily="2" charset="0"/>
              <a:ea typeface="+mn-ea"/>
              <a:cs typeface="+mn-cs"/>
            </a:endParaRPr>
          </a:p>
        </p:txBody>
      </p:sp>
      <p:sp>
        <p:nvSpPr>
          <p:cNvPr id="1221635" name="Rectangle 2">
            <a:extLst>
              <a:ext uri="{FF2B5EF4-FFF2-40B4-BE49-F238E27FC236}">
                <a16:creationId xmlns:a16="http://schemas.microsoft.com/office/drawing/2014/main" id="{8F8913BB-8D0C-458D-9787-47615B9FD8B9}"/>
              </a:ext>
            </a:extLst>
          </p:cNvPr>
          <p:cNvSpPr>
            <a:spLocks noGrp="1" noRot="1" noChangeAspect="1" noChangeArrowheads="1" noTextEdit="1"/>
          </p:cNvSpPr>
          <p:nvPr>
            <p:ph type="sldImg"/>
          </p:nvPr>
        </p:nvSpPr>
        <p:spPr>
          <a:ln/>
        </p:spPr>
      </p:sp>
      <p:sp>
        <p:nvSpPr>
          <p:cNvPr id="1221636" name="Rectangle 3">
            <a:extLst>
              <a:ext uri="{FF2B5EF4-FFF2-40B4-BE49-F238E27FC236}">
                <a16:creationId xmlns:a16="http://schemas.microsoft.com/office/drawing/2014/main" id="{213ED45A-712D-4A31-8F1C-8C1FA890662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11</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657204637"/>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2658" name="Rectangle 7">
            <a:extLst>
              <a:ext uri="{FF2B5EF4-FFF2-40B4-BE49-F238E27FC236}">
                <a16:creationId xmlns:a16="http://schemas.microsoft.com/office/drawing/2014/main" id="{AFBD9A9B-6560-4F97-A7B0-3AB793BDD30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81E7CA8-E4F9-4DBB-B055-AEE1FE8A87C4}" type="slidenum">
              <a:rPr kumimoji="0" lang="en-US" altLang="en-US" sz="1200" b="0" i="0" u="none" strike="noStrike" kern="1200" cap="none" spc="0" normalizeH="0" baseline="0" noProof="0" smtClean="0">
                <a:ln>
                  <a:noFill/>
                </a:ln>
                <a:solidFill>
                  <a:srgbClr val="000000"/>
                </a:solidFill>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212</a:t>
            </a:fld>
            <a:endParaRPr kumimoji="0" lang="en-US" altLang="en-US" sz="1200" b="0" i="0" u="none" strike="noStrike" kern="1200" cap="none" spc="0" normalizeH="0" baseline="0" noProof="0">
              <a:ln>
                <a:noFill/>
              </a:ln>
              <a:solidFill>
                <a:srgbClr val="000000"/>
              </a:solidFill>
              <a:effectLst/>
              <a:uLnTx/>
              <a:uFillTx/>
              <a:latin typeface="Calligrapher" pitchFamily="2" charset="0"/>
              <a:ea typeface="+mn-ea"/>
              <a:cs typeface="+mn-cs"/>
            </a:endParaRPr>
          </a:p>
        </p:txBody>
      </p:sp>
      <p:sp>
        <p:nvSpPr>
          <p:cNvPr id="1222659" name="Rectangle 2">
            <a:extLst>
              <a:ext uri="{FF2B5EF4-FFF2-40B4-BE49-F238E27FC236}">
                <a16:creationId xmlns:a16="http://schemas.microsoft.com/office/drawing/2014/main" id="{F26E750A-DE77-4FC4-B781-B6512C52A9BC}"/>
              </a:ext>
            </a:extLst>
          </p:cNvPr>
          <p:cNvSpPr>
            <a:spLocks noGrp="1" noRot="1" noChangeAspect="1" noChangeArrowheads="1" noTextEdit="1"/>
          </p:cNvSpPr>
          <p:nvPr>
            <p:ph type="sldImg"/>
          </p:nvPr>
        </p:nvSpPr>
        <p:spPr>
          <a:ln/>
        </p:spPr>
      </p:sp>
      <p:sp>
        <p:nvSpPr>
          <p:cNvPr id="1222660" name="Rectangle 3">
            <a:extLst>
              <a:ext uri="{FF2B5EF4-FFF2-40B4-BE49-F238E27FC236}">
                <a16:creationId xmlns:a16="http://schemas.microsoft.com/office/drawing/2014/main" id="{822726C2-62B5-4D2E-B5BD-50195DB8422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3682" name="Rectangle 7">
            <a:extLst>
              <a:ext uri="{FF2B5EF4-FFF2-40B4-BE49-F238E27FC236}">
                <a16:creationId xmlns:a16="http://schemas.microsoft.com/office/drawing/2014/main" id="{99A3B278-2738-4509-9C19-56A8567EE8F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40953B0-76FA-4AA5-B7C3-695F07E619CB}" type="slidenum">
              <a:rPr kumimoji="0" lang="en-US" altLang="en-US" sz="1200" b="0" i="0" u="none" strike="noStrike" kern="1200" cap="none" spc="0" normalizeH="0" baseline="0" noProof="0" smtClean="0">
                <a:ln>
                  <a:noFill/>
                </a:ln>
                <a:solidFill>
                  <a:srgbClr val="000000"/>
                </a:solidFill>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213</a:t>
            </a:fld>
            <a:endParaRPr kumimoji="0" lang="en-US" altLang="en-US" sz="1200" b="0" i="0" u="none" strike="noStrike" kern="1200" cap="none" spc="0" normalizeH="0" baseline="0" noProof="0">
              <a:ln>
                <a:noFill/>
              </a:ln>
              <a:solidFill>
                <a:srgbClr val="000000"/>
              </a:solidFill>
              <a:effectLst/>
              <a:uLnTx/>
              <a:uFillTx/>
              <a:latin typeface="Calligrapher" pitchFamily="2" charset="0"/>
              <a:ea typeface="+mn-ea"/>
              <a:cs typeface="+mn-cs"/>
            </a:endParaRPr>
          </a:p>
        </p:txBody>
      </p:sp>
      <p:sp>
        <p:nvSpPr>
          <p:cNvPr id="1223683" name="Rectangle 2">
            <a:extLst>
              <a:ext uri="{FF2B5EF4-FFF2-40B4-BE49-F238E27FC236}">
                <a16:creationId xmlns:a16="http://schemas.microsoft.com/office/drawing/2014/main" id="{54E8438F-D8AA-4036-BF19-7C83BFD9F05A}"/>
              </a:ext>
            </a:extLst>
          </p:cNvPr>
          <p:cNvSpPr>
            <a:spLocks noGrp="1" noRot="1" noChangeAspect="1" noChangeArrowheads="1" noTextEdit="1"/>
          </p:cNvSpPr>
          <p:nvPr>
            <p:ph type="sldImg"/>
          </p:nvPr>
        </p:nvSpPr>
        <p:spPr>
          <a:ln/>
        </p:spPr>
      </p:sp>
      <p:sp>
        <p:nvSpPr>
          <p:cNvPr id="1223684" name="Rectangle 3">
            <a:extLst>
              <a:ext uri="{FF2B5EF4-FFF2-40B4-BE49-F238E27FC236}">
                <a16:creationId xmlns:a16="http://schemas.microsoft.com/office/drawing/2014/main" id="{6B0310E9-3767-46AD-93CA-4E5650294EC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4706" name="Rectangle 7">
            <a:extLst>
              <a:ext uri="{FF2B5EF4-FFF2-40B4-BE49-F238E27FC236}">
                <a16:creationId xmlns:a16="http://schemas.microsoft.com/office/drawing/2014/main" id="{CA7987F4-CC28-44F4-84E6-ADBD9C25065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C00537B-7C6D-4D47-90D5-38FB93AAF2AE}" type="slidenum">
              <a:rPr kumimoji="0" lang="en-US" altLang="en-US" sz="1200" b="0" i="0" u="none" strike="noStrike" kern="1200" cap="none" spc="0" normalizeH="0" baseline="0" noProof="0" smtClean="0">
                <a:ln>
                  <a:noFill/>
                </a:ln>
                <a:solidFill>
                  <a:srgbClr val="000000"/>
                </a:solidFill>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214</a:t>
            </a:fld>
            <a:endParaRPr kumimoji="0" lang="en-US" altLang="en-US" sz="1200" b="0" i="0" u="none" strike="noStrike" kern="1200" cap="none" spc="0" normalizeH="0" baseline="0" noProof="0">
              <a:ln>
                <a:noFill/>
              </a:ln>
              <a:solidFill>
                <a:srgbClr val="000000"/>
              </a:solidFill>
              <a:effectLst/>
              <a:uLnTx/>
              <a:uFillTx/>
              <a:latin typeface="Calligrapher" pitchFamily="2" charset="0"/>
              <a:ea typeface="+mn-ea"/>
              <a:cs typeface="+mn-cs"/>
            </a:endParaRPr>
          </a:p>
        </p:txBody>
      </p:sp>
      <p:sp>
        <p:nvSpPr>
          <p:cNvPr id="1224707" name="Rectangle 2">
            <a:extLst>
              <a:ext uri="{FF2B5EF4-FFF2-40B4-BE49-F238E27FC236}">
                <a16:creationId xmlns:a16="http://schemas.microsoft.com/office/drawing/2014/main" id="{28D69A96-A935-4AA9-92F1-F3D400EC7DDF}"/>
              </a:ext>
            </a:extLst>
          </p:cNvPr>
          <p:cNvSpPr>
            <a:spLocks noGrp="1" noRot="1" noChangeAspect="1" noChangeArrowheads="1" noTextEdit="1"/>
          </p:cNvSpPr>
          <p:nvPr>
            <p:ph type="sldImg"/>
          </p:nvPr>
        </p:nvSpPr>
        <p:spPr>
          <a:ln/>
        </p:spPr>
      </p:sp>
      <p:sp>
        <p:nvSpPr>
          <p:cNvPr id="1224708" name="Rectangle 3">
            <a:extLst>
              <a:ext uri="{FF2B5EF4-FFF2-40B4-BE49-F238E27FC236}">
                <a16:creationId xmlns:a16="http://schemas.microsoft.com/office/drawing/2014/main" id="{EC5D1969-CFE8-426F-B801-60D054C6B00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5730" name="Rectangle 7">
            <a:extLst>
              <a:ext uri="{FF2B5EF4-FFF2-40B4-BE49-F238E27FC236}">
                <a16:creationId xmlns:a16="http://schemas.microsoft.com/office/drawing/2014/main" id="{C271FE98-C968-488F-8AB1-5CB8BE0460F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0A933DD-3656-4E66-93D6-69AABD3BD83B}" type="slidenum">
              <a:rPr kumimoji="0" lang="en-US" altLang="en-US" sz="1200" b="0" i="0" u="none" strike="noStrike" kern="1200" cap="none" spc="0" normalizeH="0" baseline="0" noProof="0" smtClean="0">
                <a:ln>
                  <a:noFill/>
                </a:ln>
                <a:solidFill>
                  <a:srgbClr val="000000"/>
                </a:solidFill>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215</a:t>
            </a:fld>
            <a:endParaRPr kumimoji="0" lang="en-US" altLang="en-US" sz="1200" b="0" i="0" u="none" strike="noStrike" kern="1200" cap="none" spc="0" normalizeH="0" baseline="0" noProof="0">
              <a:ln>
                <a:noFill/>
              </a:ln>
              <a:solidFill>
                <a:srgbClr val="000000"/>
              </a:solidFill>
              <a:effectLst/>
              <a:uLnTx/>
              <a:uFillTx/>
              <a:latin typeface="Calligrapher" pitchFamily="2" charset="0"/>
              <a:ea typeface="+mn-ea"/>
              <a:cs typeface="+mn-cs"/>
            </a:endParaRPr>
          </a:p>
        </p:txBody>
      </p:sp>
      <p:sp>
        <p:nvSpPr>
          <p:cNvPr id="1225731" name="Rectangle 2">
            <a:extLst>
              <a:ext uri="{FF2B5EF4-FFF2-40B4-BE49-F238E27FC236}">
                <a16:creationId xmlns:a16="http://schemas.microsoft.com/office/drawing/2014/main" id="{68E023EB-3C76-4E71-B68C-1CD09F6576BC}"/>
              </a:ext>
            </a:extLst>
          </p:cNvPr>
          <p:cNvSpPr>
            <a:spLocks noGrp="1" noRot="1" noChangeAspect="1" noChangeArrowheads="1" noTextEdit="1"/>
          </p:cNvSpPr>
          <p:nvPr>
            <p:ph type="sldImg"/>
          </p:nvPr>
        </p:nvSpPr>
        <p:spPr>
          <a:ln/>
        </p:spPr>
      </p:sp>
      <p:sp>
        <p:nvSpPr>
          <p:cNvPr id="1225732" name="Rectangle 3">
            <a:extLst>
              <a:ext uri="{FF2B5EF4-FFF2-40B4-BE49-F238E27FC236}">
                <a16:creationId xmlns:a16="http://schemas.microsoft.com/office/drawing/2014/main" id="{D23EE14A-B1A9-40EE-9F7E-1175CA7E1A5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6754" name="Rectangle 1031">
            <a:extLst>
              <a:ext uri="{FF2B5EF4-FFF2-40B4-BE49-F238E27FC236}">
                <a16:creationId xmlns:a16="http://schemas.microsoft.com/office/drawing/2014/main" id="{204F4B06-F91E-4A8C-A7F4-0A797733A49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9696FF0-B6DD-4863-9ED0-01CAAD62D9CA}" type="slidenum">
              <a:rPr kumimoji="0" lang="fr-FR" altLang="en-US" sz="1200" b="0" i="0" u="none" strike="noStrike" kern="1200" cap="none" spc="0" normalizeH="0" baseline="0" noProof="0" smtClean="0">
                <a:ln>
                  <a:noFill/>
                </a:ln>
                <a:solidFill>
                  <a:srgbClr val="000000"/>
                </a:solidFill>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216</a:t>
            </a:fld>
            <a:endParaRPr kumimoji="0" lang="fr-FR" altLang="en-US" sz="1200" b="0" i="0" u="none" strike="noStrike" kern="1200" cap="none" spc="0" normalizeH="0" baseline="0" noProof="0">
              <a:ln>
                <a:noFill/>
              </a:ln>
              <a:solidFill>
                <a:srgbClr val="000000"/>
              </a:solidFill>
              <a:effectLst/>
              <a:uLnTx/>
              <a:uFillTx/>
              <a:latin typeface="Calligrapher" pitchFamily="2" charset="0"/>
              <a:ea typeface="+mn-ea"/>
              <a:cs typeface="+mn-cs"/>
            </a:endParaRPr>
          </a:p>
        </p:txBody>
      </p:sp>
      <p:sp>
        <p:nvSpPr>
          <p:cNvPr id="1226755" name="Rectangle 2">
            <a:extLst>
              <a:ext uri="{FF2B5EF4-FFF2-40B4-BE49-F238E27FC236}">
                <a16:creationId xmlns:a16="http://schemas.microsoft.com/office/drawing/2014/main" id="{D21CFA62-7B4A-4C53-9862-E754119846DF}"/>
              </a:ext>
            </a:extLst>
          </p:cNvPr>
          <p:cNvSpPr>
            <a:spLocks noGrp="1" noRot="1" noChangeAspect="1" noChangeArrowheads="1" noTextEdit="1"/>
          </p:cNvSpPr>
          <p:nvPr>
            <p:ph type="sldImg"/>
          </p:nvPr>
        </p:nvSpPr>
        <p:spPr>
          <a:ln/>
        </p:spPr>
      </p:sp>
      <p:sp>
        <p:nvSpPr>
          <p:cNvPr id="1226756" name="Rectangle 3">
            <a:extLst>
              <a:ext uri="{FF2B5EF4-FFF2-40B4-BE49-F238E27FC236}">
                <a16:creationId xmlns:a16="http://schemas.microsoft.com/office/drawing/2014/main" id="{4C202BF7-FA5E-405C-B75B-C553A48C86E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altLang="en-US">
              <a:latin typeface="Arial" panose="020B0604020202020204" pitchFamily="34" charset="0"/>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7778" name="Rectangle 7">
            <a:extLst>
              <a:ext uri="{FF2B5EF4-FFF2-40B4-BE49-F238E27FC236}">
                <a16:creationId xmlns:a16="http://schemas.microsoft.com/office/drawing/2014/main" id="{5B67A1D4-3B5B-4888-BB35-3F9114864CB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AEDF279-0260-44B0-9939-F06DC224C252}" type="slidenum">
              <a:rPr kumimoji="0" lang="en-US" altLang="en-US" sz="1200" b="0" i="0" u="none" strike="noStrike" kern="1200" cap="none" spc="0" normalizeH="0" baseline="0" noProof="0" smtClean="0">
                <a:ln>
                  <a:noFill/>
                </a:ln>
                <a:solidFill>
                  <a:srgbClr val="000000"/>
                </a:solidFill>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217</a:t>
            </a:fld>
            <a:endParaRPr kumimoji="0" lang="en-US" altLang="en-US" sz="1200" b="0" i="0" u="none" strike="noStrike" kern="1200" cap="none" spc="0" normalizeH="0" baseline="0" noProof="0">
              <a:ln>
                <a:noFill/>
              </a:ln>
              <a:solidFill>
                <a:srgbClr val="000000"/>
              </a:solidFill>
              <a:effectLst/>
              <a:uLnTx/>
              <a:uFillTx/>
              <a:latin typeface="Calligrapher" pitchFamily="2" charset="0"/>
              <a:ea typeface="+mn-ea"/>
              <a:cs typeface="+mn-cs"/>
            </a:endParaRPr>
          </a:p>
        </p:txBody>
      </p:sp>
      <p:sp>
        <p:nvSpPr>
          <p:cNvPr id="1227779" name="Rectangle 2">
            <a:extLst>
              <a:ext uri="{FF2B5EF4-FFF2-40B4-BE49-F238E27FC236}">
                <a16:creationId xmlns:a16="http://schemas.microsoft.com/office/drawing/2014/main" id="{78299E38-28ED-4B60-80F4-0F5A81187E44}"/>
              </a:ext>
            </a:extLst>
          </p:cNvPr>
          <p:cNvSpPr>
            <a:spLocks noGrp="1" noRot="1" noChangeAspect="1" noChangeArrowheads="1" noTextEdit="1"/>
          </p:cNvSpPr>
          <p:nvPr>
            <p:ph type="sldImg"/>
          </p:nvPr>
        </p:nvSpPr>
        <p:spPr>
          <a:ln/>
        </p:spPr>
      </p:sp>
      <p:sp>
        <p:nvSpPr>
          <p:cNvPr id="1227780" name="Rectangle 3">
            <a:extLst>
              <a:ext uri="{FF2B5EF4-FFF2-40B4-BE49-F238E27FC236}">
                <a16:creationId xmlns:a16="http://schemas.microsoft.com/office/drawing/2014/main" id="{9E70639D-366C-46B8-8932-6B792E701FE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endParaRPr lang="en-US" altLang="en-US" sz="2400">
              <a:latin typeface="Arial" panose="020B0604020202020204" pitchFamily="34" charset="0"/>
              <a:ea typeface="MS PGothic" panose="020B0600070205080204" pitchFamily="34" charset="-128"/>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02" name="Rectangle 7">
            <a:extLst>
              <a:ext uri="{FF2B5EF4-FFF2-40B4-BE49-F238E27FC236}">
                <a16:creationId xmlns:a16="http://schemas.microsoft.com/office/drawing/2014/main" id="{CDC72BDF-1639-4C8C-A9A5-F6412C16FCD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A63F6CF-08F6-4C0D-9267-399065DC3B74}" type="slidenum">
              <a:rPr kumimoji="0" lang="en-US" altLang="en-US" sz="1200" b="0" i="0" u="none" strike="noStrike" kern="1200" cap="none" spc="0" normalizeH="0" baseline="0" noProof="0" smtClean="0">
                <a:ln>
                  <a:noFill/>
                </a:ln>
                <a:solidFill>
                  <a:srgbClr val="000000"/>
                </a:solidFill>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218</a:t>
            </a:fld>
            <a:endParaRPr kumimoji="0" lang="en-US" altLang="en-US" sz="1200" b="0" i="0" u="none" strike="noStrike" kern="1200" cap="none" spc="0" normalizeH="0" baseline="0" noProof="0">
              <a:ln>
                <a:noFill/>
              </a:ln>
              <a:solidFill>
                <a:srgbClr val="000000"/>
              </a:solidFill>
              <a:effectLst/>
              <a:uLnTx/>
              <a:uFillTx/>
              <a:latin typeface="Calligrapher" pitchFamily="2" charset="0"/>
              <a:ea typeface="+mn-ea"/>
              <a:cs typeface="+mn-cs"/>
            </a:endParaRPr>
          </a:p>
        </p:txBody>
      </p:sp>
      <p:sp>
        <p:nvSpPr>
          <p:cNvPr id="1228803" name="Rectangle 2">
            <a:extLst>
              <a:ext uri="{FF2B5EF4-FFF2-40B4-BE49-F238E27FC236}">
                <a16:creationId xmlns:a16="http://schemas.microsoft.com/office/drawing/2014/main" id="{E60062C3-5D1F-4889-82EF-D9DAECBD62F0}"/>
              </a:ext>
            </a:extLst>
          </p:cNvPr>
          <p:cNvSpPr>
            <a:spLocks noGrp="1" noRot="1" noChangeAspect="1" noChangeArrowheads="1" noTextEdit="1"/>
          </p:cNvSpPr>
          <p:nvPr>
            <p:ph type="sldImg"/>
          </p:nvPr>
        </p:nvSpPr>
        <p:spPr>
          <a:ln/>
        </p:spPr>
      </p:sp>
      <p:sp>
        <p:nvSpPr>
          <p:cNvPr id="1228804" name="Rectangle 3">
            <a:extLst>
              <a:ext uri="{FF2B5EF4-FFF2-40B4-BE49-F238E27FC236}">
                <a16:creationId xmlns:a16="http://schemas.microsoft.com/office/drawing/2014/main" id="{8CF79B01-2D94-494C-94B2-D334E8F8F89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826" name="Rectangle 7">
            <a:extLst>
              <a:ext uri="{FF2B5EF4-FFF2-40B4-BE49-F238E27FC236}">
                <a16:creationId xmlns:a16="http://schemas.microsoft.com/office/drawing/2014/main" id="{40D513B5-5491-4F79-92F6-AE9E44689E6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89B3E65-FB41-46F3-AE05-60DE0BE9AF80}" type="slidenum">
              <a:rPr kumimoji="0" lang="en-US" altLang="en-US" sz="1200" b="0" i="0" u="none" strike="noStrike" kern="1200" cap="none" spc="0" normalizeH="0" baseline="0" noProof="0" smtClean="0">
                <a:ln>
                  <a:noFill/>
                </a:ln>
                <a:solidFill>
                  <a:srgbClr val="000000"/>
                </a:solidFill>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219</a:t>
            </a:fld>
            <a:endParaRPr kumimoji="0" lang="en-US" altLang="en-US" sz="1200" b="0" i="0" u="none" strike="noStrike" kern="1200" cap="none" spc="0" normalizeH="0" baseline="0" noProof="0">
              <a:ln>
                <a:noFill/>
              </a:ln>
              <a:solidFill>
                <a:srgbClr val="000000"/>
              </a:solidFill>
              <a:effectLst/>
              <a:uLnTx/>
              <a:uFillTx/>
              <a:latin typeface="Calligrapher" pitchFamily="2" charset="0"/>
              <a:ea typeface="+mn-ea"/>
              <a:cs typeface="+mn-cs"/>
            </a:endParaRPr>
          </a:p>
        </p:txBody>
      </p:sp>
      <p:sp>
        <p:nvSpPr>
          <p:cNvPr id="1229827" name="Rectangle 2">
            <a:extLst>
              <a:ext uri="{FF2B5EF4-FFF2-40B4-BE49-F238E27FC236}">
                <a16:creationId xmlns:a16="http://schemas.microsoft.com/office/drawing/2014/main" id="{FD1F49DE-50B6-4FA7-B20D-D6BD3D781D11}"/>
              </a:ext>
            </a:extLst>
          </p:cNvPr>
          <p:cNvSpPr>
            <a:spLocks noGrp="1" noRot="1" noChangeAspect="1" noChangeArrowheads="1" noTextEdit="1"/>
          </p:cNvSpPr>
          <p:nvPr>
            <p:ph type="sldImg"/>
          </p:nvPr>
        </p:nvSpPr>
        <p:spPr>
          <a:ln/>
        </p:spPr>
      </p:sp>
      <p:sp>
        <p:nvSpPr>
          <p:cNvPr id="1229828" name="Rectangle 3">
            <a:extLst>
              <a:ext uri="{FF2B5EF4-FFF2-40B4-BE49-F238E27FC236}">
                <a16:creationId xmlns:a16="http://schemas.microsoft.com/office/drawing/2014/main" id="{35CDBBBC-186A-4BC0-B347-31D2202FF3E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0850" name="Rectangle 7">
            <a:extLst>
              <a:ext uri="{FF2B5EF4-FFF2-40B4-BE49-F238E27FC236}">
                <a16:creationId xmlns:a16="http://schemas.microsoft.com/office/drawing/2014/main" id="{7DF1FD03-63D8-43FD-B736-7C8446C1C17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D18E0DF-3CAB-4B1C-825B-5B9DD770046F}" type="slidenum">
              <a:rPr kumimoji="0" lang="en-US" altLang="en-US" sz="1200" b="0" i="0" u="none" strike="noStrike" kern="1200" cap="none" spc="0" normalizeH="0" baseline="0" noProof="0" smtClean="0">
                <a:ln>
                  <a:noFill/>
                </a:ln>
                <a:solidFill>
                  <a:srgbClr val="000000"/>
                </a:solidFill>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220</a:t>
            </a:fld>
            <a:endParaRPr kumimoji="0" lang="en-US" altLang="en-US" sz="1200" b="0" i="0" u="none" strike="noStrike" kern="1200" cap="none" spc="0" normalizeH="0" baseline="0" noProof="0">
              <a:ln>
                <a:noFill/>
              </a:ln>
              <a:solidFill>
                <a:srgbClr val="000000"/>
              </a:solidFill>
              <a:effectLst/>
              <a:uLnTx/>
              <a:uFillTx/>
              <a:latin typeface="Calligrapher" pitchFamily="2" charset="0"/>
              <a:ea typeface="+mn-ea"/>
              <a:cs typeface="+mn-cs"/>
            </a:endParaRPr>
          </a:p>
        </p:txBody>
      </p:sp>
      <p:sp>
        <p:nvSpPr>
          <p:cNvPr id="1230851" name="Rectangle 2">
            <a:extLst>
              <a:ext uri="{FF2B5EF4-FFF2-40B4-BE49-F238E27FC236}">
                <a16:creationId xmlns:a16="http://schemas.microsoft.com/office/drawing/2014/main" id="{924D6A35-3585-4201-AF78-27A6BEB6525C}"/>
              </a:ext>
            </a:extLst>
          </p:cNvPr>
          <p:cNvSpPr>
            <a:spLocks noGrp="1" noRot="1" noChangeAspect="1" noChangeArrowheads="1" noTextEdit="1"/>
          </p:cNvSpPr>
          <p:nvPr>
            <p:ph type="sldImg"/>
          </p:nvPr>
        </p:nvSpPr>
        <p:spPr>
          <a:ln/>
        </p:spPr>
      </p:sp>
      <p:sp>
        <p:nvSpPr>
          <p:cNvPr id="1230852" name="Rectangle 3">
            <a:extLst>
              <a:ext uri="{FF2B5EF4-FFF2-40B4-BE49-F238E27FC236}">
                <a16:creationId xmlns:a16="http://schemas.microsoft.com/office/drawing/2014/main" id="{67E4B1C4-86EA-4A62-B8F8-9C3356DED99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1874" name="Rectangle 7">
            <a:extLst>
              <a:ext uri="{FF2B5EF4-FFF2-40B4-BE49-F238E27FC236}">
                <a16:creationId xmlns:a16="http://schemas.microsoft.com/office/drawing/2014/main" id="{F561F866-2AB7-43E7-8DDE-78B80654B5F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E8C3D31-8D8D-4608-A4EB-E8F01C22E86C}" type="slidenum">
              <a:rPr kumimoji="0" lang="en-US" altLang="en-US" sz="1200" b="0" i="0" u="none" strike="noStrike" kern="1200" cap="none" spc="0" normalizeH="0" baseline="0" noProof="0" smtClean="0">
                <a:ln>
                  <a:noFill/>
                </a:ln>
                <a:solidFill>
                  <a:srgbClr val="000000"/>
                </a:solidFill>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221</a:t>
            </a:fld>
            <a:endParaRPr kumimoji="0" lang="en-US" altLang="en-US" sz="1200" b="0" i="0" u="none" strike="noStrike" kern="1200" cap="none" spc="0" normalizeH="0" baseline="0" noProof="0">
              <a:ln>
                <a:noFill/>
              </a:ln>
              <a:solidFill>
                <a:srgbClr val="000000"/>
              </a:solidFill>
              <a:effectLst/>
              <a:uLnTx/>
              <a:uFillTx/>
              <a:latin typeface="Calligrapher" pitchFamily="2" charset="0"/>
              <a:ea typeface="+mn-ea"/>
              <a:cs typeface="+mn-cs"/>
            </a:endParaRPr>
          </a:p>
        </p:txBody>
      </p:sp>
      <p:sp>
        <p:nvSpPr>
          <p:cNvPr id="1231875" name="Rectangle 2">
            <a:extLst>
              <a:ext uri="{FF2B5EF4-FFF2-40B4-BE49-F238E27FC236}">
                <a16:creationId xmlns:a16="http://schemas.microsoft.com/office/drawing/2014/main" id="{A061900F-FD0C-447E-B2B9-8B24E2CF924F}"/>
              </a:ext>
            </a:extLst>
          </p:cNvPr>
          <p:cNvSpPr>
            <a:spLocks noGrp="1" noRot="1" noChangeAspect="1" noChangeArrowheads="1" noTextEdit="1"/>
          </p:cNvSpPr>
          <p:nvPr>
            <p:ph type="sldImg"/>
          </p:nvPr>
        </p:nvSpPr>
        <p:spPr>
          <a:ln/>
        </p:spPr>
      </p:sp>
      <p:sp>
        <p:nvSpPr>
          <p:cNvPr id="1231876" name="Rectangle 3">
            <a:extLst>
              <a:ext uri="{FF2B5EF4-FFF2-40B4-BE49-F238E27FC236}">
                <a16:creationId xmlns:a16="http://schemas.microsoft.com/office/drawing/2014/main" id="{4308F862-3B93-413C-B618-785A2C0B6E6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2" Type="http://schemas.openxmlformats.org/officeDocument/2006/relationships/slideMaster" Target="../slideMasters/slideMaster13.xml"/><Relationship Id="rId1" Type="http://schemas.openxmlformats.org/officeDocument/2006/relationships/audio" Target="../media/audio1.wav"/></Relationships>
</file>

<file path=ppt/slideLayouts/_rels/slideLayout139.xml.rels><?xml version="1.0" encoding="UTF-8" standalone="yes"?>
<Relationships xmlns="http://schemas.openxmlformats.org/package/2006/relationships"><Relationship Id="rId2" Type="http://schemas.openxmlformats.org/officeDocument/2006/relationships/slideMaster" Target="../slideMasters/slideMaster13.xml"/><Relationship Id="rId1" Type="http://schemas.openxmlformats.org/officeDocument/2006/relationships/audio" Target="../media/audio1.wav"/></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2" Type="http://schemas.openxmlformats.org/officeDocument/2006/relationships/slideMaster" Target="../slideMasters/slideMaster13.xml"/><Relationship Id="rId1" Type="http://schemas.openxmlformats.org/officeDocument/2006/relationships/audio" Target="../media/audio1.wav"/></Relationships>
</file>

<file path=ppt/slideLayouts/_rels/slideLayout141.xml.rels><?xml version="1.0" encoding="UTF-8" standalone="yes"?>
<Relationships xmlns="http://schemas.openxmlformats.org/package/2006/relationships"><Relationship Id="rId2" Type="http://schemas.openxmlformats.org/officeDocument/2006/relationships/slideMaster" Target="../slideMasters/slideMaster13.xml"/><Relationship Id="rId1" Type="http://schemas.openxmlformats.org/officeDocument/2006/relationships/audio" Target="../media/audio1.wav"/></Relationships>
</file>

<file path=ppt/slideLayouts/_rels/slideLayout142.xml.rels><?xml version="1.0" encoding="UTF-8" standalone="yes"?>
<Relationships xmlns="http://schemas.openxmlformats.org/package/2006/relationships"><Relationship Id="rId2" Type="http://schemas.openxmlformats.org/officeDocument/2006/relationships/slideMaster" Target="../slideMasters/slideMaster13.xml"/><Relationship Id="rId1" Type="http://schemas.openxmlformats.org/officeDocument/2006/relationships/audio" Target="../media/audio1.wav"/></Relationships>
</file>

<file path=ppt/slideLayouts/_rels/slideLayout143.xml.rels><?xml version="1.0" encoding="UTF-8" standalone="yes"?>
<Relationships xmlns="http://schemas.openxmlformats.org/package/2006/relationships"><Relationship Id="rId2" Type="http://schemas.openxmlformats.org/officeDocument/2006/relationships/slideMaster" Target="../slideMasters/slideMaster13.xml"/><Relationship Id="rId1" Type="http://schemas.openxmlformats.org/officeDocument/2006/relationships/audio" Target="../media/audio1.wav"/></Relationships>
</file>

<file path=ppt/slideLayouts/_rels/slideLayout144.xml.rels><?xml version="1.0" encoding="UTF-8" standalone="yes"?>
<Relationships xmlns="http://schemas.openxmlformats.org/package/2006/relationships"><Relationship Id="rId2" Type="http://schemas.openxmlformats.org/officeDocument/2006/relationships/slideMaster" Target="../slideMasters/slideMaster13.xml"/><Relationship Id="rId1" Type="http://schemas.openxmlformats.org/officeDocument/2006/relationships/audio" Target="../media/audio1.wav"/></Relationships>
</file>

<file path=ppt/slideLayouts/_rels/slideLayout145.xml.rels><?xml version="1.0" encoding="UTF-8" standalone="yes"?>
<Relationships xmlns="http://schemas.openxmlformats.org/package/2006/relationships"><Relationship Id="rId2" Type="http://schemas.openxmlformats.org/officeDocument/2006/relationships/slideMaster" Target="../slideMasters/slideMaster13.xml"/><Relationship Id="rId1" Type="http://schemas.openxmlformats.org/officeDocument/2006/relationships/audio" Target="../media/audio1.wav"/></Relationships>
</file>

<file path=ppt/slideLayouts/_rels/slideLayout146.xml.rels><?xml version="1.0" encoding="UTF-8" standalone="yes"?>
<Relationships xmlns="http://schemas.openxmlformats.org/package/2006/relationships"><Relationship Id="rId2" Type="http://schemas.openxmlformats.org/officeDocument/2006/relationships/slideMaster" Target="../slideMasters/slideMaster13.xml"/><Relationship Id="rId1" Type="http://schemas.openxmlformats.org/officeDocument/2006/relationships/audio" Target="../media/audio1.wav"/></Relationships>
</file>

<file path=ppt/slideLayouts/_rels/slideLayout147.xml.rels><?xml version="1.0" encoding="UTF-8" standalone="yes"?>
<Relationships xmlns="http://schemas.openxmlformats.org/package/2006/relationships"><Relationship Id="rId2" Type="http://schemas.openxmlformats.org/officeDocument/2006/relationships/slideMaster" Target="../slideMasters/slideMaster13.xml"/><Relationship Id="rId1" Type="http://schemas.openxmlformats.org/officeDocument/2006/relationships/audio" Target="../media/audio1.wav"/></Relationships>
</file>

<file path=ppt/slideLayouts/_rels/slideLayout148.xml.rels><?xml version="1.0" encoding="UTF-8" standalone="yes"?>
<Relationships xmlns="http://schemas.openxmlformats.org/package/2006/relationships"><Relationship Id="rId2" Type="http://schemas.openxmlformats.org/officeDocument/2006/relationships/slideMaster" Target="../slideMasters/slideMaster13.xml"/><Relationship Id="rId1" Type="http://schemas.openxmlformats.org/officeDocument/2006/relationships/audio" Target="../media/audio1.wav"/></Relationships>
</file>

<file path=ppt/slideLayouts/_rels/slideLayout149.xml.rels><?xml version="1.0" encoding="UTF-8" standalone="yes"?>
<Relationships xmlns="http://schemas.openxmlformats.org/package/2006/relationships"><Relationship Id="rId2" Type="http://schemas.openxmlformats.org/officeDocument/2006/relationships/slideMaster" Target="../slideMasters/slideMaster13.xml"/><Relationship Id="rId1" Type="http://schemas.openxmlformats.org/officeDocument/2006/relationships/audio" Target="../media/audio1.wav"/></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2" Type="http://schemas.openxmlformats.org/officeDocument/2006/relationships/slideMaster" Target="../slideMasters/slideMaster13.xml"/><Relationship Id="rId1" Type="http://schemas.openxmlformats.org/officeDocument/2006/relationships/audio" Target="../media/audio1.wav"/></Relationships>
</file>

<file path=ppt/slideLayouts/_rels/slideLayout151.xml.rels><?xml version="1.0" encoding="UTF-8" standalone="yes"?>
<Relationships xmlns="http://schemas.openxmlformats.org/package/2006/relationships"><Relationship Id="rId2" Type="http://schemas.openxmlformats.org/officeDocument/2006/relationships/slideMaster" Target="../slideMasters/slideMaster13.xml"/><Relationship Id="rId1" Type="http://schemas.openxmlformats.org/officeDocument/2006/relationships/audio" Target="../media/audio1.wav"/></Relationships>
</file>

<file path=ppt/slideLayouts/_rels/slideLayout152.xml.rels><?xml version="1.0" encoding="UTF-8" standalone="yes"?>
<Relationships xmlns="http://schemas.openxmlformats.org/package/2006/relationships"><Relationship Id="rId2" Type="http://schemas.openxmlformats.org/officeDocument/2006/relationships/slideMaster" Target="../slideMasters/slideMaster13.xml"/><Relationship Id="rId1" Type="http://schemas.openxmlformats.org/officeDocument/2006/relationships/audio" Target="../media/audio1.wav"/></Relationships>
</file>

<file path=ppt/slideLayouts/_rels/slideLayout153.xml.rels><?xml version="1.0" encoding="UTF-8" standalone="yes"?>
<Relationships xmlns="http://schemas.openxmlformats.org/package/2006/relationships"><Relationship Id="rId2" Type="http://schemas.openxmlformats.org/officeDocument/2006/relationships/slideMaster" Target="../slideMasters/slideMaster13.xml"/><Relationship Id="rId1" Type="http://schemas.openxmlformats.org/officeDocument/2006/relationships/audio" Target="../media/audio1.wav"/></Relationships>
</file>

<file path=ppt/slideLayouts/_rels/slideLayout154.xml.rels><?xml version="1.0" encoding="UTF-8" standalone="yes"?>
<Relationships xmlns="http://schemas.openxmlformats.org/package/2006/relationships"><Relationship Id="rId2" Type="http://schemas.openxmlformats.org/officeDocument/2006/relationships/slideMaster" Target="../slideMasters/slideMaster13.xml"/><Relationship Id="rId1" Type="http://schemas.openxmlformats.org/officeDocument/2006/relationships/audio" Target="../media/audio1.wav"/></Relationships>
</file>

<file path=ppt/slideLayouts/_rels/slideLayout155.xml.rels><?xml version="1.0" encoding="UTF-8" standalone="yes"?>
<Relationships xmlns="http://schemas.openxmlformats.org/package/2006/relationships"><Relationship Id="rId2" Type="http://schemas.openxmlformats.org/officeDocument/2006/relationships/slideMaster" Target="../slideMasters/slideMaster13.xml"/><Relationship Id="rId1" Type="http://schemas.openxmlformats.org/officeDocument/2006/relationships/audio" Target="../media/audio1.wav"/></Relationships>
</file>

<file path=ppt/slideLayouts/_rels/slideLayout156.xml.rels><?xml version="1.0" encoding="UTF-8" standalone="yes"?>
<Relationships xmlns="http://schemas.openxmlformats.org/package/2006/relationships"><Relationship Id="rId2" Type="http://schemas.openxmlformats.org/officeDocument/2006/relationships/slideMaster" Target="../slideMasters/slideMaster13.xml"/><Relationship Id="rId1" Type="http://schemas.openxmlformats.org/officeDocument/2006/relationships/audio" Target="../media/audio1.wav"/></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86847D-1CF6-46BA-B46B-48BED0604A28}"/>
              </a:ext>
            </a:extLst>
          </p:cNvPr>
          <p:cNvSpPr>
            <a:spLocks noGrp="1"/>
          </p:cNvSpPr>
          <p:nvPr>
            <p:ph type="ctrTitle"/>
          </p:nvPr>
        </p:nvSpPr>
        <p:spPr>
          <a:xfrm>
            <a:off x="1524000" y="1122363"/>
            <a:ext cx="9144000" cy="2387600"/>
          </a:xfrm>
        </p:spPr>
        <p:txBody>
          <a:bodyPr anchor="b"/>
          <a:lstStyle>
            <a:lvl1pPr algn="ctr">
              <a:defRPr sz="6000" b="1" cap="all" spc="1500" baseline="0">
                <a:latin typeface="+mj-lt"/>
                <a:ea typeface="Source Sans Pro SemiBold" panose="020B0603030403020204" pitchFamily="34" charset="0"/>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7FB4F5A5-C931-4A4C-B6B1-EF4C95965BFF}"/>
              </a:ext>
            </a:extLst>
          </p:cNvPr>
          <p:cNvSpPr>
            <a:spLocks noGrp="1"/>
          </p:cNvSpPr>
          <p:nvPr>
            <p:ph type="subTitle" idx="1"/>
          </p:nvPr>
        </p:nvSpPr>
        <p:spPr>
          <a:xfrm>
            <a:off x="1524000" y="3602038"/>
            <a:ext cx="9144000" cy="1655762"/>
          </a:xfrm>
        </p:spPr>
        <p:txBody>
          <a:bodyPr/>
          <a:lstStyle>
            <a:lvl1pPr marL="0" indent="0" algn="ctr">
              <a:buNone/>
              <a:defRPr sz="2400" cap="all" spc="4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grpSp>
        <p:nvGrpSpPr>
          <p:cNvPr id="7" name="Graphic 185">
            <a:extLst>
              <a:ext uri="{FF2B5EF4-FFF2-40B4-BE49-F238E27FC236}">
                <a16:creationId xmlns:a16="http://schemas.microsoft.com/office/drawing/2014/main" id="{8A351602-3772-4279-B0D3-A523F6F6EAB3}"/>
              </a:ext>
            </a:extLst>
          </p:cNvPr>
          <p:cNvGrpSpPr/>
          <p:nvPr/>
        </p:nvGrpSpPr>
        <p:grpSpPr>
          <a:xfrm>
            <a:off x="10999563" y="5987064"/>
            <a:ext cx="1054467" cy="469689"/>
            <a:chOff x="9841624" y="4115729"/>
            <a:chExt cx="602170" cy="268223"/>
          </a:xfrm>
          <a:solidFill>
            <a:schemeClr val="tx1"/>
          </a:solidFill>
        </p:grpSpPr>
        <p:sp>
          <p:nvSpPr>
            <p:cNvPr id="8" name="Freeform: Shape 7">
              <a:extLst>
                <a:ext uri="{FF2B5EF4-FFF2-40B4-BE49-F238E27FC236}">
                  <a16:creationId xmlns:a16="http://schemas.microsoft.com/office/drawing/2014/main" id="{A5AAAA75-5FFB-4C07-AD4A-3146773E6CDD}"/>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1479895E-3847-44BB-8404-28F14219FB70}"/>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50E02F68-8149-4236-8D9F-6B550F78B932}"/>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956FCAAB-F073-4561-A484-42C7DD10DC26}"/>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6CF8DB94-87A3-43E9-9BBB-301CFF0FB05B}"/>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4" name="Date Placeholder 3">
            <a:extLst>
              <a:ext uri="{FF2B5EF4-FFF2-40B4-BE49-F238E27FC236}">
                <a16:creationId xmlns:a16="http://schemas.microsoft.com/office/drawing/2014/main" id="{35DE4AEC-B6E4-439C-B716-EBE3D4D1DC76}"/>
              </a:ext>
            </a:extLst>
          </p:cNvPr>
          <p:cNvSpPr>
            <a:spLocks noGrp="1"/>
          </p:cNvSpPr>
          <p:nvPr>
            <p:ph type="dt" sz="half" idx="10"/>
          </p:nvPr>
        </p:nvSpPr>
        <p:spPr/>
        <p:txBody>
          <a:bodyPr/>
          <a:lstStyle/>
          <a:p>
            <a:fld id="{97BFF81C-1FCB-4DBA-8044-F1A0FCFD45A6}" type="datetime1">
              <a:rPr lang="en-US" smtClean="0"/>
              <a:t>8/13/2020</a:t>
            </a:fld>
            <a:endParaRPr lang="en-US" dirty="0"/>
          </a:p>
        </p:txBody>
      </p:sp>
      <p:sp>
        <p:nvSpPr>
          <p:cNvPr id="5" name="Footer Placeholder 4">
            <a:extLst>
              <a:ext uri="{FF2B5EF4-FFF2-40B4-BE49-F238E27FC236}">
                <a16:creationId xmlns:a16="http://schemas.microsoft.com/office/drawing/2014/main" id="{F478BC18-102E-45BF-8FEA-801E9C59D143}"/>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FAA8BF5F-B1F8-461F-9B3D-7D50D02423E7}"/>
              </a:ext>
            </a:extLst>
          </p:cNvPr>
          <p:cNvSpPr>
            <a:spLocks noGrp="1"/>
          </p:cNvSpPr>
          <p:nvPr>
            <p:ph type="sldNum" sz="quarter" idx="12"/>
          </p:nvPr>
        </p:nvSpPr>
        <p:spPr/>
        <p:txBody>
          <a:bodyPr/>
          <a:lstStyle/>
          <a:p>
            <a:fld id="{F3450C42-9A0B-4425-92C2-70FCF7C45734}" type="slidenum">
              <a:rPr lang="en-US" smtClean="0"/>
              <a:t>‹#›</a:t>
            </a:fld>
            <a:endParaRPr lang="en-US" dirty="0"/>
          </a:p>
        </p:txBody>
      </p:sp>
      <p:sp>
        <p:nvSpPr>
          <p:cNvPr id="14" name="Oval 13">
            <a:extLst>
              <a:ext uri="{FF2B5EF4-FFF2-40B4-BE49-F238E27FC236}">
                <a16:creationId xmlns:a16="http://schemas.microsoft.com/office/drawing/2014/main" id="{7D6BF779-0B8C-4CC2-9268-9506AD0C5331}"/>
              </a:ext>
            </a:extLst>
          </p:cNvPr>
          <p:cNvSpPr/>
          <p:nvPr/>
        </p:nvSpPr>
        <p:spPr>
          <a:xfrm>
            <a:off x="320736" y="652894"/>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14081442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F3A871-D377-4EC0-9ACF-86842F01E1D0}"/>
              </a:ext>
            </a:extLst>
          </p:cNvPr>
          <p:cNvSpPr>
            <a:spLocks noGrp="1"/>
          </p:cNvSpPr>
          <p:nvPr>
            <p:ph type="title"/>
          </p:nvPr>
        </p:nvSpPr>
        <p:spPr/>
        <p:txBody>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F3D53202-92A9-45A3-B812-777DB9578B4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7" name="Graphic 185">
            <a:extLst>
              <a:ext uri="{FF2B5EF4-FFF2-40B4-BE49-F238E27FC236}">
                <a16:creationId xmlns:a16="http://schemas.microsoft.com/office/drawing/2014/main" id="{7196FB0C-3A9D-4892-90C9-21F3459AAD9E}"/>
              </a:ext>
            </a:extLst>
          </p:cNvPr>
          <p:cNvGrpSpPr/>
          <p:nvPr/>
        </p:nvGrpSpPr>
        <p:grpSpPr>
          <a:xfrm>
            <a:off x="10999563" y="5987064"/>
            <a:ext cx="1054467" cy="469689"/>
            <a:chOff x="9841624" y="4115729"/>
            <a:chExt cx="602170" cy="268223"/>
          </a:xfrm>
          <a:solidFill>
            <a:schemeClr val="tx1"/>
          </a:solidFill>
        </p:grpSpPr>
        <p:sp>
          <p:nvSpPr>
            <p:cNvPr id="8" name="Freeform: Shape 7">
              <a:extLst>
                <a:ext uri="{FF2B5EF4-FFF2-40B4-BE49-F238E27FC236}">
                  <a16:creationId xmlns:a16="http://schemas.microsoft.com/office/drawing/2014/main" id="{16938C96-CF0F-4B69-A695-913F11BFC6F0}"/>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3CA7E6BB-6B60-4BF5-9D3E-A3FE782EF5B0}"/>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3F693EDA-57B3-4AEB-863B-B198C2A5A8E3}"/>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B3A04A96-045F-4B6E-AEEE-11A2FA01B4FC}"/>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7FB357DC-5AD3-44F4-879B-5AD6B18AC36F}"/>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4" name="Date Placeholder 3">
            <a:extLst>
              <a:ext uri="{FF2B5EF4-FFF2-40B4-BE49-F238E27FC236}">
                <a16:creationId xmlns:a16="http://schemas.microsoft.com/office/drawing/2014/main" id="{FA2CA47F-83AD-4BE3-AC2F-6C17883F78C7}"/>
              </a:ext>
            </a:extLst>
          </p:cNvPr>
          <p:cNvSpPr>
            <a:spLocks noGrp="1"/>
          </p:cNvSpPr>
          <p:nvPr>
            <p:ph type="dt" sz="half" idx="10"/>
          </p:nvPr>
        </p:nvSpPr>
        <p:spPr/>
        <p:txBody>
          <a:bodyPr/>
          <a:lstStyle/>
          <a:p>
            <a:fld id="{FB9092B3-2D87-4CDF-B84B-C46E5F5D31F7}" type="datetime1">
              <a:rPr lang="en-US" smtClean="0"/>
              <a:t>8/13/2020</a:t>
            </a:fld>
            <a:endParaRPr lang="en-US" dirty="0"/>
          </a:p>
        </p:txBody>
      </p:sp>
      <p:sp>
        <p:nvSpPr>
          <p:cNvPr id="5" name="Footer Placeholder 4">
            <a:extLst>
              <a:ext uri="{FF2B5EF4-FFF2-40B4-BE49-F238E27FC236}">
                <a16:creationId xmlns:a16="http://schemas.microsoft.com/office/drawing/2014/main" id="{21118A72-3200-4597-A9C5-0D9ECFF3E8CD}"/>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0D70055A-71D4-49B4-8A8F-19AFDB84E958}"/>
              </a:ext>
            </a:extLst>
          </p:cNvPr>
          <p:cNvSpPr>
            <a:spLocks noGrp="1"/>
          </p:cNvSpPr>
          <p:nvPr>
            <p:ph type="sldNum" sz="quarter" idx="12"/>
          </p:nvPr>
        </p:nvSpPr>
        <p:spPr/>
        <p:txBody>
          <a:bodyPr/>
          <a:lstStyle/>
          <a:p>
            <a:fld id="{F3450C42-9A0B-4425-92C2-70FCF7C45734}" type="slidenum">
              <a:rPr lang="en-US" smtClean="0"/>
              <a:t>‹#›</a:t>
            </a:fld>
            <a:endParaRPr lang="en-US" dirty="0"/>
          </a:p>
        </p:txBody>
      </p:sp>
      <p:sp>
        <p:nvSpPr>
          <p:cNvPr id="15" name="Oval 14">
            <a:extLst>
              <a:ext uri="{FF2B5EF4-FFF2-40B4-BE49-F238E27FC236}">
                <a16:creationId xmlns:a16="http://schemas.microsoft.com/office/drawing/2014/main" id="{0B0E5D27-C447-432F-982D-B60FDD6F34AD}"/>
              </a:ext>
            </a:extLst>
          </p:cNvPr>
          <p:cNvSpPr/>
          <p:nvPr/>
        </p:nvSpPr>
        <p:spPr>
          <a:xfrm>
            <a:off x="320736" y="652894"/>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2511389439"/>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914400" y="2130426"/>
            <a:ext cx="10363200" cy="1470025"/>
          </a:xfrm>
        </p:spPr>
        <p:txBody>
          <a:bodyPr/>
          <a:lstStyle>
            <a:lvl1pPr>
              <a:defRPr/>
            </a:lvl1pPr>
          </a:lstStyle>
          <a:p>
            <a:r>
              <a:rPr lang="en-US"/>
              <a:t>Click to edit Master title style</a:t>
            </a:r>
          </a:p>
        </p:txBody>
      </p:sp>
      <p:sp>
        <p:nvSpPr>
          <p:cNvPr id="3075" name="Rectangle 3"/>
          <p:cNvSpPr>
            <a:spLocks noGrp="1" noChangeArrowheads="1"/>
          </p:cNvSpPr>
          <p:nvPr>
            <p:ph type="subTitle" idx="1"/>
          </p:nvPr>
        </p:nvSpPr>
        <p:spPr>
          <a:xfrm>
            <a:off x="1828800" y="3886200"/>
            <a:ext cx="8534400" cy="1752600"/>
          </a:xfrm>
        </p:spPr>
        <p:txBody>
          <a:bodyPr/>
          <a:lstStyle>
            <a:lvl1pPr marL="0" indent="0" algn="ctr">
              <a:buFontTx/>
              <a:buNone/>
              <a:defRPr/>
            </a:lvl1pPr>
          </a:lstStyle>
          <a:p>
            <a:r>
              <a:rPr lang="en-US"/>
              <a:t>Click to edit Master subtitle style</a:t>
            </a:r>
          </a:p>
        </p:txBody>
      </p:sp>
      <p:sp>
        <p:nvSpPr>
          <p:cNvPr id="4" name="Rectangle 4">
            <a:extLst>
              <a:ext uri="{FF2B5EF4-FFF2-40B4-BE49-F238E27FC236}">
                <a16:creationId xmlns:a16="http://schemas.microsoft.com/office/drawing/2014/main" id="{F6918E6C-75A3-4C56-9D21-A3E9CFED2868}"/>
              </a:ext>
            </a:extLst>
          </p:cNvPr>
          <p:cNvSpPr>
            <a:spLocks noGrp="1" noChangeArrowheads="1"/>
          </p:cNvSpPr>
          <p:nvPr>
            <p:ph type="dt" sz="half" idx="10"/>
          </p:nvPr>
        </p:nvSpPr>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14BD48E-8B38-4425-8AC5-C76CA4CF3854}"/>
              </a:ext>
            </a:extLst>
          </p:cNvPr>
          <p:cNvSpPr>
            <a:spLocks noGrp="1" noChangeArrowheads="1"/>
          </p:cNvSpPr>
          <p:nvPr>
            <p:ph type="ftr" sz="quarter" idx="11"/>
          </p:nvPr>
        </p:nvSpPr>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74FB0AE1-121A-45F3-85CE-9373659AC507}"/>
              </a:ext>
            </a:extLst>
          </p:cNvPr>
          <p:cNvSpPr>
            <a:spLocks noGrp="1" noChangeArrowheads="1"/>
          </p:cNvSpPr>
          <p:nvPr>
            <p:ph type="sldNum" sz="quarter" idx="12"/>
          </p:nvPr>
        </p:nvSpPr>
        <p:spPr/>
        <p:txBody>
          <a:bodyPr/>
          <a:lstStyle>
            <a:lvl1pPr>
              <a:defRPr/>
            </a:lvl1pPr>
          </a:lstStyle>
          <a:p>
            <a:fld id="{757EFCDF-AA5A-4692-95D2-352FFA7C9808}" type="slidenum">
              <a:rPr lang="en-US" altLang="en-US"/>
              <a:pPr/>
              <a:t>‹#›</a:t>
            </a:fld>
            <a:endParaRPr lang="en-US" altLang="en-US"/>
          </a:p>
        </p:txBody>
      </p:sp>
    </p:spTree>
    <p:extLst>
      <p:ext uri="{BB962C8B-B14F-4D97-AF65-F5344CB8AC3E}">
        <p14:creationId xmlns:p14="http://schemas.microsoft.com/office/powerpoint/2010/main" val="2519238266"/>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85124347-95AB-4DD3-BD69-8F4D3AEED8B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185D4E2C-CC8E-4532-9DEB-EBA31433296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39E05DD8-9C38-4C30-8DB0-926D940F8703}"/>
              </a:ext>
            </a:extLst>
          </p:cNvPr>
          <p:cNvSpPr>
            <a:spLocks noGrp="1" noChangeArrowheads="1"/>
          </p:cNvSpPr>
          <p:nvPr>
            <p:ph type="sldNum" sz="quarter" idx="12"/>
          </p:nvPr>
        </p:nvSpPr>
        <p:spPr>
          <a:ln/>
        </p:spPr>
        <p:txBody>
          <a:bodyPr/>
          <a:lstStyle>
            <a:lvl1pPr>
              <a:defRPr/>
            </a:lvl1pPr>
          </a:lstStyle>
          <a:p>
            <a:fld id="{3A9F7238-4204-4949-ADA3-CB558E54FE20}" type="slidenum">
              <a:rPr lang="en-US" altLang="en-US"/>
              <a:pPr/>
              <a:t>‹#›</a:t>
            </a:fld>
            <a:endParaRPr lang="en-US" altLang="en-US"/>
          </a:p>
        </p:txBody>
      </p:sp>
    </p:spTree>
    <p:extLst>
      <p:ext uri="{BB962C8B-B14F-4D97-AF65-F5344CB8AC3E}">
        <p14:creationId xmlns:p14="http://schemas.microsoft.com/office/powerpoint/2010/main" val="3360917607"/>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BC2C5E87-351B-4FB4-A8CE-2A61D1D0F1C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E62FA259-BDFD-49C7-B5C4-80269A7F064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093519DA-4A9A-49C9-B0B2-D1760CACB0B0}"/>
              </a:ext>
            </a:extLst>
          </p:cNvPr>
          <p:cNvSpPr>
            <a:spLocks noGrp="1" noChangeArrowheads="1"/>
          </p:cNvSpPr>
          <p:nvPr>
            <p:ph type="sldNum" sz="quarter" idx="12"/>
          </p:nvPr>
        </p:nvSpPr>
        <p:spPr>
          <a:ln/>
        </p:spPr>
        <p:txBody>
          <a:bodyPr/>
          <a:lstStyle>
            <a:lvl1pPr>
              <a:defRPr/>
            </a:lvl1pPr>
          </a:lstStyle>
          <a:p>
            <a:fld id="{2747DC77-25D3-4BA5-BF90-7C3B2D54160A}" type="slidenum">
              <a:rPr lang="en-US" altLang="en-US"/>
              <a:pPr/>
              <a:t>‹#›</a:t>
            </a:fld>
            <a:endParaRPr lang="en-US" altLang="en-US"/>
          </a:p>
        </p:txBody>
      </p:sp>
    </p:spTree>
    <p:extLst>
      <p:ext uri="{BB962C8B-B14F-4D97-AF65-F5344CB8AC3E}">
        <p14:creationId xmlns:p14="http://schemas.microsoft.com/office/powerpoint/2010/main" val="23441360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E2720E30-9919-4BA6-AB21-7C8632AB42E8}"/>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4F02ED0B-E29A-43B7-992E-370FE29C97C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EBDA03D9-AC7B-4A5C-AEFD-85D6E7C81756}"/>
              </a:ext>
            </a:extLst>
          </p:cNvPr>
          <p:cNvSpPr>
            <a:spLocks noGrp="1" noChangeArrowheads="1"/>
          </p:cNvSpPr>
          <p:nvPr>
            <p:ph type="sldNum" sz="quarter" idx="12"/>
          </p:nvPr>
        </p:nvSpPr>
        <p:spPr>
          <a:ln/>
        </p:spPr>
        <p:txBody>
          <a:bodyPr/>
          <a:lstStyle>
            <a:lvl1pPr>
              <a:defRPr/>
            </a:lvl1pPr>
          </a:lstStyle>
          <a:p>
            <a:fld id="{81E0C896-2525-4B53-BBCC-B5ED47E1A148}" type="slidenum">
              <a:rPr lang="en-US" altLang="en-US"/>
              <a:pPr/>
              <a:t>‹#›</a:t>
            </a:fld>
            <a:endParaRPr lang="en-US" altLang="en-US"/>
          </a:p>
        </p:txBody>
      </p:sp>
    </p:spTree>
    <p:extLst>
      <p:ext uri="{BB962C8B-B14F-4D97-AF65-F5344CB8AC3E}">
        <p14:creationId xmlns:p14="http://schemas.microsoft.com/office/powerpoint/2010/main" val="3799960024"/>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247D30EB-8FC4-483D-850C-BCBCCF29C6B5}"/>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7B456902-6560-4783-9415-F2B0774F065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AE46275D-BEF4-494D-AA74-78E0888B2D4E}"/>
              </a:ext>
            </a:extLst>
          </p:cNvPr>
          <p:cNvSpPr>
            <a:spLocks noGrp="1" noChangeArrowheads="1"/>
          </p:cNvSpPr>
          <p:nvPr>
            <p:ph type="sldNum" sz="quarter" idx="12"/>
          </p:nvPr>
        </p:nvSpPr>
        <p:spPr>
          <a:ln/>
        </p:spPr>
        <p:txBody>
          <a:bodyPr/>
          <a:lstStyle>
            <a:lvl1pPr>
              <a:defRPr/>
            </a:lvl1pPr>
          </a:lstStyle>
          <a:p>
            <a:fld id="{A16AC77A-EAED-4958-9025-EC6056F27C04}" type="slidenum">
              <a:rPr lang="en-US" altLang="en-US"/>
              <a:pPr/>
              <a:t>‹#›</a:t>
            </a:fld>
            <a:endParaRPr lang="en-US" altLang="en-US"/>
          </a:p>
        </p:txBody>
      </p:sp>
    </p:spTree>
    <p:extLst>
      <p:ext uri="{BB962C8B-B14F-4D97-AF65-F5344CB8AC3E}">
        <p14:creationId xmlns:p14="http://schemas.microsoft.com/office/powerpoint/2010/main" val="4002114208"/>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2D99390F-1DE4-40D2-8405-9BA50B05A632}"/>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096CC6E0-A9D4-467C-ACF2-3F0E87B1B30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A46F3D42-13BF-46AC-9DFA-A3BEDD55FEA3}"/>
              </a:ext>
            </a:extLst>
          </p:cNvPr>
          <p:cNvSpPr>
            <a:spLocks noGrp="1" noChangeArrowheads="1"/>
          </p:cNvSpPr>
          <p:nvPr>
            <p:ph type="sldNum" sz="quarter" idx="12"/>
          </p:nvPr>
        </p:nvSpPr>
        <p:spPr>
          <a:ln/>
        </p:spPr>
        <p:txBody>
          <a:bodyPr/>
          <a:lstStyle>
            <a:lvl1pPr>
              <a:defRPr/>
            </a:lvl1pPr>
          </a:lstStyle>
          <a:p>
            <a:fld id="{275CC64C-19CC-4D12-9CCB-14854A4C1306}" type="slidenum">
              <a:rPr lang="en-US" altLang="en-US"/>
              <a:pPr/>
              <a:t>‹#›</a:t>
            </a:fld>
            <a:endParaRPr lang="en-US" altLang="en-US"/>
          </a:p>
        </p:txBody>
      </p:sp>
    </p:spTree>
    <p:extLst>
      <p:ext uri="{BB962C8B-B14F-4D97-AF65-F5344CB8AC3E}">
        <p14:creationId xmlns:p14="http://schemas.microsoft.com/office/powerpoint/2010/main" val="2393891550"/>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3D0395E5-0A0F-4D1F-9792-17B4C720EE28}"/>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284ADAF3-7B22-4E87-B01D-47494CC6941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F0D59443-F069-42BA-A3EF-46ECD70E5464}"/>
              </a:ext>
            </a:extLst>
          </p:cNvPr>
          <p:cNvSpPr>
            <a:spLocks noGrp="1" noChangeArrowheads="1"/>
          </p:cNvSpPr>
          <p:nvPr>
            <p:ph type="sldNum" sz="quarter" idx="12"/>
          </p:nvPr>
        </p:nvSpPr>
        <p:spPr>
          <a:ln/>
        </p:spPr>
        <p:txBody>
          <a:bodyPr/>
          <a:lstStyle>
            <a:lvl1pPr>
              <a:defRPr/>
            </a:lvl1pPr>
          </a:lstStyle>
          <a:p>
            <a:fld id="{677A52C7-E3F8-459D-ADEB-409BA50B70C8}" type="slidenum">
              <a:rPr lang="en-US" altLang="en-US"/>
              <a:pPr/>
              <a:t>‹#›</a:t>
            </a:fld>
            <a:endParaRPr lang="en-US" altLang="en-US"/>
          </a:p>
        </p:txBody>
      </p:sp>
    </p:spTree>
    <p:extLst>
      <p:ext uri="{BB962C8B-B14F-4D97-AF65-F5344CB8AC3E}">
        <p14:creationId xmlns:p14="http://schemas.microsoft.com/office/powerpoint/2010/main" val="1915637368"/>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AB0CEA0C-B859-469F-9734-0EB842960435}"/>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8903A458-AC8F-4883-8AFD-8EB7FF92410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87917DAC-251C-4596-847B-8237019BE45D}"/>
              </a:ext>
            </a:extLst>
          </p:cNvPr>
          <p:cNvSpPr>
            <a:spLocks noGrp="1" noChangeArrowheads="1"/>
          </p:cNvSpPr>
          <p:nvPr>
            <p:ph type="sldNum" sz="quarter" idx="12"/>
          </p:nvPr>
        </p:nvSpPr>
        <p:spPr>
          <a:ln/>
        </p:spPr>
        <p:txBody>
          <a:bodyPr/>
          <a:lstStyle>
            <a:lvl1pPr>
              <a:defRPr/>
            </a:lvl1pPr>
          </a:lstStyle>
          <a:p>
            <a:fld id="{B2458550-B570-42BD-8299-1A13238639B1}" type="slidenum">
              <a:rPr lang="en-US" altLang="en-US"/>
              <a:pPr/>
              <a:t>‹#›</a:t>
            </a:fld>
            <a:endParaRPr lang="en-US" altLang="en-US"/>
          </a:p>
        </p:txBody>
      </p:sp>
    </p:spTree>
    <p:extLst>
      <p:ext uri="{BB962C8B-B14F-4D97-AF65-F5344CB8AC3E}">
        <p14:creationId xmlns:p14="http://schemas.microsoft.com/office/powerpoint/2010/main" val="2358000541"/>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3457F659-CC5C-4059-BC03-FF78A550F481}"/>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DA52E3F2-DAAB-460B-BE48-2F4EFACBE4A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89F0F064-9E94-4C59-A7D5-83EA904700EB}"/>
              </a:ext>
            </a:extLst>
          </p:cNvPr>
          <p:cNvSpPr>
            <a:spLocks noGrp="1" noChangeArrowheads="1"/>
          </p:cNvSpPr>
          <p:nvPr>
            <p:ph type="sldNum" sz="quarter" idx="12"/>
          </p:nvPr>
        </p:nvSpPr>
        <p:spPr>
          <a:ln/>
        </p:spPr>
        <p:txBody>
          <a:bodyPr/>
          <a:lstStyle>
            <a:lvl1pPr>
              <a:defRPr/>
            </a:lvl1pPr>
          </a:lstStyle>
          <a:p>
            <a:fld id="{7EA63867-BB8C-4353-9EA5-393A62FE50BF}" type="slidenum">
              <a:rPr lang="en-US" altLang="en-US"/>
              <a:pPr/>
              <a:t>‹#›</a:t>
            </a:fld>
            <a:endParaRPr lang="en-US" altLang="en-US"/>
          </a:p>
        </p:txBody>
      </p:sp>
    </p:spTree>
    <p:extLst>
      <p:ext uri="{BB962C8B-B14F-4D97-AF65-F5344CB8AC3E}">
        <p14:creationId xmlns:p14="http://schemas.microsoft.com/office/powerpoint/2010/main" val="1337513374"/>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EE11411A-D23B-4A5A-815D-ECF467A0D11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97F5D59-E049-4C25-B1A8-6BECA0F835B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DA93EC7E-7F7E-4184-B6A0-8A279954E9E8}"/>
              </a:ext>
            </a:extLst>
          </p:cNvPr>
          <p:cNvSpPr>
            <a:spLocks noGrp="1" noChangeArrowheads="1"/>
          </p:cNvSpPr>
          <p:nvPr>
            <p:ph type="sldNum" sz="quarter" idx="12"/>
          </p:nvPr>
        </p:nvSpPr>
        <p:spPr>
          <a:ln/>
        </p:spPr>
        <p:txBody>
          <a:bodyPr/>
          <a:lstStyle>
            <a:lvl1pPr>
              <a:defRPr/>
            </a:lvl1pPr>
          </a:lstStyle>
          <a:p>
            <a:fld id="{5D94DA93-2283-4370-8061-618DCFAC69FC}" type="slidenum">
              <a:rPr lang="en-US" altLang="en-US"/>
              <a:pPr/>
              <a:t>‹#›</a:t>
            </a:fld>
            <a:endParaRPr lang="en-US" altLang="en-US"/>
          </a:p>
        </p:txBody>
      </p:sp>
    </p:spTree>
    <p:extLst>
      <p:ext uri="{BB962C8B-B14F-4D97-AF65-F5344CB8AC3E}">
        <p14:creationId xmlns:p14="http://schemas.microsoft.com/office/powerpoint/2010/main" val="27191439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8C59DBB-9256-464D-8A6A-8BDA71541D6A}"/>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6A25E310-E6CB-4838-8E9B-B288DA55277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7" name="Graphic 185">
            <a:extLst>
              <a:ext uri="{FF2B5EF4-FFF2-40B4-BE49-F238E27FC236}">
                <a16:creationId xmlns:a16="http://schemas.microsoft.com/office/drawing/2014/main" id="{BCF412A8-E798-47AD-ABD9-98D76A55D30B}"/>
              </a:ext>
            </a:extLst>
          </p:cNvPr>
          <p:cNvGrpSpPr/>
          <p:nvPr/>
        </p:nvGrpSpPr>
        <p:grpSpPr>
          <a:xfrm>
            <a:off x="10999563" y="5987064"/>
            <a:ext cx="1054467" cy="469689"/>
            <a:chOff x="9841624" y="4115729"/>
            <a:chExt cx="602170" cy="268223"/>
          </a:xfrm>
          <a:solidFill>
            <a:schemeClr val="tx1"/>
          </a:solidFill>
        </p:grpSpPr>
        <p:sp>
          <p:nvSpPr>
            <p:cNvPr id="8" name="Freeform: Shape 7">
              <a:extLst>
                <a:ext uri="{FF2B5EF4-FFF2-40B4-BE49-F238E27FC236}">
                  <a16:creationId xmlns:a16="http://schemas.microsoft.com/office/drawing/2014/main" id="{E70160C5-475D-401A-AEE2-2C04E99A1518}"/>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07CC7CE9-9C7F-49C2-8609-47BF523390F5}"/>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726FD5F1-978C-45AF-9086-D5DBE1F01681}"/>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3873AB1C-723A-4FB4-9B23-65BAF5074833}"/>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61DE5510-5094-4FA4-96E5-AD4841D1C38A}"/>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4" name="Date Placeholder 3">
            <a:extLst>
              <a:ext uri="{FF2B5EF4-FFF2-40B4-BE49-F238E27FC236}">
                <a16:creationId xmlns:a16="http://schemas.microsoft.com/office/drawing/2014/main" id="{F7CE2202-679F-48B0-B2DD-F6F54711224B}"/>
              </a:ext>
            </a:extLst>
          </p:cNvPr>
          <p:cNvSpPr>
            <a:spLocks noGrp="1"/>
          </p:cNvSpPr>
          <p:nvPr>
            <p:ph type="dt" sz="half" idx="10"/>
          </p:nvPr>
        </p:nvSpPr>
        <p:spPr/>
        <p:txBody>
          <a:bodyPr/>
          <a:lstStyle/>
          <a:p>
            <a:fld id="{3D769E57-47B1-47B0-B526-3153E4B1E729}" type="datetime1">
              <a:rPr lang="en-US" smtClean="0"/>
              <a:t>8/13/2020</a:t>
            </a:fld>
            <a:endParaRPr lang="en-US" dirty="0"/>
          </a:p>
        </p:txBody>
      </p:sp>
      <p:sp>
        <p:nvSpPr>
          <p:cNvPr id="5" name="Footer Placeholder 4">
            <a:extLst>
              <a:ext uri="{FF2B5EF4-FFF2-40B4-BE49-F238E27FC236}">
                <a16:creationId xmlns:a16="http://schemas.microsoft.com/office/drawing/2014/main" id="{D07BC83D-E4C0-49E1-ADA1-1AF403984BDA}"/>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31BF211E-B2EA-4CDC-9E84-B6898394921B}"/>
              </a:ext>
            </a:extLst>
          </p:cNvPr>
          <p:cNvSpPr>
            <a:spLocks noGrp="1"/>
          </p:cNvSpPr>
          <p:nvPr>
            <p:ph type="sldNum" sz="quarter" idx="12"/>
          </p:nvPr>
        </p:nvSpPr>
        <p:spPr/>
        <p:txBody>
          <a:bodyPr/>
          <a:lstStyle/>
          <a:p>
            <a:fld id="{F3450C42-9A0B-4425-92C2-70FCF7C45734}" type="slidenum">
              <a:rPr lang="en-US" smtClean="0"/>
              <a:t>‹#›</a:t>
            </a:fld>
            <a:endParaRPr lang="en-US" dirty="0"/>
          </a:p>
        </p:txBody>
      </p:sp>
      <p:sp>
        <p:nvSpPr>
          <p:cNvPr id="14" name="Oval 13">
            <a:extLst>
              <a:ext uri="{FF2B5EF4-FFF2-40B4-BE49-F238E27FC236}">
                <a16:creationId xmlns:a16="http://schemas.microsoft.com/office/drawing/2014/main" id="{1FE2F5FD-5D31-4C1D-82F8-93624C7B0A3C}"/>
              </a:ext>
            </a:extLst>
          </p:cNvPr>
          <p:cNvSpPr/>
          <p:nvPr/>
        </p:nvSpPr>
        <p:spPr>
          <a:xfrm>
            <a:off x="320736" y="652894"/>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2631381029"/>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5E589232-DCB5-40B8-83A2-E5B5F4AB4D6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1312C121-9490-488C-9647-BF4719DC807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9FBA68A-F648-4FF7-99AD-66B650E12950}"/>
              </a:ext>
            </a:extLst>
          </p:cNvPr>
          <p:cNvSpPr>
            <a:spLocks noGrp="1" noChangeArrowheads="1"/>
          </p:cNvSpPr>
          <p:nvPr>
            <p:ph type="sldNum" sz="quarter" idx="12"/>
          </p:nvPr>
        </p:nvSpPr>
        <p:spPr>
          <a:ln/>
        </p:spPr>
        <p:txBody>
          <a:bodyPr/>
          <a:lstStyle>
            <a:lvl1pPr>
              <a:defRPr/>
            </a:lvl1pPr>
          </a:lstStyle>
          <a:p>
            <a:fld id="{831F04D8-B915-4C85-BCD6-41A5064118DA}" type="slidenum">
              <a:rPr lang="en-US" altLang="en-US"/>
              <a:pPr/>
              <a:t>‹#›</a:t>
            </a:fld>
            <a:endParaRPr lang="en-US" altLang="en-US"/>
          </a:p>
        </p:txBody>
      </p:sp>
    </p:spTree>
    <p:extLst>
      <p:ext uri="{BB962C8B-B14F-4D97-AF65-F5344CB8AC3E}">
        <p14:creationId xmlns:p14="http://schemas.microsoft.com/office/powerpoint/2010/main" val="2013915949"/>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B6EEE842-7425-4B5D-B159-1FF60DC3F149}"/>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A9AB9949-8710-4205-ADE0-FE975EF87CC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41AAF38F-ACB6-4020-9500-7F947C0BAB5A}"/>
              </a:ext>
            </a:extLst>
          </p:cNvPr>
          <p:cNvSpPr>
            <a:spLocks noGrp="1" noChangeArrowheads="1"/>
          </p:cNvSpPr>
          <p:nvPr>
            <p:ph type="sldNum" sz="quarter" idx="12"/>
          </p:nvPr>
        </p:nvSpPr>
        <p:spPr>
          <a:ln/>
        </p:spPr>
        <p:txBody>
          <a:bodyPr/>
          <a:lstStyle>
            <a:lvl1pPr>
              <a:defRPr/>
            </a:lvl1pPr>
          </a:lstStyle>
          <a:p>
            <a:fld id="{7A3542AE-2E75-4CAC-AEB7-2789DB6F798F}" type="slidenum">
              <a:rPr lang="en-US" altLang="en-US"/>
              <a:pPr/>
              <a:t>‹#›</a:t>
            </a:fld>
            <a:endParaRPr lang="en-US" altLang="en-US"/>
          </a:p>
        </p:txBody>
      </p:sp>
    </p:spTree>
    <p:extLst>
      <p:ext uri="{BB962C8B-B14F-4D97-AF65-F5344CB8AC3E}">
        <p14:creationId xmlns:p14="http://schemas.microsoft.com/office/powerpoint/2010/main" val="3588754487"/>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able Placeholder 2"/>
          <p:cNvSpPr>
            <a:spLocks noGrp="1"/>
          </p:cNvSpPr>
          <p:nvPr>
            <p:ph type="tbl" idx="1"/>
          </p:nvPr>
        </p:nvSpPr>
        <p:spPr>
          <a:xfrm>
            <a:off x="609600" y="1600201"/>
            <a:ext cx="10972800" cy="4525963"/>
          </a:xfrm>
        </p:spPr>
        <p:txBody>
          <a:bodyPr/>
          <a:lstStyle/>
          <a:p>
            <a:pPr lvl="0"/>
            <a:endParaRPr lang="en-US" noProof="0"/>
          </a:p>
        </p:txBody>
      </p:sp>
      <p:sp>
        <p:nvSpPr>
          <p:cNvPr id="4" name="Rectangle 4">
            <a:extLst>
              <a:ext uri="{FF2B5EF4-FFF2-40B4-BE49-F238E27FC236}">
                <a16:creationId xmlns:a16="http://schemas.microsoft.com/office/drawing/2014/main" id="{0F6D2AD0-4BF4-46CC-84DE-575203B5E8B8}"/>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F2E6D95C-8A20-4B3F-BE88-79E6FD4A305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C09F15D9-3C46-445A-BAE5-31BBF27AE8EF}"/>
              </a:ext>
            </a:extLst>
          </p:cNvPr>
          <p:cNvSpPr>
            <a:spLocks noGrp="1" noChangeArrowheads="1"/>
          </p:cNvSpPr>
          <p:nvPr>
            <p:ph type="sldNum" sz="quarter" idx="12"/>
          </p:nvPr>
        </p:nvSpPr>
        <p:spPr>
          <a:ln/>
        </p:spPr>
        <p:txBody>
          <a:bodyPr/>
          <a:lstStyle>
            <a:lvl1pPr>
              <a:defRPr/>
            </a:lvl1pPr>
          </a:lstStyle>
          <a:p>
            <a:fld id="{A7EA67E1-2FF1-4B21-80FD-93FE1A381359}" type="slidenum">
              <a:rPr lang="en-US" altLang="en-US"/>
              <a:pPr/>
              <a:t>‹#›</a:t>
            </a:fld>
            <a:endParaRPr lang="en-US" altLang="en-US"/>
          </a:p>
        </p:txBody>
      </p:sp>
    </p:spTree>
    <p:extLst>
      <p:ext uri="{BB962C8B-B14F-4D97-AF65-F5344CB8AC3E}">
        <p14:creationId xmlns:p14="http://schemas.microsoft.com/office/powerpoint/2010/main" val="3650385393"/>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981200"/>
            <a:ext cx="5080000" cy="4114800"/>
          </a:xfrm>
        </p:spPr>
        <p:txBody>
          <a:bodyPr/>
          <a:lstStyle/>
          <a:p>
            <a:pPr lvl="0"/>
            <a:r>
              <a:rPr lang="en-US" noProof="0"/>
              <a:t>Click icon to add clip art</a:t>
            </a:r>
          </a:p>
        </p:txBody>
      </p:sp>
      <p:sp>
        <p:nvSpPr>
          <p:cNvPr id="5" name="Date Placeholder 4">
            <a:extLst>
              <a:ext uri="{FF2B5EF4-FFF2-40B4-BE49-F238E27FC236}">
                <a16:creationId xmlns:a16="http://schemas.microsoft.com/office/drawing/2014/main" id="{6B451441-99D4-47F4-9DB7-8FC1436417C5}"/>
              </a:ext>
            </a:extLst>
          </p:cNvPr>
          <p:cNvSpPr>
            <a:spLocks noGrp="1"/>
          </p:cNvSpPr>
          <p:nvPr>
            <p:ph type="dt" sz="half" idx="10"/>
          </p:nvPr>
        </p:nvSpPr>
        <p:spPr>
          <a:xfrm>
            <a:off x="914400" y="6248400"/>
            <a:ext cx="2540000" cy="457200"/>
          </a:xfrm>
        </p:spPr>
        <p:txBody>
          <a:bodyPr/>
          <a:lstStyle>
            <a:lvl1pPr>
              <a:defRPr/>
            </a:lvl1pPr>
          </a:lstStyle>
          <a:p>
            <a:pPr>
              <a:defRPr/>
            </a:pPr>
            <a:endParaRPr lang="en-US"/>
          </a:p>
        </p:txBody>
      </p:sp>
      <p:sp>
        <p:nvSpPr>
          <p:cNvPr id="6" name="Footer Placeholder 5">
            <a:extLst>
              <a:ext uri="{FF2B5EF4-FFF2-40B4-BE49-F238E27FC236}">
                <a16:creationId xmlns:a16="http://schemas.microsoft.com/office/drawing/2014/main" id="{7C68BB9A-AB45-4504-8283-738A521B42C1}"/>
              </a:ext>
            </a:extLst>
          </p:cNvPr>
          <p:cNvSpPr>
            <a:spLocks noGrp="1"/>
          </p:cNvSpPr>
          <p:nvPr>
            <p:ph type="ftr" sz="quarter" idx="11"/>
          </p:nvPr>
        </p:nvSpPr>
        <p:spPr>
          <a:xfrm>
            <a:off x="4165600" y="6248400"/>
            <a:ext cx="3860800" cy="457200"/>
          </a:xfrm>
        </p:spPr>
        <p:txBody>
          <a:bodyPr/>
          <a:lstStyle>
            <a:lvl1pPr>
              <a:defRPr/>
            </a:lvl1pPr>
          </a:lstStyle>
          <a:p>
            <a:pPr>
              <a:defRPr/>
            </a:pPr>
            <a:endParaRPr lang="en-US"/>
          </a:p>
        </p:txBody>
      </p:sp>
      <p:sp>
        <p:nvSpPr>
          <p:cNvPr id="7" name="Slide Number Placeholder 6">
            <a:extLst>
              <a:ext uri="{FF2B5EF4-FFF2-40B4-BE49-F238E27FC236}">
                <a16:creationId xmlns:a16="http://schemas.microsoft.com/office/drawing/2014/main" id="{90216644-9B83-4184-BFF8-23A71F3CD716}"/>
              </a:ext>
            </a:extLst>
          </p:cNvPr>
          <p:cNvSpPr>
            <a:spLocks noGrp="1"/>
          </p:cNvSpPr>
          <p:nvPr>
            <p:ph type="sldNum" sz="quarter" idx="12"/>
          </p:nvPr>
        </p:nvSpPr>
        <p:spPr>
          <a:xfrm>
            <a:off x="8737600" y="6248400"/>
            <a:ext cx="2540000" cy="457200"/>
          </a:xfrm>
        </p:spPr>
        <p:txBody>
          <a:bodyPr/>
          <a:lstStyle>
            <a:lvl1pPr>
              <a:defRPr/>
            </a:lvl1pPr>
          </a:lstStyle>
          <a:p>
            <a:fld id="{BCC94689-F58C-4867-8976-907678F4944E}" type="slidenum">
              <a:rPr lang="en-US" altLang="en-US"/>
              <a:pPr/>
              <a:t>‹#›</a:t>
            </a:fld>
            <a:endParaRPr lang="en-US" altLang="en-US"/>
          </a:p>
        </p:txBody>
      </p:sp>
    </p:spTree>
    <p:extLst>
      <p:ext uri="{BB962C8B-B14F-4D97-AF65-F5344CB8AC3E}">
        <p14:creationId xmlns:p14="http://schemas.microsoft.com/office/powerpoint/2010/main" val="3583511526"/>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914400" y="2130426"/>
            <a:ext cx="10363200" cy="1470025"/>
          </a:xfrm>
        </p:spPr>
        <p:txBody>
          <a:bodyPr/>
          <a:lstStyle>
            <a:lvl1pPr>
              <a:defRPr/>
            </a:lvl1pPr>
          </a:lstStyle>
          <a:p>
            <a:r>
              <a:rPr lang="en-US"/>
              <a:t>Click to edit Master title style</a:t>
            </a:r>
          </a:p>
        </p:txBody>
      </p:sp>
      <p:sp>
        <p:nvSpPr>
          <p:cNvPr id="3075" name="Rectangle 3"/>
          <p:cNvSpPr>
            <a:spLocks noGrp="1" noChangeArrowheads="1"/>
          </p:cNvSpPr>
          <p:nvPr>
            <p:ph type="subTitle" idx="1"/>
          </p:nvPr>
        </p:nvSpPr>
        <p:spPr>
          <a:xfrm>
            <a:off x="1828800" y="3886200"/>
            <a:ext cx="8534400" cy="1752600"/>
          </a:xfrm>
        </p:spPr>
        <p:txBody>
          <a:bodyPr/>
          <a:lstStyle>
            <a:lvl1pPr marL="0" indent="0" algn="ctr">
              <a:buFontTx/>
              <a:buNone/>
              <a:defRPr/>
            </a:lvl1pPr>
          </a:lstStyle>
          <a:p>
            <a:r>
              <a:rPr lang="en-US"/>
              <a:t>Click to edit Master subtitle style</a:t>
            </a:r>
          </a:p>
        </p:txBody>
      </p:sp>
      <p:sp>
        <p:nvSpPr>
          <p:cNvPr id="4" name="Rectangle 4">
            <a:extLst>
              <a:ext uri="{FF2B5EF4-FFF2-40B4-BE49-F238E27FC236}">
                <a16:creationId xmlns:a16="http://schemas.microsoft.com/office/drawing/2014/main" id="{F9E4ED1B-32C5-4A3A-B3F7-5E06409FF356}"/>
              </a:ext>
            </a:extLst>
          </p:cNvPr>
          <p:cNvSpPr>
            <a:spLocks noGrp="1" noChangeArrowheads="1"/>
          </p:cNvSpPr>
          <p:nvPr>
            <p:ph type="dt" sz="half" idx="10"/>
          </p:nvPr>
        </p:nvSpPr>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E04A90B7-AD4F-4D15-B9BD-1238201C5C41}"/>
              </a:ext>
            </a:extLst>
          </p:cNvPr>
          <p:cNvSpPr>
            <a:spLocks noGrp="1" noChangeArrowheads="1"/>
          </p:cNvSpPr>
          <p:nvPr>
            <p:ph type="ftr" sz="quarter" idx="11"/>
          </p:nvPr>
        </p:nvSpPr>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5F121198-4CC9-458E-8FD0-3EA846C435CE}"/>
              </a:ext>
            </a:extLst>
          </p:cNvPr>
          <p:cNvSpPr>
            <a:spLocks noGrp="1" noChangeArrowheads="1"/>
          </p:cNvSpPr>
          <p:nvPr>
            <p:ph type="sldNum" sz="quarter" idx="12"/>
          </p:nvPr>
        </p:nvSpPr>
        <p:spPr/>
        <p:txBody>
          <a:bodyPr/>
          <a:lstStyle>
            <a:lvl1pPr>
              <a:defRPr/>
            </a:lvl1pPr>
          </a:lstStyle>
          <a:p>
            <a:fld id="{E0BDA3AC-A7F6-4F85-B897-E4A3AAA7953E}" type="slidenum">
              <a:rPr lang="en-US" altLang="en-US"/>
              <a:pPr/>
              <a:t>‹#›</a:t>
            </a:fld>
            <a:endParaRPr lang="en-US" altLang="en-US"/>
          </a:p>
        </p:txBody>
      </p:sp>
    </p:spTree>
    <p:extLst>
      <p:ext uri="{BB962C8B-B14F-4D97-AF65-F5344CB8AC3E}">
        <p14:creationId xmlns:p14="http://schemas.microsoft.com/office/powerpoint/2010/main" val="3683112380"/>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B9BA7444-197C-4A8B-9DFB-0FFB2D2BA04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5B08C4C-098D-4D0B-BBE0-EA04CE5D1B6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C31DC2DF-D510-407F-BF6D-F184832188F1}"/>
              </a:ext>
            </a:extLst>
          </p:cNvPr>
          <p:cNvSpPr>
            <a:spLocks noGrp="1" noChangeArrowheads="1"/>
          </p:cNvSpPr>
          <p:nvPr>
            <p:ph type="sldNum" sz="quarter" idx="12"/>
          </p:nvPr>
        </p:nvSpPr>
        <p:spPr>
          <a:ln/>
        </p:spPr>
        <p:txBody>
          <a:bodyPr/>
          <a:lstStyle>
            <a:lvl1pPr>
              <a:defRPr/>
            </a:lvl1pPr>
          </a:lstStyle>
          <a:p>
            <a:fld id="{0E96F813-E963-4F30-A126-689943FAC496}" type="slidenum">
              <a:rPr lang="en-US" altLang="en-US"/>
              <a:pPr/>
              <a:t>‹#›</a:t>
            </a:fld>
            <a:endParaRPr lang="en-US" altLang="en-US"/>
          </a:p>
        </p:txBody>
      </p:sp>
    </p:spTree>
    <p:extLst>
      <p:ext uri="{BB962C8B-B14F-4D97-AF65-F5344CB8AC3E}">
        <p14:creationId xmlns:p14="http://schemas.microsoft.com/office/powerpoint/2010/main" val="1824411784"/>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4EF1861F-34CF-46FE-A0B7-311BBC0D74C2}"/>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1A4A1B9A-CACA-4E20-AB94-481EBA964CF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3CCE937E-5139-49EF-82CC-64D4607316A4}"/>
              </a:ext>
            </a:extLst>
          </p:cNvPr>
          <p:cNvSpPr>
            <a:spLocks noGrp="1" noChangeArrowheads="1"/>
          </p:cNvSpPr>
          <p:nvPr>
            <p:ph type="sldNum" sz="quarter" idx="12"/>
          </p:nvPr>
        </p:nvSpPr>
        <p:spPr>
          <a:ln/>
        </p:spPr>
        <p:txBody>
          <a:bodyPr/>
          <a:lstStyle>
            <a:lvl1pPr>
              <a:defRPr/>
            </a:lvl1pPr>
          </a:lstStyle>
          <a:p>
            <a:fld id="{C88E4D8B-3380-4727-A42F-43F9A83AAAB3}" type="slidenum">
              <a:rPr lang="en-US" altLang="en-US"/>
              <a:pPr/>
              <a:t>‹#›</a:t>
            </a:fld>
            <a:endParaRPr lang="en-US" altLang="en-US"/>
          </a:p>
        </p:txBody>
      </p:sp>
    </p:spTree>
    <p:extLst>
      <p:ext uri="{BB962C8B-B14F-4D97-AF65-F5344CB8AC3E}">
        <p14:creationId xmlns:p14="http://schemas.microsoft.com/office/powerpoint/2010/main" val="3020070283"/>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F865E4DC-A6BB-460B-ADC9-30FF52E3BBCC}"/>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7DF569C4-02D1-418D-B69F-267D07504BA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235A70A9-EA7F-4495-A56E-5677FB06ADDC}"/>
              </a:ext>
            </a:extLst>
          </p:cNvPr>
          <p:cNvSpPr>
            <a:spLocks noGrp="1" noChangeArrowheads="1"/>
          </p:cNvSpPr>
          <p:nvPr>
            <p:ph type="sldNum" sz="quarter" idx="12"/>
          </p:nvPr>
        </p:nvSpPr>
        <p:spPr>
          <a:ln/>
        </p:spPr>
        <p:txBody>
          <a:bodyPr/>
          <a:lstStyle>
            <a:lvl1pPr>
              <a:defRPr/>
            </a:lvl1pPr>
          </a:lstStyle>
          <a:p>
            <a:fld id="{E2958B81-7D67-4CE4-BADC-892B32298155}" type="slidenum">
              <a:rPr lang="en-US" altLang="en-US"/>
              <a:pPr/>
              <a:t>‹#›</a:t>
            </a:fld>
            <a:endParaRPr lang="en-US" altLang="en-US"/>
          </a:p>
        </p:txBody>
      </p:sp>
    </p:spTree>
    <p:extLst>
      <p:ext uri="{BB962C8B-B14F-4D97-AF65-F5344CB8AC3E}">
        <p14:creationId xmlns:p14="http://schemas.microsoft.com/office/powerpoint/2010/main" val="2236037984"/>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EA6A77A8-3545-43CD-927A-0B0858F4EFFA}"/>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785A2BF0-E27C-4887-996A-03CD12145C2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0D9609E2-5AD9-4654-BAAA-21041D0203E9}"/>
              </a:ext>
            </a:extLst>
          </p:cNvPr>
          <p:cNvSpPr>
            <a:spLocks noGrp="1" noChangeArrowheads="1"/>
          </p:cNvSpPr>
          <p:nvPr>
            <p:ph type="sldNum" sz="quarter" idx="12"/>
          </p:nvPr>
        </p:nvSpPr>
        <p:spPr>
          <a:ln/>
        </p:spPr>
        <p:txBody>
          <a:bodyPr/>
          <a:lstStyle>
            <a:lvl1pPr>
              <a:defRPr/>
            </a:lvl1pPr>
          </a:lstStyle>
          <a:p>
            <a:fld id="{8784D143-E6B2-4476-B1C3-C576F1661BCC}" type="slidenum">
              <a:rPr lang="en-US" altLang="en-US"/>
              <a:pPr/>
              <a:t>‹#›</a:t>
            </a:fld>
            <a:endParaRPr lang="en-US" altLang="en-US"/>
          </a:p>
        </p:txBody>
      </p:sp>
    </p:spTree>
    <p:extLst>
      <p:ext uri="{BB962C8B-B14F-4D97-AF65-F5344CB8AC3E}">
        <p14:creationId xmlns:p14="http://schemas.microsoft.com/office/powerpoint/2010/main" val="2267931919"/>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1DCFF9E5-025A-4D3A-BAFB-D3CB3D791324}"/>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7B91CACB-E35A-415A-AB23-8960B18B35A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F0CF34C0-7063-4F8F-A967-2723404AF441}"/>
              </a:ext>
            </a:extLst>
          </p:cNvPr>
          <p:cNvSpPr>
            <a:spLocks noGrp="1" noChangeArrowheads="1"/>
          </p:cNvSpPr>
          <p:nvPr>
            <p:ph type="sldNum" sz="quarter" idx="12"/>
          </p:nvPr>
        </p:nvSpPr>
        <p:spPr>
          <a:ln/>
        </p:spPr>
        <p:txBody>
          <a:bodyPr/>
          <a:lstStyle>
            <a:lvl1pPr>
              <a:defRPr/>
            </a:lvl1pPr>
          </a:lstStyle>
          <a:p>
            <a:fld id="{FD247A1C-F63F-4267-A4EF-6842230B6168}" type="slidenum">
              <a:rPr lang="en-US" altLang="en-US"/>
              <a:pPr/>
              <a:t>‹#›</a:t>
            </a:fld>
            <a:endParaRPr lang="en-US" altLang="en-US"/>
          </a:p>
        </p:txBody>
      </p:sp>
    </p:spTree>
    <p:extLst>
      <p:ext uri="{BB962C8B-B14F-4D97-AF65-F5344CB8AC3E}">
        <p14:creationId xmlns:p14="http://schemas.microsoft.com/office/powerpoint/2010/main" val="20736918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bg bwMode="gray">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6866" name="Rectangle 2"/>
          <p:cNvSpPr>
            <a:spLocks noGrp="1" noChangeArrowheads="1"/>
          </p:cNvSpPr>
          <p:nvPr>
            <p:ph type="ctrTitle"/>
          </p:nvPr>
        </p:nvSpPr>
        <p:spPr>
          <a:xfrm>
            <a:off x="406400" y="5229225"/>
            <a:ext cx="10297584" cy="762000"/>
          </a:xfrm>
        </p:spPr>
        <p:txBody>
          <a:bodyPr anchor="b"/>
          <a:lstStyle>
            <a:lvl1pPr algn="l">
              <a:defRPr/>
            </a:lvl1pPr>
          </a:lstStyle>
          <a:p>
            <a:pPr lvl="0"/>
            <a:r>
              <a:rPr lang="en-US" noProof="0"/>
              <a:t>Click to edit title style</a:t>
            </a:r>
          </a:p>
        </p:txBody>
      </p:sp>
      <p:sp>
        <p:nvSpPr>
          <p:cNvPr id="36867" name="Rectangle 3"/>
          <p:cNvSpPr>
            <a:spLocks noGrp="1" noChangeArrowheads="1"/>
          </p:cNvSpPr>
          <p:nvPr>
            <p:ph type="subTitle" idx="1"/>
          </p:nvPr>
        </p:nvSpPr>
        <p:spPr>
          <a:xfrm>
            <a:off x="406400" y="6021388"/>
            <a:ext cx="10297584" cy="792162"/>
          </a:xfrm>
        </p:spPr>
        <p:txBody>
          <a:bodyPr/>
          <a:lstStyle>
            <a:lvl1pPr marL="0" indent="0">
              <a:buFont typeface="Wingdings" pitchFamily="2" charset="2"/>
              <a:buNone/>
              <a:defRPr/>
            </a:lvl1pPr>
          </a:lstStyle>
          <a:p>
            <a:pPr lvl="0"/>
            <a:r>
              <a:rPr lang="en-US" noProof="0"/>
              <a:t>Click to edit subtitle style</a:t>
            </a:r>
          </a:p>
        </p:txBody>
      </p:sp>
      <p:sp>
        <p:nvSpPr>
          <p:cNvPr id="4" name="Rectangle 4">
            <a:extLst>
              <a:ext uri="{FF2B5EF4-FFF2-40B4-BE49-F238E27FC236}">
                <a16:creationId xmlns:a16="http://schemas.microsoft.com/office/drawing/2014/main" id="{C7902D69-18E8-442A-A3A2-8FE29C51B9CA}"/>
              </a:ext>
            </a:extLst>
          </p:cNvPr>
          <p:cNvSpPr>
            <a:spLocks noGrp="1" noChangeArrowheads="1"/>
          </p:cNvSpPr>
          <p:nvPr>
            <p:ph type="dt" sz="quarter" idx="10"/>
          </p:nvPr>
        </p:nvSpPr>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36660B5E-9065-4DA7-88ED-704FF0EC6D74}"/>
              </a:ext>
            </a:extLst>
          </p:cNvPr>
          <p:cNvSpPr>
            <a:spLocks noGrp="1" noChangeArrowheads="1"/>
          </p:cNvSpPr>
          <p:nvPr>
            <p:ph type="ftr" sz="quarter" idx="11"/>
          </p:nvPr>
        </p:nvSpPr>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C0E94D6F-10CE-4A86-8403-00B05F753CD9}"/>
              </a:ext>
            </a:extLst>
          </p:cNvPr>
          <p:cNvSpPr>
            <a:spLocks noGrp="1" noChangeArrowheads="1"/>
          </p:cNvSpPr>
          <p:nvPr>
            <p:ph type="sldNum" sz="quarter" idx="12"/>
          </p:nvPr>
        </p:nvSpPr>
        <p:spPr/>
        <p:txBody>
          <a:bodyPr/>
          <a:lstStyle>
            <a:lvl1pPr>
              <a:defRPr smtClean="0"/>
            </a:lvl1pPr>
          </a:lstStyle>
          <a:p>
            <a:pPr>
              <a:defRPr/>
            </a:pPr>
            <a:fld id="{2C3BE475-B44A-4D01-873B-4833B0498BDC}" type="slidenum">
              <a:rPr lang="en-US" altLang="en-US"/>
              <a:pPr>
                <a:defRPr/>
              </a:pPr>
              <a:t>‹#›</a:t>
            </a:fld>
            <a:endParaRPr lang="en-US" altLang="en-US"/>
          </a:p>
        </p:txBody>
      </p:sp>
    </p:spTree>
    <p:extLst>
      <p:ext uri="{BB962C8B-B14F-4D97-AF65-F5344CB8AC3E}">
        <p14:creationId xmlns:p14="http://schemas.microsoft.com/office/powerpoint/2010/main" val="2764721157"/>
      </p:ext>
    </p:extLst>
  </p:cSld>
  <p:clrMapOvr>
    <a:masterClrMapping/>
  </p:clrMapOvr>
  <p:transition spd="med">
    <p:dissolve/>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FC08C42E-186E-45E5-B32D-DAA315A48AA5}"/>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78B0178F-CEB5-4853-A770-27864E99660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D0396394-98A6-4334-9659-F254E89DE7B1}"/>
              </a:ext>
            </a:extLst>
          </p:cNvPr>
          <p:cNvSpPr>
            <a:spLocks noGrp="1" noChangeArrowheads="1"/>
          </p:cNvSpPr>
          <p:nvPr>
            <p:ph type="sldNum" sz="quarter" idx="12"/>
          </p:nvPr>
        </p:nvSpPr>
        <p:spPr>
          <a:ln/>
        </p:spPr>
        <p:txBody>
          <a:bodyPr/>
          <a:lstStyle>
            <a:lvl1pPr>
              <a:defRPr/>
            </a:lvl1pPr>
          </a:lstStyle>
          <a:p>
            <a:fld id="{3EB12B32-5A54-4CD1-902A-7A256EE66AEC}" type="slidenum">
              <a:rPr lang="en-US" altLang="en-US"/>
              <a:pPr/>
              <a:t>‹#›</a:t>
            </a:fld>
            <a:endParaRPr lang="en-US" altLang="en-US"/>
          </a:p>
        </p:txBody>
      </p:sp>
    </p:spTree>
    <p:extLst>
      <p:ext uri="{BB962C8B-B14F-4D97-AF65-F5344CB8AC3E}">
        <p14:creationId xmlns:p14="http://schemas.microsoft.com/office/powerpoint/2010/main" val="1440102117"/>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C5D62D9E-BF77-497E-A81D-B6ADD4AE59F6}"/>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BD6FB5B3-E79E-4016-BBF7-1D58E582476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717856A4-9B19-47D7-ABF4-156075AD8215}"/>
              </a:ext>
            </a:extLst>
          </p:cNvPr>
          <p:cNvSpPr>
            <a:spLocks noGrp="1" noChangeArrowheads="1"/>
          </p:cNvSpPr>
          <p:nvPr>
            <p:ph type="sldNum" sz="quarter" idx="12"/>
          </p:nvPr>
        </p:nvSpPr>
        <p:spPr>
          <a:ln/>
        </p:spPr>
        <p:txBody>
          <a:bodyPr/>
          <a:lstStyle>
            <a:lvl1pPr>
              <a:defRPr/>
            </a:lvl1pPr>
          </a:lstStyle>
          <a:p>
            <a:fld id="{AAE5F5C1-F74D-4AFA-8D21-5BDB03C711A7}" type="slidenum">
              <a:rPr lang="en-US" altLang="en-US"/>
              <a:pPr/>
              <a:t>‹#›</a:t>
            </a:fld>
            <a:endParaRPr lang="en-US" altLang="en-US"/>
          </a:p>
        </p:txBody>
      </p:sp>
    </p:spTree>
    <p:extLst>
      <p:ext uri="{BB962C8B-B14F-4D97-AF65-F5344CB8AC3E}">
        <p14:creationId xmlns:p14="http://schemas.microsoft.com/office/powerpoint/2010/main" val="2853805171"/>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5A5A5957-6D54-4589-8AE8-7279677F1244}"/>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04E97185-5565-498D-91E6-78C23C12A9E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A6140B6D-A108-488A-A126-468F3B389E98}"/>
              </a:ext>
            </a:extLst>
          </p:cNvPr>
          <p:cNvSpPr>
            <a:spLocks noGrp="1" noChangeArrowheads="1"/>
          </p:cNvSpPr>
          <p:nvPr>
            <p:ph type="sldNum" sz="quarter" idx="12"/>
          </p:nvPr>
        </p:nvSpPr>
        <p:spPr>
          <a:ln/>
        </p:spPr>
        <p:txBody>
          <a:bodyPr/>
          <a:lstStyle>
            <a:lvl1pPr>
              <a:defRPr/>
            </a:lvl1pPr>
          </a:lstStyle>
          <a:p>
            <a:fld id="{6CD9C509-C0D9-46E4-B655-E268426B4C88}" type="slidenum">
              <a:rPr lang="en-US" altLang="en-US"/>
              <a:pPr/>
              <a:t>‹#›</a:t>
            </a:fld>
            <a:endParaRPr lang="en-US" altLang="en-US"/>
          </a:p>
        </p:txBody>
      </p:sp>
    </p:spTree>
    <p:extLst>
      <p:ext uri="{BB962C8B-B14F-4D97-AF65-F5344CB8AC3E}">
        <p14:creationId xmlns:p14="http://schemas.microsoft.com/office/powerpoint/2010/main" val="2101068098"/>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8DD079C8-B867-40DE-B8C0-FC75A9D9DED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A568A34-88BC-4F6D-A51B-C8AD24D0ED5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409EE460-E349-4833-A157-3FD493501130}"/>
              </a:ext>
            </a:extLst>
          </p:cNvPr>
          <p:cNvSpPr>
            <a:spLocks noGrp="1" noChangeArrowheads="1"/>
          </p:cNvSpPr>
          <p:nvPr>
            <p:ph type="sldNum" sz="quarter" idx="12"/>
          </p:nvPr>
        </p:nvSpPr>
        <p:spPr>
          <a:ln/>
        </p:spPr>
        <p:txBody>
          <a:bodyPr/>
          <a:lstStyle>
            <a:lvl1pPr>
              <a:defRPr/>
            </a:lvl1pPr>
          </a:lstStyle>
          <a:p>
            <a:fld id="{C0BDF877-A367-4F65-B7C1-8B69EB88C596}" type="slidenum">
              <a:rPr lang="en-US" altLang="en-US"/>
              <a:pPr/>
              <a:t>‹#›</a:t>
            </a:fld>
            <a:endParaRPr lang="en-US" altLang="en-US"/>
          </a:p>
        </p:txBody>
      </p:sp>
    </p:spTree>
    <p:extLst>
      <p:ext uri="{BB962C8B-B14F-4D97-AF65-F5344CB8AC3E}">
        <p14:creationId xmlns:p14="http://schemas.microsoft.com/office/powerpoint/2010/main" val="723518133"/>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0214AA1D-BEB8-4AF1-AD20-34EB82E9F17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DA091B0-BC06-4D47-BB71-7D774EAED30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17CC2125-7CE8-45A0-ACD7-C0FFAAD1F934}"/>
              </a:ext>
            </a:extLst>
          </p:cNvPr>
          <p:cNvSpPr>
            <a:spLocks noGrp="1" noChangeArrowheads="1"/>
          </p:cNvSpPr>
          <p:nvPr>
            <p:ph type="sldNum" sz="quarter" idx="12"/>
          </p:nvPr>
        </p:nvSpPr>
        <p:spPr>
          <a:ln/>
        </p:spPr>
        <p:txBody>
          <a:bodyPr/>
          <a:lstStyle>
            <a:lvl1pPr>
              <a:defRPr/>
            </a:lvl1pPr>
          </a:lstStyle>
          <a:p>
            <a:fld id="{1133D068-C73F-4A88-ADF5-1D6BE15C7A71}" type="slidenum">
              <a:rPr lang="en-US" altLang="en-US"/>
              <a:pPr/>
              <a:t>‹#›</a:t>
            </a:fld>
            <a:endParaRPr lang="en-US" altLang="en-US"/>
          </a:p>
        </p:txBody>
      </p:sp>
    </p:spTree>
    <p:extLst>
      <p:ext uri="{BB962C8B-B14F-4D97-AF65-F5344CB8AC3E}">
        <p14:creationId xmlns:p14="http://schemas.microsoft.com/office/powerpoint/2010/main" val="1933238077"/>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DFC981BF-D45A-4CDE-9534-0A97B5033603}"/>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236F659F-592E-4B6D-9850-E7E858F5465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1EC6F207-125F-4F37-A74C-0530D4C9FCDC}"/>
              </a:ext>
            </a:extLst>
          </p:cNvPr>
          <p:cNvSpPr>
            <a:spLocks noGrp="1" noChangeArrowheads="1"/>
          </p:cNvSpPr>
          <p:nvPr>
            <p:ph type="sldNum" sz="quarter" idx="12"/>
          </p:nvPr>
        </p:nvSpPr>
        <p:spPr>
          <a:ln/>
        </p:spPr>
        <p:txBody>
          <a:bodyPr/>
          <a:lstStyle>
            <a:lvl1pPr>
              <a:defRPr/>
            </a:lvl1pPr>
          </a:lstStyle>
          <a:p>
            <a:fld id="{67A9545B-EDE5-481C-8307-F56AF881F7DC}" type="slidenum">
              <a:rPr lang="en-US" altLang="en-US"/>
              <a:pPr/>
              <a:t>‹#›</a:t>
            </a:fld>
            <a:endParaRPr lang="en-US" altLang="en-US"/>
          </a:p>
        </p:txBody>
      </p:sp>
    </p:spTree>
    <p:extLst>
      <p:ext uri="{BB962C8B-B14F-4D97-AF65-F5344CB8AC3E}">
        <p14:creationId xmlns:p14="http://schemas.microsoft.com/office/powerpoint/2010/main" val="1596904"/>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able Placeholder 2"/>
          <p:cNvSpPr>
            <a:spLocks noGrp="1"/>
          </p:cNvSpPr>
          <p:nvPr>
            <p:ph type="tbl" idx="1"/>
          </p:nvPr>
        </p:nvSpPr>
        <p:spPr>
          <a:xfrm>
            <a:off x="609600" y="1600201"/>
            <a:ext cx="10972800" cy="4525963"/>
          </a:xfrm>
        </p:spPr>
        <p:txBody>
          <a:bodyPr/>
          <a:lstStyle/>
          <a:p>
            <a:pPr lvl="0"/>
            <a:endParaRPr lang="en-US" noProof="0"/>
          </a:p>
        </p:txBody>
      </p:sp>
      <p:sp>
        <p:nvSpPr>
          <p:cNvPr id="4" name="Rectangle 4">
            <a:extLst>
              <a:ext uri="{FF2B5EF4-FFF2-40B4-BE49-F238E27FC236}">
                <a16:creationId xmlns:a16="http://schemas.microsoft.com/office/drawing/2014/main" id="{0B6CC78C-C80B-4CA0-B6EA-14BC78DDC01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F15BE8E-189C-4512-AC67-908DAC81721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7004512C-CEBA-4170-9394-3432EC4D5303}"/>
              </a:ext>
            </a:extLst>
          </p:cNvPr>
          <p:cNvSpPr>
            <a:spLocks noGrp="1" noChangeArrowheads="1"/>
          </p:cNvSpPr>
          <p:nvPr>
            <p:ph type="sldNum" sz="quarter" idx="12"/>
          </p:nvPr>
        </p:nvSpPr>
        <p:spPr>
          <a:ln/>
        </p:spPr>
        <p:txBody>
          <a:bodyPr/>
          <a:lstStyle>
            <a:lvl1pPr>
              <a:defRPr/>
            </a:lvl1pPr>
          </a:lstStyle>
          <a:p>
            <a:fld id="{D68152C4-1A22-46D5-99A2-C9D34E191A95}" type="slidenum">
              <a:rPr lang="en-US" altLang="en-US"/>
              <a:pPr/>
              <a:t>‹#›</a:t>
            </a:fld>
            <a:endParaRPr lang="en-US" altLang="en-US"/>
          </a:p>
        </p:txBody>
      </p:sp>
    </p:spTree>
    <p:extLst>
      <p:ext uri="{BB962C8B-B14F-4D97-AF65-F5344CB8AC3E}">
        <p14:creationId xmlns:p14="http://schemas.microsoft.com/office/powerpoint/2010/main" val="2577575932"/>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showMasterPhAnim="0" type="title" preserve="1">
  <p:cSld name="Title Slide">
    <p:spTree>
      <p:nvGrpSpPr>
        <p:cNvPr id="1" name=""/>
        <p:cNvGrpSpPr/>
        <p:nvPr/>
      </p:nvGrpSpPr>
      <p:grpSpPr>
        <a:xfrm>
          <a:off x="0" y="0"/>
          <a:ext cx="0" cy="0"/>
          <a:chOff x="0" y="0"/>
          <a:chExt cx="0" cy="0"/>
        </a:xfrm>
      </p:grpSpPr>
      <p:grpSp>
        <p:nvGrpSpPr>
          <p:cNvPr id="4" name="Group 1026">
            <a:extLst>
              <a:ext uri="{FF2B5EF4-FFF2-40B4-BE49-F238E27FC236}">
                <a16:creationId xmlns:a16="http://schemas.microsoft.com/office/drawing/2014/main" id="{93AF49F9-98B7-45C0-9458-9259BF5FA2F2}"/>
              </a:ext>
            </a:extLst>
          </p:cNvPr>
          <p:cNvGrpSpPr>
            <a:grpSpLocks/>
          </p:cNvGrpSpPr>
          <p:nvPr/>
        </p:nvGrpSpPr>
        <p:grpSpPr bwMode="auto">
          <a:xfrm>
            <a:off x="0" y="1"/>
            <a:ext cx="1447800" cy="6854825"/>
            <a:chOff x="0" y="0"/>
            <a:chExt cx="684" cy="4318"/>
          </a:xfrm>
        </p:grpSpPr>
        <p:sp>
          <p:nvSpPr>
            <p:cNvPr id="5" name="Rectangle 1027">
              <a:extLst>
                <a:ext uri="{FF2B5EF4-FFF2-40B4-BE49-F238E27FC236}">
                  <a16:creationId xmlns:a16="http://schemas.microsoft.com/office/drawing/2014/main" id="{230A8D26-CD7A-4F9A-9784-097FBD9CFF22}"/>
                </a:ext>
              </a:extLst>
            </p:cNvPr>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grpSp>
          <p:nvGrpSpPr>
            <p:cNvPr id="6" name="Group 1028">
              <a:extLst>
                <a:ext uri="{FF2B5EF4-FFF2-40B4-BE49-F238E27FC236}">
                  <a16:creationId xmlns:a16="http://schemas.microsoft.com/office/drawing/2014/main" id="{751578BA-548D-4C44-8846-F0824973084E}"/>
                </a:ext>
              </a:extLst>
            </p:cNvPr>
            <p:cNvGrpSpPr>
              <a:grpSpLocks/>
            </p:cNvGrpSpPr>
            <p:nvPr/>
          </p:nvGrpSpPr>
          <p:grpSpPr bwMode="auto">
            <a:xfrm>
              <a:off x="48" y="103"/>
              <a:ext cx="96" cy="4126"/>
              <a:chOff x="48" y="103"/>
              <a:chExt cx="96" cy="4126"/>
            </a:xfrm>
          </p:grpSpPr>
          <p:sp>
            <p:nvSpPr>
              <p:cNvPr id="7" name="Rectangle 1029">
                <a:extLst>
                  <a:ext uri="{FF2B5EF4-FFF2-40B4-BE49-F238E27FC236}">
                    <a16:creationId xmlns:a16="http://schemas.microsoft.com/office/drawing/2014/main" id="{C8B59223-5456-47D9-9118-C7B4002957A3}"/>
                  </a:ext>
                </a:extLst>
              </p:cNvPr>
              <p:cNvSpPr>
                <a:spLocks noChangeArrowheads="1"/>
              </p:cNvSpPr>
              <p:nvPr/>
            </p:nvSpPr>
            <p:spPr bwMode="auto">
              <a:xfrm>
                <a:off x="48" y="1105"/>
                <a:ext cx="96" cy="97"/>
              </a:xfrm>
              <a:prstGeom prst="rect">
                <a:avLst/>
              </a:prstGeom>
              <a:solidFill>
                <a:schemeClr val="bg1">
                  <a:alpha val="50000"/>
                </a:scheme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8" name="Rectangle 1030">
                <a:extLst>
                  <a:ext uri="{FF2B5EF4-FFF2-40B4-BE49-F238E27FC236}">
                    <a16:creationId xmlns:a16="http://schemas.microsoft.com/office/drawing/2014/main" id="{E096609D-98EF-4E74-80DB-C1D9DB3BAD17}"/>
                  </a:ext>
                </a:extLst>
              </p:cNvPr>
              <p:cNvSpPr>
                <a:spLocks noChangeArrowheads="1"/>
              </p:cNvSpPr>
              <p:nvPr/>
            </p:nvSpPr>
            <p:spPr bwMode="auto">
              <a:xfrm>
                <a:off x="48" y="1250"/>
                <a:ext cx="96" cy="97"/>
              </a:xfrm>
              <a:prstGeom prst="rect">
                <a:avLst/>
              </a:prstGeom>
              <a:solidFill>
                <a:schemeClr val="bg1">
                  <a:alpha val="50000"/>
                </a:scheme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9" name="Rectangle 1031">
                <a:extLst>
                  <a:ext uri="{FF2B5EF4-FFF2-40B4-BE49-F238E27FC236}">
                    <a16:creationId xmlns:a16="http://schemas.microsoft.com/office/drawing/2014/main" id="{F455696F-8A52-4511-A0B5-6F45965ACD75}"/>
                  </a:ext>
                </a:extLst>
              </p:cNvPr>
              <p:cNvSpPr>
                <a:spLocks noChangeArrowheads="1"/>
              </p:cNvSpPr>
              <p:nvPr/>
            </p:nvSpPr>
            <p:spPr bwMode="auto">
              <a:xfrm>
                <a:off x="48" y="1393"/>
                <a:ext cx="96" cy="97"/>
              </a:xfrm>
              <a:prstGeom prst="rect">
                <a:avLst/>
              </a:prstGeom>
              <a:solidFill>
                <a:schemeClr val="bg1">
                  <a:alpha val="50000"/>
                </a:scheme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0" name="Rectangle 1032">
                <a:extLst>
                  <a:ext uri="{FF2B5EF4-FFF2-40B4-BE49-F238E27FC236}">
                    <a16:creationId xmlns:a16="http://schemas.microsoft.com/office/drawing/2014/main" id="{1D520B01-964A-46D5-8EA4-E65794286889}"/>
                  </a:ext>
                </a:extLst>
              </p:cNvPr>
              <p:cNvSpPr>
                <a:spLocks noChangeArrowheads="1"/>
              </p:cNvSpPr>
              <p:nvPr/>
            </p:nvSpPr>
            <p:spPr bwMode="auto">
              <a:xfrm>
                <a:off x="48" y="1538"/>
                <a:ext cx="96" cy="97"/>
              </a:xfrm>
              <a:prstGeom prst="rect">
                <a:avLst/>
              </a:prstGeom>
              <a:solidFill>
                <a:schemeClr val="bg1">
                  <a:alpha val="50000"/>
                </a:scheme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1" name="Rectangle 1033">
                <a:extLst>
                  <a:ext uri="{FF2B5EF4-FFF2-40B4-BE49-F238E27FC236}">
                    <a16:creationId xmlns:a16="http://schemas.microsoft.com/office/drawing/2014/main" id="{7C973F7D-5ADF-421C-8876-01B1B59289A8}"/>
                  </a:ext>
                </a:extLst>
              </p:cNvPr>
              <p:cNvSpPr>
                <a:spLocks noChangeArrowheads="1"/>
              </p:cNvSpPr>
              <p:nvPr/>
            </p:nvSpPr>
            <p:spPr bwMode="auto">
              <a:xfrm>
                <a:off x="48" y="1683"/>
                <a:ext cx="96" cy="95"/>
              </a:xfrm>
              <a:prstGeom prst="rect">
                <a:avLst/>
              </a:prstGeom>
              <a:solidFill>
                <a:schemeClr val="bg1">
                  <a:alpha val="50000"/>
                </a:scheme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2" name="Rectangle 1034">
                <a:extLst>
                  <a:ext uri="{FF2B5EF4-FFF2-40B4-BE49-F238E27FC236}">
                    <a16:creationId xmlns:a16="http://schemas.microsoft.com/office/drawing/2014/main" id="{372CB5E2-7BC4-465A-BD66-76EBFED859BC}"/>
                  </a:ext>
                </a:extLst>
              </p:cNvPr>
              <p:cNvSpPr>
                <a:spLocks noChangeArrowheads="1"/>
              </p:cNvSpPr>
              <p:nvPr/>
            </p:nvSpPr>
            <p:spPr bwMode="auto">
              <a:xfrm>
                <a:off x="48" y="1826"/>
                <a:ext cx="96" cy="96"/>
              </a:xfrm>
              <a:prstGeom prst="rect">
                <a:avLst/>
              </a:prstGeom>
              <a:solidFill>
                <a:schemeClr val="bg1">
                  <a:alpha val="50000"/>
                </a:scheme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3" name="Rectangle 1035">
                <a:extLst>
                  <a:ext uri="{FF2B5EF4-FFF2-40B4-BE49-F238E27FC236}">
                    <a16:creationId xmlns:a16="http://schemas.microsoft.com/office/drawing/2014/main" id="{58291AA2-65E2-4DC0-BD62-69597DB2864A}"/>
                  </a:ext>
                </a:extLst>
              </p:cNvPr>
              <p:cNvSpPr>
                <a:spLocks noChangeArrowheads="1"/>
              </p:cNvSpPr>
              <p:nvPr/>
            </p:nvSpPr>
            <p:spPr bwMode="auto">
              <a:xfrm>
                <a:off x="48" y="1971"/>
                <a:ext cx="96" cy="96"/>
              </a:xfrm>
              <a:prstGeom prst="rect">
                <a:avLst/>
              </a:prstGeom>
              <a:solidFill>
                <a:schemeClr val="bg1">
                  <a:alpha val="50000"/>
                </a:scheme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4" name="Rectangle 1036">
                <a:extLst>
                  <a:ext uri="{FF2B5EF4-FFF2-40B4-BE49-F238E27FC236}">
                    <a16:creationId xmlns:a16="http://schemas.microsoft.com/office/drawing/2014/main" id="{EFA75FC0-E7A6-4000-ACE4-A8F85CDFE865}"/>
                  </a:ext>
                </a:extLst>
              </p:cNvPr>
              <p:cNvSpPr>
                <a:spLocks noChangeArrowheads="1"/>
              </p:cNvSpPr>
              <p:nvPr/>
            </p:nvSpPr>
            <p:spPr bwMode="auto">
              <a:xfrm>
                <a:off x="48" y="2116"/>
                <a:ext cx="96" cy="94"/>
              </a:xfrm>
              <a:prstGeom prst="rect">
                <a:avLst/>
              </a:prstGeom>
              <a:solidFill>
                <a:schemeClr val="bg1">
                  <a:alpha val="50000"/>
                </a:scheme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5" name="Rectangle 1037">
                <a:extLst>
                  <a:ext uri="{FF2B5EF4-FFF2-40B4-BE49-F238E27FC236}">
                    <a16:creationId xmlns:a16="http://schemas.microsoft.com/office/drawing/2014/main" id="{F0527E3E-93FD-4E38-91B4-39590EEE4A8D}"/>
                  </a:ext>
                </a:extLst>
              </p:cNvPr>
              <p:cNvSpPr>
                <a:spLocks noChangeArrowheads="1"/>
              </p:cNvSpPr>
              <p:nvPr/>
            </p:nvSpPr>
            <p:spPr bwMode="auto">
              <a:xfrm>
                <a:off x="48" y="2259"/>
                <a:ext cx="96" cy="96"/>
              </a:xfrm>
              <a:prstGeom prst="rect">
                <a:avLst/>
              </a:prstGeom>
              <a:solidFill>
                <a:schemeClr val="bg1">
                  <a:alpha val="50000"/>
                </a:scheme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6" name="Rectangle 1038">
                <a:extLst>
                  <a:ext uri="{FF2B5EF4-FFF2-40B4-BE49-F238E27FC236}">
                    <a16:creationId xmlns:a16="http://schemas.microsoft.com/office/drawing/2014/main" id="{4DE3AE7D-C371-4649-AF05-70CC5AED2F8E}"/>
                  </a:ext>
                </a:extLst>
              </p:cNvPr>
              <p:cNvSpPr>
                <a:spLocks noChangeArrowheads="1"/>
              </p:cNvSpPr>
              <p:nvPr/>
            </p:nvSpPr>
            <p:spPr bwMode="auto">
              <a:xfrm>
                <a:off x="48" y="2404"/>
                <a:ext cx="96" cy="96"/>
              </a:xfrm>
              <a:prstGeom prst="rect">
                <a:avLst/>
              </a:prstGeom>
              <a:solidFill>
                <a:schemeClr val="bg1">
                  <a:alpha val="50000"/>
                </a:scheme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7" name="Rectangle 1039">
                <a:extLst>
                  <a:ext uri="{FF2B5EF4-FFF2-40B4-BE49-F238E27FC236}">
                    <a16:creationId xmlns:a16="http://schemas.microsoft.com/office/drawing/2014/main" id="{3471CB35-045E-47B5-827E-75D35F6848AB}"/>
                  </a:ext>
                </a:extLst>
              </p:cNvPr>
              <p:cNvSpPr>
                <a:spLocks noChangeArrowheads="1"/>
              </p:cNvSpPr>
              <p:nvPr/>
            </p:nvSpPr>
            <p:spPr bwMode="auto">
              <a:xfrm>
                <a:off x="48" y="2549"/>
                <a:ext cx="96" cy="94"/>
              </a:xfrm>
              <a:prstGeom prst="rect">
                <a:avLst/>
              </a:prstGeom>
              <a:solidFill>
                <a:schemeClr val="bg1">
                  <a:alpha val="50000"/>
                </a:scheme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8" name="Rectangle 1040">
                <a:extLst>
                  <a:ext uri="{FF2B5EF4-FFF2-40B4-BE49-F238E27FC236}">
                    <a16:creationId xmlns:a16="http://schemas.microsoft.com/office/drawing/2014/main" id="{6C18FBB5-3464-4A27-B61D-1D67834C914D}"/>
                  </a:ext>
                </a:extLst>
              </p:cNvPr>
              <p:cNvSpPr>
                <a:spLocks noChangeArrowheads="1"/>
              </p:cNvSpPr>
              <p:nvPr/>
            </p:nvSpPr>
            <p:spPr bwMode="auto">
              <a:xfrm>
                <a:off x="48" y="2691"/>
                <a:ext cx="96" cy="97"/>
              </a:xfrm>
              <a:prstGeom prst="rect">
                <a:avLst/>
              </a:prstGeom>
              <a:solidFill>
                <a:schemeClr val="bg1">
                  <a:alpha val="50000"/>
                </a:scheme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9" name="Rectangle 1041">
                <a:extLst>
                  <a:ext uri="{FF2B5EF4-FFF2-40B4-BE49-F238E27FC236}">
                    <a16:creationId xmlns:a16="http://schemas.microsoft.com/office/drawing/2014/main" id="{78741B16-2AA1-4BE3-BE1F-A7AFC54ACB8B}"/>
                  </a:ext>
                </a:extLst>
              </p:cNvPr>
              <p:cNvSpPr>
                <a:spLocks noChangeArrowheads="1"/>
              </p:cNvSpPr>
              <p:nvPr/>
            </p:nvSpPr>
            <p:spPr bwMode="auto">
              <a:xfrm>
                <a:off x="48" y="2836"/>
                <a:ext cx="96" cy="97"/>
              </a:xfrm>
              <a:prstGeom prst="rect">
                <a:avLst/>
              </a:prstGeom>
              <a:solidFill>
                <a:schemeClr val="bg1">
                  <a:alpha val="50000"/>
                </a:scheme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0" name="Rectangle 1042">
                <a:extLst>
                  <a:ext uri="{FF2B5EF4-FFF2-40B4-BE49-F238E27FC236}">
                    <a16:creationId xmlns:a16="http://schemas.microsoft.com/office/drawing/2014/main" id="{F2D80CC2-B775-456B-8A80-A8DDC3D085CA}"/>
                  </a:ext>
                </a:extLst>
              </p:cNvPr>
              <p:cNvSpPr>
                <a:spLocks noChangeArrowheads="1"/>
              </p:cNvSpPr>
              <p:nvPr/>
            </p:nvSpPr>
            <p:spPr bwMode="auto">
              <a:xfrm>
                <a:off x="48" y="2979"/>
                <a:ext cx="96" cy="97"/>
              </a:xfrm>
              <a:prstGeom prst="rect">
                <a:avLst/>
              </a:prstGeom>
              <a:solidFill>
                <a:schemeClr val="bg1">
                  <a:alpha val="50000"/>
                </a:scheme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1" name="Rectangle 1043">
                <a:extLst>
                  <a:ext uri="{FF2B5EF4-FFF2-40B4-BE49-F238E27FC236}">
                    <a16:creationId xmlns:a16="http://schemas.microsoft.com/office/drawing/2014/main" id="{ADB921D0-BC12-4509-8511-79E9218DF34D}"/>
                  </a:ext>
                </a:extLst>
              </p:cNvPr>
              <p:cNvSpPr>
                <a:spLocks noChangeArrowheads="1"/>
              </p:cNvSpPr>
              <p:nvPr/>
            </p:nvSpPr>
            <p:spPr bwMode="auto">
              <a:xfrm>
                <a:off x="48" y="3124"/>
                <a:ext cx="96" cy="97"/>
              </a:xfrm>
              <a:prstGeom prst="rect">
                <a:avLst/>
              </a:prstGeom>
              <a:solidFill>
                <a:schemeClr val="bg1">
                  <a:alpha val="50000"/>
                </a:scheme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2" name="Rectangle 1044">
                <a:extLst>
                  <a:ext uri="{FF2B5EF4-FFF2-40B4-BE49-F238E27FC236}">
                    <a16:creationId xmlns:a16="http://schemas.microsoft.com/office/drawing/2014/main" id="{A38EDE94-8ACA-4FB2-BF2F-172DB3686C42}"/>
                  </a:ext>
                </a:extLst>
              </p:cNvPr>
              <p:cNvSpPr>
                <a:spLocks noChangeArrowheads="1"/>
              </p:cNvSpPr>
              <p:nvPr/>
            </p:nvSpPr>
            <p:spPr bwMode="auto">
              <a:xfrm>
                <a:off x="48" y="3269"/>
                <a:ext cx="96" cy="95"/>
              </a:xfrm>
              <a:prstGeom prst="rect">
                <a:avLst/>
              </a:prstGeom>
              <a:solidFill>
                <a:schemeClr val="bg1">
                  <a:alpha val="50000"/>
                </a:scheme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3" name="Rectangle 1045">
                <a:extLst>
                  <a:ext uri="{FF2B5EF4-FFF2-40B4-BE49-F238E27FC236}">
                    <a16:creationId xmlns:a16="http://schemas.microsoft.com/office/drawing/2014/main" id="{3914A684-1B27-409D-90AA-2D450BC69E6D}"/>
                  </a:ext>
                </a:extLst>
              </p:cNvPr>
              <p:cNvSpPr>
                <a:spLocks noChangeArrowheads="1"/>
              </p:cNvSpPr>
              <p:nvPr/>
            </p:nvSpPr>
            <p:spPr bwMode="auto">
              <a:xfrm>
                <a:off x="48" y="3412"/>
                <a:ext cx="96" cy="97"/>
              </a:xfrm>
              <a:prstGeom prst="rect">
                <a:avLst/>
              </a:prstGeom>
              <a:solidFill>
                <a:schemeClr val="bg1">
                  <a:alpha val="50000"/>
                </a:scheme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4" name="Rectangle 1046">
                <a:extLst>
                  <a:ext uri="{FF2B5EF4-FFF2-40B4-BE49-F238E27FC236}">
                    <a16:creationId xmlns:a16="http://schemas.microsoft.com/office/drawing/2014/main" id="{CE51FA3B-4B78-459B-BA77-5BD9237C61BC}"/>
                  </a:ext>
                </a:extLst>
              </p:cNvPr>
              <p:cNvSpPr>
                <a:spLocks noChangeArrowheads="1"/>
              </p:cNvSpPr>
              <p:nvPr/>
            </p:nvSpPr>
            <p:spPr bwMode="auto">
              <a:xfrm>
                <a:off x="48" y="3557"/>
                <a:ext cx="96" cy="97"/>
              </a:xfrm>
              <a:prstGeom prst="rect">
                <a:avLst/>
              </a:prstGeom>
              <a:solidFill>
                <a:schemeClr val="bg1">
                  <a:alpha val="50000"/>
                </a:scheme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5" name="Rectangle 1047">
                <a:extLst>
                  <a:ext uri="{FF2B5EF4-FFF2-40B4-BE49-F238E27FC236}">
                    <a16:creationId xmlns:a16="http://schemas.microsoft.com/office/drawing/2014/main" id="{DCBB5D2D-FC06-4B4F-A0C9-11D28356E845}"/>
                  </a:ext>
                </a:extLst>
              </p:cNvPr>
              <p:cNvSpPr>
                <a:spLocks noChangeArrowheads="1"/>
              </p:cNvSpPr>
              <p:nvPr/>
            </p:nvSpPr>
            <p:spPr bwMode="auto">
              <a:xfrm>
                <a:off x="48" y="3702"/>
                <a:ext cx="96" cy="95"/>
              </a:xfrm>
              <a:prstGeom prst="rect">
                <a:avLst/>
              </a:prstGeom>
              <a:solidFill>
                <a:schemeClr val="bg1">
                  <a:alpha val="50000"/>
                </a:scheme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6" name="Rectangle 1048">
                <a:extLst>
                  <a:ext uri="{FF2B5EF4-FFF2-40B4-BE49-F238E27FC236}">
                    <a16:creationId xmlns:a16="http://schemas.microsoft.com/office/drawing/2014/main" id="{FC77C7FB-E6F7-4DE5-A99D-FC8D2342C1EF}"/>
                  </a:ext>
                </a:extLst>
              </p:cNvPr>
              <p:cNvSpPr>
                <a:spLocks noChangeArrowheads="1"/>
              </p:cNvSpPr>
              <p:nvPr/>
            </p:nvSpPr>
            <p:spPr bwMode="auto">
              <a:xfrm>
                <a:off x="48" y="3845"/>
                <a:ext cx="96" cy="97"/>
              </a:xfrm>
              <a:prstGeom prst="rect">
                <a:avLst/>
              </a:prstGeom>
              <a:solidFill>
                <a:schemeClr val="bg1">
                  <a:alpha val="50000"/>
                </a:scheme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7" name="Rectangle 1049">
                <a:extLst>
                  <a:ext uri="{FF2B5EF4-FFF2-40B4-BE49-F238E27FC236}">
                    <a16:creationId xmlns:a16="http://schemas.microsoft.com/office/drawing/2014/main" id="{DA2F3BE5-026D-4264-BBBD-E0425EF57AC9}"/>
                  </a:ext>
                </a:extLst>
              </p:cNvPr>
              <p:cNvSpPr>
                <a:spLocks noChangeArrowheads="1"/>
              </p:cNvSpPr>
              <p:nvPr/>
            </p:nvSpPr>
            <p:spPr bwMode="auto">
              <a:xfrm>
                <a:off x="48" y="3990"/>
                <a:ext cx="96" cy="96"/>
              </a:xfrm>
              <a:prstGeom prst="rect">
                <a:avLst/>
              </a:prstGeom>
              <a:solidFill>
                <a:schemeClr val="bg1">
                  <a:alpha val="50000"/>
                </a:scheme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8" name="Rectangle 1050">
                <a:extLst>
                  <a:ext uri="{FF2B5EF4-FFF2-40B4-BE49-F238E27FC236}">
                    <a16:creationId xmlns:a16="http://schemas.microsoft.com/office/drawing/2014/main" id="{332B23DA-715E-4E7E-A414-3972AF2DCDFD}"/>
                  </a:ext>
                </a:extLst>
              </p:cNvPr>
              <p:cNvSpPr>
                <a:spLocks noChangeArrowheads="1"/>
              </p:cNvSpPr>
              <p:nvPr/>
            </p:nvSpPr>
            <p:spPr bwMode="auto">
              <a:xfrm>
                <a:off x="48" y="4134"/>
                <a:ext cx="96" cy="95"/>
              </a:xfrm>
              <a:prstGeom prst="rect">
                <a:avLst/>
              </a:prstGeom>
              <a:solidFill>
                <a:schemeClr val="bg1">
                  <a:alpha val="50000"/>
                </a:scheme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9" name="Rectangle 1051">
                <a:extLst>
                  <a:ext uri="{FF2B5EF4-FFF2-40B4-BE49-F238E27FC236}">
                    <a16:creationId xmlns:a16="http://schemas.microsoft.com/office/drawing/2014/main" id="{771FDB16-6E7F-4999-A859-9D8436F6052D}"/>
                  </a:ext>
                </a:extLst>
              </p:cNvPr>
              <p:cNvSpPr>
                <a:spLocks noChangeArrowheads="1"/>
              </p:cNvSpPr>
              <p:nvPr/>
            </p:nvSpPr>
            <p:spPr bwMode="auto">
              <a:xfrm>
                <a:off x="48" y="103"/>
                <a:ext cx="96" cy="94"/>
              </a:xfrm>
              <a:prstGeom prst="rect">
                <a:avLst/>
              </a:prstGeom>
              <a:solidFill>
                <a:schemeClr val="bg1">
                  <a:alpha val="50000"/>
                </a:scheme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0" name="Rectangle 1052">
                <a:extLst>
                  <a:ext uri="{FF2B5EF4-FFF2-40B4-BE49-F238E27FC236}">
                    <a16:creationId xmlns:a16="http://schemas.microsoft.com/office/drawing/2014/main" id="{7A2686C3-C6C6-4BE3-982A-4713EE87E6A0}"/>
                  </a:ext>
                </a:extLst>
              </p:cNvPr>
              <p:cNvSpPr>
                <a:spLocks noChangeArrowheads="1"/>
              </p:cNvSpPr>
              <p:nvPr/>
            </p:nvSpPr>
            <p:spPr bwMode="auto">
              <a:xfrm>
                <a:off x="48" y="246"/>
                <a:ext cx="96" cy="96"/>
              </a:xfrm>
              <a:prstGeom prst="rect">
                <a:avLst/>
              </a:prstGeom>
              <a:solidFill>
                <a:schemeClr val="bg1">
                  <a:alpha val="50000"/>
                </a:scheme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1" name="Rectangle 1053">
                <a:extLst>
                  <a:ext uri="{FF2B5EF4-FFF2-40B4-BE49-F238E27FC236}">
                    <a16:creationId xmlns:a16="http://schemas.microsoft.com/office/drawing/2014/main" id="{6517B713-8D18-4246-8EFD-696FF86062A3}"/>
                  </a:ext>
                </a:extLst>
              </p:cNvPr>
              <p:cNvSpPr>
                <a:spLocks noChangeArrowheads="1"/>
              </p:cNvSpPr>
              <p:nvPr/>
            </p:nvSpPr>
            <p:spPr bwMode="auto">
              <a:xfrm>
                <a:off x="48" y="391"/>
                <a:ext cx="96" cy="96"/>
              </a:xfrm>
              <a:prstGeom prst="rect">
                <a:avLst/>
              </a:prstGeom>
              <a:solidFill>
                <a:schemeClr val="bg1">
                  <a:alpha val="50000"/>
                </a:scheme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2" name="Rectangle 1054">
                <a:extLst>
                  <a:ext uri="{FF2B5EF4-FFF2-40B4-BE49-F238E27FC236}">
                    <a16:creationId xmlns:a16="http://schemas.microsoft.com/office/drawing/2014/main" id="{F5D2002E-FE70-4E35-A884-C74250209A0E}"/>
                  </a:ext>
                </a:extLst>
              </p:cNvPr>
              <p:cNvSpPr>
                <a:spLocks noChangeArrowheads="1"/>
              </p:cNvSpPr>
              <p:nvPr/>
            </p:nvSpPr>
            <p:spPr bwMode="auto">
              <a:xfrm>
                <a:off x="48" y="535"/>
                <a:ext cx="96" cy="95"/>
              </a:xfrm>
              <a:prstGeom prst="rect">
                <a:avLst/>
              </a:prstGeom>
              <a:solidFill>
                <a:schemeClr val="bg1">
                  <a:alpha val="50000"/>
                </a:scheme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3" name="Rectangle 1055">
                <a:extLst>
                  <a:ext uri="{FF2B5EF4-FFF2-40B4-BE49-F238E27FC236}">
                    <a16:creationId xmlns:a16="http://schemas.microsoft.com/office/drawing/2014/main" id="{0C3EDCF5-92D4-4AAE-8D5C-3AE03D5F392A}"/>
                  </a:ext>
                </a:extLst>
              </p:cNvPr>
              <p:cNvSpPr>
                <a:spLocks noChangeArrowheads="1"/>
              </p:cNvSpPr>
              <p:nvPr/>
            </p:nvSpPr>
            <p:spPr bwMode="auto">
              <a:xfrm>
                <a:off x="48" y="678"/>
                <a:ext cx="96" cy="97"/>
              </a:xfrm>
              <a:prstGeom prst="rect">
                <a:avLst/>
              </a:prstGeom>
              <a:solidFill>
                <a:schemeClr val="bg1">
                  <a:alpha val="50000"/>
                </a:scheme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4" name="Rectangle 1056">
                <a:extLst>
                  <a:ext uri="{FF2B5EF4-FFF2-40B4-BE49-F238E27FC236}">
                    <a16:creationId xmlns:a16="http://schemas.microsoft.com/office/drawing/2014/main" id="{6EC42241-067D-4ED6-8F65-4E608A8C0022}"/>
                  </a:ext>
                </a:extLst>
              </p:cNvPr>
              <p:cNvSpPr>
                <a:spLocks noChangeArrowheads="1"/>
              </p:cNvSpPr>
              <p:nvPr/>
            </p:nvSpPr>
            <p:spPr bwMode="auto">
              <a:xfrm>
                <a:off x="48" y="823"/>
                <a:ext cx="96" cy="97"/>
              </a:xfrm>
              <a:prstGeom prst="rect">
                <a:avLst/>
              </a:prstGeom>
              <a:solidFill>
                <a:schemeClr val="bg1">
                  <a:alpha val="50000"/>
                </a:scheme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5" name="Rectangle 1057">
                <a:extLst>
                  <a:ext uri="{FF2B5EF4-FFF2-40B4-BE49-F238E27FC236}">
                    <a16:creationId xmlns:a16="http://schemas.microsoft.com/office/drawing/2014/main" id="{91AB8CF6-1EAB-4870-BC73-680A66787AA2}"/>
                  </a:ext>
                </a:extLst>
              </p:cNvPr>
              <p:cNvSpPr>
                <a:spLocks noChangeArrowheads="1"/>
              </p:cNvSpPr>
              <p:nvPr/>
            </p:nvSpPr>
            <p:spPr bwMode="auto">
              <a:xfrm>
                <a:off x="48" y="968"/>
                <a:ext cx="96" cy="95"/>
              </a:xfrm>
              <a:prstGeom prst="rect">
                <a:avLst/>
              </a:prstGeom>
              <a:solidFill>
                <a:schemeClr val="bg1">
                  <a:alpha val="50000"/>
                </a:scheme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grpSp>
      </p:grpSp>
      <p:sp>
        <p:nvSpPr>
          <p:cNvPr id="44066" name="Rectangle 1058"/>
          <p:cNvSpPr>
            <a:spLocks noGrp="1" noChangeArrowheads="1"/>
          </p:cNvSpPr>
          <p:nvPr>
            <p:ph type="ctrTitle" sz="quarter"/>
          </p:nvPr>
        </p:nvSpPr>
        <p:spPr>
          <a:xfrm>
            <a:off x="1524000" y="2286000"/>
            <a:ext cx="10363200" cy="1143000"/>
          </a:xfrm>
        </p:spPr>
        <p:txBody>
          <a:bodyPr/>
          <a:lstStyle>
            <a:lvl1pPr algn="ctr">
              <a:defRPr>
                <a:solidFill>
                  <a:srgbClr val="00FFFF"/>
                </a:solidFill>
              </a:defRPr>
            </a:lvl1pPr>
          </a:lstStyle>
          <a:p>
            <a:r>
              <a:rPr lang="en-US"/>
              <a:t>Click to edit Master title style</a:t>
            </a:r>
            <a:endParaRPr lang="fr-FR"/>
          </a:p>
        </p:txBody>
      </p:sp>
      <p:sp>
        <p:nvSpPr>
          <p:cNvPr id="44067" name="Rectangle 1059"/>
          <p:cNvSpPr>
            <a:spLocks noGrp="1" noChangeArrowheads="1"/>
          </p:cNvSpPr>
          <p:nvPr>
            <p:ph type="subTitle" sz="quarter" idx="1"/>
          </p:nvPr>
        </p:nvSpPr>
        <p:spPr>
          <a:xfrm>
            <a:off x="2438400" y="3886200"/>
            <a:ext cx="8534400" cy="1752600"/>
          </a:xfrm>
        </p:spPr>
        <p:txBody>
          <a:bodyPr lIns="92075" tIns="46038" rIns="92075" bIns="46038"/>
          <a:lstStyle>
            <a:lvl1pPr marL="0" indent="0" algn="ctr">
              <a:buFont typeface="Wingdings" pitchFamily="2" charset="2"/>
              <a:buNone/>
              <a:defRPr>
                <a:solidFill>
                  <a:srgbClr val="FFFFFF"/>
                </a:solidFill>
              </a:defRPr>
            </a:lvl1pPr>
          </a:lstStyle>
          <a:p>
            <a:r>
              <a:rPr lang="en-US"/>
              <a:t>Click to edit Master subtitle style</a:t>
            </a:r>
            <a:endParaRPr lang="fr-FR"/>
          </a:p>
        </p:txBody>
      </p:sp>
      <p:sp>
        <p:nvSpPr>
          <p:cNvPr id="36" name="Rectangle 1060">
            <a:extLst>
              <a:ext uri="{FF2B5EF4-FFF2-40B4-BE49-F238E27FC236}">
                <a16:creationId xmlns:a16="http://schemas.microsoft.com/office/drawing/2014/main" id="{4D7F933A-5568-4F8F-9553-407564F948F3}"/>
              </a:ext>
            </a:extLst>
          </p:cNvPr>
          <p:cNvSpPr>
            <a:spLocks noGrp="1" noChangeArrowheads="1"/>
          </p:cNvSpPr>
          <p:nvPr>
            <p:ph type="dt" sz="quarter" idx="10"/>
          </p:nvPr>
        </p:nvSpPr>
        <p:spPr/>
        <p:txBody>
          <a:bodyPr/>
          <a:lstStyle>
            <a:lvl1pPr>
              <a:defRPr>
                <a:solidFill>
                  <a:srgbClr val="FFFFFF"/>
                </a:solidFill>
                <a:latin typeface="Storybook" pitchFamily="2" charset="0"/>
              </a:defRPr>
            </a:lvl1pPr>
          </a:lstStyle>
          <a:p>
            <a:pPr>
              <a:defRPr/>
            </a:pPr>
            <a:endParaRPr lang="fr-FR"/>
          </a:p>
        </p:txBody>
      </p:sp>
      <p:sp>
        <p:nvSpPr>
          <p:cNvPr id="37" name="Rectangle 1061">
            <a:extLst>
              <a:ext uri="{FF2B5EF4-FFF2-40B4-BE49-F238E27FC236}">
                <a16:creationId xmlns:a16="http://schemas.microsoft.com/office/drawing/2014/main" id="{FA87F174-E114-4119-BD2F-B93765274FAD}"/>
              </a:ext>
            </a:extLst>
          </p:cNvPr>
          <p:cNvSpPr>
            <a:spLocks noGrp="1" noChangeArrowheads="1"/>
          </p:cNvSpPr>
          <p:nvPr>
            <p:ph type="ftr" sz="quarter" idx="11"/>
          </p:nvPr>
        </p:nvSpPr>
        <p:spPr/>
        <p:txBody>
          <a:bodyPr/>
          <a:lstStyle>
            <a:lvl1pPr>
              <a:defRPr>
                <a:solidFill>
                  <a:srgbClr val="FFFFFF"/>
                </a:solidFill>
              </a:defRPr>
            </a:lvl1pPr>
          </a:lstStyle>
          <a:p>
            <a:pPr>
              <a:defRPr/>
            </a:pPr>
            <a:r>
              <a:rPr lang="fr-FR"/>
              <a:t>MG Production</a:t>
            </a:r>
          </a:p>
        </p:txBody>
      </p:sp>
    </p:spTree>
    <p:extLst>
      <p:ext uri="{BB962C8B-B14F-4D97-AF65-F5344CB8AC3E}">
        <p14:creationId xmlns:p14="http://schemas.microsoft.com/office/powerpoint/2010/main" val="1128202971"/>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0A30FC0-0F36-4D53-8C95-BE944B0D7C53}"/>
              </a:ext>
            </a:extLst>
          </p:cNvPr>
          <p:cNvSpPr>
            <a:spLocks noGrp="1"/>
          </p:cNvSpPr>
          <p:nvPr>
            <p:ph type="dt" sz="half" idx="10"/>
          </p:nvPr>
        </p:nvSpPr>
        <p:spPr/>
        <p:txBody>
          <a:bodyPr/>
          <a:lstStyle>
            <a:lvl1pPr>
              <a:defRPr>
                <a:latin typeface="Storybook" pitchFamily="2" charset="0"/>
              </a:defRPr>
            </a:lvl1pPr>
          </a:lstStyle>
          <a:p>
            <a:pPr>
              <a:defRPr/>
            </a:pPr>
            <a:endParaRPr lang="fr-FR"/>
          </a:p>
        </p:txBody>
      </p:sp>
      <p:sp>
        <p:nvSpPr>
          <p:cNvPr id="5" name="Footer Placeholder 4">
            <a:extLst>
              <a:ext uri="{FF2B5EF4-FFF2-40B4-BE49-F238E27FC236}">
                <a16:creationId xmlns:a16="http://schemas.microsoft.com/office/drawing/2014/main" id="{4106BCBD-3FC3-434A-B557-9E02D86767F1}"/>
              </a:ext>
            </a:extLst>
          </p:cNvPr>
          <p:cNvSpPr>
            <a:spLocks noGrp="1"/>
          </p:cNvSpPr>
          <p:nvPr>
            <p:ph type="ftr" sz="quarter" idx="11"/>
          </p:nvPr>
        </p:nvSpPr>
        <p:spPr/>
        <p:txBody>
          <a:bodyPr/>
          <a:lstStyle>
            <a:lvl1pPr>
              <a:defRPr/>
            </a:lvl1pPr>
          </a:lstStyle>
          <a:p>
            <a:pPr>
              <a:defRPr/>
            </a:pPr>
            <a:r>
              <a:rPr lang="fr-FR"/>
              <a:t>MG Production</a:t>
            </a:r>
          </a:p>
        </p:txBody>
      </p:sp>
    </p:spTree>
    <p:extLst>
      <p:ext uri="{BB962C8B-B14F-4D97-AF65-F5344CB8AC3E}">
        <p14:creationId xmlns:p14="http://schemas.microsoft.com/office/powerpoint/2010/main" val="151838257"/>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a:extLst>
              <a:ext uri="{FF2B5EF4-FFF2-40B4-BE49-F238E27FC236}">
                <a16:creationId xmlns:a16="http://schemas.microsoft.com/office/drawing/2014/main" id="{5539799C-7D0E-4E2C-A3D5-4AE80B636220}"/>
              </a:ext>
            </a:extLst>
          </p:cNvPr>
          <p:cNvSpPr>
            <a:spLocks noGrp="1"/>
          </p:cNvSpPr>
          <p:nvPr>
            <p:ph type="dt" sz="half" idx="10"/>
          </p:nvPr>
        </p:nvSpPr>
        <p:spPr/>
        <p:txBody>
          <a:bodyPr/>
          <a:lstStyle>
            <a:lvl1pPr>
              <a:defRPr>
                <a:latin typeface="Storybook" pitchFamily="2" charset="0"/>
              </a:defRPr>
            </a:lvl1pPr>
          </a:lstStyle>
          <a:p>
            <a:pPr>
              <a:defRPr/>
            </a:pPr>
            <a:endParaRPr lang="fr-FR"/>
          </a:p>
        </p:txBody>
      </p:sp>
      <p:sp>
        <p:nvSpPr>
          <p:cNvPr id="5" name="Footer Placeholder 4">
            <a:extLst>
              <a:ext uri="{FF2B5EF4-FFF2-40B4-BE49-F238E27FC236}">
                <a16:creationId xmlns:a16="http://schemas.microsoft.com/office/drawing/2014/main" id="{8256FA0B-34B2-417F-B794-8BC268B3B1DE}"/>
              </a:ext>
            </a:extLst>
          </p:cNvPr>
          <p:cNvSpPr>
            <a:spLocks noGrp="1"/>
          </p:cNvSpPr>
          <p:nvPr>
            <p:ph type="ftr" sz="quarter" idx="11"/>
          </p:nvPr>
        </p:nvSpPr>
        <p:spPr/>
        <p:txBody>
          <a:bodyPr/>
          <a:lstStyle>
            <a:lvl1pPr>
              <a:defRPr/>
            </a:lvl1pPr>
          </a:lstStyle>
          <a:p>
            <a:pPr>
              <a:defRPr/>
            </a:pPr>
            <a:r>
              <a:rPr lang="fr-FR"/>
              <a:t>MG Production</a:t>
            </a:r>
          </a:p>
        </p:txBody>
      </p:sp>
    </p:spTree>
    <p:extLst>
      <p:ext uri="{BB962C8B-B14F-4D97-AF65-F5344CB8AC3E}">
        <p14:creationId xmlns:p14="http://schemas.microsoft.com/office/powerpoint/2010/main" val="24339877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61ADC5B6-273D-45EB-A593-B4D57A97FB7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536176A-83EA-4A7C-A527-4E894DFCEA1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D73555D2-ECFD-4A45-BF1A-826AB3D5BA3D}"/>
              </a:ext>
            </a:extLst>
          </p:cNvPr>
          <p:cNvSpPr>
            <a:spLocks noGrp="1" noChangeArrowheads="1"/>
          </p:cNvSpPr>
          <p:nvPr>
            <p:ph type="sldNum" sz="quarter" idx="12"/>
          </p:nvPr>
        </p:nvSpPr>
        <p:spPr>
          <a:ln/>
        </p:spPr>
        <p:txBody>
          <a:bodyPr/>
          <a:lstStyle>
            <a:lvl1pPr>
              <a:defRPr/>
            </a:lvl1pPr>
          </a:lstStyle>
          <a:p>
            <a:pPr>
              <a:defRPr/>
            </a:pPr>
            <a:fld id="{4C103A5E-ADDA-406D-9880-9251282F8E91}" type="slidenum">
              <a:rPr lang="en-US" altLang="en-US"/>
              <a:pPr>
                <a:defRPr/>
              </a:pPr>
              <a:t>‹#›</a:t>
            </a:fld>
            <a:endParaRPr lang="en-US" altLang="en-US"/>
          </a:p>
        </p:txBody>
      </p:sp>
    </p:spTree>
    <p:extLst>
      <p:ext uri="{BB962C8B-B14F-4D97-AF65-F5344CB8AC3E}">
        <p14:creationId xmlns:p14="http://schemas.microsoft.com/office/powerpoint/2010/main" val="1580865241"/>
      </p:ext>
    </p:extLst>
  </p:cSld>
  <p:clrMapOvr>
    <a:masterClrMapping/>
  </p:clrMapOvr>
  <p:transition spd="med">
    <p:dissolve/>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559984" y="1946275"/>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43184" y="1946275"/>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C269C15-34FE-4D20-8C1D-5AACB4093C0A}"/>
              </a:ext>
            </a:extLst>
          </p:cNvPr>
          <p:cNvSpPr>
            <a:spLocks noGrp="1"/>
          </p:cNvSpPr>
          <p:nvPr>
            <p:ph type="dt" sz="half" idx="10"/>
          </p:nvPr>
        </p:nvSpPr>
        <p:spPr/>
        <p:txBody>
          <a:bodyPr/>
          <a:lstStyle>
            <a:lvl1pPr>
              <a:defRPr>
                <a:latin typeface="Storybook" pitchFamily="2" charset="0"/>
              </a:defRPr>
            </a:lvl1pPr>
          </a:lstStyle>
          <a:p>
            <a:pPr>
              <a:defRPr/>
            </a:pPr>
            <a:endParaRPr lang="fr-FR"/>
          </a:p>
        </p:txBody>
      </p:sp>
      <p:sp>
        <p:nvSpPr>
          <p:cNvPr id="6" name="Footer Placeholder 5">
            <a:extLst>
              <a:ext uri="{FF2B5EF4-FFF2-40B4-BE49-F238E27FC236}">
                <a16:creationId xmlns:a16="http://schemas.microsoft.com/office/drawing/2014/main" id="{1ED33D72-43F7-41B7-8EA0-0F1B72CA323D}"/>
              </a:ext>
            </a:extLst>
          </p:cNvPr>
          <p:cNvSpPr>
            <a:spLocks noGrp="1"/>
          </p:cNvSpPr>
          <p:nvPr>
            <p:ph type="ftr" sz="quarter" idx="11"/>
          </p:nvPr>
        </p:nvSpPr>
        <p:spPr/>
        <p:txBody>
          <a:bodyPr/>
          <a:lstStyle>
            <a:lvl1pPr>
              <a:defRPr/>
            </a:lvl1pPr>
          </a:lstStyle>
          <a:p>
            <a:pPr>
              <a:defRPr/>
            </a:pPr>
            <a:r>
              <a:rPr lang="fr-FR"/>
              <a:t>MG Production</a:t>
            </a:r>
          </a:p>
        </p:txBody>
      </p:sp>
    </p:spTree>
    <p:extLst>
      <p:ext uri="{BB962C8B-B14F-4D97-AF65-F5344CB8AC3E}">
        <p14:creationId xmlns:p14="http://schemas.microsoft.com/office/powerpoint/2010/main" val="2694091476"/>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729DCF8-CDFA-48DB-BC7B-5FF1BF900D16}"/>
              </a:ext>
            </a:extLst>
          </p:cNvPr>
          <p:cNvSpPr>
            <a:spLocks noGrp="1"/>
          </p:cNvSpPr>
          <p:nvPr>
            <p:ph type="dt" sz="half" idx="10"/>
          </p:nvPr>
        </p:nvSpPr>
        <p:spPr/>
        <p:txBody>
          <a:bodyPr/>
          <a:lstStyle>
            <a:lvl1pPr>
              <a:defRPr>
                <a:latin typeface="Storybook" pitchFamily="2" charset="0"/>
              </a:defRPr>
            </a:lvl1pPr>
          </a:lstStyle>
          <a:p>
            <a:pPr>
              <a:defRPr/>
            </a:pPr>
            <a:endParaRPr lang="fr-FR"/>
          </a:p>
        </p:txBody>
      </p:sp>
      <p:sp>
        <p:nvSpPr>
          <p:cNvPr id="8" name="Footer Placeholder 7">
            <a:extLst>
              <a:ext uri="{FF2B5EF4-FFF2-40B4-BE49-F238E27FC236}">
                <a16:creationId xmlns:a16="http://schemas.microsoft.com/office/drawing/2014/main" id="{2B323152-3969-4EE3-BD54-E77216136597}"/>
              </a:ext>
            </a:extLst>
          </p:cNvPr>
          <p:cNvSpPr>
            <a:spLocks noGrp="1"/>
          </p:cNvSpPr>
          <p:nvPr>
            <p:ph type="ftr" sz="quarter" idx="11"/>
          </p:nvPr>
        </p:nvSpPr>
        <p:spPr/>
        <p:txBody>
          <a:bodyPr/>
          <a:lstStyle>
            <a:lvl1pPr>
              <a:defRPr/>
            </a:lvl1pPr>
          </a:lstStyle>
          <a:p>
            <a:pPr>
              <a:defRPr/>
            </a:pPr>
            <a:r>
              <a:rPr lang="fr-FR"/>
              <a:t>MG Production</a:t>
            </a:r>
          </a:p>
        </p:txBody>
      </p:sp>
    </p:spTree>
    <p:extLst>
      <p:ext uri="{BB962C8B-B14F-4D97-AF65-F5344CB8AC3E}">
        <p14:creationId xmlns:p14="http://schemas.microsoft.com/office/powerpoint/2010/main" val="2176737117"/>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7DB627C-8691-4CAE-91E2-A2809775C543}"/>
              </a:ext>
            </a:extLst>
          </p:cNvPr>
          <p:cNvSpPr>
            <a:spLocks noGrp="1"/>
          </p:cNvSpPr>
          <p:nvPr>
            <p:ph type="dt" sz="half" idx="10"/>
          </p:nvPr>
        </p:nvSpPr>
        <p:spPr/>
        <p:txBody>
          <a:bodyPr/>
          <a:lstStyle>
            <a:lvl1pPr>
              <a:defRPr>
                <a:latin typeface="Storybook" pitchFamily="2" charset="0"/>
              </a:defRPr>
            </a:lvl1pPr>
          </a:lstStyle>
          <a:p>
            <a:pPr>
              <a:defRPr/>
            </a:pPr>
            <a:endParaRPr lang="fr-FR"/>
          </a:p>
        </p:txBody>
      </p:sp>
      <p:sp>
        <p:nvSpPr>
          <p:cNvPr id="4" name="Footer Placeholder 3">
            <a:extLst>
              <a:ext uri="{FF2B5EF4-FFF2-40B4-BE49-F238E27FC236}">
                <a16:creationId xmlns:a16="http://schemas.microsoft.com/office/drawing/2014/main" id="{670C8777-E86E-4834-A43B-BC8446387779}"/>
              </a:ext>
            </a:extLst>
          </p:cNvPr>
          <p:cNvSpPr>
            <a:spLocks noGrp="1"/>
          </p:cNvSpPr>
          <p:nvPr>
            <p:ph type="ftr" sz="quarter" idx="11"/>
          </p:nvPr>
        </p:nvSpPr>
        <p:spPr/>
        <p:txBody>
          <a:bodyPr/>
          <a:lstStyle>
            <a:lvl1pPr>
              <a:defRPr/>
            </a:lvl1pPr>
          </a:lstStyle>
          <a:p>
            <a:pPr>
              <a:defRPr/>
            </a:pPr>
            <a:r>
              <a:rPr lang="fr-FR"/>
              <a:t>MG Production</a:t>
            </a:r>
          </a:p>
        </p:txBody>
      </p:sp>
    </p:spTree>
    <p:extLst>
      <p:ext uri="{BB962C8B-B14F-4D97-AF65-F5344CB8AC3E}">
        <p14:creationId xmlns:p14="http://schemas.microsoft.com/office/powerpoint/2010/main" val="1818532944"/>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D258801-96E1-4D31-8AD3-2E39ABC1418F}"/>
              </a:ext>
            </a:extLst>
          </p:cNvPr>
          <p:cNvSpPr>
            <a:spLocks noGrp="1"/>
          </p:cNvSpPr>
          <p:nvPr>
            <p:ph type="dt" sz="half" idx="10"/>
          </p:nvPr>
        </p:nvSpPr>
        <p:spPr/>
        <p:txBody>
          <a:bodyPr/>
          <a:lstStyle>
            <a:lvl1pPr>
              <a:defRPr>
                <a:latin typeface="Storybook" pitchFamily="2" charset="0"/>
              </a:defRPr>
            </a:lvl1pPr>
          </a:lstStyle>
          <a:p>
            <a:pPr>
              <a:defRPr/>
            </a:pPr>
            <a:endParaRPr lang="fr-FR"/>
          </a:p>
        </p:txBody>
      </p:sp>
      <p:sp>
        <p:nvSpPr>
          <p:cNvPr id="3" name="Footer Placeholder 2">
            <a:extLst>
              <a:ext uri="{FF2B5EF4-FFF2-40B4-BE49-F238E27FC236}">
                <a16:creationId xmlns:a16="http://schemas.microsoft.com/office/drawing/2014/main" id="{44329C75-38B3-47B6-A992-DF26D9E59295}"/>
              </a:ext>
            </a:extLst>
          </p:cNvPr>
          <p:cNvSpPr>
            <a:spLocks noGrp="1"/>
          </p:cNvSpPr>
          <p:nvPr>
            <p:ph type="ftr" sz="quarter" idx="11"/>
          </p:nvPr>
        </p:nvSpPr>
        <p:spPr/>
        <p:txBody>
          <a:bodyPr/>
          <a:lstStyle>
            <a:lvl1pPr>
              <a:defRPr/>
            </a:lvl1pPr>
          </a:lstStyle>
          <a:p>
            <a:pPr>
              <a:defRPr/>
            </a:pPr>
            <a:r>
              <a:rPr lang="fr-FR"/>
              <a:t>MG Production</a:t>
            </a:r>
          </a:p>
        </p:txBody>
      </p:sp>
    </p:spTree>
    <p:extLst>
      <p:ext uri="{BB962C8B-B14F-4D97-AF65-F5344CB8AC3E}">
        <p14:creationId xmlns:p14="http://schemas.microsoft.com/office/powerpoint/2010/main" val="4192813685"/>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0C7A5084-8EB8-476C-96EF-CB17BC1C192F}"/>
              </a:ext>
            </a:extLst>
          </p:cNvPr>
          <p:cNvSpPr>
            <a:spLocks noGrp="1"/>
          </p:cNvSpPr>
          <p:nvPr>
            <p:ph type="dt" sz="half" idx="10"/>
          </p:nvPr>
        </p:nvSpPr>
        <p:spPr/>
        <p:txBody>
          <a:bodyPr/>
          <a:lstStyle>
            <a:lvl1pPr>
              <a:defRPr>
                <a:latin typeface="Storybook" pitchFamily="2" charset="0"/>
              </a:defRPr>
            </a:lvl1pPr>
          </a:lstStyle>
          <a:p>
            <a:pPr>
              <a:defRPr/>
            </a:pPr>
            <a:endParaRPr lang="fr-FR"/>
          </a:p>
        </p:txBody>
      </p:sp>
      <p:sp>
        <p:nvSpPr>
          <p:cNvPr id="6" name="Footer Placeholder 5">
            <a:extLst>
              <a:ext uri="{FF2B5EF4-FFF2-40B4-BE49-F238E27FC236}">
                <a16:creationId xmlns:a16="http://schemas.microsoft.com/office/drawing/2014/main" id="{3F724CA3-C536-49E2-BE78-A38697A045C0}"/>
              </a:ext>
            </a:extLst>
          </p:cNvPr>
          <p:cNvSpPr>
            <a:spLocks noGrp="1"/>
          </p:cNvSpPr>
          <p:nvPr>
            <p:ph type="ftr" sz="quarter" idx="11"/>
          </p:nvPr>
        </p:nvSpPr>
        <p:spPr/>
        <p:txBody>
          <a:bodyPr/>
          <a:lstStyle>
            <a:lvl1pPr>
              <a:defRPr/>
            </a:lvl1pPr>
          </a:lstStyle>
          <a:p>
            <a:pPr>
              <a:defRPr/>
            </a:pPr>
            <a:r>
              <a:rPr lang="fr-FR"/>
              <a:t>MG Production</a:t>
            </a:r>
          </a:p>
        </p:txBody>
      </p:sp>
    </p:spTree>
    <p:extLst>
      <p:ext uri="{BB962C8B-B14F-4D97-AF65-F5344CB8AC3E}">
        <p14:creationId xmlns:p14="http://schemas.microsoft.com/office/powerpoint/2010/main" val="759633834"/>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E0C170AE-6478-4B04-8ADC-658D847442B5}"/>
              </a:ext>
            </a:extLst>
          </p:cNvPr>
          <p:cNvSpPr>
            <a:spLocks noGrp="1"/>
          </p:cNvSpPr>
          <p:nvPr>
            <p:ph type="dt" sz="half" idx="10"/>
          </p:nvPr>
        </p:nvSpPr>
        <p:spPr/>
        <p:txBody>
          <a:bodyPr/>
          <a:lstStyle>
            <a:lvl1pPr>
              <a:defRPr>
                <a:latin typeface="Storybook" pitchFamily="2" charset="0"/>
              </a:defRPr>
            </a:lvl1pPr>
          </a:lstStyle>
          <a:p>
            <a:pPr>
              <a:defRPr/>
            </a:pPr>
            <a:endParaRPr lang="fr-FR"/>
          </a:p>
        </p:txBody>
      </p:sp>
      <p:sp>
        <p:nvSpPr>
          <p:cNvPr id="6" name="Footer Placeholder 5">
            <a:extLst>
              <a:ext uri="{FF2B5EF4-FFF2-40B4-BE49-F238E27FC236}">
                <a16:creationId xmlns:a16="http://schemas.microsoft.com/office/drawing/2014/main" id="{88564E19-5F0A-43CB-9F7B-D72DCEB169F9}"/>
              </a:ext>
            </a:extLst>
          </p:cNvPr>
          <p:cNvSpPr>
            <a:spLocks noGrp="1"/>
          </p:cNvSpPr>
          <p:nvPr>
            <p:ph type="ftr" sz="quarter" idx="11"/>
          </p:nvPr>
        </p:nvSpPr>
        <p:spPr/>
        <p:txBody>
          <a:bodyPr/>
          <a:lstStyle>
            <a:lvl1pPr>
              <a:defRPr/>
            </a:lvl1pPr>
          </a:lstStyle>
          <a:p>
            <a:pPr>
              <a:defRPr/>
            </a:pPr>
            <a:r>
              <a:rPr lang="fr-FR"/>
              <a:t>MG Production</a:t>
            </a:r>
          </a:p>
        </p:txBody>
      </p:sp>
    </p:spTree>
    <p:extLst>
      <p:ext uri="{BB962C8B-B14F-4D97-AF65-F5344CB8AC3E}">
        <p14:creationId xmlns:p14="http://schemas.microsoft.com/office/powerpoint/2010/main" val="930098998"/>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D9D758-48BD-4374-A01A-7D17948C6131}"/>
              </a:ext>
            </a:extLst>
          </p:cNvPr>
          <p:cNvSpPr>
            <a:spLocks noGrp="1"/>
          </p:cNvSpPr>
          <p:nvPr>
            <p:ph type="dt" sz="half" idx="10"/>
          </p:nvPr>
        </p:nvSpPr>
        <p:spPr/>
        <p:txBody>
          <a:bodyPr/>
          <a:lstStyle>
            <a:lvl1pPr>
              <a:defRPr>
                <a:latin typeface="Storybook" pitchFamily="2" charset="0"/>
              </a:defRPr>
            </a:lvl1pPr>
          </a:lstStyle>
          <a:p>
            <a:pPr>
              <a:defRPr/>
            </a:pPr>
            <a:endParaRPr lang="fr-FR"/>
          </a:p>
        </p:txBody>
      </p:sp>
      <p:sp>
        <p:nvSpPr>
          <p:cNvPr id="5" name="Footer Placeholder 4">
            <a:extLst>
              <a:ext uri="{FF2B5EF4-FFF2-40B4-BE49-F238E27FC236}">
                <a16:creationId xmlns:a16="http://schemas.microsoft.com/office/drawing/2014/main" id="{BA8A7C43-4736-40E9-B1D9-B3F5D9E82801}"/>
              </a:ext>
            </a:extLst>
          </p:cNvPr>
          <p:cNvSpPr>
            <a:spLocks noGrp="1"/>
          </p:cNvSpPr>
          <p:nvPr>
            <p:ph type="ftr" sz="quarter" idx="11"/>
          </p:nvPr>
        </p:nvSpPr>
        <p:spPr/>
        <p:txBody>
          <a:bodyPr/>
          <a:lstStyle>
            <a:lvl1pPr>
              <a:defRPr/>
            </a:lvl1pPr>
          </a:lstStyle>
          <a:p>
            <a:pPr>
              <a:defRPr/>
            </a:pPr>
            <a:r>
              <a:rPr lang="fr-FR"/>
              <a:t>MG Production</a:t>
            </a:r>
          </a:p>
        </p:txBody>
      </p:sp>
    </p:spTree>
    <p:extLst>
      <p:ext uri="{BB962C8B-B14F-4D97-AF65-F5344CB8AC3E}">
        <p14:creationId xmlns:p14="http://schemas.microsoft.com/office/powerpoint/2010/main" val="1519257077"/>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323917" y="609601"/>
            <a:ext cx="2599267" cy="54514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524000" y="609601"/>
            <a:ext cx="7596717" cy="54514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2DAB40E-D53C-4014-8A31-D2223F77D83A}"/>
              </a:ext>
            </a:extLst>
          </p:cNvPr>
          <p:cNvSpPr>
            <a:spLocks noGrp="1"/>
          </p:cNvSpPr>
          <p:nvPr>
            <p:ph type="dt" sz="half" idx="10"/>
          </p:nvPr>
        </p:nvSpPr>
        <p:spPr/>
        <p:txBody>
          <a:bodyPr/>
          <a:lstStyle>
            <a:lvl1pPr>
              <a:defRPr>
                <a:latin typeface="Storybook" pitchFamily="2" charset="0"/>
              </a:defRPr>
            </a:lvl1pPr>
          </a:lstStyle>
          <a:p>
            <a:pPr>
              <a:defRPr/>
            </a:pPr>
            <a:endParaRPr lang="fr-FR"/>
          </a:p>
        </p:txBody>
      </p:sp>
      <p:sp>
        <p:nvSpPr>
          <p:cNvPr id="5" name="Footer Placeholder 4">
            <a:extLst>
              <a:ext uri="{FF2B5EF4-FFF2-40B4-BE49-F238E27FC236}">
                <a16:creationId xmlns:a16="http://schemas.microsoft.com/office/drawing/2014/main" id="{457B66AE-C373-4D80-9BBE-27BADDBAF64B}"/>
              </a:ext>
            </a:extLst>
          </p:cNvPr>
          <p:cNvSpPr>
            <a:spLocks noGrp="1"/>
          </p:cNvSpPr>
          <p:nvPr>
            <p:ph type="ftr" sz="quarter" idx="11"/>
          </p:nvPr>
        </p:nvSpPr>
        <p:spPr/>
        <p:txBody>
          <a:bodyPr/>
          <a:lstStyle>
            <a:lvl1pPr>
              <a:defRPr/>
            </a:lvl1pPr>
          </a:lstStyle>
          <a:p>
            <a:pPr>
              <a:defRPr/>
            </a:pPr>
            <a:r>
              <a:rPr lang="fr-FR"/>
              <a:t>MG Production</a:t>
            </a:r>
          </a:p>
        </p:txBody>
      </p:sp>
    </p:spTree>
    <p:extLst>
      <p:ext uri="{BB962C8B-B14F-4D97-AF65-F5344CB8AC3E}">
        <p14:creationId xmlns:p14="http://schemas.microsoft.com/office/powerpoint/2010/main" val="2491258202"/>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3730" name="Rectangle 2"/>
          <p:cNvSpPr>
            <a:spLocks noGrp="1" noChangeArrowheads="1"/>
          </p:cNvSpPr>
          <p:nvPr>
            <p:ph type="ctrTitle"/>
          </p:nvPr>
        </p:nvSpPr>
        <p:spPr>
          <a:xfrm>
            <a:off x="914400" y="2286000"/>
            <a:ext cx="10363200" cy="1143000"/>
          </a:xfrm>
        </p:spPr>
        <p:txBody>
          <a:bodyPr/>
          <a:lstStyle>
            <a:lvl1pPr>
              <a:defRPr/>
            </a:lvl1pPr>
          </a:lstStyle>
          <a:p>
            <a:r>
              <a:rPr lang="en-US"/>
              <a:t>Click to edit Master title style</a:t>
            </a:r>
          </a:p>
        </p:txBody>
      </p:sp>
      <p:sp>
        <p:nvSpPr>
          <p:cNvPr id="73731" name="Rectangle 3"/>
          <p:cNvSpPr>
            <a:spLocks noGrp="1" noChangeArrowheads="1"/>
          </p:cNvSpPr>
          <p:nvPr>
            <p:ph type="subTitle" idx="1"/>
          </p:nvPr>
        </p:nvSpPr>
        <p:spPr>
          <a:xfrm>
            <a:off x="1828800" y="3886200"/>
            <a:ext cx="8534400" cy="1752600"/>
          </a:xfrm>
        </p:spPr>
        <p:txBody>
          <a:bodyPr/>
          <a:lstStyle>
            <a:lvl1pPr marL="0" indent="0" algn="ctr">
              <a:buFont typeface="Wingdings" pitchFamily="2" charset="2"/>
              <a:buNone/>
              <a:defRPr/>
            </a:lvl1pPr>
          </a:lstStyle>
          <a:p>
            <a:r>
              <a:rPr lang="en-US"/>
              <a:t>Click to edit Master subtitle style</a:t>
            </a:r>
          </a:p>
        </p:txBody>
      </p:sp>
      <p:sp>
        <p:nvSpPr>
          <p:cNvPr id="4" name="Rectangle 4">
            <a:extLst>
              <a:ext uri="{FF2B5EF4-FFF2-40B4-BE49-F238E27FC236}">
                <a16:creationId xmlns:a16="http://schemas.microsoft.com/office/drawing/2014/main" id="{03D55723-EB0C-44BC-A7D7-D11E8F2057C6}"/>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F37784A0-C87E-4804-825C-C3F5CC4B0F1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43A5F9DC-8FCF-43DF-9F5B-54BD706247B4}"/>
              </a:ext>
            </a:extLst>
          </p:cNvPr>
          <p:cNvSpPr>
            <a:spLocks noGrp="1" noChangeArrowheads="1"/>
          </p:cNvSpPr>
          <p:nvPr>
            <p:ph type="sldNum" sz="quarter" idx="12"/>
          </p:nvPr>
        </p:nvSpPr>
        <p:spPr>
          <a:ln/>
        </p:spPr>
        <p:txBody>
          <a:bodyPr/>
          <a:lstStyle>
            <a:lvl1pPr>
              <a:defRPr/>
            </a:lvl1pPr>
          </a:lstStyle>
          <a:p>
            <a:fld id="{7BFEEFE7-8BD7-4793-9DEA-01B7C2744C23}" type="slidenum">
              <a:rPr lang="en-US" altLang="en-US"/>
              <a:pPr/>
              <a:t>‹#›</a:t>
            </a:fld>
            <a:endParaRPr lang="en-US" altLang="en-US"/>
          </a:p>
        </p:txBody>
      </p:sp>
    </p:spTree>
    <p:extLst>
      <p:ext uri="{BB962C8B-B14F-4D97-AF65-F5344CB8AC3E}">
        <p14:creationId xmlns:p14="http://schemas.microsoft.com/office/powerpoint/2010/main" val="2793718937"/>
      </p:ext>
    </p:extLst>
  </p:cSld>
  <p:clrMapOvr>
    <a:masterClrMapping/>
  </p:clrMapOvr>
  <p:transition spd="slow" advTm="16000">
    <p:random/>
    <p:sndAc>
      <p:stSnd>
        <p:snd r:embed="rId1" name="projctor.wav"/>
      </p:stSnd>
    </p:sndAc>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051347F4-7FBC-4FFC-8570-AD09DD0D7222}"/>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E635C311-0E6B-4E9B-8338-491D50CC9C0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7A8239C5-7FC6-4A4E-BB97-DF31DC1A4851}"/>
              </a:ext>
            </a:extLst>
          </p:cNvPr>
          <p:cNvSpPr>
            <a:spLocks noGrp="1" noChangeArrowheads="1"/>
          </p:cNvSpPr>
          <p:nvPr>
            <p:ph type="sldNum" sz="quarter" idx="12"/>
          </p:nvPr>
        </p:nvSpPr>
        <p:spPr>
          <a:ln/>
        </p:spPr>
        <p:txBody>
          <a:bodyPr/>
          <a:lstStyle>
            <a:lvl1pPr>
              <a:defRPr/>
            </a:lvl1pPr>
          </a:lstStyle>
          <a:p>
            <a:fld id="{CB6CC83B-4773-4D7B-ACD4-F958CD0DDFBE}" type="slidenum">
              <a:rPr lang="en-US" altLang="en-US"/>
              <a:pPr/>
              <a:t>‹#›</a:t>
            </a:fld>
            <a:endParaRPr lang="en-US" altLang="en-US"/>
          </a:p>
        </p:txBody>
      </p:sp>
    </p:spTree>
    <p:extLst>
      <p:ext uri="{BB962C8B-B14F-4D97-AF65-F5344CB8AC3E}">
        <p14:creationId xmlns:p14="http://schemas.microsoft.com/office/powerpoint/2010/main" val="987096028"/>
      </p:ext>
    </p:extLst>
  </p:cSld>
  <p:clrMapOvr>
    <a:masterClrMapping/>
  </p:clrMapOvr>
  <p:transition spd="slow" advTm="16000">
    <p:random/>
    <p:sndAc>
      <p:stSnd>
        <p:snd r:embed="rId1" name="projctor.wav"/>
      </p:stSnd>
    </p:sndAc>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677E0951-D835-4518-94FD-914D75801CC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353E692-2BEF-4401-91BD-D2AE6FD3A32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F3F31724-4312-4E03-AB0A-EA35CD9633DA}"/>
              </a:ext>
            </a:extLst>
          </p:cNvPr>
          <p:cNvSpPr>
            <a:spLocks noGrp="1" noChangeArrowheads="1"/>
          </p:cNvSpPr>
          <p:nvPr>
            <p:ph type="sldNum" sz="quarter" idx="12"/>
          </p:nvPr>
        </p:nvSpPr>
        <p:spPr>
          <a:ln/>
        </p:spPr>
        <p:txBody>
          <a:bodyPr/>
          <a:lstStyle>
            <a:lvl1pPr>
              <a:defRPr/>
            </a:lvl1pPr>
          </a:lstStyle>
          <a:p>
            <a:pPr>
              <a:defRPr/>
            </a:pPr>
            <a:fld id="{95B3BC6F-21FD-4C27-95F2-0BFC94B05683}" type="slidenum">
              <a:rPr lang="en-US" altLang="en-US"/>
              <a:pPr>
                <a:defRPr/>
              </a:pPr>
              <a:t>‹#›</a:t>
            </a:fld>
            <a:endParaRPr lang="en-US" altLang="en-US"/>
          </a:p>
        </p:txBody>
      </p:sp>
    </p:spTree>
    <p:extLst>
      <p:ext uri="{BB962C8B-B14F-4D97-AF65-F5344CB8AC3E}">
        <p14:creationId xmlns:p14="http://schemas.microsoft.com/office/powerpoint/2010/main" val="3840086336"/>
      </p:ext>
    </p:extLst>
  </p:cSld>
  <p:clrMapOvr>
    <a:masterClrMapping/>
  </p:clrMapOvr>
  <p:transition spd="med">
    <p:dissolve/>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0A1D8678-604D-4A11-A052-9BFEE0CB9E18}"/>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75D1ABC-3811-433F-9BE6-08F58F230A1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33753ADA-F958-4A1F-89EA-F1D35B322807}"/>
              </a:ext>
            </a:extLst>
          </p:cNvPr>
          <p:cNvSpPr>
            <a:spLocks noGrp="1" noChangeArrowheads="1"/>
          </p:cNvSpPr>
          <p:nvPr>
            <p:ph type="sldNum" sz="quarter" idx="12"/>
          </p:nvPr>
        </p:nvSpPr>
        <p:spPr>
          <a:ln/>
        </p:spPr>
        <p:txBody>
          <a:bodyPr/>
          <a:lstStyle>
            <a:lvl1pPr>
              <a:defRPr/>
            </a:lvl1pPr>
          </a:lstStyle>
          <a:p>
            <a:fld id="{FCBC0039-923F-4DA5-A115-5C94BC2F988A}" type="slidenum">
              <a:rPr lang="en-US" altLang="en-US"/>
              <a:pPr/>
              <a:t>‹#›</a:t>
            </a:fld>
            <a:endParaRPr lang="en-US" altLang="en-US"/>
          </a:p>
        </p:txBody>
      </p:sp>
    </p:spTree>
    <p:extLst>
      <p:ext uri="{BB962C8B-B14F-4D97-AF65-F5344CB8AC3E}">
        <p14:creationId xmlns:p14="http://schemas.microsoft.com/office/powerpoint/2010/main" val="577730874"/>
      </p:ext>
    </p:extLst>
  </p:cSld>
  <p:clrMapOvr>
    <a:masterClrMapping/>
  </p:clrMapOvr>
  <p:transition spd="slow" advTm="16000">
    <p:random/>
    <p:sndAc>
      <p:stSnd>
        <p:snd r:embed="rId1" name="projctor.wav"/>
      </p:stSnd>
    </p:sndAc>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9D2DD897-BB67-499F-8A69-E868DE77BB3C}"/>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96791418-8A1B-4B4D-A4CE-8286AE9BF45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46C5EB86-F012-42C3-AF99-652F8E6D5318}"/>
              </a:ext>
            </a:extLst>
          </p:cNvPr>
          <p:cNvSpPr>
            <a:spLocks noGrp="1" noChangeArrowheads="1"/>
          </p:cNvSpPr>
          <p:nvPr>
            <p:ph type="sldNum" sz="quarter" idx="12"/>
          </p:nvPr>
        </p:nvSpPr>
        <p:spPr>
          <a:ln/>
        </p:spPr>
        <p:txBody>
          <a:bodyPr/>
          <a:lstStyle>
            <a:lvl1pPr>
              <a:defRPr/>
            </a:lvl1pPr>
          </a:lstStyle>
          <a:p>
            <a:fld id="{A5E8BBE7-0434-4EF3-B4AD-CCE1802C914D}" type="slidenum">
              <a:rPr lang="en-US" altLang="en-US"/>
              <a:pPr/>
              <a:t>‹#›</a:t>
            </a:fld>
            <a:endParaRPr lang="en-US" altLang="en-US"/>
          </a:p>
        </p:txBody>
      </p:sp>
    </p:spTree>
    <p:extLst>
      <p:ext uri="{BB962C8B-B14F-4D97-AF65-F5344CB8AC3E}">
        <p14:creationId xmlns:p14="http://schemas.microsoft.com/office/powerpoint/2010/main" val="1253115814"/>
      </p:ext>
    </p:extLst>
  </p:cSld>
  <p:clrMapOvr>
    <a:masterClrMapping/>
  </p:clrMapOvr>
  <p:transition spd="slow" advTm="16000">
    <p:random/>
    <p:sndAc>
      <p:stSnd>
        <p:snd r:embed="rId1" name="projctor.wav"/>
      </p:stSnd>
    </p:sndAc>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62E25F93-E87E-473A-B538-C093F199E1A2}"/>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D20F8EC5-BCCF-45E8-8110-2AF27B4CBFA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784B832F-81E9-45D9-8272-088E1F113D3E}"/>
              </a:ext>
            </a:extLst>
          </p:cNvPr>
          <p:cNvSpPr>
            <a:spLocks noGrp="1" noChangeArrowheads="1"/>
          </p:cNvSpPr>
          <p:nvPr>
            <p:ph type="sldNum" sz="quarter" idx="12"/>
          </p:nvPr>
        </p:nvSpPr>
        <p:spPr>
          <a:ln/>
        </p:spPr>
        <p:txBody>
          <a:bodyPr/>
          <a:lstStyle>
            <a:lvl1pPr>
              <a:defRPr/>
            </a:lvl1pPr>
          </a:lstStyle>
          <a:p>
            <a:fld id="{932B6DF2-B5FD-49AE-9D83-94DCFFAFA4FA}" type="slidenum">
              <a:rPr lang="en-US" altLang="en-US"/>
              <a:pPr/>
              <a:t>‹#›</a:t>
            </a:fld>
            <a:endParaRPr lang="en-US" altLang="en-US"/>
          </a:p>
        </p:txBody>
      </p:sp>
    </p:spTree>
    <p:extLst>
      <p:ext uri="{BB962C8B-B14F-4D97-AF65-F5344CB8AC3E}">
        <p14:creationId xmlns:p14="http://schemas.microsoft.com/office/powerpoint/2010/main" val="3050843763"/>
      </p:ext>
    </p:extLst>
  </p:cSld>
  <p:clrMapOvr>
    <a:masterClrMapping/>
  </p:clrMapOvr>
  <p:transition spd="slow" advTm="16000">
    <p:random/>
    <p:sndAc>
      <p:stSnd>
        <p:snd r:embed="rId1" name="projctor.wav"/>
      </p:stSnd>
    </p:sndAc>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6E3C1961-953D-48A7-A404-8D3DBB9FBA9B}"/>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0265FE57-323A-4644-907C-5336C7B4100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5813E7D5-8E28-45D1-B4AF-5F744450FE58}"/>
              </a:ext>
            </a:extLst>
          </p:cNvPr>
          <p:cNvSpPr>
            <a:spLocks noGrp="1" noChangeArrowheads="1"/>
          </p:cNvSpPr>
          <p:nvPr>
            <p:ph type="sldNum" sz="quarter" idx="12"/>
          </p:nvPr>
        </p:nvSpPr>
        <p:spPr>
          <a:ln/>
        </p:spPr>
        <p:txBody>
          <a:bodyPr/>
          <a:lstStyle>
            <a:lvl1pPr>
              <a:defRPr/>
            </a:lvl1pPr>
          </a:lstStyle>
          <a:p>
            <a:fld id="{02CFF042-D740-42CE-B144-6E05B207876F}" type="slidenum">
              <a:rPr lang="en-US" altLang="en-US"/>
              <a:pPr/>
              <a:t>‹#›</a:t>
            </a:fld>
            <a:endParaRPr lang="en-US" altLang="en-US"/>
          </a:p>
        </p:txBody>
      </p:sp>
    </p:spTree>
    <p:extLst>
      <p:ext uri="{BB962C8B-B14F-4D97-AF65-F5344CB8AC3E}">
        <p14:creationId xmlns:p14="http://schemas.microsoft.com/office/powerpoint/2010/main" val="2091290660"/>
      </p:ext>
    </p:extLst>
  </p:cSld>
  <p:clrMapOvr>
    <a:masterClrMapping/>
  </p:clrMapOvr>
  <p:transition spd="slow" advTm="16000">
    <p:random/>
    <p:sndAc>
      <p:stSnd>
        <p:snd r:embed="rId1" name="projctor.wav"/>
      </p:stSnd>
    </p:sndAc>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E0DAEAB5-9E9A-47C2-B822-E8C942BD777B}"/>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297CAC3F-9DFB-407A-9038-C62A10F9A0C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F40E874F-0336-44DE-8A8E-45A786338425}"/>
              </a:ext>
            </a:extLst>
          </p:cNvPr>
          <p:cNvSpPr>
            <a:spLocks noGrp="1" noChangeArrowheads="1"/>
          </p:cNvSpPr>
          <p:nvPr>
            <p:ph type="sldNum" sz="quarter" idx="12"/>
          </p:nvPr>
        </p:nvSpPr>
        <p:spPr>
          <a:ln/>
        </p:spPr>
        <p:txBody>
          <a:bodyPr/>
          <a:lstStyle>
            <a:lvl1pPr>
              <a:defRPr/>
            </a:lvl1pPr>
          </a:lstStyle>
          <a:p>
            <a:fld id="{D3BB5C8B-D9C8-4B84-B15C-2F4EEED9BA35}" type="slidenum">
              <a:rPr lang="en-US" altLang="en-US"/>
              <a:pPr/>
              <a:t>‹#›</a:t>
            </a:fld>
            <a:endParaRPr lang="en-US" altLang="en-US"/>
          </a:p>
        </p:txBody>
      </p:sp>
    </p:spTree>
    <p:extLst>
      <p:ext uri="{BB962C8B-B14F-4D97-AF65-F5344CB8AC3E}">
        <p14:creationId xmlns:p14="http://schemas.microsoft.com/office/powerpoint/2010/main" val="778581645"/>
      </p:ext>
    </p:extLst>
  </p:cSld>
  <p:clrMapOvr>
    <a:masterClrMapping/>
  </p:clrMapOvr>
  <p:transition spd="slow" advTm="16000">
    <p:random/>
    <p:sndAc>
      <p:stSnd>
        <p:snd r:embed="rId1" name="projctor.wav"/>
      </p:stSnd>
    </p:sndAc>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907B6086-B90C-4791-8F8F-A10135A3EA07}"/>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F42929C9-E786-4819-A258-8F6AA514F1E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4E9C5B06-D309-4E67-AB4F-6E0311BF8BBD}"/>
              </a:ext>
            </a:extLst>
          </p:cNvPr>
          <p:cNvSpPr>
            <a:spLocks noGrp="1" noChangeArrowheads="1"/>
          </p:cNvSpPr>
          <p:nvPr>
            <p:ph type="sldNum" sz="quarter" idx="12"/>
          </p:nvPr>
        </p:nvSpPr>
        <p:spPr>
          <a:ln/>
        </p:spPr>
        <p:txBody>
          <a:bodyPr/>
          <a:lstStyle>
            <a:lvl1pPr>
              <a:defRPr/>
            </a:lvl1pPr>
          </a:lstStyle>
          <a:p>
            <a:fld id="{97F02A66-EE42-40D2-96CD-909D8AD7B320}" type="slidenum">
              <a:rPr lang="en-US" altLang="en-US"/>
              <a:pPr/>
              <a:t>‹#›</a:t>
            </a:fld>
            <a:endParaRPr lang="en-US" altLang="en-US"/>
          </a:p>
        </p:txBody>
      </p:sp>
    </p:spTree>
    <p:extLst>
      <p:ext uri="{BB962C8B-B14F-4D97-AF65-F5344CB8AC3E}">
        <p14:creationId xmlns:p14="http://schemas.microsoft.com/office/powerpoint/2010/main" val="4002602978"/>
      </p:ext>
    </p:extLst>
  </p:cSld>
  <p:clrMapOvr>
    <a:masterClrMapping/>
  </p:clrMapOvr>
  <p:transition spd="slow" advTm="16000">
    <p:random/>
    <p:sndAc>
      <p:stSnd>
        <p:snd r:embed="rId1" name="projctor.wav"/>
      </p:stSnd>
    </p:sndAc>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0B250954-65C5-4D1A-9D74-9D0D1160749A}"/>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6A0613C0-1BB0-4067-911E-FCE88213788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C21A13A6-E9AE-4DD3-ADD7-E7C9A09B2195}"/>
              </a:ext>
            </a:extLst>
          </p:cNvPr>
          <p:cNvSpPr>
            <a:spLocks noGrp="1" noChangeArrowheads="1"/>
          </p:cNvSpPr>
          <p:nvPr>
            <p:ph type="sldNum" sz="quarter" idx="12"/>
          </p:nvPr>
        </p:nvSpPr>
        <p:spPr>
          <a:ln/>
        </p:spPr>
        <p:txBody>
          <a:bodyPr/>
          <a:lstStyle>
            <a:lvl1pPr>
              <a:defRPr/>
            </a:lvl1pPr>
          </a:lstStyle>
          <a:p>
            <a:fld id="{64E3F6A6-B31A-4058-9B0C-1E5F59BBBB11}" type="slidenum">
              <a:rPr lang="en-US" altLang="en-US"/>
              <a:pPr/>
              <a:t>‹#›</a:t>
            </a:fld>
            <a:endParaRPr lang="en-US" altLang="en-US"/>
          </a:p>
        </p:txBody>
      </p:sp>
    </p:spTree>
    <p:extLst>
      <p:ext uri="{BB962C8B-B14F-4D97-AF65-F5344CB8AC3E}">
        <p14:creationId xmlns:p14="http://schemas.microsoft.com/office/powerpoint/2010/main" val="2888464400"/>
      </p:ext>
    </p:extLst>
  </p:cSld>
  <p:clrMapOvr>
    <a:masterClrMapping/>
  </p:clrMapOvr>
  <p:transition spd="slow" advTm="16000">
    <p:random/>
    <p:sndAc>
      <p:stSnd>
        <p:snd r:embed="rId1" name="projctor.wav"/>
      </p:stSnd>
    </p:sndAc>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6EF45F6D-209F-4A16-92FC-15C113BA090A}"/>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8F7517A-9CE2-448F-9133-86AB1B01EA8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A9A50375-144E-4253-87D4-D65DB7975C23}"/>
              </a:ext>
            </a:extLst>
          </p:cNvPr>
          <p:cNvSpPr>
            <a:spLocks noGrp="1" noChangeArrowheads="1"/>
          </p:cNvSpPr>
          <p:nvPr>
            <p:ph type="sldNum" sz="quarter" idx="12"/>
          </p:nvPr>
        </p:nvSpPr>
        <p:spPr>
          <a:ln/>
        </p:spPr>
        <p:txBody>
          <a:bodyPr/>
          <a:lstStyle>
            <a:lvl1pPr>
              <a:defRPr/>
            </a:lvl1pPr>
          </a:lstStyle>
          <a:p>
            <a:fld id="{D4CB6C29-D9CC-4B75-B878-6BFBBF7AE014}" type="slidenum">
              <a:rPr lang="en-US" altLang="en-US"/>
              <a:pPr/>
              <a:t>‹#›</a:t>
            </a:fld>
            <a:endParaRPr lang="en-US" altLang="en-US"/>
          </a:p>
        </p:txBody>
      </p:sp>
    </p:spTree>
    <p:extLst>
      <p:ext uri="{BB962C8B-B14F-4D97-AF65-F5344CB8AC3E}">
        <p14:creationId xmlns:p14="http://schemas.microsoft.com/office/powerpoint/2010/main" val="3656285502"/>
      </p:ext>
    </p:extLst>
  </p:cSld>
  <p:clrMapOvr>
    <a:masterClrMapping/>
  </p:clrMapOvr>
  <p:transition spd="slow" advTm="16000">
    <p:random/>
    <p:sndAc>
      <p:stSnd>
        <p:snd r:embed="rId1" name="projctor.wav"/>
      </p:stSnd>
    </p:sndAc>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A011BBE0-D494-4BC9-8711-9B54AE81C78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5886DA72-EEF0-4558-9F9F-2AF21757F79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E88F9B94-B3C4-49E1-B9EE-245E85802FD6}"/>
              </a:ext>
            </a:extLst>
          </p:cNvPr>
          <p:cNvSpPr>
            <a:spLocks noGrp="1" noChangeArrowheads="1"/>
          </p:cNvSpPr>
          <p:nvPr>
            <p:ph type="sldNum" sz="quarter" idx="12"/>
          </p:nvPr>
        </p:nvSpPr>
        <p:spPr>
          <a:ln/>
        </p:spPr>
        <p:txBody>
          <a:bodyPr/>
          <a:lstStyle>
            <a:lvl1pPr>
              <a:defRPr/>
            </a:lvl1pPr>
          </a:lstStyle>
          <a:p>
            <a:fld id="{07836949-4F3B-4F83-BA2B-2185F72E89A4}" type="slidenum">
              <a:rPr lang="en-US" altLang="en-US"/>
              <a:pPr/>
              <a:t>‹#›</a:t>
            </a:fld>
            <a:endParaRPr lang="en-US" altLang="en-US"/>
          </a:p>
        </p:txBody>
      </p:sp>
    </p:spTree>
    <p:extLst>
      <p:ext uri="{BB962C8B-B14F-4D97-AF65-F5344CB8AC3E}">
        <p14:creationId xmlns:p14="http://schemas.microsoft.com/office/powerpoint/2010/main" val="3281368545"/>
      </p:ext>
    </p:extLst>
  </p:cSld>
  <p:clrMapOvr>
    <a:masterClrMapping/>
  </p:clrMapOvr>
  <p:transition spd="slow" advTm="16000">
    <p:random/>
    <p:sndAc>
      <p:stSnd>
        <p:snd r:embed="rId1" name="projctor.wav"/>
      </p:stSnd>
    </p:sndAc>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914400" y="1981200"/>
            <a:ext cx="10363200" cy="4114800"/>
          </a:xfrm>
        </p:spPr>
        <p:txBody>
          <a:bodyPr/>
          <a:lstStyle/>
          <a:p>
            <a:pPr lvl="0"/>
            <a:endParaRPr lang="en-US" noProof="0"/>
          </a:p>
        </p:txBody>
      </p:sp>
      <p:sp>
        <p:nvSpPr>
          <p:cNvPr id="4" name="Rectangle 4">
            <a:extLst>
              <a:ext uri="{FF2B5EF4-FFF2-40B4-BE49-F238E27FC236}">
                <a16:creationId xmlns:a16="http://schemas.microsoft.com/office/drawing/2014/main" id="{71D8BF18-4C21-4E2C-B931-856872FA345D}"/>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A11FA0F1-CEC4-4334-8FB0-3A7C5859CE9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1DCC5D74-A889-44DE-B554-387007F0AA71}"/>
              </a:ext>
            </a:extLst>
          </p:cNvPr>
          <p:cNvSpPr>
            <a:spLocks noGrp="1" noChangeArrowheads="1"/>
          </p:cNvSpPr>
          <p:nvPr>
            <p:ph type="sldNum" sz="quarter" idx="12"/>
          </p:nvPr>
        </p:nvSpPr>
        <p:spPr>
          <a:ln/>
        </p:spPr>
        <p:txBody>
          <a:bodyPr/>
          <a:lstStyle>
            <a:lvl1pPr>
              <a:defRPr/>
            </a:lvl1pPr>
          </a:lstStyle>
          <a:p>
            <a:fld id="{C939369B-6FB6-423E-8EFC-2CB44C7CDFC2}" type="slidenum">
              <a:rPr lang="en-US" altLang="en-US"/>
              <a:pPr/>
              <a:t>‹#›</a:t>
            </a:fld>
            <a:endParaRPr lang="en-US" altLang="en-US"/>
          </a:p>
        </p:txBody>
      </p:sp>
    </p:spTree>
    <p:extLst>
      <p:ext uri="{BB962C8B-B14F-4D97-AF65-F5344CB8AC3E}">
        <p14:creationId xmlns:p14="http://schemas.microsoft.com/office/powerpoint/2010/main" val="496458955"/>
      </p:ext>
    </p:extLst>
  </p:cSld>
  <p:clrMapOvr>
    <a:masterClrMapping/>
  </p:clrMapOvr>
  <p:transition spd="slow" advTm="16000">
    <p:random/>
    <p:sndAc>
      <p:stSnd>
        <p:snd r:embed="rId1" name="projctor.wav"/>
      </p:stSnd>
    </p:sndAc>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16000" y="1752600"/>
            <a:ext cx="5029200" cy="47513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48400" y="1752600"/>
            <a:ext cx="5029200" cy="47513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5183775E-6184-4A41-BE4D-39822AD1222F}"/>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FBBB1C31-A67A-44AA-A41E-933F5742100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B3D000F2-38B2-48A4-8273-BAFF98B66AC4}"/>
              </a:ext>
            </a:extLst>
          </p:cNvPr>
          <p:cNvSpPr>
            <a:spLocks noGrp="1" noChangeArrowheads="1"/>
          </p:cNvSpPr>
          <p:nvPr>
            <p:ph type="sldNum" sz="quarter" idx="12"/>
          </p:nvPr>
        </p:nvSpPr>
        <p:spPr>
          <a:ln/>
        </p:spPr>
        <p:txBody>
          <a:bodyPr/>
          <a:lstStyle>
            <a:lvl1pPr>
              <a:defRPr/>
            </a:lvl1pPr>
          </a:lstStyle>
          <a:p>
            <a:pPr>
              <a:defRPr/>
            </a:pPr>
            <a:fld id="{CF3AC1BE-88FA-4737-9178-5F137CED0605}" type="slidenum">
              <a:rPr lang="en-US" altLang="en-US"/>
              <a:pPr>
                <a:defRPr/>
              </a:pPr>
              <a:t>‹#›</a:t>
            </a:fld>
            <a:endParaRPr lang="en-US" altLang="en-US"/>
          </a:p>
        </p:txBody>
      </p:sp>
    </p:spTree>
    <p:extLst>
      <p:ext uri="{BB962C8B-B14F-4D97-AF65-F5344CB8AC3E}">
        <p14:creationId xmlns:p14="http://schemas.microsoft.com/office/powerpoint/2010/main" val="162318086"/>
      </p:ext>
    </p:extLst>
  </p:cSld>
  <p:clrMapOvr>
    <a:masterClrMapping/>
  </p:clrMapOvr>
  <p:transition spd="med">
    <p:dissolve/>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609600"/>
            <a:ext cx="103632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05FAEA0E-65B4-43BA-A1CD-B5310E6482C1}"/>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EAD3CA46-96ED-4A19-B040-BB691A32C4D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A3BE899E-80A4-4945-BCAE-82C4B0711251}"/>
              </a:ext>
            </a:extLst>
          </p:cNvPr>
          <p:cNvSpPr>
            <a:spLocks noGrp="1" noChangeArrowheads="1"/>
          </p:cNvSpPr>
          <p:nvPr>
            <p:ph type="sldNum" sz="quarter" idx="12"/>
          </p:nvPr>
        </p:nvSpPr>
        <p:spPr>
          <a:ln/>
        </p:spPr>
        <p:txBody>
          <a:bodyPr/>
          <a:lstStyle>
            <a:lvl1pPr>
              <a:defRPr/>
            </a:lvl1pPr>
          </a:lstStyle>
          <a:p>
            <a:fld id="{571D42D3-EC72-4B37-9F62-FBE25D1A94A5}" type="slidenum">
              <a:rPr lang="en-US" altLang="en-US"/>
              <a:pPr/>
              <a:t>‹#›</a:t>
            </a:fld>
            <a:endParaRPr lang="en-US" altLang="en-US"/>
          </a:p>
        </p:txBody>
      </p:sp>
    </p:spTree>
    <p:extLst>
      <p:ext uri="{BB962C8B-B14F-4D97-AF65-F5344CB8AC3E}">
        <p14:creationId xmlns:p14="http://schemas.microsoft.com/office/powerpoint/2010/main" val="3472521382"/>
      </p:ext>
    </p:extLst>
  </p:cSld>
  <p:clrMapOvr>
    <a:masterClrMapping/>
  </p:clrMapOvr>
  <p:transition spd="slow" advTm="16000">
    <p:random/>
    <p:sndAc>
      <p:stSnd>
        <p:snd r:embed="rId1" name="projctor.wav"/>
      </p:stSnd>
    </p:sndAc>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hart Placeholder 2"/>
          <p:cNvSpPr>
            <a:spLocks noGrp="1"/>
          </p:cNvSpPr>
          <p:nvPr>
            <p:ph type="chart" idx="1"/>
          </p:nvPr>
        </p:nvSpPr>
        <p:spPr>
          <a:xfrm>
            <a:off x="914400" y="1981200"/>
            <a:ext cx="10363200" cy="4114800"/>
          </a:xfrm>
        </p:spPr>
        <p:txBody>
          <a:bodyPr/>
          <a:lstStyle/>
          <a:p>
            <a:pPr lvl="0"/>
            <a:endParaRPr lang="en-US" noProof="0"/>
          </a:p>
        </p:txBody>
      </p:sp>
      <p:sp>
        <p:nvSpPr>
          <p:cNvPr id="4" name="Rectangle 4">
            <a:extLst>
              <a:ext uri="{FF2B5EF4-FFF2-40B4-BE49-F238E27FC236}">
                <a16:creationId xmlns:a16="http://schemas.microsoft.com/office/drawing/2014/main" id="{33CB44C3-AA9B-409B-BCE3-06BEF5A2877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57E00448-45D0-4D5B-8197-58741F984B5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18372BD7-92A7-474A-BA96-80B3B704D3AD}"/>
              </a:ext>
            </a:extLst>
          </p:cNvPr>
          <p:cNvSpPr>
            <a:spLocks noGrp="1" noChangeArrowheads="1"/>
          </p:cNvSpPr>
          <p:nvPr>
            <p:ph type="sldNum" sz="quarter" idx="12"/>
          </p:nvPr>
        </p:nvSpPr>
        <p:spPr>
          <a:ln/>
        </p:spPr>
        <p:txBody>
          <a:bodyPr/>
          <a:lstStyle>
            <a:lvl1pPr>
              <a:defRPr/>
            </a:lvl1pPr>
          </a:lstStyle>
          <a:p>
            <a:fld id="{1C9E5C59-01D2-489A-9E71-AC8C5E79E253}" type="slidenum">
              <a:rPr lang="en-US" altLang="en-US"/>
              <a:pPr/>
              <a:t>‹#›</a:t>
            </a:fld>
            <a:endParaRPr lang="en-US" altLang="en-US"/>
          </a:p>
        </p:txBody>
      </p:sp>
    </p:spTree>
    <p:extLst>
      <p:ext uri="{BB962C8B-B14F-4D97-AF65-F5344CB8AC3E}">
        <p14:creationId xmlns:p14="http://schemas.microsoft.com/office/powerpoint/2010/main" val="3330847956"/>
      </p:ext>
    </p:extLst>
  </p:cSld>
  <p:clrMapOvr>
    <a:masterClrMapping/>
  </p:clrMapOvr>
  <p:transition spd="slow" advTm="16000">
    <p:random/>
    <p:sndAc>
      <p:stSnd>
        <p:snd r:embed="rId1" name="projctor.wav"/>
      </p:stSnd>
    </p:sndAc>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9144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2F6E221D-15B5-4A5B-A122-9B485D0C3BC2}"/>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598C6C04-719B-4636-8AE5-F471121C480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398D64E0-E041-48EA-BD9D-C849B546D44A}"/>
              </a:ext>
            </a:extLst>
          </p:cNvPr>
          <p:cNvSpPr>
            <a:spLocks noGrp="1" noChangeArrowheads="1"/>
          </p:cNvSpPr>
          <p:nvPr>
            <p:ph type="sldNum" sz="quarter" idx="12"/>
          </p:nvPr>
        </p:nvSpPr>
        <p:spPr>
          <a:ln/>
        </p:spPr>
        <p:txBody>
          <a:bodyPr/>
          <a:lstStyle>
            <a:lvl1pPr>
              <a:defRPr/>
            </a:lvl1pPr>
          </a:lstStyle>
          <a:p>
            <a:fld id="{C52DFC5B-E3A6-4BC2-8C94-CF7A54A04479}" type="slidenum">
              <a:rPr lang="en-US" altLang="en-US"/>
              <a:pPr/>
              <a:t>‹#›</a:t>
            </a:fld>
            <a:endParaRPr lang="en-US" altLang="en-US"/>
          </a:p>
        </p:txBody>
      </p:sp>
    </p:spTree>
    <p:extLst>
      <p:ext uri="{BB962C8B-B14F-4D97-AF65-F5344CB8AC3E}">
        <p14:creationId xmlns:p14="http://schemas.microsoft.com/office/powerpoint/2010/main" val="2377459700"/>
      </p:ext>
    </p:extLst>
  </p:cSld>
  <p:clrMapOvr>
    <a:masterClrMapping/>
  </p:clrMapOvr>
  <p:transition spd="slow" advTm="16000">
    <p:random/>
    <p:sndAc>
      <p:stSnd>
        <p:snd r:embed="rId1" name="projctor.wav"/>
      </p:stSnd>
    </p:sndAc>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a:lstStyle/>
          <a:p>
            <a:pPr lvl="0"/>
            <a:endParaRPr lang="en-US" noProof="0"/>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584D15C4-F214-4A05-98A1-700B7809A5A5}"/>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EA2BB0D0-9A10-4ED6-89F8-8A146FB0D50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8EAEBB74-3112-422F-AD36-79C6A9B9E06F}"/>
              </a:ext>
            </a:extLst>
          </p:cNvPr>
          <p:cNvSpPr>
            <a:spLocks noGrp="1" noChangeArrowheads="1"/>
          </p:cNvSpPr>
          <p:nvPr>
            <p:ph type="sldNum" sz="quarter" idx="12"/>
          </p:nvPr>
        </p:nvSpPr>
        <p:spPr>
          <a:ln/>
        </p:spPr>
        <p:txBody>
          <a:bodyPr/>
          <a:lstStyle>
            <a:lvl1pPr>
              <a:defRPr/>
            </a:lvl1pPr>
          </a:lstStyle>
          <a:p>
            <a:fld id="{BE160C2C-3E9D-41EE-A960-ACFAB8DA6B7D}" type="slidenum">
              <a:rPr lang="en-US" altLang="en-US"/>
              <a:pPr/>
              <a:t>‹#›</a:t>
            </a:fld>
            <a:endParaRPr lang="en-US" altLang="en-US"/>
          </a:p>
        </p:txBody>
      </p:sp>
    </p:spTree>
    <p:extLst>
      <p:ext uri="{BB962C8B-B14F-4D97-AF65-F5344CB8AC3E}">
        <p14:creationId xmlns:p14="http://schemas.microsoft.com/office/powerpoint/2010/main" val="1707858825"/>
      </p:ext>
    </p:extLst>
  </p:cSld>
  <p:clrMapOvr>
    <a:masterClrMapping/>
  </p:clrMapOvr>
  <p:transition spd="slow" advTm="16000">
    <p:random/>
    <p:sndAc>
      <p:stSnd>
        <p:snd r:embed="rId1" name="projctor.wav"/>
      </p:stSnd>
    </p:sndAc>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98C6D222-4087-44CB-84D1-29752CF83532}"/>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02BC98FE-0BC5-483C-BBA0-7AFBC709CAD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C0F6351F-C552-48D5-9238-425F93FF9B53}"/>
              </a:ext>
            </a:extLst>
          </p:cNvPr>
          <p:cNvSpPr>
            <a:spLocks noGrp="1" noChangeArrowheads="1"/>
          </p:cNvSpPr>
          <p:nvPr>
            <p:ph type="sldNum" sz="quarter" idx="12"/>
          </p:nvPr>
        </p:nvSpPr>
        <p:spPr>
          <a:ln/>
        </p:spPr>
        <p:txBody>
          <a:bodyPr/>
          <a:lstStyle>
            <a:lvl1pPr>
              <a:defRPr/>
            </a:lvl1pPr>
          </a:lstStyle>
          <a:p>
            <a:fld id="{9D0CF27D-5EC2-49B0-A95C-CF9F80F4803D}" type="slidenum">
              <a:rPr lang="en-US" altLang="en-US"/>
              <a:pPr/>
              <a:t>‹#›</a:t>
            </a:fld>
            <a:endParaRPr lang="en-US" altLang="en-US"/>
          </a:p>
        </p:txBody>
      </p:sp>
    </p:spTree>
    <p:extLst>
      <p:ext uri="{BB962C8B-B14F-4D97-AF65-F5344CB8AC3E}">
        <p14:creationId xmlns:p14="http://schemas.microsoft.com/office/powerpoint/2010/main" val="1090965854"/>
      </p:ext>
    </p:extLst>
  </p:cSld>
  <p:clrMapOvr>
    <a:masterClrMapping/>
  </p:clrMapOvr>
  <p:transition spd="slow" advTm="16000">
    <p:random/>
    <p:sndAc>
      <p:stSnd>
        <p:snd r:embed="rId1" name="projctor.wav"/>
      </p:stSnd>
    </p:sndAc>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981200"/>
            <a:ext cx="5080000" cy="4114800"/>
          </a:xfrm>
        </p:spPr>
        <p:txBody>
          <a:bodyPr/>
          <a:lstStyle/>
          <a:p>
            <a:pPr lvl="0"/>
            <a:endParaRPr lang="en-US" noProof="0"/>
          </a:p>
        </p:txBody>
      </p:sp>
      <p:sp>
        <p:nvSpPr>
          <p:cNvPr id="5" name="Rectangle 4">
            <a:extLst>
              <a:ext uri="{FF2B5EF4-FFF2-40B4-BE49-F238E27FC236}">
                <a16:creationId xmlns:a16="http://schemas.microsoft.com/office/drawing/2014/main" id="{4F00AD92-DE7D-45D1-8106-17B359CA95DE}"/>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96CAB5D4-EE9F-46E2-9B79-7B3A9266F5E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B01EB3A1-BC44-40BD-AE7E-D3081D8E57D0}"/>
              </a:ext>
            </a:extLst>
          </p:cNvPr>
          <p:cNvSpPr>
            <a:spLocks noGrp="1" noChangeArrowheads="1"/>
          </p:cNvSpPr>
          <p:nvPr>
            <p:ph type="sldNum" sz="quarter" idx="12"/>
          </p:nvPr>
        </p:nvSpPr>
        <p:spPr>
          <a:ln/>
        </p:spPr>
        <p:txBody>
          <a:bodyPr/>
          <a:lstStyle>
            <a:lvl1pPr>
              <a:defRPr/>
            </a:lvl1pPr>
          </a:lstStyle>
          <a:p>
            <a:fld id="{D6722401-E1B2-4523-81BE-83804CD0D0F4}" type="slidenum">
              <a:rPr lang="en-US" altLang="en-US"/>
              <a:pPr/>
              <a:t>‹#›</a:t>
            </a:fld>
            <a:endParaRPr lang="en-US" altLang="en-US"/>
          </a:p>
        </p:txBody>
      </p:sp>
    </p:spTree>
    <p:extLst>
      <p:ext uri="{BB962C8B-B14F-4D97-AF65-F5344CB8AC3E}">
        <p14:creationId xmlns:p14="http://schemas.microsoft.com/office/powerpoint/2010/main" val="4126363908"/>
      </p:ext>
    </p:extLst>
  </p:cSld>
  <p:clrMapOvr>
    <a:masterClrMapping/>
  </p:clrMapOvr>
  <p:transition spd="slow" advTm="16000">
    <p:random/>
    <p:sndAc>
      <p:stSnd>
        <p:snd r:embed="rId1" name="projctor.wav"/>
      </p:stSnd>
    </p:sndAc>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A8127A65-D49B-462B-B7DF-4A9215E369C6}"/>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810ED855-18C0-493C-A20C-792C1941CA9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AAD6E525-D3F4-45E8-A0DE-7436DC1EBE50}"/>
              </a:ext>
            </a:extLst>
          </p:cNvPr>
          <p:cNvSpPr>
            <a:spLocks noGrp="1" noChangeArrowheads="1"/>
          </p:cNvSpPr>
          <p:nvPr>
            <p:ph type="sldNum" sz="quarter" idx="12"/>
          </p:nvPr>
        </p:nvSpPr>
        <p:spPr>
          <a:ln/>
        </p:spPr>
        <p:txBody>
          <a:bodyPr/>
          <a:lstStyle>
            <a:lvl1pPr>
              <a:defRPr/>
            </a:lvl1pPr>
          </a:lstStyle>
          <a:p>
            <a:fld id="{7873FDF0-1394-47DD-B71B-6EEE080C06BA}" type="slidenum">
              <a:rPr lang="en-US" altLang="en-US"/>
              <a:pPr/>
              <a:t>‹#›</a:t>
            </a:fld>
            <a:endParaRPr lang="en-US" altLang="en-US"/>
          </a:p>
        </p:txBody>
      </p:sp>
    </p:spTree>
    <p:extLst>
      <p:ext uri="{BB962C8B-B14F-4D97-AF65-F5344CB8AC3E}">
        <p14:creationId xmlns:p14="http://schemas.microsoft.com/office/powerpoint/2010/main" val="1989487395"/>
      </p:ext>
    </p:extLst>
  </p:cSld>
  <p:clrMapOvr>
    <a:masterClrMapping/>
  </p:clrMapOvr>
  <p:transition spd="slow" advTm="16000">
    <p:random/>
    <p:sndAc>
      <p:stSnd>
        <p:snd r:embed="rId1" name="projctor.wav"/>
      </p:stSnd>
    </p:sndAc>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446534" y="3085764"/>
            <a:ext cx="11298932" cy="3338149"/>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1" y="1020431"/>
            <a:ext cx="10993549" cy="1475013"/>
          </a:xfrm>
          <a:effectLst/>
        </p:spPr>
        <p:txBody>
          <a:bodyPr anchor="b">
            <a:normAutofit/>
          </a:bodyPr>
          <a:lstStyle>
            <a:lvl1pPr>
              <a:defRPr sz="3600">
                <a:solidFill>
                  <a:schemeClr val="tx1">
                    <a:lumMod val="75000"/>
                    <a:lumOff val="2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8" name="Date Placeholder 7">
            <a:extLst>
              <a:ext uri="{FF2B5EF4-FFF2-40B4-BE49-F238E27FC236}">
                <a16:creationId xmlns:a16="http://schemas.microsoft.com/office/drawing/2014/main" id="{7FA0ACE7-29A8-47D3-A7D9-257B711D8023}"/>
              </a:ext>
            </a:extLst>
          </p:cNvPr>
          <p:cNvSpPr>
            <a:spLocks noGrp="1"/>
          </p:cNvSpPr>
          <p:nvPr>
            <p:ph type="dt" sz="half" idx="10"/>
          </p:nvPr>
        </p:nvSpPr>
        <p:spPr/>
        <p:txBody>
          <a:bodyPr/>
          <a:lstStyle/>
          <a:p>
            <a:fld id="{ED291B17-9318-49DB-B28B-6E5994AE9581}" type="datetime1">
              <a:rPr lang="en-US" smtClean="0"/>
              <a:t>8/13/2020</a:t>
            </a:fld>
            <a:endParaRPr lang="en-US" dirty="0"/>
          </a:p>
        </p:txBody>
      </p:sp>
      <p:sp>
        <p:nvSpPr>
          <p:cNvPr id="9" name="Footer Placeholder 8">
            <a:extLst>
              <a:ext uri="{FF2B5EF4-FFF2-40B4-BE49-F238E27FC236}">
                <a16:creationId xmlns:a16="http://schemas.microsoft.com/office/drawing/2014/main" id="{DEC604B9-52E9-4810-8359-47206518D038}"/>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5898A89F-CA25-400F-B05A-AECBF2517E4F}"/>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110771805"/>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81192" y="702156"/>
            <a:ext cx="11029616" cy="1188720"/>
          </a:xfrm>
        </p:spPr>
        <p:txBody>
          <a:bodyPr/>
          <a:lstStyle/>
          <a:p>
            <a:r>
              <a:rPr lang="en-US"/>
              <a:t>Click to edit Master title style</a:t>
            </a:r>
            <a:endParaRPr lang="en-US" dirty="0"/>
          </a:p>
        </p:txBody>
      </p:sp>
      <p:sp>
        <p:nvSpPr>
          <p:cNvPr id="3" name="Content Placeholder 2"/>
          <p:cNvSpPr>
            <a:spLocks noGrp="1"/>
          </p:cNvSpPr>
          <p:nvPr>
            <p:ph idx="1"/>
          </p:nvPr>
        </p:nvSpPr>
        <p:spPr>
          <a:xfrm>
            <a:off x="581192" y="2340864"/>
            <a:ext cx="11029615" cy="36344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a:extLst>
              <a:ext uri="{FF2B5EF4-FFF2-40B4-BE49-F238E27FC236}">
                <a16:creationId xmlns:a16="http://schemas.microsoft.com/office/drawing/2014/main" id="{770E6237-3456-439F-802D-3BA93FC7E3E5}"/>
              </a:ext>
            </a:extLst>
          </p:cNvPr>
          <p:cNvSpPr>
            <a:spLocks noGrp="1"/>
          </p:cNvSpPr>
          <p:nvPr>
            <p:ph type="dt" sz="half" idx="10"/>
          </p:nvPr>
        </p:nvSpPr>
        <p:spPr/>
        <p:txBody>
          <a:bodyPr/>
          <a:lstStyle/>
          <a:p>
            <a:fld id="{78DD82B9-B8EE-4375-B6FF-88FA6ABB15D9}" type="datetime1">
              <a:rPr lang="en-US" smtClean="0"/>
              <a:t>8/13/2020</a:t>
            </a:fld>
            <a:endParaRPr lang="en-US" dirty="0"/>
          </a:p>
        </p:txBody>
      </p:sp>
      <p:sp>
        <p:nvSpPr>
          <p:cNvPr id="9" name="Footer Placeholder 8">
            <a:extLst>
              <a:ext uri="{FF2B5EF4-FFF2-40B4-BE49-F238E27FC236}">
                <a16:creationId xmlns:a16="http://schemas.microsoft.com/office/drawing/2014/main" id="{1356D3B5-6063-4A89-B88F-9D3043916FF8}"/>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02B78BF7-69D3-4CE0-A631-50EFD41EEEB8}"/>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749636159"/>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447817" y="5141974"/>
            <a:ext cx="11290860" cy="125882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2393950"/>
            <a:ext cx="11029615" cy="2147467"/>
          </a:xfrm>
        </p:spPr>
        <p:txBody>
          <a:bodyPr anchor="b">
            <a:normAutofit/>
          </a:bodyPr>
          <a:lstStyle>
            <a:lvl1pPr algn="l">
              <a:defRPr sz="3600" b="0" cap="all">
                <a:solidFill>
                  <a:schemeClr val="tx1">
                    <a:lumMod val="75000"/>
                    <a:lumOff val="2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581192" y="4541417"/>
            <a:ext cx="11029615" cy="600556"/>
          </a:xfrm>
        </p:spPr>
        <p:txBody>
          <a:bodyPr anchor="t">
            <a:normAutofit/>
          </a:bodyPr>
          <a:lstStyle>
            <a:lvl1pPr marL="0" indent="0" algn="l">
              <a:buNone/>
              <a:defRPr sz="18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7" name="Date Placeholder 6">
            <a:extLst>
              <a:ext uri="{FF2B5EF4-FFF2-40B4-BE49-F238E27FC236}">
                <a16:creationId xmlns:a16="http://schemas.microsoft.com/office/drawing/2014/main" id="{61582016-5696-4A93-887F-BBB3B9002FE5}"/>
              </a:ext>
            </a:extLst>
          </p:cNvPr>
          <p:cNvSpPr>
            <a:spLocks noGrp="1"/>
          </p:cNvSpPr>
          <p:nvPr>
            <p:ph type="dt" sz="half" idx="10"/>
          </p:nvPr>
        </p:nvSpPr>
        <p:spPr/>
        <p:txBody>
          <a:bodyPr/>
          <a:lstStyle/>
          <a:p>
            <a:fld id="{B2497495-0637-405E-AE64-5CC7506D51F5}" type="datetime1">
              <a:rPr lang="en-US" smtClean="0"/>
              <a:t>8/13/2020</a:t>
            </a:fld>
            <a:endParaRPr lang="en-US" dirty="0"/>
          </a:p>
        </p:txBody>
      </p:sp>
      <p:sp>
        <p:nvSpPr>
          <p:cNvPr id="9" name="Footer Placeholder 8">
            <a:extLst>
              <a:ext uri="{FF2B5EF4-FFF2-40B4-BE49-F238E27FC236}">
                <a16:creationId xmlns:a16="http://schemas.microsoft.com/office/drawing/2014/main" id="{857CFCD5-1192-4E18-8A8F-29E153B44DA4}"/>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E39A109E-5018-4794-92B3-FD5E5BCD95E8}"/>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77662524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428DBF9A-F039-49D0-93EC-D0582AFF0666}"/>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4DFAAE71-B578-4EF7-B78E-D9B121BA79E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F664C419-5104-49AA-97C5-98E46EE146CD}"/>
              </a:ext>
            </a:extLst>
          </p:cNvPr>
          <p:cNvSpPr>
            <a:spLocks noGrp="1" noChangeArrowheads="1"/>
          </p:cNvSpPr>
          <p:nvPr>
            <p:ph type="sldNum" sz="quarter" idx="12"/>
          </p:nvPr>
        </p:nvSpPr>
        <p:spPr>
          <a:ln/>
        </p:spPr>
        <p:txBody>
          <a:bodyPr/>
          <a:lstStyle>
            <a:lvl1pPr>
              <a:defRPr/>
            </a:lvl1pPr>
          </a:lstStyle>
          <a:p>
            <a:pPr>
              <a:defRPr/>
            </a:pPr>
            <a:fld id="{D81216A0-DB14-43DA-8179-85CD602F8F51}" type="slidenum">
              <a:rPr lang="en-US" altLang="en-US"/>
              <a:pPr>
                <a:defRPr/>
              </a:pPr>
              <a:t>‹#›</a:t>
            </a:fld>
            <a:endParaRPr lang="en-US" altLang="en-US"/>
          </a:p>
        </p:txBody>
      </p:sp>
    </p:spTree>
    <p:extLst>
      <p:ext uri="{BB962C8B-B14F-4D97-AF65-F5344CB8AC3E}">
        <p14:creationId xmlns:p14="http://schemas.microsoft.com/office/powerpoint/2010/main" val="3957706597"/>
      </p:ext>
    </p:extLst>
  </p:cSld>
  <p:clrMapOvr>
    <a:masterClrMapping/>
  </p:clrMapOvr>
  <p:transition spd="med">
    <p:dissolve/>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581193" y="2228003"/>
            <a:ext cx="5194767"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16039" y="2228003"/>
            <a:ext cx="5194769"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BFFD690-9426-415D-8B65-26881E07B2D4}" type="datetime1">
              <a:rPr lang="en-US" smtClean="0"/>
              <a:t>8/13/2020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414880998"/>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Text Placeholder 2"/>
          <p:cNvSpPr>
            <a:spLocks noGrp="1"/>
          </p:cNvSpPr>
          <p:nvPr>
            <p:ph type="body" idx="1"/>
          </p:nvPr>
        </p:nvSpPr>
        <p:spPr>
          <a:xfrm>
            <a:off x="581191" y="2250891"/>
            <a:ext cx="5194769" cy="557784"/>
          </a:xfrm>
        </p:spPr>
        <p:txBody>
          <a:bodyPr anchor="ctr">
            <a:noAutofit/>
          </a:bodyPr>
          <a:lstStyle>
            <a:lvl1pPr marL="0" indent="0">
              <a:buNone/>
              <a:defRPr sz="2000" b="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81194" y="2926052"/>
            <a:ext cx="5194766"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16039" y="2250892"/>
            <a:ext cx="5194770" cy="553373"/>
          </a:xfrm>
        </p:spPr>
        <p:txBody>
          <a:bodyPr anchor="ctr">
            <a:noAutofit/>
          </a:bodyPr>
          <a:lstStyle>
            <a:lvl1pPr marL="0" marR="0" indent="0" algn="l" defTabSz="457200" rtl="0" eaLnBrk="1" fontAlgn="auto" latinLnBrk="0" hangingPunct="1">
              <a:lnSpc>
                <a:spcPct val="100000"/>
              </a:lnSpc>
              <a:spcBef>
                <a:spcPct val="20000"/>
              </a:spcBef>
              <a:spcAft>
                <a:spcPts val="600"/>
              </a:spcAft>
              <a:buClr>
                <a:schemeClr val="accent1"/>
              </a:buClr>
              <a:buSzPct val="92000"/>
              <a:buFont typeface="Wingdings 2" panose="05020102010507070707" pitchFamily="18" charset="2"/>
              <a:buNone/>
              <a:tabLst/>
              <a:defRPr sz="2000" b="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marR="0" lvl="0" indent="0" algn="l" defTabSz="457200" rtl="0" eaLnBrk="1" fontAlgn="auto" latinLnBrk="0" hangingPunct="1">
              <a:lnSpc>
                <a:spcPct val="100000"/>
              </a:lnSpc>
              <a:spcBef>
                <a:spcPct val="20000"/>
              </a:spcBef>
              <a:spcAft>
                <a:spcPts val="600"/>
              </a:spcAft>
              <a:buClr>
                <a:schemeClr val="accent1"/>
              </a:buClr>
              <a:buSzPct val="92000"/>
              <a:buFont typeface="Wingdings 2" panose="05020102010507070707" pitchFamily="18" charset="2"/>
              <a:buNone/>
              <a:tabLst/>
              <a:defRPr/>
            </a:pPr>
            <a:r>
              <a:rPr lang="en-US"/>
              <a:t>Click to edit Master text styles</a:t>
            </a:r>
          </a:p>
        </p:txBody>
      </p:sp>
      <p:sp>
        <p:nvSpPr>
          <p:cNvPr id="6" name="Content Placeholder 5"/>
          <p:cNvSpPr>
            <a:spLocks noGrp="1"/>
          </p:cNvSpPr>
          <p:nvPr>
            <p:ph sz="quarter" idx="4"/>
          </p:nvPr>
        </p:nvSpPr>
        <p:spPr>
          <a:xfrm>
            <a:off x="6416037" y="2926052"/>
            <a:ext cx="5194771"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4C4989A-474C-40DE-95B9-011C28B71673}" type="datetime1">
              <a:rPr lang="en-US" smtClean="0"/>
              <a:t>8/13/2020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32401841"/>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8" name="Title 1"/>
          <p:cNvSpPr>
            <a:spLocks noGrp="1"/>
          </p:cNvSpPr>
          <p:nvPr>
            <p:ph type="title"/>
          </p:nvPr>
        </p:nvSpPr>
        <p:spPr>
          <a:xfrm>
            <a:off x="575894" y="729658"/>
            <a:ext cx="11029616" cy="988332"/>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DB4ED54-5B5E-4A04-93D3-5772E3CE3818}" type="datetime1">
              <a:rPr lang="en-US" smtClean="0"/>
              <a:t>8/13/2020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362643204"/>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EDE50D6-574B-40AF-946F-D52A04ADE379}" type="datetime1">
              <a:rPr lang="en-US" smtClean="0"/>
              <a:t>8/13/2020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227716013"/>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447817" y="601200"/>
            <a:ext cx="3682723" cy="5815475"/>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767857" y="933450"/>
            <a:ext cx="3031852" cy="1722419"/>
          </a:xfrm>
        </p:spPr>
        <p:txBody>
          <a:bodyPr anchor="b">
            <a:normAutofit/>
          </a:bodyPr>
          <a:lstStyle>
            <a:lvl1pPr algn="l">
              <a:defRPr sz="24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900928" y="1179829"/>
            <a:ext cx="6650991" cy="4658216"/>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67857" y="2836654"/>
            <a:ext cx="3031852" cy="3001392"/>
          </a:xfrm>
        </p:spPr>
        <p:txBody>
          <a:bodyPr anchor="t">
            <a:normAutofit/>
          </a:bodyPr>
          <a:lstStyle>
            <a:lvl1pPr marL="0" indent="0" algn="l">
              <a:buNone/>
              <a:defRPr sz="1600">
                <a:solidFill>
                  <a:srgbClr val="FFFFFF"/>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a:extLst>
              <a:ext uri="{FF2B5EF4-FFF2-40B4-BE49-F238E27FC236}">
                <a16:creationId xmlns:a16="http://schemas.microsoft.com/office/drawing/2014/main" id="{0B919CC2-2A65-446F-B538-9E6249035445}"/>
              </a:ext>
            </a:extLst>
          </p:cNvPr>
          <p:cNvSpPr>
            <a:spLocks noGrp="1"/>
          </p:cNvSpPr>
          <p:nvPr>
            <p:ph type="dt" sz="half" idx="10"/>
          </p:nvPr>
        </p:nvSpPr>
        <p:spPr>
          <a:xfrm>
            <a:off x="7605951" y="6456916"/>
            <a:ext cx="2844799" cy="365125"/>
          </a:xfrm>
        </p:spPr>
        <p:txBody>
          <a:bodyPr/>
          <a:lstStyle/>
          <a:p>
            <a:fld id="{D82884F1-FFEA-405F-9602-3DCA865EDA4E}" type="datetime1">
              <a:rPr lang="en-US" smtClean="0"/>
              <a:t>8/13/2020</a:t>
            </a:fld>
            <a:endParaRPr lang="en-US" dirty="0"/>
          </a:p>
        </p:txBody>
      </p:sp>
      <p:sp>
        <p:nvSpPr>
          <p:cNvPr id="10" name="Footer Placeholder 9">
            <a:extLst>
              <a:ext uri="{FF2B5EF4-FFF2-40B4-BE49-F238E27FC236}">
                <a16:creationId xmlns:a16="http://schemas.microsoft.com/office/drawing/2014/main" id="{B72412AE-119E-4982-8B24-63365EFCA796}"/>
              </a:ext>
            </a:extLst>
          </p:cNvPr>
          <p:cNvSpPr>
            <a:spLocks noGrp="1"/>
          </p:cNvSpPr>
          <p:nvPr>
            <p:ph type="ftr" sz="quarter" idx="11"/>
          </p:nvPr>
        </p:nvSpPr>
        <p:spPr>
          <a:xfrm>
            <a:off x="581192" y="6452590"/>
            <a:ext cx="6917210" cy="365125"/>
          </a:xfrm>
        </p:spPr>
        <p:txBody>
          <a:bodyPr/>
          <a:lstStyle/>
          <a:p>
            <a:endParaRPr lang="en-US" dirty="0"/>
          </a:p>
        </p:txBody>
      </p:sp>
      <p:sp>
        <p:nvSpPr>
          <p:cNvPr id="11" name="Slide Number Placeholder 10">
            <a:extLst>
              <a:ext uri="{FF2B5EF4-FFF2-40B4-BE49-F238E27FC236}">
                <a16:creationId xmlns:a16="http://schemas.microsoft.com/office/drawing/2014/main" id="{7FC4BB19-6AD1-45CF-9F99-00B109890FAB}"/>
              </a:ext>
            </a:extLst>
          </p:cNvPr>
          <p:cNvSpPr>
            <a:spLocks noGrp="1"/>
          </p:cNvSpPr>
          <p:nvPr>
            <p:ph type="sldNum" sz="quarter" idx="12"/>
          </p:nvPr>
        </p:nvSpPr>
        <p:spPr>
          <a:xfrm>
            <a:off x="10558300" y="6456916"/>
            <a:ext cx="1052510" cy="365125"/>
          </a:xfrm>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3727270931"/>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p:spPr>
        <p:txBody>
          <a:bodyPr anchor="b">
            <a:normAutofit/>
          </a:bodyPr>
          <a:lstStyle>
            <a:lvl1pPr algn="l">
              <a:defRPr sz="2400" b="0">
                <a:solidFill>
                  <a:schemeClr val="tx1">
                    <a:lumMod val="75000"/>
                    <a:lumOff val="25000"/>
                  </a:schemeClr>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447817" y="641350"/>
            <a:ext cx="11290859" cy="3651249"/>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581192" y="5260127"/>
            <a:ext cx="11029617" cy="998148"/>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E18DB4A-8810-4A10-AD5C-D5E2C667F5B3}" type="datetime1">
              <a:rPr lang="en-US" smtClean="0"/>
              <a:t>8/13/2020</a:t>
            </a:fld>
            <a:endParaRPr lang="en-US" dirty="0"/>
          </a:p>
        </p:txBody>
      </p:sp>
      <p:sp>
        <p:nvSpPr>
          <p:cNvPr id="6" name="Footer Placeholder 5"/>
          <p:cNvSpPr>
            <a:spLocks noGrp="1"/>
          </p:cNvSpPr>
          <p:nvPr>
            <p:ph type="ftr" sz="quarter" idx="11"/>
          </p:nvPr>
        </p:nvSpPr>
        <p:spPr/>
        <p:txBody>
          <a:bodyPr/>
          <a:lstStyle/>
          <a:p>
            <a:pPr algn="l"/>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55746112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10C78583-27DA-492F-9E0D-50E6E4471ACA}"/>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6DA72E5D-6491-4702-B8D0-0BA5C907E44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28018968-8F66-4B0E-A015-3FF244A9C4BD}"/>
              </a:ext>
            </a:extLst>
          </p:cNvPr>
          <p:cNvSpPr>
            <a:spLocks noGrp="1" noChangeArrowheads="1"/>
          </p:cNvSpPr>
          <p:nvPr>
            <p:ph type="sldNum" sz="quarter" idx="12"/>
          </p:nvPr>
        </p:nvSpPr>
        <p:spPr>
          <a:ln/>
        </p:spPr>
        <p:txBody>
          <a:bodyPr/>
          <a:lstStyle>
            <a:lvl1pPr>
              <a:defRPr/>
            </a:lvl1pPr>
          </a:lstStyle>
          <a:p>
            <a:pPr>
              <a:defRPr/>
            </a:pPr>
            <a:fld id="{A1468C9B-F1E0-4FF7-94DF-36DA010D7E54}" type="slidenum">
              <a:rPr lang="en-US" altLang="en-US"/>
              <a:pPr>
                <a:defRPr/>
              </a:pPr>
              <a:t>‹#›</a:t>
            </a:fld>
            <a:endParaRPr lang="en-US" altLang="en-US"/>
          </a:p>
        </p:txBody>
      </p:sp>
    </p:spTree>
    <p:extLst>
      <p:ext uri="{BB962C8B-B14F-4D97-AF65-F5344CB8AC3E}">
        <p14:creationId xmlns:p14="http://schemas.microsoft.com/office/powerpoint/2010/main" val="4260668193"/>
      </p:ext>
    </p:extLst>
  </p:cSld>
  <p:clrMapOvr>
    <a:masterClrMapping/>
  </p:clrMapOvr>
  <p:transition spd="med">
    <p:dissolv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31593909-4FA4-4062-ABCB-C1B87E60C50D}"/>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0878BEB6-CB1F-4DF0-AB49-D284281C917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6DAA57A4-A339-4016-AF59-D8D8F9E9499A}"/>
              </a:ext>
            </a:extLst>
          </p:cNvPr>
          <p:cNvSpPr>
            <a:spLocks noGrp="1" noChangeArrowheads="1"/>
          </p:cNvSpPr>
          <p:nvPr>
            <p:ph type="sldNum" sz="quarter" idx="12"/>
          </p:nvPr>
        </p:nvSpPr>
        <p:spPr>
          <a:ln/>
        </p:spPr>
        <p:txBody>
          <a:bodyPr/>
          <a:lstStyle>
            <a:lvl1pPr>
              <a:defRPr/>
            </a:lvl1pPr>
          </a:lstStyle>
          <a:p>
            <a:pPr>
              <a:defRPr/>
            </a:pPr>
            <a:fld id="{943C1574-FA3E-4C72-B643-F9F8CFF4427C}" type="slidenum">
              <a:rPr lang="en-US" altLang="en-US"/>
              <a:pPr>
                <a:defRPr/>
              </a:pPr>
              <a:t>‹#›</a:t>
            </a:fld>
            <a:endParaRPr lang="en-US" altLang="en-US"/>
          </a:p>
        </p:txBody>
      </p:sp>
    </p:spTree>
    <p:extLst>
      <p:ext uri="{BB962C8B-B14F-4D97-AF65-F5344CB8AC3E}">
        <p14:creationId xmlns:p14="http://schemas.microsoft.com/office/powerpoint/2010/main" val="4033142296"/>
      </p:ext>
    </p:extLst>
  </p:cSld>
  <p:clrMapOvr>
    <a:masterClrMapping/>
  </p:clrMapOvr>
  <p:transition spd="med">
    <p:dissolv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2C5E748A-EC2C-4A84-8E80-384F4E5F73B0}"/>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B0391EC5-90E6-4BE5-BA76-C8A81746270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19453711-156C-47F7-8DB1-2E1E2EE8C049}"/>
              </a:ext>
            </a:extLst>
          </p:cNvPr>
          <p:cNvSpPr>
            <a:spLocks noGrp="1" noChangeArrowheads="1"/>
          </p:cNvSpPr>
          <p:nvPr>
            <p:ph type="sldNum" sz="quarter" idx="12"/>
          </p:nvPr>
        </p:nvSpPr>
        <p:spPr>
          <a:ln/>
        </p:spPr>
        <p:txBody>
          <a:bodyPr/>
          <a:lstStyle>
            <a:lvl1pPr>
              <a:defRPr/>
            </a:lvl1pPr>
          </a:lstStyle>
          <a:p>
            <a:pPr>
              <a:defRPr/>
            </a:pPr>
            <a:fld id="{9906C302-0C46-4B2E-B3A8-546ADAC1F912}" type="slidenum">
              <a:rPr lang="en-US" altLang="en-US"/>
              <a:pPr>
                <a:defRPr/>
              </a:pPr>
              <a:t>‹#›</a:t>
            </a:fld>
            <a:endParaRPr lang="en-US" altLang="en-US"/>
          </a:p>
        </p:txBody>
      </p:sp>
    </p:spTree>
    <p:extLst>
      <p:ext uri="{BB962C8B-B14F-4D97-AF65-F5344CB8AC3E}">
        <p14:creationId xmlns:p14="http://schemas.microsoft.com/office/powerpoint/2010/main" val="854325707"/>
      </p:ext>
    </p:extLst>
  </p:cSld>
  <p:clrMapOvr>
    <a:masterClrMapping/>
  </p:clrMapOvr>
  <p:transition spd="med">
    <p:dissolv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F88500-1605-41EA-A15F-9B79DF7E4050}"/>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C9B14AC8-25A5-4D7F-BF23-CB20AA2ECF5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8" name="Graphic 185">
            <a:extLst>
              <a:ext uri="{FF2B5EF4-FFF2-40B4-BE49-F238E27FC236}">
                <a16:creationId xmlns:a16="http://schemas.microsoft.com/office/drawing/2014/main" id="{8997F1B7-1EE7-4EA5-A5A4-866F9A810C9F}"/>
              </a:ext>
            </a:extLst>
          </p:cNvPr>
          <p:cNvGrpSpPr/>
          <p:nvPr/>
        </p:nvGrpSpPr>
        <p:grpSpPr>
          <a:xfrm>
            <a:off x="10999563" y="5987064"/>
            <a:ext cx="1054467" cy="469689"/>
            <a:chOff x="9841624" y="4115729"/>
            <a:chExt cx="602170" cy="268223"/>
          </a:xfrm>
          <a:solidFill>
            <a:schemeClr val="tx1"/>
          </a:solidFill>
        </p:grpSpPr>
        <p:sp>
          <p:nvSpPr>
            <p:cNvPr id="9" name="Freeform: Shape 8">
              <a:extLst>
                <a:ext uri="{FF2B5EF4-FFF2-40B4-BE49-F238E27FC236}">
                  <a16:creationId xmlns:a16="http://schemas.microsoft.com/office/drawing/2014/main" id="{B5E13483-2FB6-4753-8402-06FDC3498E06}"/>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88F0DF22-F640-4002-B783-DF1C6A9473F6}"/>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9C2787B8-7984-4332-B611-D3D3DE898FE0}"/>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5AF3646C-B3D7-4F57-8FD2-CD93CEB39214}"/>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C65FA7DA-93A0-43A4-834C-0F1BB9806A8C}"/>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4" name="Date Placeholder 3">
            <a:extLst>
              <a:ext uri="{FF2B5EF4-FFF2-40B4-BE49-F238E27FC236}">
                <a16:creationId xmlns:a16="http://schemas.microsoft.com/office/drawing/2014/main" id="{21995D22-0146-4DE2-9E78-4C00333D499A}"/>
              </a:ext>
            </a:extLst>
          </p:cNvPr>
          <p:cNvSpPr>
            <a:spLocks noGrp="1"/>
          </p:cNvSpPr>
          <p:nvPr>
            <p:ph type="dt" sz="half" idx="10"/>
          </p:nvPr>
        </p:nvSpPr>
        <p:spPr/>
        <p:txBody>
          <a:bodyPr/>
          <a:lstStyle/>
          <a:p>
            <a:fld id="{5A87773D-8987-489A-A650-3D6F7D5C7C38}" type="datetime1">
              <a:rPr lang="en-US" smtClean="0"/>
              <a:t>8/13/2020</a:t>
            </a:fld>
            <a:endParaRPr lang="en-US" dirty="0"/>
          </a:p>
        </p:txBody>
      </p:sp>
      <p:sp>
        <p:nvSpPr>
          <p:cNvPr id="5" name="Footer Placeholder 4">
            <a:extLst>
              <a:ext uri="{FF2B5EF4-FFF2-40B4-BE49-F238E27FC236}">
                <a16:creationId xmlns:a16="http://schemas.microsoft.com/office/drawing/2014/main" id="{6459717A-A1FE-485D-AFFF-2C7026C710AA}"/>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076DB88B-64CF-4100-8F07-D191DD7939F9}"/>
              </a:ext>
            </a:extLst>
          </p:cNvPr>
          <p:cNvSpPr>
            <a:spLocks noGrp="1"/>
          </p:cNvSpPr>
          <p:nvPr>
            <p:ph type="sldNum" sz="quarter" idx="12"/>
          </p:nvPr>
        </p:nvSpPr>
        <p:spPr/>
        <p:txBody>
          <a:bodyPr/>
          <a:lstStyle/>
          <a:p>
            <a:fld id="{F3450C42-9A0B-4425-92C2-70FCF7C45734}" type="slidenum">
              <a:rPr lang="en-US" smtClean="0"/>
              <a:t>‹#›</a:t>
            </a:fld>
            <a:endParaRPr lang="en-US" dirty="0"/>
          </a:p>
        </p:txBody>
      </p:sp>
      <p:sp>
        <p:nvSpPr>
          <p:cNvPr id="14" name="Oval 13">
            <a:extLst>
              <a:ext uri="{FF2B5EF4-FFF2-40B4-BE49-F238E27FC236}">
                <a16:creationId xmlns:a16="http://schemas.microsoft.com/office/drawing/2014/main" id="{104332FF-8349-42A5-B5C8-5EE3825CE252}"/>
              </a:ext>
            </a:extLst>
          </p:cNvPr>
          <p:cNvSpPr/>
          <p:nvPr/>
        </p:nvSpPr>
        <p:spPr>
          <a:xfrm>
            <a:off x="320736" y="652894"/>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290076498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41420ED0-C9A1-4450-8DB9-B502E4A8C942}"/>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56701970-9406-4F50-822C-EDB6ACEFD25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FF845FFC-1172-48F7-99C5-5224182C9083}"/>
              </a:ext>
            </a:extLst>
          </p:cNvPr>
          <p:cNvSpPr>
            <a:spLocks noGrp="1" noChangeArrowheads="1"/>
          </p:cNvSpPr>
          <p:nvPr>
            <p:ph type="sldNum" sz="quarter" idx="12"/>
          </p:nvPr>
        </p:nvSpPr>
        <p:spPr>
          <a:ln/>
        </p:spPr>
        <p:txBody>
          <a:bodyPr/>
          <a:lstStyle>
            <a:lvl1pPr>
              <a:defRPr/>
            </a:lvl1pPr>
          </a:lstStyle>
          <a:p>
            <a:pPr>
              <a:defRPr/>
            </a:pPr>
            <a:fld id="{53BA0763-7D44-4FCC-98FB-CE524D0DCB24}" type="slidenum">
              <a:rPr lang="en-US" altLang="en-US"/>
              <a:pPr>
                <a:defRPr/>
              </a:pPr>
              <a:t>‹#›</a:t>
            </a:fld>
            <a:endParaRPr lang="en-US" altLang="en-US"/>
          </a:p>
        </p:txBody>
      </p:sp>
    </p:spTree>
    <p:extLst>
      <p:ext uri="{BB962C8B-B14F-4D97-AF65-F5344CB8AC3E}">
        <p14:creationId xmlns:p14="http://schemas.microsoft.com/office/powerpoint/2010/main" val="4183434093"/>
      </p:ext>
    </p:extLst>
  </p:cSld>
  <p:clrMapOvr>
    <a:masterClrMapping/>
  </p:clrMapOvr>
  <p:transition spd="med">
    <p:dissolv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CE4E8C84-D4A1-4E06-B60F-08D464A726AD}"/>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5C465A1-124B-4516-9541-2B3D2DD7A62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DBF1CD99-C192-4D5B-ABA7-B246563B739A}"/>
              </a:ext>
            </a:extLst>
          </p:cNvPr>
          <p:cNvSpPr>
            <a:spLocks noGrp="1" noChangeArrowheads="1"/>
          </p:cNvSpPr>
          <p:nvPr>
            <p:ph type="sldNum" sz="quarter" idx="12"/>
          </p:nvPr>
        </p:nvSpPr>
        <p:spPr>
          <a:ln/>
        </p:spPr>
        <p:txBody>
          <a:bodyPr/>
          <a:lstStyle>
            <a:lvl1pPr>
              <a:defRPr/>
            </a:lvl1pPr>
          </a:lstStyle>
          <a:p>
            <a:pPr>
              <a:defRPr/>
            </a:pPr>
            <a:fld id="{6A617BE0-E486-4F0C-A6A9-34B65D33F01B}" type="slidenum">
              <a:rPr lang="en-US" altLang="en-US"/>
              <a:pPr>
                <a:defRPr/>
              </a:pPr>
              <a:t>‹#›</a:t>
            </a:fld>
            <a:endParaRPr lang="en-US" altLang="en-US"/>
          </a:p>
        </p:txBody>
      </p:sp>
    </p:spTree>
    <p:extLst>
      <p:ext uri="{BB962C8B-B14F-4D97-AF65-F5344CB8AC3E}">
        <p14:creationId xmlns:p14="http://schemas.microsoft.com/office/powerpoint/2010/main" val="4083691323"/>
      </p:ext>
    </p:extLst>
  </p:cSld>
  <p:clrMapOvr>
    <a:masterClrMapping/>
  </p:clrMapOvr>
  <p:transition spd="med">
    <p:dissolv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12200" y="333376"/>
            <a:ext cx="2565400" cy="617061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16000" y="333376"/>
            <a:ext cx="7493000" cy="617061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2F49B2A5-8084-49B5-BE45-8C6DCC66D12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E0053FC4-8BAB-47CD-9B18-07C936B8D8F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82ED961E-417A-4D1F-AA24-8CC7B0DCC918}"/>
              </a:ext>
            </a:extLst>
          </p:cNvPr>
          <p:cNvSpPr>
            <a:spLocks noGrp="1" noChangeArrowheads="1"/>
          </p:cNvSpPr>
          <p:nvPr>
            <p:ph type="sldNum" sz="quarter" idx="12"/>
          </p:nvPr>
        </p:nvSpPr>
        <p:spPr>
          <a:ln/>
        </p:spPr>
        <p:txBody>
          <a:bodyPr/>
          <a:lstStyle>
            <a:lvl1pPr>
              <a:defRPr/>
            </a:lvl1pPr>
          </a:lstStyle>
          <a:p>
            <a:pPr>
              <a:defRPr/>
            </a:pPr>
            <a:fld id="{A06E2897-8B18-49D0-AAE9-EF70559882E2}" type="slidenum">
              <a:rPr lang="en-US" altLang="en-US"/>
              <a:pPr>
                <a:defRPr/>
              </a:pPr>
              <a:t>‹#›</a:t>
            </a:fld>
            <a:endParaRPr lang="en-US" altLang="en-US"/>
          </a:p>
        </p:txBody>
      </p:sp>
    </p:spTree>
    <p:extLst>
      <p:ext uri="{BB962C8B-B14F-4D97-AF65-F5344CB8AC3E}">
        <p14:creationId xmlns:p14="http://schemas.microsoft.com/office/powerpoint/2010/main" val="997371016"/>
      </p:ext>
    </p:extLst>
  </p:cSld>
  <p:clrMapOvr>
    <a:masterClrMapping/>
  </p:clrMapOvr>
  <p:transition spd="med">
    <p:dissolv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bg bwMode="gray">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6866" name="Rectangle 2"/>
          <p:cNvSpPr>
            <a:spLocks noGrp="1" noChangeArrowheads="1"/>
          </p:cNvSpPr>
          <p:nvPr>
            <p:ph type="ctrTitle"/>
          </p:nvPr>
        </p:nvSpPr>
        <p:spPr>
          <a:xfrm>
            <a:off x="406400" y="5229225"/>
            <a:ext cx="10297584" cy="762000"/>
          </a:xfrm>
        </p:spPr>
        <p:txBody>
          <a:bodyPr anchor="b"/>
          <a:lstStyle>
            <a:lvl1pPr algn="l">
              <a:defRPr/>
            </a:lvl1pPr>
          </a:lstStyle>
          <a:p>
            <a:pPr lvl="0"/>
            <a:r>
              <a:rPr lang="en-US" noProof="0"/>
              <a:t>Click to edit title style</a:t>
            </a:r>
          </a:p>
        </p:txBody>
      </p:sp>
      <p:sp>
        <p:nvSpPr>
          <p:cNvPr id="36867" name="Rectangle 3"/>
          <p:cNvSpPr>
            <a:spLocks noGrp="1" noChangeArrowheads="1"/>
          </p:cNvSpPr>
          <p:nvPr>
            <p:ph type="subTitle" idx="1"/>
          </p:nvPr>
        </p:nvSpPr>
        <p:spPr>
          <a:xfrm>
            <a:off x="406400" y="6021388"/>
            <a:ext cx="10297584" cy="792162"/>
          </a:xfrm>
        </p:spPr>
        <p:txBody>
          <a:bodyPr/>
          <a:lstStyle>
            <a:lvl1pPr marL="0" indent="0">
              <a:buFont typeface="Wingdings" pitchFamily="2" charset="2"/>
              <a:buNone/>
              <a:defRPr/>
            </a:lvl1pPr>
          </a:lstStyle>
          <a:p>
            <a:pPr lvl="0"/>
            <a:r>
              <a:rPr lang="en-US" noProof="0"/>
              <a:t>Click to edit subtitle style</a:t>
            </a:r>
          </a:p>
        </p:txBody>
      </p:sp>
      <p:sp>
        <p:nvSpPr>
          <p:cNvPr id="4" name="Rectangle 4">
            <a:extLst>
              <a:ext uri="{FF2B5EF4-FFF2-40B4-BE49-F238E27FC236}">
                <a16:creationId xmlns:a16="http://schemas.microsoft.com/office/drawing/2014/main" id="{A28FBA5D-AE18-4BF8-B5D9-7DA7ED4E26CA}"/>
              </a:ext>
            </a:extLst>
          </p:cNvPr>
          <p:cNvSpPr>
            <a:spLocks noGrp="1" noChangeArrowheads="1"/>
          </p:cNvSpPr>
          <p:nvPr>
            <p:ph type="dt" sz="quarter" idx="10"/>
          </p:nvPr>
        </p:nvSpPr>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98993749-E562-488F-8727-16D7054CE8A7}"/>
              </a:ext>
            </a:extLst>
          </p:cNvPr>
          <p:cNvSpPr>
            <a:spLocks noGrp="1" noChangeArrowheads="1"/>
          </p:cNvSpPr>
          <p:nvPr>
            <p:ph type="ftr" sz="quarter" idx="11"/>
          </p:nvPr>
        </p:nvSpPr>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1DF81C4B-6DEF-4D86-811E-6C75CD50C6DB}"/>
              </a:ext>
            </a:extLst>
          </p:cNvPr>
          <p:cNvSpPr>
            <a:spLocks noGrp="1" noChangeArrowheads="1"/>
          </p:cNvSpPr>
          <p:nvPr>
            <p:ph type="sldNum" sz="quarter" idx="12"/>
          </p:nvPr>
        </p:nvSpPr>
        <p:spPr/>
        <p:txBody>
          <a:bodyPr/>
          <a:lstStyle>
            <a:lvl1pPr>
              <a:defRPr/>
            </a:lvl1pPr>
          </a:lstStyle>
          <a:p>
            <a:fld id="{67B037FF-9E20-4E5D-BF3F-076558171D90}" type="slidenum">
              <a:rPr lang="en-US" altLang="en-US"/>
              <a:pPr/>
              <a:t>‹#›</a:t>
            </a:fld>
            <a:endParaRPr lang="en-US" altLang="en-US"/>
          </a:p>
        </p:txBody>
      </p:sp>
    </p:spTree>
    <p:extLst>
      <p:ext uri="{BB962C8B-B14F-4D97-AF65-F5344CB8AC3E}">
        <p14:creationId xmlns:p14="http://schemas.microsoft.com/office/powerpoint/2010/main" val="4008207664"/>
      </p:ext>
    </p:extLst>
  </p:cSld>
  <p:clrMapOvr>
    <a:masterClrMapping/>
  </p:clrMapOvr>
  <p:transition spd="med">
    <p:dissolv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54EC627F-6DBA-4B14-AFD5-6ED971D70931}"/>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61F48FCC-E19A-4200-A1F8-33CD017EDDC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D7BBED2B-7D0D-4D61-8755-9511A0ED5A54}"/>
              </a:ext>
            </a:extLst>
          </p:cNvPr>
          <p:cNvSpPr>
            <a:spLocks noGrp="1" noChangeArrowheads="1"/>
          </p:cNvSpPr>
          <p:nvPr>
            <p:ph type="sldNum" sz="quarter" idx="12"/>
          </p:nvPr>
        </p:nvSpPr>
        <p:spPr>
          <a:ln/>
        </p:spPr>
        <p:txBody>
          <a:bodyPr/>
          <a:lstStyle>
            <a:lvl1pPr>
              <a:defRPr/>
            </a:lvl1pPr>
          </a:lstStyle>
          <a:p>
            <a:fld id="{A71230E7-BF3D-4C00-BAA2-761D1CC4BA3E}" type="slidenum">
              <a:rPr lang="en-US" altLang="en-US"/>
              <a:pPr/>
              <a:t>‹#›</a:t>
            </a:fld>
            <a:endParaRPr lang="en-US" altLang="en-US"/>
          </a:p>
        </p:txBody>
      </p:sp>
    </p:spTree>
    <p:extLst>
      <p:ext uri="{BB962C8B-B14F-4D97-AF65-F5344CB8AC3E}">
        <p14:creationId xmlns:p14="http://schemas.microsoft.com/office/powerpoint/2010/main" val="1889190587"/>
      </p:ext>
    </p:extLst>
  </p:cSld>
  <p:clrMapOvr>
    <a:masterClrMapping/>
  </p:clrMapOvr>
  <p:transition spd="med">
    <p:dissolv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66D01756-8570-4CB1-A530-CF3DE847D39A}"/>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6D718A3D-8E7D-4CCA-8D00-B48000FC9D5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8448173A-7227-4B16-BD6D-AD3888D3DCA8}"/>
              </a:ext>
            </a:extLst>
          </p:cNvPr>
          <p:cNvSpPr>
            <a:spLocks noGrp="1" noChangeArrowheads="1"/>
          </p:cNvSpPr>
          <p:nvPr>
            <p:ph type="sldNum" sz="quarter" idx="12"/>
          </p:nvPr>
        </p:nvSpPr>
        <p:spPr>
          <a:ln/>
        </p:spPr>
        <p:txBody>
          <a:bodyPr/>
          <a:lstStyle>
            <a:lvl1pPr>
              <a:defRPr/>
            </a:lvl1pPr>
          </a:lstStyle>
          <a:p>
            <a:fld id="{FBE40E24-606F-4751-B7D2-9E55BB5187AC}" type="slidenum">
              <a:rPr lang="en-US" altLang="en-US"/>
              <a:pPr/>
              <a:t>‹#›</a:t>
            </a:fld>
            <a:endParaRPr lang="en-US" altLang="en-US"/>
          </a:p>
        </p:txBody>
      </p:sp>
    </p:spTree>
    <p:extLst>
      <p:ext uri="{BB962C8B-B14F-4D97-AF65-F5344CB8AC3E}">
        <p14:creationId xmlns:p14="http://schemas.microsoft.com/office/powerpoint/2010/main" val="3591612805"/>
      </p:ext>
    </p:extLst>
  </p:cSld>
  <p:clrMapOvr>
    <a:masterClrMapping/>
  </p:clrMapOvr>
  <p:transition spd="med">
    <p:dissolv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16000" y="1752600"/>
            <a:ext cx="5029200" cy="47513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48400" y="1752600"/>
            <a:ext cx="5029200" cy="47513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12806A75-5CF6-49F4-8E47-F089B7D2A1BD}"/>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65514E4C-D69A-4B61-BAD7-83EE8131196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7D33766D-9184-4432-913D-921666AD305D}"/>
              </a:ext>
            </a:extLst>
          </p:cNvPr>
          <p:cNvSpPr>
            <a:spLocks noGrp="1" noChangeArrowheads="1"/>
          </p:cNvSpPr>
          <p:nvPr>
            <p:ph type="sldNum" sz="quarter" idx="12"/>
          </p:nvPr>
        </p:nvSpPr>
        <p:spPr>
          <a:ln/>
        </p:spPr>
        <p:txBody>
          <a:bodyPr/>
          <a:lstStyle>
            <a:lvl1pPr>
              <a:defRPr/>
            </a:lvl1pPr>
          </a:lstStyle>
          <a:p>
            <a:fld id="{87FA45A0-8FC1-4BE1-AAF6-F1B085FE9438}" type="slidenum">
              <a:rPr lang="en-US" altLang="en-US"/>
              <a:pPr/>
              <a:t>‹#›</a:t>
            </a:fld>
            <a:endParaRPr lang="en-US" altLang="en-US"/>
          </a:p>
        </p:txBody>
      </p:sp>
    </p:spTree>
    <p:extLst>
      <p:ext uri="{BB962C8B-B14F-4D97-AF65-F5344CB8AC3E}">
        <p14:creationId xmlns:p14="http://schemas.microsoft.com/office/powerpoint/2010/main" val="3391213237"/>
      </p:ext>
    </p:extLst>
  </p:cSld>
  <p:clrMapOvr>
    <a:masterClrMapping/>
  </p:clrMapOvr>
  <p:transition spd="med">
    <p:dissolv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755A9A86-0C18-401C-962D-335556026072}"/>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894E0B98-5292-4C2F-AA88-64D17452CE4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F73A0319-4BF6-4E1E-A398-649A32A44F00}"/>
              </a:ext>
            </a:extLst>
          </p:cNvPr>
          <p:cNvSpPr>
            <a:spLocks noGrp="1" noChangeArrowheads="1"/>
          </p:cNvSpPr>
          <p:nvPr>
            <p:ph type="sldNum" sz="quarter" idx="12"/>
          </p:nvPr>
        </p:nvSpPr>
        <p:spPr>
          <a:ln/>
        </p:spPr>
        <p:txBody>
          <a:bodyPr/>
          <a:lstStyle>
            <a:lvl1pPr>
              <a:defRPr/>
            </a:lvl1pPr>
          </a:lstStyle>
          <a:p>
            <a:fld id="{F2B27178-B495-412E-A38B-79BEC75C4490}" type="slidenum">
              <a:rPr lang="en-US" altLang="en-US"/>
              <a:pPr/>
              <a:t>‹#›</a:t>
            </a:fld>
            <a:endParaRPr lang="en-US" altLang="en-US"/>
          </a:p>
        </p:txBody>
      </p:sp>
    </p:spTree>
    <p:extLst>
      <p:ext uri="{BB962C8B-B14F-4D97-AF65-F5344CB8AC3E}">
        <p14:creationId xmlns:p14="http://schemas.microsoft.com/office/powerpoint/2010/main" val="4013447253"/>
      </p:ext>
    </p:extLst>
  </p:cSld>
  <p:clrMapOvr>
    <a:masterClrMapping/>
  </p:clrMapOvr>
  <p:transition spd="med">
    <p:dissolv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CD42A408-B309-4223-B01E-8623521EB02B}"/>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4CEC8528-3356-4B5D-8C84-FE492FBBC2D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D3284877-2BAF-4F67-894B-9A3A20D83F00}"/>
              </a:ext>
            </a:extLst>
          </p:cNvPr>
          <p:cNvSpPr>
            <a:spLocks noGrp="1" noChangeArrowheads="1"/>
          </p:cNvSpPr>
          <p:nvPr>
            <p:ph type="sldNum" sz="quarter" idx="12"/>
          </p:nvPr>
        </p:nvSpPr>
        <p:spPr>
          <a:ln/>
        </p:spPr>
        <p:txBody>
          <a:bodyPr/>
          <a:lstStyle>
            <a:lvl1pPr>
              <a:defRPr/>
            </a:lvl1pPr>
          </a:lstStyle>
          <a:p>
            <a:fld id="{AEFC7E8C-68F5-49A1-89BD-065BE6A352BC}" type="slidenum">
              <a:rPr lang="en-US" altLang="en-US"/>
              <a:pPr/>
              <a:t>‹#›</a:t>
            </a:fld>
            <a:endParaRPr lang="en-US" altLang="en-US"/>
          </a:p>
        </p:txBody>
      </p:sp>
    </p:spTree>
    <p:extLst>
      <p:ext uri="{BB962C8B-B14F-4D97-AF65-F5344CB8AC3E}">
        <p14:creationId xmlns:p14="http://schemas.microsoft.com/office/powerpoint/2010/main" val="1806871660"/>
      </p:ext>
    </p:extLst>
  </p:cSld>
  <p:clrMapOvr>
    <a:masterClrMapping/>
  </p:clrMapOvr>
  <p:transition spd="med">
    <p:dissolv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F0EF7B06-23D5-4C95-BBC8-75BA4C7881AC}"/>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40A6DD4D-681D-4A7C-A2D8-3E526E94A61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819F0ED1-6A86-43F7-988F-7897486A332F}"/>
              </a:ext>
            </a:extLst>
          </p:cNvPr>
          <p:cNvSpPr>
            <a:spLocks noGrp="1" noChangeArrowheads="1"/>
          </p:cNvSpPr>
          <p:nvPr>
            <p:ph type="sldNum" sz="quarter" idx="12"/>
          </p:nvPr>
        </p:nvSpPr>
        <p:spPr>
          <a:ln/>
        </p:spPr>
        <p:txBody>
          <a:bodyPr/>
          <a:lstStyle>
            <a:lvl1pPr>
              <a:defRPr/>
            </a:lvl1pPr>
          </a:lstStyle>
          <a:p>
            <a:fld id="{5E2EA015-4B33-4815-8DDC-617D58B686A7}" type="slidenum">
              <a:rPr lang="en-US" altLang="en-US"/>
              <a:pPr/>
              <a:t>‹#›</a:t>
            </a:fld>
            <a:endParaRPr lang="en-US" altLang="en-US"/>
          </a:p>
        </p:txBody>
      </p:sp>
    </p:spTree>
    <p:extLst>
      <p:ext uri="{BB962C8B-B14F-4D97-AF65-F5344CB8AC3E}">
        <p14:creationId xmlns:p14="http://schemas.microsoft.com/office/powerpoint/2010/main" val="2554511894"/>
      </p:ext>
    </p:extLst>
  </p:cSld>
  <p:clrMapOvr>
    <a:masterClrMapping/>
  </p:clrMapOvr>
  <p:transition spd="med">
    <p:dissolv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2BFE6C-EBF1-47DE-8468-E7125172B73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24104992-D139-48DC-BCCE-D71EA23CA2E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grpSp>
        <p:nvGrpSpPr>
          <p:cNvPr id="7" name="Graphic 185">
            <a:extLst>
              <a:ext uri="{FF2B5EF4-FFF2-40B4-BE49-F238E27FC236}">
                <a16:creationId xmlns:a16="http://schemas.microsoft.com/office/drawing/2014/main" id="{A8C5E768-0E62-4DE7-A0AF-93121DA8439E}"/>
              </a:ext>
            </a:extLst>
          </p:cNvPr>
          <p:cNvGrpSpPr/>
          <p:nvPr/>
        </p:nvGrpSpPr>
        <p:grpSpPr>
          <a:xfrm>
            <a:off x="10999563" y="5987064"/>
            <a:ext cx="1054467" cy="469689"/>
            <a:chOff x="9841624" y="4115729"/>
            <a:chExt cx="602170" cy="268223"/>
          </a:xfrm>
          <a:solidFill>
            <a:schemeClr val="tx1"/>
          </a:solidFill>
        </p:grpSpPr>
        <p:sp>
          <p:nvSpPr>
            <p:cNvPr id="8" name="Freeform: Shape 7">
              <a:extLst>
                <a:ext uri="{FF2B5EF4-FFF2-40B4-BE49-F238E27FC236}">
                  <a16:creationId xmlns:a16="http://schemas.microsoft.com/office/drawing/2014/main" id="{6402845F-9E8A-41E1-B051-1AAA46C997A2}"/>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AA45C410-5FD0-4339-A3BC-A865DE4190AF}"/>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C7B0B703-8BA8-483C-A433-C44C809687DE}"/>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ECCFA03D-B879-419B-88B9-F4F3645C8AF5}"/>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B6B0260A-6B2D-4F54-8614-60BC3103E166}"/>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4" name="Date Placeholder 3">
            <a:extLst>
              <a:ext uri="{FF2B5EF4-FFF2-40B4-BE49-F238E27FC236}">
                <a16:creationId xmlns:a16="http://schemas.microsoft.com/office/drawing/2014/main" id="{751AB8F6-0796-47E9-B1D4-760B7CCFC75D}"/>
              </a:ext>
            </a:extLst>
          </p:cNvPr>
          <p:cNvSpPr>
            <a:spLocks noGrp="1"/>
          </p:cNvSpPr>
          <p:nvPr>
            <p:ph type="dt" sz="half" idx="10"/>
          </p:nvPr>
        </p:nvSpPr>
        <p:spPr/>
        <p:txBody>
          <a:bodyPr/>
          <a:lstStyle/>
          <a:p>
            <a:fld id="{97E150C1-1D78-4D80-810D-E9E86F6E88AB}" type="datetime1">
              <a:rPr lang="en-US" smtClean="0"/>
              <a:t>8/13/2020</a:t>
            </a:fld>
            <a:endParaRPr lang="en-US" dirty="0"/>
          </a:p>
        </p:txBody>
      </p:sp>
      <p:sp>
        <p:nvSpPr>
          <p:cNvPr id="5" name="Footer Placeholder 4">
            <a:extLst>
              <a:ext uri="{FF2B5EF4-FFF2-40B4-BE49-F238E27FC236}">
                <a16:creationId xmlns:a16="http://schemas.microsoft.com/office/drawing/2014/main" id="{37886FC0-7327-44D9-B689-0AE73FD25596}"/>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1219D265-BFBA-4C93-9B1A-B9483AE6BF32}"/>
              </a:ext>
            </a:extLst>
          </p:cNvPr>
          <p:cNvSpPr>
            <a:spLocks noGrp="1"/>
          </p:cNvSpPr>
          <p:nvPr>
            <p:ph type="sldNum" sz="quarter" idx="12"/>
          </p:nvPr>
        </p:nvSpPr>
        <p:spPr/>
        <p:txBody>
          <a:bodyPr/>
          <a:lstStyle/>
          <a:p>
            <a:fld id="{F3450C42-9A0B-4425-92C2-70FCF7C45734}" type="slidenum">
              <a:rPr lang="en-US" smtClean="0"/>
              <a:t>‹#›</a:t>
            </a:fld>
            <a:endParaRPr lang="en-US" dirty="0"/>
          </a:p>
        </p:txBody>
      </p:sp>
      <p:sp>
        <p:nvSpPr>
          <p:cNvPr id="14" name="Oval 13">
            <a:extLst>
              <a:ext uri="{FF2B5EF4-FFF2-40B4-BE49-F238E27FC236}">
                <a16:creationId xmlns:a16="http://schemas.microsoft.com/office/drawing/2014/main" id="{464F5FEB-DE92-47DA-8C46-DC088E8960A4}"/>
              </a:ext>
            </a:extLst>
          </p:cNvPr>
          <p:cNvSpPr/>
          <p:nvPr/>
        </p:nvSpPr>
        <p:spPr>
          <a:xfrm>
            <a:off x="320736" y="652894"/>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397825390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65EAED89-4142-4F3E-ABB1-52FE7FFF2683}"/>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80A3EAE1-A4B0-4D46-93CE-A780BC525CA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BF057D05-4EF0-4F36-9889-E23BFC17847C}"/>
              </a:ext>
            </a:extLst>
          </p:cNvPr>
          <p:cNvSpPr>
            <a:spLocks noGrp="1" noChangeArrowheads="1"/>
          </p:cNvSpPr>
          <p:nvPr>
            <p:ph type="sldNum" sz="quarter" idx="12"/>
          </p:nvPr>
        </p:nvSpPr>
        <p:spPr>
          <a:ln/>
        </p:spPr>
        <p:txBody>
          <a:bodyPr/>
          <a:lstStyle>
            <a:lvl1pPr>
              <a:defRPr/>
            </a:lvl1pPr>
          </a:lstStyle>
          <a:p>
            <a:fld id="{FE9E43B5-CBA6-47A4-B6B9-5A6B78E636A3}" type="slidenum">
              <a:rPr lang="en-US" altLang="en-US"/>
              <a:pPr/>
              <a:t>‹#›</a:t>
            </a:fld>
            <a:endParaRPr lang="en-US" altLang="en-US"/>
          </a:p>
        </p:txBody>
      </p:sp>
    </p:spTree>
    <p:extLst>
      <p:ext uri="{BB962C8B-B14F-4D97-AF65-F5344CB8AC3E}">
        <p14:creationId xmlns:p14="http://schemas.microsoft.com/office/powerpoint/2010/main" val="1204113843"/>
      </p:ext>
    </p:extLst>
  </p:cSld>
  <p:clrMapOvr>
    <a:masterClrMapping/>
  </p:clrMapOvr>
  <p:transition spd="med">
    <p:dissolv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A4D7D525-6D08-4389-9406-A4D1DDA4475C}"/>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248FC65D-0B67-4BE9-96E7-C5E18D4E911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EAA0C6C8-7C20-40F6-8225-AC2DBFDAFE8E}"/>
              </a:ext>
            </a:extLst>
          </p:cNvPr>
          <p:cNvSpPr>
            <a:spLocks noGrp="1" noChangeArrowheads="1"/>
          </p:cNvSpPr>
          <p:nvPr>
            <p:ph type="sldNum" sz="quarter" idx="12"/>
          </p:nvPr>
        </p:nvSpPr>
        <p:spPr>
          <a:ln/>
        </p:spPr>
        <p:txBody>
          <a:bodyPr/>
          <a:lstStyle>
            <a:lvl1pPr>
              <a:defRPr/>
            </a:lvl1pPr>
          </a:lstStyle>
          <a:p>
            <a:fld id="{AED18F5B-CFF1-4BCD-8C7E-EC1D77CBDF1D}" type="slidenum">
              <a:rPr lang="en-US" altLang="en-US"/>
              <a:pPr/>
              <a:t>‹#›</a:t>
            </a:fld>
            <a:endParaRPr lang="en-US" altLang="en-US"/>
          </a:p>
        </p:txBody>
      </p:sp>
    </p:spTree>
    <p:extLst>
      <p:ext uri="{BB962C8B-B14F-4D97-AF65-F5344CB8AC3E}">
        <p14:creationId xmlns:p14="http://schemas.microsoft.com/office/powerpoint/2010/main" val="1569839938"/>
      </p:ext>
    </p:extLst>
  </p:cSld>
  <p:clrMapOvr>
    <a:masterClrMapping/>
  </p:clrMapOvr>
  <p:transition spd="med">
    <p:dissolv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5B8CD5BE-6CAE-4E10-952B-C637CF496AD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4FFB776-0B5A-41B6-9041-4C573A719C4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C177B946-C392-4A37-8AB1-2D16B1047C65}"/>
              </a:ext>
            </a:extLst>
          </p:cNvPr>
          <p:cNvSpPr>
            <a:spLocks noGrp="1" noChangeArrowheads="1"/>
          </p:cNvSpPr>
          <p:nvPr>
            <p:ph type="sldNum" sz="quarter" idx="12"/>
          </p:nvPr>
        </p:nvSpPr>
        <p:spPr>
          <a:ln/>
        </p:spPr>
        <p:txBody>
          <a:bodyPr/>
          <a:lstStyle>
            <a:lvl1pPr>
              <a:defRPr/>
            </a:lvl1pPr>
          </a:lstStyle>
          <a:p>
            <a:fld id="{4B85282B-8A43-4EC9-8E78-0AC2EB46F9D7}" type="slidenum">
              <a:rPr lang="en-US" altLang="en-US"/>
              <a:pPr/>
              <a:t>‹#›</a:t>
            </a:fld>
            <a:endParaRPr lang="en-US" altLang="en-US"/>
          </a:p>
        </p:txBody>
      </p:sp>
    </p:spTree>
    <p:extLst>
      <p:ext uri="{BB962C8B-B14F-4D97-AF65-F5344CB8AC3E}">
        <p14:creationId xmlns:p14="http://schemas.microsoft.com/office/powerpoint/2010/main" val="4288834797"/>
      </p:ext>
    </p:extLst>
  </p:cSld>
  <p:clrMapOvr>
    <a:masterClrMapping/>
  </p:clrMapOvr>
  <p:transition spd="med">
    <p:dissolv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12200" y="333376"/>
            <a:ext cx="2565400" cy="617061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16000" y="333376"/>
            <a:ext cx="7493000" cy="617061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F0395521-3262-4511-9461-5D0F2812AF9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AE7C5A7C-FCC9-4B4E-A418-9586FB0CD23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99C83CEB-2891-4D35-8373-0B2AE7CBC926}"/>
              </a:ext>
            </a:extLst>
          </p:cNvPr>
          <p:cNvSpPr>
            <a:spLocks noGrp="1" noChangeArrowheads="1"/>
          </p:cNvSpPr>
          <p:nvPr>
            <p:ph type="sldNum" sz="quarter" idx="12"/>
          </p:nvPr>
        </p:nvSpPr>
        <p:spPr>
          <a:ln/>
        </p:spPr>
        <p:txBody>
          <a:bodyPr/>
          <a:lstStyle>
            <a:lvl1pPr>
              <a:defRPr/>
            </a:lvl1pPr>
          </a:lstStyle>
          <a:p>
            <a:fld id="{227C5C8C-9D18-40A4-85D1-7B1577D03DB6}" type="slidenum">
              <a:rPr lang="en-US" altLang="en-US"/>
              <a:pPr/>
              <a:t>‹#›</a:t>
            </a:fld>
            <a:endParaRPr lang="en-US" altLang="en-US"/>
          </a:p>
        </p:txBody>
      </p:sp>
    </p:spTree>
    <p:extLst>
      <p:ext uri="{BB962C8B-B14F-4D97-AF65-F5344CB8AC3E}">
        <p14:creationId xmlns:p14="http://schemas.microsoft.com/office/powerpoint/2010/main" val="52246966"/>
      </p:ext>
    </p:extLst>
  </p:cSld>
  <p:clrMapOvr>
    <a:masterClrMapping/>
  </p:clrMapOvr>
  <p:transition spd="med">
    <p:dissolv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12800" y="762000"/>
            <a:ext cx="10363200" cy="2438400"/>
          </a:xfrm>
        </p:spPr>
        <p:txBody>
          <a:bodyPr>
            <a:noAutofit/>
          </a:bodyPr>
          <a:lstStyle>
            <a:lvl1pPr>
              <a:defRPr sz="8000" b="1">
                <a:solidFill>
                  <a:srgbClr val="FFFF00"/>
                </a:solidFill>
              </a:defRPr>
            </a:lvl1pPr>
          </a:lstStyle>
          <a:p>
            <a:r>
              <a:rPr lang="en-US" dirty="0"/>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rgbClr val="FFFF00"/>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p>
            <a:fld id="{4BF37D07-301D-423F-9E23-FC4BF478C87D}" type="datetime1">
              <a:rPr lang="en-US" smtClean="0"/>
              <a:t>8/13/2020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8534400" y="304801"/>
            <a:ext cx="2844800" cy="365125"/>
          </a:xfrm>
        </p:spPr>
        <p:txBody>
          <a:bodyPr/>
          <a:lstStyle>
            <a:lvl1pPr>
              <a:defRPr sz="1600" b="1">
                <a:latin typeface="Impact" pitchFamily="34" charset="0"/>
              </a:defRPr>
            </a:lvl1pPr>
          </a:lstStyle>
          <a:p>
            <a:fld id="{8D829CA6-6D0E-4E5B-94C6-C609BF5B8967}" type="slidenum">
              <a:rPr lang="en-US" smtClean="0"/>
              <a:pPr/>
              <a:t>‹#›</a:t>
            </a:fld>
            <a:endParaRPr lang="en-US" dirty="0"/>
          </a:p>
        </p:txBody>
      </p:sp>
    </p:spTree>
    <p:extLst>
      <p:ext uri="{BB962C8B-B14F-4D97-AF65-F5344CB8AC3E}">
        <p14:creationId xmlns:p14="http://schemas.microsoft.com/office/powerpoint/2010/main" val="7965581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solidFill>
                  <a:srgbClr val="FFFF00"/>
                </a:solidFill>
              </a:defRPr>
            </a:lvl1pPr>
          </a:lstStyle>
          <a:p>
            <a:r>
              <a:rPr lang="en-US" dirty="0"/>
              <a:t>Click to edit Master title style</a:t>
            </a:r>
          </a:p>
        </p:txBody>
      </p:sp>
      <p:sp>
        <p:nvSpPr>
          <p:cNvPr id="3" name="Content Placeholder 2"/>
          <p:cNvSpPr>
            <a:spLocks noGrp="1"/>
          </p:cNvSpPr>
          <p:nvPr>
            <p:ph idx="1"/>
          </p:nvPr>
        </p:nvSpPr>
        <p:spPr/>
        <p:txBody>
          <a:bodyPr/>
          <a:lstStyle>
            <a:lvl1pPr marL="571500" indent="-571500">
              <a:buFont typeface="Arial" pitchFamily="34" charset="0"/>
              <a:buChar char="•"/>
              <a:defRPr b="0">
                <a:solidFill>
                  <a:schemeClr val="bg1"/>
                </a:solidFill>
              </a:defRPr>
            </a:lvl1pPr>
            <a:lvl2pPr marL="1028700" indent="-571500">
              <a:buFont typeface="Arial" pitchFamily="34" charset="0"/>
              <a:buChar char="•"/>
              <a:defRPr b="0">
                <a:solidFill>
                  <a:schemeClr val="bg1"/>
                </a:solidFill>
              </a:defRPr>
            </a:lvl2pPr>
            <a:lvl3pPr marL="1485900" indent="-571500">
              <a:buFont typeface="Arial" pitchFamily="34" charset="0"/>
              <a:buChar char="•"/>
              <a:defRPr b="0">
                <a:solidFill>
                  <a:schemeClr val="bg1"/>
                </a:solidFill>
              </a:defRPr>
            </a:lvl3pPr>
            <a:lvl4pPr marL="1943100" indent="-571500">
              <a:buFont typeface="Arial" pitchFamily="34" charset="0"/>
              <a:buChar char="•"/>
              <a:defRPr b="0">
                <a:solidFill>
                  <a:schemeClr val="bg1"/>
                </a:solidFill>
              </a:defRPr>
            </a:lvl4pPr>
            <a:lvl5pPr marL="2400300" indent="-571500">
              <a:buFont typeface="Arial" pitchFamily="34" charset="0"/>
              <a:buChar char="•"/>
              <a:defRPr b="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353BFCC0-24CC-4EC9-BC49-0DFBD7ED3B5C}" type="datetime1">
              <a:rPr lang="en-US" smtClean="0"/>
              <a:t>8/13/2020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8737600" y="228601"/>
            <a:ext cx="2844800" cy="365125"/>
          </a:xfrm>
        </p:spPr>
        <p:txBody>
          <a:bodyPr/>
          <a:lstStyle>
            <a:lvl1pPr>
              <a:defRPr sz="1800" b="0">
                <a:solidFill>
                  <a:srgbClr val="FFFF00"/>
                </a:solidFill>
                <a:latin typeface="Impact" pitchFamily="34" charset="0"/>
                <a:cs typeface="Times New Roman" pitchFamily="18" charset="0"/>
              </a:defRPr>
            </a:lvl1pPr>
          </a:lstStyle>
          <a:p>
            <a:fld id="{8D829CA6-6D0E-4E5B-94C6-C609BF5B8967}" type="slidenum">
              <a:rPr lang="en-US" smtClean="0"/>
              <a:pPr/>
              <a:t>‹#›</a:t>
            </a:fld>
            <a:endParaRPr lang="en-US" dirty="0"/>
          </a:p>
        </p:txBody>
      </p:sp>
    </p:spTree>
    <p:extLst>
      <p:ext uri="{BB962C8B-B14F-4D97-AF65-F5344CB8AC3E}">
        <p14:creationId xmlns:p14="http://schemas.microsoft.com/office/powerpoint/2010/main" val="18367486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914400"/>
            <a:ext cx="10363200" cy="2228852"/>
          </a:xfrm>
        </p:spPr>
        <p:txBody>
          <a:bodyPr>
            <a:noAutofit/>
          </a:bodyPr>
          <a:lstStyle>
            <a:lvl1pPr>
              <a:defRPr sz="7200"/>
            </a:lvl1pPr>
          </a:lstStyle>
          <a:p>
            <a:r>
              <a:rPr lang="en-US" dirty="0"/>
              <a:t>Click to edit Master title style</a:t>
            </a:r>
          </a:p>
        </p:txBody>
      </p:sp>
      <p:sp>
        <p:nvSpPr>
          <p:cNvPr id="3" name="Subtitle 2"/>
          <p:cNvSpPr>
            <a:spLocks noGrp="1"/>
          </p:cNvSpPr>
          <p:nvPr>
            <p:ph type="subTitle" idx="1"/>
          </p:nvPr>
        </p:nvSpPr>
        <p:spPr>
          <a:xfrm>
            <a:off x="1828800" y="3886200"/>
            <a:ext cx="8534400" cy="1752600"/>
          </a:xfrm>
        </p:spPr>
        <p:txBody>
          <a:bodyPr>
            <a:normAutofit/>
          </a:bodyPr>
          <a:lstStyle>
            <a:lvl1pPr marL="0" indent="0" algn="ctr">
              <a:buNone/>
              <a:defRPr sz="4800" b="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p>
            <a:fld id="{C0A5FE3E-FBFE-47CC-9858-4437304364C8}" type="datetimeFigureOut">
              <a:rPr lang="en-US" smtClean="0"/>
              <a:t>8/13/2020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DD2BD76-A9FF-4E02-80E4-30DB68C20C46}" type="slidenum">
              <a:rPr lang="en-US" smtClean="0"/>
              <a:t>‹#›</a:t>
            </a:fld>
            <a:endParaRPr lang="en-US"/>
          </a:p>
        </p:txBody>
      </p:sp>
    </p:spTree>
    <p:extLst>
      <p:ext uri="{BB962C8B-B14F-4D97-AF65-F5344CB8AC3E}">
        <p14:creationId xmlns:p14="http://schemas.microsoft.com/office/powerpoint/2010/main" val="247306388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0A5FE3E-FBFE-47CC-9858-4437304364C8}" type="datetimeFigureOut">
              <a:rPr lang="en-US" smtClean="0"/>
              <a:t>8/13/2020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8737600" y="304801"/>
            <a:ext cx="2844800" cy="365125"/>
          </a:xfrm>
        </p:spPr>
        <p:txBody>
          <a:bodyPr/>
          <a:lstStyle>
            <a:lvl1pPr>
              <a:defRPr sz="1600" b="1">
                <a:solidFill>
                  <a:srgbClr val="FFFF00"/>
                </a:solidFill>
              </a:defRPr>
            </a:lvl1pPr>
          </a:lstStyle>
          <a:p>
            <a:fld id="{0DD2BD76-A9FF-4E02-80E4-30DB68C20C46}" type="slidenum">
              <a:rPr lang="en-US" smtClean="0"/>
              <a:pPr/>
              <a:t>‹#›</a:t>
            </a:fld>
            <a:endParaRPr lang="en-US" dirty="0"/>
          </a:p>
        </p:txBody>
      </p:sp>
    </p:spTree>
    <p:extLst>
      <p:ext uri="{BB962C8B-B14F-4D97-AF65-F5344CB8AC3E}">
        <p14:creationId xmlns:p14="http://schemas.microsoft.com/office/powerpoint/2010/main" val="358742922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6"/>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0A5FE3E-FBFE-47CC-9858-4437304364C8}" type="datetimeFigureOut">
              <a:rPr lang="en-US" smtClean="0"/>
              <a:t>8/13/2020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DD2BD76-A9FF-4E02-80E4-30DB68C20C46}" type="slidenum">
              <a:rPr lang="en-US" smtClean="0"/>
              <a:t>‹#›</a:t>
            </a:fld>
            <a:endParaRPr lang="en-US"/>
          </a:p>
        </p:txBody>
      </p:sp>
    </p:spTree>
    <p:extLst>
      <p:ext uri="{BB962C8B-B14F-4D97-AF65-F5344CB8AC3E}">
        <p14:creationId xmlns:p14="http://schemas.microsoft.com/office/powerpoint/2010/main" val="248639592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3"/>
            <a:ext cx="5384800" cy="4525963"/>
          </a:xfrm>
        </p:spPr>
        <p:txBody>
          <a:bodyPr>
            <a:normAutofit/>
          </a:bodyPr>
          <a:lstStyle>
            <a:lvl1pPr>
              <a:defRPr sz="3600"/>
            </a:lvl1pPr>
            <a:lvl2pPr>
              <a:defRPr sz="3600"/>
            </a:lvl2pPr>
            <a:lvl3pPr>
              <a:defRPr sz="3600"/>
            </a:lvl3pPr>
            <a:lvl4pPr>
              <a:defRPr sz="3600"/>
            </a:lvl4pPr>
            <a:lvl5pPr>
              <a:defRPr sz="3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600203"/>
            <a:ext cx="5384800" cy="4525963"/>
          </a:xfrm>
        </p:spPr>
        <p:txBody>
          <a:bodyPr>
            <a:normAutofit/>
          </a:bodyPr>
          <a:lstStyle>
            <a:lvl1pPr>
              <a:defRPr sz="3600"/>
            </a:lvl1pPr>
            <a:lvl2pPr>
              <a:defRPr sz="3600"/>
            </a:lvl2pPr>
            <a:lvl3pPr>
              <a:defRPr sz="3600"/>
            </a:lvl3pPr>
            <a:lvl4pPr>
              <a:defRPr sz="3600"/>
            </a:lvl4pPr>
            <a:lvl5pPr>
              <a:defRPr sz="3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C0A5FE3E-FBFE-47CC-9858-4437304364C8}" type="datetimeFigureOut">
              <a:rPr lang="en-US" smtClean="0"/>
              <a:t>8/13/2020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DD2BD76-A9FF-4E02-80E4-30DB68C20C46}" type="slidenum">
              <a:rPr lang="en-US" smtClean="0"/>
              <a:t>‹#›</a:t>
            </a:fld>
            <a:endParaRPr lang="en-US"/>
          </a:p>
        </p:txBody>
      </p:sp>
    </p:spTree>
    <p:extLst>
      <p:ext uri="{BB962C8B-B14F-4D97-AF65-F5344CB8AC3E}">
        <p14:creationId xmlns:p14="http://schemas.microsoft.com/office/powerpoint/2010/main" val="29699189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7637BE-B22F-40EE-94F0-04549BC56238}"/>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6AA71582-4BAF-4211-AD4A-476ED6EB115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099DCF6B-C800-4345-BAE9-EE9FA65903F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8" name="Graphic 185">
            <a:extLst>
              <a:ext uri="{FF2B5EF4-FFF2-40B4-BE49-F238E27FC236}">
                <a16:creationId xmlns:a16="http://schemas.microsoft.com/office/drawing/2014/main" id="{E6190A1E-5381-43C4-B058-7758339984D6}"/>
              </a:ext>
            </a:extLst>
          </p:cNvPr>
          <p:cNvGrpSpPr/>
          <p:nvPr/>
        </p:nvGrpSpPr>
        <p:grpSpPr>
          <a:xfrm>
            <a:off x="10999563" y="5987064"/>
            <a:ext cx="1054467" cy="469689"/>
            <a:chOff x="9841624" y="4115729"/>
            <a:chExt cx="602170" cy="268223"/>
          </a:xfrm>
          <a:solidFill>
            <a:schemeClr val="tx1"/>
          </a:solidFill>
        </p:grpSpPr>
        <p:sp>
          <p:nvSpPr>
            <p:cNvPr id="9" name="Freeform: Shape 8">
              <a:extLst>
                <a:ext uri="{FF2B5EF4-FFF2-40B4-BE49-F238E27FC236}">
                  <a16:creationId xmlns:a16="http://schemas.microsoft.com/office/drawing/2014/main" id="{F7E35469-0BEA-4E5E-955F-1AA300A62DE5}"/>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58F650BE-565E-4A52-8143-7A87700FC5F5}"/>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286A3F89-AA2A-44E5-915E-C47A069EB685}"/>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5C57F514-AB27-4489-8D3C-01DD1025DDAD}"/>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0141169F-1C39-4D04-AF32-D0D14D004B05}"/>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5" name="Date Placeholder 4">
            <a:extLst>
              <a:ext uri="{FF2B5EF4-FFF2-40B4-BE49-F238E27FC236}">
                <a16:creationId xmlns:a16="http://schemas.microsoft.com/office/drawing/2014/main" id="{93087465-759F-4895-8FC6-DD464FB918CA}"/>
              </a:ext>
            </a:extLst>
          </p:cNvPr>
          <p:cNvSpPr>
            <a:spLocks noGrp="1"/>
          </p:cNvSpPr>
          <p:nvPr>
            <p:ph type="dt" sz="half" idx="10"/>
          </p:nvPr>
        </p:nvSpPr>
        <p:spPr/>
        <p:txBody>
          <a:bodyPr/>
          <a:lstStyle/>
          <a:p>
            <a:fld id="{29E9CBD8-1588-4B6B-B74D-87480DDE94C0}" type="datetime1">
              <a:rPr lang="en-US" smtClean="0"/>
              <a:t>8/13/2020</a:t>
            </a:fld>
            <a:endParaRPr lang="en-US" dirty="0"/>
          </a:p>
        </p:txBody>
      </p:sp>
      <p:sp>
        <p:nvSpPr>
          <p:cNvPr id="6" name="Footer Placeholder 5">
            <a:extLst>
              <a:ext uri="{FF2B5EF4-FFF2-40B4-BE49-F238E27FC236}">
                <a16:creationId xmlns:a16="http://schemas.microsoft.com/office/drawing/2014/main" id="{92F1AA18-D8A5-44D9-881C-522258ED54D7}"/>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1C1BA574-A76A-4F4C-8CBD-768278B66E72}"/>
              </a:ext>
            </a:extLst>
          </p:cNvPr>
          <p:cNvSpPr>
            <a:spLocks noGrp="1"/>
          </p:cNvSpPr>
          <p:nvPr>
            <p:ph type="sldNum" sz="quarter" idx="12"/>
          </p:nvPr>
        </p:nvSpPr>
        <p:spPr/>
        <p:txBody>
          <a:bodyPr/>
          <a:lstStyle/>
          <a:p>
            <a:fld id="{F3450C42-9A0B-4425-92C2-70FCF7C45734}" type="slidenum">
              <a:rPr lang="en-US" smtClean="0"/>
              <a:t>‹#›</a:t>
            </a:fld>
            <a:endParaRPr lang="en-US" dirty="0"/>
          </a:p>
        </p:txBody>
      </p:sp>
      <p:sp>
        <p:nvSpPr>
          <p:cNvPr id="15" name="Oval 14">
            <a:extLst>
              <a:ext uri="{FF2B5EF4-FFF2-40B4-BE49-F238E27FC236}">
                <a16:creationId xmlns:a16="http://schemas.microsoft.com/office/drawing/2014/main" id="{2793E083-ADC4-4391-83DD-781529A66110}"/>
              </a:ext>
            </a:extLst>
          </p:cNvPr>
          <p:cNvSpPr/>
          <p:nvPr/>
        </p:nvSpPr>
        <p:spPr>
          <a:xfrm>
            <a:off x="320736" y="652894"/>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103596600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3"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3"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0"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0A5FE3E-FBFE-47CC-9858-4437304364C8}" type="datetimeFigureOut">
              <a:rPr lang="en-US" smtClean="0"/>
              <a:t>8/13/2020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DD2BD76-A9FF-4E02-80E4-30DB68C20C46}" type="slidenum">
              <a:rPr lang="en-US" smtClean="0"/>
              <a:t>‹#›</a:t>
            </a:fld>
            <a:endParaRPr lang="en-US"/>
          </a:p>
        </p:txBody>
      </p:sp>
    </p:spTree>
    <p:extLst>
      <p:ext uri="{BB962C8B-B14F-4D97-AF65-F5344CB8AC3E}">
        <p14:creationId xmlns:p14="http://schemas.microsoft.com/office/powerpoint/2010/main" val="209584456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0A5FE3E-FBFE-47CC-9858-4437304364C8}" type="datetimeFigureOut">
              <a:rPr lang="en-US" smtClean="0"/>
              <a:t>8/13/2020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DD2BD76-A9FF-4E02-80E4-30DB68C20C46}" type="slidenum">
              <a:rPr lang="en-US" smtClean="0"/>
              <a:t>‹#›</a:t>
            </a:fld>
            <a:endParaRPr lang="en-US"/>
          </a:p>
        </p:txBody>
      </p:sp>
    </p:spTree>
    <p:extLst>
      <p:ext uri="{BB962C8B-B14F-4D97-AF65-F5344CB8AC3E}">
        <p14:creationId xmlns:p14="http://schemas.microsoft.com/office/powerpoint/2010/main" val="186776449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0A5FE3E-FBFE-47CC-9858-4437304364C8}" type="datetimeFigureOut">
              <a:rPr lang="en-US" smtClean="0"/>
              <a:t>8/13/2020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DD2BD76-A9FF-4E02-80E4-30DB68C20C46}" type="slidenum">
              <a:rPr lang="en-US" smtClean="0"/>
              <a:t>‹#›</a:t>
            </a:fld>
            <a:endParaRPr lang="en-US"/>
          </a:p>
        </p:txBody>
      </p:sp>
    </p:spTree>
    <p:extLst>
      <p:ext uri="{BB962C8B-B14F-4D97-AF65-F5344CB8AC3E}">
        <p14:creationId xmlns:p14="http://schemas.microsoft.com/office/powerpoint/2010/main" val="1296444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5" y="273053"/>
            <a:ext cx="6815668"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0A5FE3E-FBFE-47CC-9858-4437304364C8}" type="datetimeFigureOut">
              <a:rPr lang="en-US" smtClean="0"/>
              <a:t>8/13/2020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DD2BD76-A9FF-4E02-80E4-30DB68C20C46}" type="slidenum">
              <a:rPr lang="en-US" smtClean="0"/>
              <a:t>‹#›</a:t>
            </a:fld>
            <a:endParaRPr lang="en-US"/>
          </a:p>
        </p:txBody>
      </p:sp>
    </p:spTree>
    <p:extLst>
      <p:ext uri="{BB962C8B-B14F-4D97-AF65-F5344CB8AC3E}">
        <p14:creationId xmlns:p14="http://schemas.microsoft.com/office/powerpoint/2010/main" val="426346907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9"/>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0A5FE3E-FBFE-47CC-9858-4437304364C8}" type="datetimeFigureOut">
              <a:rPr lang="en-US" smtClean="0"/>
              <a:t>8/13/2020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DD2BD76-A9FF-4E02-80E4-30DB68C20C46}" type="slidenum">
              <a:rPr lang="en-US" smtClean="0"/>
              <a:t>‹#›</a:t>
            </a:fld>
            <a:endParaRPr lang="en-US"/>
          </a:p>
        </p:txBody>
      </p:sp>
    </p:spTree>
    <p:extLst>
      <p:ext uri="{BB962C8B-B14F-4D97-AF65-F5344CB8AC3E}">
        <p14:creationId xmlns:p14="http://schemas.microsoft.com/office/powerpoint/2010/main" val="381874116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0A5FE3E-FBFE-47CC-9858-4437304364C8}" type="datetimeFigureOut">
              <a:rPr lang="en-US" smtClean="0"/>
              <a:t>8/13/2020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DD2BD76-A9FF-4E02-80E4-30DB68C20C46}" type="slidenum">
              <a:rPr lang="en-US" smtClean="0"/>
              <a:t>‹#›</a:t>
            </a:fld>
            <a:endParaRPr lang="en-US"/>
          </a:p>
        </p:txBody>
      </p:sp>
    </p:spTree>
    <p:extLst>
      <p:ext uri="{BB962C8B-B14F-4D97-AF65-F5344CB8AC3E}">
        <p14:creationId xmlns:p14="http://schemas.microsoft.com/office/powerpoint/2010/main" val="244761238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1"/>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0A5FE3E-FBFE-47CC-9858-4437304364C8}" type="datetimeFigureOut">
              <a:rPr lang="en-US" smtClean="0"/>
              <a:t>8/13/2020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DD2BD76-A9FF-4E02-80E4-30DB68C20C46}" type="slidenum">
              <a:rPr lang="en-US" smtClean="0"/>
              <a:t>‹#›</a:t>
            </a:fld>
            <a:endParaRPr lang="en-US"/>
          </a:p>
        </p:txBody>
      </p:sp>
    </p:spTree>
    <p:extLst>
      <p:ext uri="{BB962C8B-B14F-4D97-AF65-F5344CB8AC3E}">
        <p14:creationId xmlns:p14="http://schemas.microsoft.com/office/powerpoint/2010/main" val="101226788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16" name="Rectangle 15"/>
          <p:cNvSpPr/>
          <p:nvPr/>
        </p:nvSpPr>
        <p:spPr>
          <a:xfrm>
            <a:off x="1" y="0"/>
            <a:ext cx="12192000" cy="6858000"/>
          </a:xfrm>
          <a:prstGeom prst="rect">
            <a:avLst/>
          </a:prstGeom>
          <a:blipFill dpi="0" rotWithShape="1">
            <a:blip r:embed="rId2">
              <a:alphaModFix amt="40000"/>
              <a:duotone>
                <a:schemeClr val="accent1">
                  <a:shade val="45000"/>
                  <a:satMod val="135000"/>
                </a:schemeClr>
                <a:prstClr val="white"/>
              </a:duotone>
            </a:blip>
            <a:srcRect/>
            <a:tile tx="-133350" ty="330200" sx="85000" sy="85000" flip="xy"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307870" y="1267730"/>
            <a:ext cx="9576262"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11" name="Rectangle 10"/>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5" name="Rectangle 14"/>
          <p:cNvSpPr/>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4" name="Group 3"/>
          <p:cNvGrpSpPr/>
          <p:nvPr/>
        </p:nvGrpSpPr>
        <p:grpSpPr>
          <a:xfrm>
            <a:off x="5250180" y="1267730"/>
            <a:ext cx="1691640" cy="645295"/>
            <a:chOff x="5318306" y="1386268"/>
            <a:chExt cx="1567331" cy="645295"/>
          </a:xfrm>
        </p:grpSpPr>
        <p:cxnSp>
          <p:nvCxnSpPr>
            <p:cNvPr id="17" name="Straight Connector 16"/>
            <p:cNvCxnSpPr/>
            <p:nvPr/>
          </p:nvCxnSpPr>
          <p:spPr>
            <a:xfrm>
              <a:off x="5318306" y="1386268"/>
              <a:ext cx="0" cy="640080"/>
            </a:xfrm>
            <a:prstGeom prst="line">
              <a:avLst/>
            </a:prstGeom>
            <a:solidFill>
              <a:schemeClr val="tx1">
                <a:lumMod val="85000"/>
                <a:lumOff val="15000"/>
              </a:schemeClr>
            </a:solidFill>
            <a:ln>
              <a:solidFill>
                <a:schemeClr val="tx1">
                  <a:lumMod val="85000"/>
                  <a:lumOff val="15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885637" y="1386268"/>
              <a:ext cx="0" cy="640080"/>
            </a:xfrm>
            <a:prstGeom prst="line">
              <a:avLst/>
            </a:prstGeom>
            <a:solidFill>
              <a:schemeClr val="tx1">
                <a:lumMod val="85000"/>
                <a:lumOff val="15000"/>
              </a:schemeClr>
            </a:solidFill>
            <a:ln>
              <a:solidFill>
                <a:schemeClr val="tx1">
                  <a:lumMod val="85000"/>
                  <a:lumOff val="15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318306" y="2031563"/>
              <a:ext cx="1567331" cy="0"/>
            </a:xfrm>
            <a:prstGeom prst="line">
              <a:avLst/>
            </a:prstGeom>
            <a:solidFill>
              <a:schemeClr val="tx1">
                <a:lumMod val="85000"/>
                <a:lumOff val="15000"/>
              </a:schemeClr>
            </a:solidFill>
            <a:ln>
              <a:solidFill>
                <a:schemeClr val="tx1">
                  <a:lumMod val="85000"/>
                  <a:lumOff val="15000"/>
                </a:schemeClr>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561708" y="2091263"/>
            <a:ext cx="9068586" cy="2590800"/>
          </a:xfrm>
        </p:spPr>
        <p:txBody>
          <a:bodyPr tIns="45720" bIns="45720" anchor="ctr">
            <a:noAutofit/>
          </a:bodyPr>
          <a:lstStyle>
            <a:lvl1pPr algn="ctr">
              <a:lnSpc>
                <a:spcPct val="83000"/>
              </a:lnSpc>
              <a:defRPr lang="en-US" sz="7200" b="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sp>
        <p:nvSpPr>
          <p:cNvPr id="3" name="Subtitle 2"/>
          <p:cNvSpPr>
            <a:spLocks noGrp="1"/>
          </p:cNvSpPr>
          <p:nvPr>
            <p:ph type="subTitle" idx="1"/>
          </p:nvPr>
        </p:nvSpPr>
        <p:spPr>
          <a:xfrm>
            <a:off x="1562100" y="4682062"/>
            <a:ext cx="9070848" cy="457201"/>
          </a:xfrm>
        </p:spPr>
        <p:txBody>
          <a:bodyPr>
            <a:normAutofit/>
          </a:bodyPr>
          <a:lstStyle>
            <a:lvl1pPr marL="0" indent="0" algn="ctr">
              <a:spcBef>
                <a:spcPts val="0"/>
              </a:spcBef>
              <a:buNone/>
              <a:defRPr sz="1600" spc="80" baseline="0">
                <a:solidFill>
                  <a:schemeClr val="tx2">
                    <a:lumMod val="75000"/>
                  </a:schemeClr>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0" name="Date Placeholder 19"/>
          <p:cNvSpPr>
            <a:spLocks noGrp="1"/>
          </p:cNvSpPr>
          <p:nvPr>
            <p:ph type="dt" sz="half" idx="10"/>
          </p:nvPr>
        </p:nvSpPr>
        <p:spPr>
          <a:xfrm>
            <a:off x="5318760" y="1341255"/>
            <a:ext cx="1554480" cy="527213"/>
          </a:xfrm>
        </p:spPr>
        <p:txBody>
          <a:bodyPr/>
          <a:lstStyle>
            <a:lvl1pPr algn="ctr">
              <a:defRPr sz="1300" spc="0" baseline="0">
                <a:solidFill>
                  <a:srgbClr val="FFFFFF"/>
                </a:solidFill>
                <a:latin typeface="+mn-lt"/>
              </a:defRPr>
            </a:lvl1pPr>
          </a:lstStyle>
          <a:p>
            <a:fld id="{A76EB9D5-7E1A-4433-8B21-2237CC26FA2C}" type="datetimeFigureOut">
              <a:rPr lang="en-US" dirty="0"/>
              <a:t>8/13/2020</a:t>
            </a:fld>
            <a:endParaRPr lang="en-US" dirty="0"/>
          </a:p>
        </p:txBody>
      </p:sp>
      <p:sp>
        <p:nvSpPr>
          <p:cNvPr id="21" name="Footer Placeholder 20"/>
          <p:cNvSpPr>
            <a:spLocks noGrp="1"/>
          </p:cNvSpPr>
          <p:nvPr>
            <p:ph type="ftr" sz="quarter" idx="11"/>
          </p:nvPr>
        </p:nvSpPr>
        <p:spPr>
          <a:xfrm>
            <a:off x="1453896" y="5212080"/>
            <a:ext cx="5905500" cy="228600"/>
          </a:xfrm>
        </p:spPr>
        <p:txBody>
          <a:bodyPr/>
          <a:lstStyle>
            <a:lvl1pPr algn="l">
              <a:defRPr>
                <a:solidFill>
                  <a:schemeClr val="tx1">
                    <a:lumMod val="75000"/>
                    <a:lumOff val="25000"/>
                  </a:schemeClr>
                </a:solidFill>
              </a:defRPr>
            </a:lvl1pPr>
          </a:lstStyle>
          <a:p>
            <a:endParaRPr lang="en-US" dirty="0"/>
          </a:p>
        </p:txBody>
      </p:sp>
      <p:sp>
        <p:nvSpPr>
          <p:cNvPr id="22" name="Slide Number Placeholder 21"/>
          <p:cNvSpPr>
            <a:spLocks noGrp="1"/>
          </p:cNvSpPr>
          <p:nvPr>
            <p:ph type="sldNum" sz="quarter" idx="12"/>
          </p:nvPr>
        </p:nvSpPr>
        <p:spPr>
          <a:xfrm>
            <a:off x="8606919" y="5212080"/>
            <a:ext cx="2111881" cy="228600"/>
          </a:xfrm>
        </p:spPr>
        <p:txBody>
          <a:bodyPr/>
          <a:lstStyle>
            <a:lvl1pPr>
              <a:defRPr>
                <a:solidFill>
                  <a:schemeClr val="tx1">
                    <a:lumMod val="75000"/>
                    <a:lumOff val="25000"/>
                  </a:schemeClr>
                </a:solidFill>
              </a:defRPr>
            </a:lvl1pPr>
          </a:lstStyle>
          <a:p>
            <a:fld id="{4FAB73BC-B049-4115-A692-8D63A059BFB8}" type="slidenum">
              <a:rPr lang="en-US" dirty="0"/>
              <a:pPr/>
              <a:t>‹#›</a:t>
            </a:fld>
            <a:endParaRPr lang="en-US" dirty="0"/>
          </a:p>
        </p:txBody>
      </p:sp>
    </p:spTree>
    <p:extLst>
      <p:ext uri="{BB962C8B-B14F-4D97-AF65-F5344CB8AC3E}">
        <p14:creationId xmlns:p14="http://schemas.microsoft.com/office/powerpoint/2010/main" val="1319159620"/>
      </p:ext>
    </p:extLst>
  </p:cSld>
  <p:clrMapOvr>
    <a:overrideClrMapping bg1="lt1" tx1="dk1" bg2="lt2" tx2="dk2" accent1="accent1" accent2="accent2" accent3="accent3" accent4="accent4" accent5="accent5" accent6="accent6" hlink="hlink" folHlink="folHlink"/>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39EF837-FEDB-44F2-8FB5-4F56FC548A33}" type="datetimeFigureOut">
              <a:rPr lang="en-US" dirty="0"/>
              <a:t>8/13/2020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65436382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16" name="Rectangle 15"/>
          <p:cNvSpPr/>
          <p:nvPr/>
        </p:nvSpPr>
        <p:spPr>
          <a:xfrm>
            <a:off x="11784" y="0"/>
            <a:ext cx="12192000" cy="6858000"/>
          </a:xfrm>
          <a:prstGeom prst="rect">
            <a:avLst/>
          </a:prstGeom>
          <a:blipFill dpi="0" rotWithShape="1">
            <a:blip r:embed="rId2">
              <a:alphaModFix amt="40000"/>
              <a:duotone>
                <a:schemeClr val="accent2">
                  <a:shade val="45000"/>
                  <a:satMod val="135000"/>
                </a:schemeClr>
                <a:prstClr val="white"/>
              </a:duotone>
            </a:blip>
            <a:srcRect/>
            <a:tile tx="-133350" ty="330200" sx="85000" sy="85000" flip="xy"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3" name="Rectangle 22"/>
          <p:cNvSpPr/>
          <p:nvPr/>
        </p:nvSpPr>
        <p:spPr>
          <a:xfrm>
            <a:off x="1307870" y="1267730"/>
            <a:ext cx="9576262"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24" name="Rectangle 23"/>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30" name="Rectangle 29"/>
          <p:cNvSpPr/>
          <p:nvPr/>
        </p:nvSpPr>
        <p:spPr>
          <a:xfrm>
            <a:off x="5135880" y="1267730"/>
            <a:ext cx="1920240" cy="7315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31" name="Group 30"/>
          <p:cNvGrpSpPr/>
          <p:nvPr/>
        </p:nvGrpSpPr>
        <p:grpSpPr>
          <a:xfrm>
            <a:off x="5250180" y="1267730"/>
            <a:ext cx="1691640" cy="645295"/>
            <a:chOff x="5318306" y="1386268"/>
            <a:chExt cx="1567331" cy="645295"/>
          </a:xfrm>
        </p:grpSpPr>
        <p:cxnSp>
          <p:nvCxnSpPr>
            <p:cNvPr id="32" name="Straight Connector 31"/>
            <p:cNvCxnSpPr/>
            <p:nvPr/>
          </p:nvCxnSpPr>
          <p:spPr>
            <a:xfrm>
              <a:off x="5318306" y="1386268"/>
              <a:ext cx="0" cy="640080"/>
            </a:xfrm>
            <a:prstGeom prst="line">
              <a:avLst/>
            </a:prstGeom>
            <a:solidFill>
              <a:schemeClr val="tx1">
                <a:lumMod val="85000"/>
                <a:lumOff val="15000"/>
              </a:schemeClr>
            </a:solidFill>
            <a:ln>
              <a:solidFill>
                <a:schemeClr val="accent2">
                  <a:lumMod val="5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6885637" y="1386268"/>
              <a:ext cx="0" cy="640080"/>
            </a:xfrm>
            <a:prstGeom prst="line">
              <a:avLst/>
            </a:prstGeom>
            <a:solidFill>
              <a:schemeClr val="tx1">
                <a:lumMod val="85000"/>
                <a:lumOff val="15000"/>
              </a:schemeClr>
            </a:solidFill>
            <a:ln>
              <a:solidFill>
                <a:schemeClr val="accent2">
                  <a:lumMod val="5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5318306" y="2031563"/>
              <a:ext cx="1567331" cy="0"/>
            </a:xfrm>
            <a:prstGeom prst="line">
              <a:avLst/>
            </a:prstGeom>
            <a:solidFill>
              <a:schemeClr val="tx1">
                <a:lumMod val="85000"/>
                <a:lumOff val="15000"/>
              </a:schemeClr>
            </a:solidFill>
            <a:ln>
              <a:solidFill>
                <a:schemeClr val="accent2">
                  <a:lumMod val="50000"/>
                </a:schemeClr>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1563623" y="2094309"/>
            <a:ext cx="9070848" cy="2587752"/>
          </a:xfrm>
        </p:spPr>
        <p:txBody>
          <a:bodyPr anchor="ctr">
            <a:noAutofit/>
          </a:bodyPr>
          <a:lstStyle>
            <a:lvl1pPr algn="ctr">
              <a:lnSpc>
                <a:spcPct val="83000"/>
              </a:lnSpc>
              <a:defRPr lang="en-US" sz="720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sp>
        <p:nvSpPr>
          <p:cNvPr id="3" name="Text Placeholder 2"/>
          <p:cNvSpPr>
            <a:spLocks noGrp="1"/>
          </p:cNvSpPr>
          <p:nvPr>
            <p:ph type="body" idx="1"/>
          </p:nvPr>
        </p:nvSpPr>
        <p:spPr>
          <a:xfrm>
            <a:off x="1563624" y="4682062"/>
            <a:ext cx="9070848" cy="457200"/>
          </a:xfrm>
        </p:spPr>
        <p:txBody>
          <a:bodyPr anchor="t">
            <a:normAutofit/>
          </a:bodyPr>
          <a:lstStyle>
            <a:lvl1pPr marL="0" indent="0" algn="ctr">
              <a:buNone/>
              <a:tabLst>
                <a:tab pos="2633663" algn="l"/>
              </a:tabLst>
              <a:defRPr sz="1600">
                <a:solidFill>
                  <a:schemeClr val="tx2"/>
                </a:solidFill>
                <a:effectLst/>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5321808" y="1344502"/>
            <a:ext cx="1554480" cy="530352"/>
          </a:xfrm>
        </p:spPr>
        <p:txBody>
          <a:bodyPr/>
          <a:lstStyle>
            <a:lvl1pPr algn="ctr">
              <a:defRPr lang="en-US" sz="1300" kern="1200" spc="0" baseline="0">
                <a:solidFill>
                  <a:srgbClr val="FFFFFF"/>
                </a:solidFill>
                <a:latin typeface="+mn-lt"/>
                <a:ea typeface="+mn-ea"/>
                <a:cs typeface="+mn-cs"/>
              </a:defRPr>
            </a:lvl1pPr>
          </a:lstStyle>
          <a:p>
            <a:fld id="{4EC2AB55-62C0-407E-B706-C907B44B0BFC}" type="datetimeFigureOut">
              <a:rPr lang="en-US" dirty="0"/>
              <a:t>8/13/2020</a:t>
            </a:fld>
            <a:endParaRPr lang="en-US" dirty="0"/>
          </a:p>
        </p:txBody>
      </p:sp>
      <p:sp>
        <p:nvSpPr>
          <p:cNvPr id="5" name="Footer Placeholder 4"/>
          <p:cNvSpPr>
            <a:spLocks noGrp="1"/>
          </p:cNvSpPr>
          <p:nvPr>
            <p:ph type="ftr" sz="quarter" idx="11"/>
          </p:nvPr>
        </p:nvSpPr>
        <p:spPr>
          <a:xfrm>
            <a:off x="1453896" y="5212080"/>
            <a:ext cx="5907024" cy="228600"/>
          </a:xfrm>
        </p:spPr>
        <p:txBody>
          <a:bodyPr/>
          <a:lstStyle>
            <a:lvl1pPr algn="l">
              <a:defRPr/>
            </a:lvl1pPr>
          </a:lstStyle>
          <a:p>
            <a:endParaRPr lang="en-US" dirty="0"/>
          </a:p>
        </p:txBody>
      </p:sp>
      <p:sp>
        <p:nvSpPr>
          <p:cNvPr id="6" name="Slide Number Placeholder 5"/>
          <p:cNvSpPr>
            <a:spLocks noGrp="1"/>
          </p:cNvSpPr>
          <p:nvPr>
            <p:ph type="sldNum" sz="quarter" idx="12"/>
          </p:nvPr>
        </p:nvSpPr>
        <p:spPr>
          <a:xfrm>
            <a:off x="8604504" y="5212080"/>
            <a:ext cx="2112264" cy="228600"/>
          </a:xfrm>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2361050078"/>
      </p:ext>
    </p:extLst>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31B666-D6BE-4FA8-9CF1-F15FD58B0CBF}"/>
              </a:ext>
            </a:extLst>
          </p:cNvPr>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3BCE4B4A-DE64-4563-83CD-C40B1D681D9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1DA0314-0202-4E6D-8352-C28376A9C08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87B56083-87B4-4603-B6FF-A9EB68E3E69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33708CF-F028-4917-A9CB-59BF5248A20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10" name="Graphic 185">
            <a:extLst>
              <a:ext uri="{FF2B5EF4-FFF2-40B4-BE49-F238E27FC236}">
                <a16:creationId xmlns:a16="http://schemas.microsoft.com/office/drawing/2014/main" id="{81B934BF-E239-47E1-93E9-EA3182162D21}"/>
              </a:ext>
            </a:extLst>
          </p:cNvPr>
          <p:cNvGrpSpPr/>
          <p:nvPr/>
        </p:nvGrpSpPr>
        <p:grpSpPr>
          <a:xfrm>
            <a:off x="10999563" y="5987064"/>
            <a:ext cx="1054467" cy="469689"/>
            <a:chOff x="9841624" y="4115729"/>
            <a:chExt cx="602170" cy="268223"/>
          </a:xfrm>
          <a:solidFill>
            <a:schemeClr val="tx1"/>
          </a:solidFill>
        </p:grpSpPr>
        <p:sp>
          <p:nvSpPr>
            <p:cNvPr id="11" name="Freeform: Shape 10">
              <a:extLst>
                <a:ext uri="{FF2B5EF4-FFF2-40B4-BE49-F238E27FC236}">
                  <a16:creationId xmlns:a16="http://schemas.microsoft.com/office/drawing/2014/main" id="{C3BBF177-5044-426A-93ED-64BDC84BF184}"/>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74270648-77F5-4D28-B691-DA57AA28FD73}"/>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6086B770-2F70-4B7B-9525-286BBD63AD72}"/>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57DDC14D-7AE3-41CD-ADFC-A3601D4F9DF3}"/>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42181834-8401-4B66-85EE-1CBF57807DAB}"/>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7" name="Date Placeholder 6">
            <a:extLst>
              <a:ext uri="{FF2B5EF4-FFF2-40B4-BE49-F238E27FC236}">
                <a16:creationId xmlns:a16="http://schemas.microsoft.com/office/drawing/2014/main" id="{A433C091-3B62-4087-9A97-63BBE28CFF17}"/>
              </a:ext>
            </a:extLst>
          </p:cNvPr>
          <p:cNvSpPr>
            <a:spLocks noGrp="1"/>
          </p:cNvSpPr>
          <p:nvPr>
            <p:ph type="dt" sz="half" idx="10"/>
          </p:nvPr>
        </p:nvSpPr>
        <p:spPr/>
        <p:txBody>
          <a:bodyPr/>
          <a:lstStyle/>
          <a:p>
            <a:fld id="{AD794440-721C-4D75-BD4F-4CFB3D51CDCA}" type="datetime1">
              <a:rPr lang="en-US" smtClean="0"/>
              <a:t>8/13/2020</a:t>
            </a:fld>
            <a:endParaRPr lang="en-US" dirty="0"/>
          </a:p>
        </p:txBody>
      </p:sp>
      <p:sp>
        <p:nvSpPr>
          <p:cNvPr id="8" name="Footer Placeholder 7">
            <a:extLst>
              <a:ext uri="{FF2B5EF4-FFF2-40B4-BE49-F238E27FC236}">
                <a16:creationId xmlns:a16="http://schemas.microsoft.com/office/drawing/2014/main" id="{870710C3-2723-4847-BCAF-96D9FAE50555}"/>
              </a:ext>
            </a:extLst>
          </p:cNvPr>
          <p:cNvSpPr>
            <a:spLocks noGrp="1"/>
          </p:cNvSpPr>
          <p:nvPr>
            <p:ph type="ftr" sz="quarter" idx="11"/>
          </p:nvPr>
        </p:nvSpPr>
        <p:spPr/>
        <p:txBody>
          <a:bodyPr/>
          <a:lstStyle/>
          <a:p>
            <a:r>
              <a:rPr lang="en-US" dirty="0"/>
              <a:t>Sample Footer Text</a:t>
            </a:r>
          </a:p>
        </p:txBody>
      </p:sp>
      <p:sp>
        <p:nvSpPr>
          <p:cNvPr id="9" name="Slide Number Placeholder 8">
            <a:extLst>
              <a:ext uri="{FF2B5EF4-FFF2-40B4-BE49-F238E27FC236}">
                <a16:creationId xmlns:a16="http://schemas.microsoft.com/office/drawing/2014/main" id="{96618B2C-95AC-4438-97FD-07ACF297B8FE}"/>
              </a:ext>
            </a:extLst>
          </p:cNvPr>
          <p:cNvSpPr>
            <a:spLocks noGrp="1"/>
          </p:cNvSpPr>
          <p:nvPr>
            <p:ph type="sldNum" sz="quarter" idx="12"/>
          </p:nvPr>
        </p:nvSpPr>
        <p:spPr/>
        <p:txBody>
          <a:bodyPr/>
          <a:lstStyle/>
          <a:p>
            <a:fld id="{F3450C42-9A0B-4425-92C2-70FCF7C45734}" type="slidenum">
              <a:rPr lang="en-US" smtClean="0"/>
              <a:t>‹#›</a:t>
            </a:fld>
            <a:endParaRPr lang="en-US" dirty="0"/>
          </a:p>
        </p:txBody>
      </p:sp>
      <p:sp>
        <p:nvSpPr>
          <p:cNvPr id="17" name="Oval 16">
            <a:extLst>
              <a:ext uri="{FF2B5EF4-FFF2-40B4-BE49-F238E27FC236}">
                <a16:creationId xmlns:a16="http://schemas.microsoft.com/office/drawing/2014/main" id="{D6B0F5A7-6E8A-4BCD-8F1F-233ECD21B262}"/>
              </a:ext>
            </a:extLst>
          </p:cNvPr>
          <p:cNvSpPr/>
          <p:nvPr/>
        </p:nvSpPr>
        <p:spPr>
          <a:xfrm>
            <a:off x="320736" y="652894"/>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108393580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066800" y="2103120"/>
            <a:ext cx="475488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70320" y="2103120"/>
            <a:ext cx="475488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9FBB33F-FEF5-4E73-A5F9-307689FE77C6}" type="datetimeFigureOut">
              <a:rPr lang="en-US" dirty="0"/>
              <a:t>8/13/2020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270141527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69848" y="2074334"/>
            <a:ext cx="4754880" cy="640080"/>
          </a:xfrm>
        </p:spPr>
        <p:txBody>
          <a:bodyPr anchor="ctr">
            <a:normAutofit/>
          </a:bodyPr>
          <a:lstStyle>
            <a:lvl1pPr marL="0" indent="0" algn="ctr">
              <a:spcBef>
                <a:spcPts val="0"/>
              </a:spcBef>
              <a:buNone/>
              <a:defRPr sz="1800" b="0">
                <a:solidFill>
                  <a:schemeClr val="tx2"/>
                </a:solidFill>
                <a:latin typeface="+mn-lt"/>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69848" y="2755898"/>
            <a:ext cx="475488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73368" y="2074334"/>
            <a:ext cx="4754880" cy="640080"/>
          </a:xfrm>
        </p:spPr>
        <p:txBody>
          <a:bodyPr anchor="ctr">
            <a:normAutofit/>
          </a:bodyPr>
          <a:lstStyle>
            <a:lvl1pPr marL="0" indent="0" algn="ctr">
              <a:spcBef>
                <a:spcPts val="0"/>
              </a:spcBef>
              <a:buNone/>
              <a:defRPr sz="1800" b="0">
                <a:solidFill>
                  <a:schemeClr val="tx2"/>
                </a:solidFill>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373368" y="2756581"/>
            <a:ext cx="475488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64B5FA4-F0B8-4D71-BC92-932E3A1502F8}" type="datetimeFigureOut">
              <a:rPr lang="en-US" dirty="0"/>
              <a:t>8/13/2020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49916959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FD89F80-C2CE-4D6A-80E4-D3515AD92BC6}" type="datetimeFigureOut">
              <a:rPr lang="en-US" dirty="0"/>
              <a:t>8/13/2020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154822813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3E4220E-EF40-477E-B84C-637FC7CE78DB}" type="datetimeFigureOut">
              <a:rPr lang="en-US" dirty="0"/>
              <a:t>8/13/2020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67727411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5" name="Rectangle 14"/>
          <p:cNvSpPr/>
          <p:nvPr/>
        </p:nvSpPr>
        <p:spPr>
          <a:xfrm>
            <a:off x="9020386" y="237744"/>
            <a:ext cx="2926080" cy="638251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0" y="607392"/>
            <a:ext cx="2430780" cy="1645920"/>
          </a:xfrm>
        </p:spPr>
        <p:txBody>
          <a:bodyPr anchor="b">
            <a:normAutofit/>
          </a:bodyPr>
          <a:lstStyle>
            <a:lvl1pPr algn="l" defTabSz="914400" rtl="0" eaLnBrk="1" latinLnBrk="0" hangingPunct="1">
              <a:lnSpc>
                <a:spcPct val="90000"/>
              </a:lnSpc>
              <a:spcBef>
                <a:spcPct val="0"/>
              </a:spcBef>
              <a:buNone/>
              <a:defRPr lang="en-US" sz="2800" b="0" kern="1200" cap="none" spc="0" baseline="0" dirty="0">
                <a:solidFill>
                  <a:schemeClr val="tx1"/>
                </a:solidFill>
                <a:effectLst/>
                <a:latin typeface="+mj-lt"/>
                <a:ea typeface="+mn-ea"/>
                <a:cs typeface="+mn-cs"/>
              </a:defRPr>
            </a:lvl1pPr>
          </a:lstStyle>
          <a:p>
            <a:r>
              <a:rPr lang="en-US"/>
              <a:t>Click to edit Master title style</a:t>
            </a:r>
            <a:endParaRPr lang="en-US" dirty="0"/>
          </a:p>
        </p:txBody>
      </p:sp>
      <p:sp>
        <p:nvSpPr>
          <p:cNvPr id="3" name="Content Placeholder 2"/>
          <p:cNvSpPr>
            <a:spLocks noGrp="1"/>
          </p:cNvSpPr>
          <p:nvPr>
            <p:ph idx="1"/>
          </p:nvPr>
        </p:nvSpPr>
        <p:spPr>
          <a:xfrm>
            <a:off x="685800" y="609600"/>
            <a:ext cx="7772400" cy="5334000"/>
          </a:xfrm>
        </p:spPr>
        <p:txBody>
          <a:bodyPr/>
          <a:lstStyle>
            <a:lvl1pPr>
              <a:defRPr sz="19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296400" y="2286000"/>
            <a:ext cx="2430780" cy="3505200"/>
          </a:xfrm>
        </p:spPr>
        <p:txBody>
          <a:bodyPr>
            <a:normAutofit/>
          </a:bodyPr>
          <a:lstStyle>
            <a:lvl1pPr marL="0" indent="0">
              <a:lnSpc>
                <a:spcPct val="110000"/>
              </a:lnSpc>
              <a:spcBef>
                <a:spcPts val="800"/>
              </a:spcBef>
              <a:buNone/>
              <a:defRPr sz="14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FD0B8D63-E026-4E54-B301-C824E1BD14F3}" type="datetimeFigureOut">
              <a:rPr lang="en-US" dirty="0"/>
              <a:t>8/13/2020</a:t>
            </a:fld>
            <a:endParaRPr lang="en-US" dirty="0"/>
          </a:p>
        </p:txBody>
      </p:sp>
      <p:sp>
        <p:nvSpPr>
          <p:cNvPr id="9" name="Footer Placeholder 8"/>
          <p:cNvSpPr>
            <a:spLocks noGrp="1"/>
          </p:cNvSpPr>
          <p:nvPr>
            <p:ph type="ftr" sz="quarter" idx="11"/>
          </p:nvPr>
        </p:nvSpPr>
        <p:spPr/>
        <p:txBody>
          <a:bodyPr/>
          <a:lstStyle>
            <a:lvl1pPr algn="r">
              <a:defRPr/>
            </a:lvl1pPr>
          </a:lstStyle>
          <a:p>
            <a:endParaRPr lang="en-US" dirty="0"/>
          </a:p>
        </p:txBody>
      </p:sp>
      <p:sp>
        <p:nvSpPr>
          <p:cNvPr id="11" name="Slide Number Placeholder 10"/>
          <p:cNvSpPr>
            <a:spLocks noGrp="1"/>
          </p:cNvSpPr>
          <p:nvPr>
            <p:ph type="sldNum" sz="quarter" idx="12"/>
          </p:nvPr>
        </p:nvSpPr>
        <p:spPr>
          <a:xfrm>
            <a:off x="10396728" y="6227064"/>
            <a:ext cx="1463040" cy="256032"/>
          </a:xfrm>
        </p:spPr>
        <p:txBody>
          <a:bodyPr/>
          <a:lstStyle/>
          <a:p>
            <a:fld id="{4FAB73BC-B049-4115-A692-8D63A059BFB8}" type="slidenum">
              <a:rPr lang="en-US" dirty="0"/>
              <a:pPr/>
              <a:t>‹#›</a:t>
            </a:fld>
            <a:endParaRPr lang="en-US" dirty="0"/>
          </a:p>
        </p:txBody>
      </p:sp>
      <p:sp>
        <p:nvSpPr>
          <p:cNvPr id="12" name="Rectangle 11"/>
          <p:cNvSpPr/>
          <p:nvPr/>
        </p:nvSpPr>
        <p:spPr>
          <a:xfrm>
            <a:off x="9157546" y="374904"/>
            <a:ext cx="2651760"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423132592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4" name="Rectangle 13"/>
          <p:cNvSpPr/>
          <p:nvPr/>
        </p:nvSpPr>
        <p:spPr>
          <a:xfrm>
            <a:off x="9020386" y="237744"/>
            <a:ext cx="2926080" cy="638251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0" y="603504"/>
            <a:ext cx="2432304" cy="1645920"/>
          </a:xfrm>
        </p:spPr>
        <p:txBody>
          <a:bodyPr anchor="b">
            <a:noAutofit/>
          </a:bodyPr>
          <a:lstStyle>
            <a:lvl1pPr algn="l">
              <a:defRPr sz="2800" b="0">
                <a:solidFill>
                  <a:schemeClr val="tx1"/>
                </a:solidFill>
                <a:latin typeface="+mj-lt"/>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228599" y="237744"/>
            <a:ext cx="8531352" cy="6382512"/>
          </a:xfrm>
          <a:solidFill>
            <a:schemeClr val="accent6">
              <a:lumMod val="60000"/>
              <a:lumOff val="40000"/>
            </a:schemeClr>
          </a:solidFill>
          <a:ln>
            <a:noFill/>
          </a:ln>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296400" y="2286000"/>
            <a:ext cx="2432304" cy="3502152"/>
          </a:xfrm>
        </p:spPr>
        <p:txBody>
          <a:bodyPr>
            <a:normAutofit/>
          </a:bodyPr>
          <a:lstStyle>
            <a:lvl1pPr marL="0" indent="0" algn="l">
              <a:lnSpc>
                <a:spcPct val="110000"/>
              </a:lnSpc>
              <a:spcBef>
                <a:spcPts val="800"/>
              </a:spcBef>
              <a:buNone/>
              <a:defRPr sz="14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rgbClr val="FFFFFF"/>
                </a:solidFill>
                <a:effectLst>
                  <a:outerShdw blurRad="19050" dist="6350" dir="2700000" algn="tl" rotWithShape="0">
                    <a:prstClr val="black">
                      <a:alpha val="40000"/>
                    </a:prstClr>
                  </a:outerShdw>
                </a:effectLst>
              </a:defRPr>
            </a:lvl1pPr>
          </a:lstStyle>
          <a:p>
            <a:fld id="{6C423185-9573-406A-8068-0AB4F2335019}" type="datetimeFigureOut">
              <a:rPr lang="en-US" dirty="0"/>
              <a:t>8/13/2020</a:t>
            </a:fld>
            <a:endParaRPr lang="en-US" dirty="0"/>
          </a:p>
        </p:txBody>
      </p:sp>
      <p:sp>
        <p:nvSpPr>
          <p:cNvPr id="6" name="Footer Placeholder 5"/>
          <p:cNvSpPr>
            <a:spLocks noGrp="1"/>
          </p:cNvSpPr>
          <p:nvPr>
            <p:ph type="ftr" sz="quarter" idx="11"/>
          </p:nvPr>
        </p:nvSpPr>
        <p:spPr/>
        <p:txBody>
          <a:bodyPr/>
          <a:lstStyle>
            <a:lvl1pPr marL="0" algn="r" defTabSz="914400" rtl="0" eaLnBrk="1" latinLnBrk="0" hangingPunct="1">
              <a:defRPr lang="en-US" sz="1000" kern="1200" dirty="0">
                <a:solidFill>
                  <a:srgbClr val="FFFFFF"/>
                </a:solidFill>
                <a:effectLst>
                  <a:outerShdw blurRad="19050" dist="6350" dir="2700000" algn="tl" rotWithShape="0">
                    <a:prstClr val="black">
                      <a:alpha val="40000"/>
                    </a:prstClr>
                  </a:outerShdw>
                </a:effectLst>
                <a:latin typeface="+mn-lt"/>
                <a:ea typeface="+mn-ea"/>
                <a:cs typeface="+mn-cs"/>
              </a:defRPr>
            </a:lvl1pPr>
          </a:lstStyle>
          <a:p>
            <a:endParaRPr lang="en-US" dirty="0"/>
          </a:p>
        </p:txBody>
      </p:sp>
      <p:sp>
        <p:nvSpPr>
          <p:cNvPr id="7" name="Slide Number Placeholder 6"/>
          <p:cNvSpPr>
            <a:spLocks noGrp="1"/>
          </p:cNvSpPr>
          <p:nvPr>
            <p:ph type="sldNum" sz="quarter" idx="12"/>
          </p:nvPr>
        </p:nvSpPr>
        <p:spPr>
          <a:xfrm>
            <a:off x="10396728" y="6227064"/>
            <a:ext cx="1463040" cy="256032"/>
          </a:xfrm>
        </p:spPr>
        <p:txBody>
          <a:bodyPr/>
          <a:lstStyle/>
          <a:p>
            <a:fld id="{4FAB73BC-B049-4115-A692-8D63A059BFB8}" type="slidenum">
              <a:rPr lang="en-US" dirty="0"/>
              <a:pPr/>
              <a:t>‹#›</a:t>
            </a:fld>
            <a:endParaRPr lang="en-US" dirty="0"/>
          </a:p>
        </p:txBody>
      </p:sp>
      <p:sp>
        <p:nvSpPr>
          <p:cNvPr id="10" name="Rectangle 9"/>
          <p:cNvSpPr/>
          <p:nvPr/>
        </p:nvSpPr>
        <p:spPr>
          <a:xfrm>
            <a:off x="9157546" y="374904"/>
            <a:ext cx="2651760"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24781559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2598A19-B9D6-4696-A74D-9FEF900C8B6A}" type="datetimeFigureOut">
              <a:rPr lang="en-US" dirty="0"/>
              <a:t>8/13/2020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2888044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1600" y="762000"/>
            <a:ext cx="2362200" cy="52578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762000"/>
            <a:ext cx="8077200" cy="5257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A205100-39B0-4914-BBD6-34F267582565}" type="datetimeFigureOut">
              <a:rPr lang="en-US" dirty="0"/>
              <a:t>8/13/2020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236548807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4724401"/>
            <a:ext cx="10363200" cy="1774825"/>
          </a:xfrm>
          <a:solidFill>
            <a:srgbClr val="C3FF57"/>
          </a:solidFill>
          <a:ln w="76200">
            <a:solidFill>
              <a:srgbClr val="3399FF"/>
            </a:solidFill>
          </a:ln>
        </p:spPr>
        <p:txBody>
          <a:bodyPr>
            <a:normAutofit/>
          </a:bodyPr>
          <a:lstStyle>
            <a:lvl1pPr>
              <a:defRPr sz="4800" b="1"/>
            </a:lvl1pPr>
          </a:lstStyle>
          <a:p>
            <a:r>
              <a:rPr lang="en-US" dirty="0"/>
              <a:t>Click to edit Master title style</a:t>
            </a:r>
          </a:p>
        </p:txBody>
      </p:sp>
      <p:grpSp>
        <p:nvGrpSpPr>
          <p:cNvPr id="8" name="Group 7"/>
          <p:cNvGrpSpPr/>
          <p:nvPr userDrawn="1"/>
        </p:nvGrpSpPr>
        <p:grpSpPr>
          <a:xfrm>
            <a:off x="508000" y="381000"/>
            <a:ext cx="11176000" cy="4495800"/>
            <a:chOff x="228600" y="228600"/>
            <a:chExt cx="8686800" cy="4800600"/>
          </a:xfrm>
        </p:grpSpPr>
        <p:sp>
          <p:nvSpPr>
            <p:cNvPr id="9" name="Rounded Rectangle 8"/>
            <p:cNvSpPr/>
            <p:nvPr/>
          </p:nvSpPr>
          <p:spPr>
            <a:xfrm>
              <a:off x="228600" y="228600"/>
              <a:ext cx="8686800" cy="4800600"/>
            </a:xfrm>
            <a:prstGeom prst="roundRect">
              <a:avLst>
                <a:gd name="adj" fmla="val 7558"/>
              </a:avLst>
            </a:prstGeom>
            <a:solidFill>
              <a:schemeClr val="bg1"/>
            </a:solidFill>
            <a:ln w="7620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noFill/>
              </a:endParaRPr>
            </a:p>
          </p:txBody>
        </p:sp>
        <p:pic>
          <p:nvPicPr>
            <p:cNvPr id="10" name="Picture 9" descr="Title.jpg"/>
            <p:cNvPicPr>
              <a:picLocks noChangeAspect="1"/>
            </p:cNvPicPr>
            <p:nvPr/>
          </p:nvPicPr>
          <p:blipFill>
            <a:blip r:embed="rId2" cstate="print"/>
            <a:stretch>
              <a:fillRect/>
            </a:stretch>
          </p:blipFill>
          <p:spPr>
            <a:xfrm>
              <a:off x="533400" y="533400"/>
              <a:ext cx="8065155" cy="4191000"/>
            </a:xfrm>
            <a:prstGeom prst="rect">
              <a:avLst/>
            </a:prstGeom>
            <a:ln>
              <a:noFill/>
            </a:ln>
          </p:spPr>
        </p:pic>
      </p:grpSp>
      <p:sp>
        <p:nvSpPr>
          <p:cNvPr id="4" name="Date Placeholder 3"/>
          <p:cNvSpPr>
            <a:spLocks noGrp="1"/>
          </p:cNvSpPr>
          <p:nvPr>
            <p:ph type="dt" sz="half" idx="10"/>
          </p:nvPr>
        </p:nvSpPr>
        <p:spPr/>
        <p:txBody>
          <a:bodyPr/>
          <a:lstStyle/>
          <a:p>
            <a:fld id="{FA4C7614-15A9-43A8-9E98-106A33ED6C41}" type="datetimeFigureOut">
              <a:rPr lang="en-US" smtClean="0">
                <a:solidFill>
                  <a:prstClr val="black">
                    <a:tint val="75000"/>
                  </a:prstClr>
                </a:solidFill>
              </a:rPr>
              <a:pPr/>
              <a:t>8/13/2020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7132292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219200"/>
            <a:ext cx="10972800" cy="5105400"/>
          </a:xfrm>
          <a:prstGeom prst="roundRect">
            <a:avLst>
              <a:gd name="adj" fmla="val 3304"/>
            </a:avLst>
          </a:prstGeom>
          <a:solidFill>
            <a:schemeClr val="bg1"/>
          </a:solidFill>
          <a:ln w="76200">
            <a:solidFill>
              <a:srgbClr val="3399FF"/>
            </a:solidFill>
          </a:ln>
        </p:spPr>
        <p:txBody>
          <a:bodyPr lIns="91440" tIns="365760"/>
          <a:lstStyle>
            <a:lvl1pPr>
              <a:defRPr b="1"/>
            </a:lvl1pPr>
            <a:lvl2pPr>
              <a:defRPr b="1"/>
            </a:lvl2pPr>
            <a:lvl3pPr>
              <a:defRPr b="1"/>
            </a:lvl3pPr>
            <a:lvl4pPr>
              <a:defRPr b="1"/>
            </a:lvl4pPr>
            <a:lvl5pPr>
              <a:defRPr b="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203200" y="274638"/>
            <a:ext cx="12090400" cy="1249362"/>
          </a:xfrm>
          <a:prstGeom prst="roundRect">
            <a:avLst>
              <a:gd name="adj" fmla="val 10572"/>
            </a:avLst>
          </a:prstGeom>
          <a:solidFill>
            <a:srgbClr val="C3FF57"/>
          </a:solidFill>
          <a:ln w="76200">
            <a:solidFill>
              <a:srgbClr val="FF9900"/>
            </a:solidFill>
          </a:ln>
        </p:spPr>
        <p:txBody>
          <a:bodyPr/>
          <a:lstStyle>
            <a:lvl1pPr>
              <a:defRPr b="1"/>
            </a:lvl1pPr>
          </a:lstStyle>
          <a:p>
            <a:r>
              <a:rPr lang="en-US" dirty="0"/>
              <a:t>Click to edit Master title style</a:t>
            </a:r>
          </a:p>
        </p:txBody>
      </p:sp>
    </p:spTree>
    <p:extLst>
      <p:ext uri="{BB962C8B-B14F-4D97-AF65-F5344CB8AC3E}">
        <p14:creationId xmlns:p14="http://schemas.microsoft.com/office/powerpoint/2010/main" val="1895058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ppt_w/2"/>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ppt_w</p:attrName>
                                        </p:attrNameLst>
                                      </p:cBhvr>
                                      <p:tavLst>
                                        <p:tav tm="0">
                                          <p:val>
                                            <p:fltVal val="0"/>
                                          </p:val>
                                        </p:tav>
                                        <p:tav tm="100000">
                                          <p:val>
                                            <p:strVal val="#ppt_w"/>
                                          </p:val>
                                        </p:tav>
                                      </p:tavLst>
                                    </p:anim>
                                    <p:anim calcmode="lin" valueType="num">
                                      <p:cBhvr>
                                        <p:cTn id="10" dur="500" fill="hold"/>
                                        <p:tgtEl>
                                          <p:spTgt spid="2"/>
                                        </p:tgtEl>
                                        <p:attrNameLst>
                                          <p:attrName>ppt_h</p:attrName>
                                        </p:attrNameLst>
                                      </p:cBhvr>
                                      <p:tavLst>
                                        <p:tav tm="0">
                                          <p:val>
                                            <p:strVal val="#ppt_h"/>
                                          </p:val>
                                        </p:tav>
                                        <p:tav tm="100000">
                                          <p:val>
                                            <p:strVal val="#ppt_h"/>
                                          </p:val>
                                        </p:tav>
                                      </p:tavLst>
                                    </p:anim>
                                  </p:childTnLst>
                                </p:cTn>
                              </p:par>
                            </p:childTnLst>
                          </p:cTn>
                        </p:par>
                        <p:par>
                          <p:cTn id="11" fill="hold">
                            <p:stCondLst>
                              <p:cond delay="500"/>
                            </p:stCondLst>
                            <p:childTnLst>
                              <p:par>
                                <p:cTn id="12" presetID="17" presetClass="entr" presetSubtype="1" fill="hold" grpId="0" nodeType="afterEffect">
                                  <p:stCondLst>
                                    <p:cond delay="0"/>
                                  </p:stCondLst>
                                  <p:childTnLst>
                                    <p:set>
                                      <p:cBhvr>
                                        <p:cTn id="13" dur="1" fill="hold">
                                          <p:stCondLst>
                                            <p:cond delay="0"/>
                                          </p:stCondLst>
                                        </p:cTn>
                                        <p:tgtEl>
                                          <p:spTgt spid="3">
                                            <p:bg/>
                                          </p:spTgt>
                                        </p:tgtEl>
                                        <p:attrNameLst>
                                          <p:attrName>style.visibility</p:attrName>
                                        </p:attrNameLst>
                                      </p:cBhvr>
                                      <p:to>
                                        <p:strVal val="visible"/>
                                      </p:to>
                                    </p:set>
                                    <p:anim calcmode="lin" valueType="num">
                                      <p:cBhvr>
                                        <p:cTn id="14" dur="500" fill="hold"/>
                                        <p:tgtEl>
                                          <p:spTgt spid="3">
                                            <p:bg/>
                                          </p:spTgt>
                                        </p:tgtEl>
                                        <p:attrNameLst>
                                          <p:attrName>ppt_x</p:attrName>
                                        </p:attrNameLst>
                                      </p:cBhvr>
                                      <p:tavLst>
                                        <p:tav tm="0">
                                          <p:val>
                                            <p:strVal val="#ppt_x"/>
                                          </p:val>
                                        </p:tav>
                                        <p:tav tm="100000">
                                          <p:val>
                                            <p:strVal val="#ppt_x"/>
                                          </p:val>
                                        </p:tav>
                                      </p:tavLst>
                                    </p:anim>
                                    <p:anim calcmode="lin" valueType="num">
                                      <p:cBhvr>
                                        <p:cTn id="15" dur="500" fill="hold"/>
                                        <p:tgtEl>
                                          <p:spTgt spid="3">
                                            <p:bg/>
                                          </p:spTgt>
                                        </p:tgtEl>
                                        <p:attrNameLst>
                                          <p:attrName>ppt_y</p:attrName>
                                        </p:attrNameLst>
                                      </p:cBhvr>
                                      <p:tavLst>
                                        <p:tav tm="0">
                                          <p:val>
                                            <p:strVal val="#ppt_y-#ppt_h/2"/>
                                          </p:val>
                                        </p:tav>
                                        <p:tav tm="100000">
                                          <p:val>
                                            <p:strVal val="#ppt_y"/>
                                          </p:val>
                                        </p:tav>
                                      </p:tavLst>
                                    </p:anim>
                                    <p:anim calcmode="lin" valueType="num">
                                      <p:cBhvr>
                                        <p:cTn id="16" dur="500" fill="hold"/>
                                        <p:tgtEl>
                                          <p:spTgt spid="3">
                                            <p:bg/>
                                          </p:spTgt>
                                        </p:tgtEl>
                                        <p:attrNameLst>
                                          <p:attrName>ppt_w</p:attrName>
                                        </p:attrNameLst>
                                      </p:cBhvr>
                                      <p:tavLst>
                                        <p:tav tm="0">
                                          <p:val>
                                            <p:strVal val="#ppt_w"/>
                                          </p:val>
                                        </p:tav>
                                        <p:tav tm="100000">
                                          <p:val>
                                            <p:strVal val="#ppt_w"/>
                                          </p:val>
                                        </p:tav>
                                      </p:tavLst>
                                    </p:anim>
                                    <p:anim calcmode="lin" valueType="num">
                                      <p:cBhvr>
                                        <p:cTn id="17" dur="500" fill="hold"/>
                                        <p:tgtEl>
                                          <p:spTgt spid="3">
                                            <p:bg/>
                                          </p:spTgt>
                                        </p:tgtEl>
                                        <p:attrNameLst>
                                          <p:attrName>ppt_h</p:attrName>
                                        </p:attrNameLst>
                                      </p:cBhvr>
                                      <p:tavLst>
                                        <p:tav tm="0">
                                          <p:val>
                                            <p:fltVal val="0"/>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0" end="0"/>
                                            </p:txEl>
                                          </p:spTgt>
                                        </p:tgtEl>
                                        <p:attrNameLst>
                                          <p:attrName>style.visibility</p:attrName>
                                        </p:attrNameLst>
                                      </p:cBhvr>
                                      <p:to>
                                        <p:strVal val="visible"/>
                                      </p:to>
                                    </p:set>
                                    <p:animEffect transition="in" filter="fade">
                                      <p:cBhvr>
                                        <p:cTn id="22" dur="500"/>
                                        <p:tgtEl>
                                          <p:spTgt spid="3">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1" end="1"/>
                                            </p:txEl>
                                          </p:spTgt>
                                        </p:tgtEl>
                                        <p:attrNameLst>
                                          <p:attrName>style.visibility</p:attrName>
                                        </p:attrNameLst>
                                      </p:cBhvr>
                                      <p:to>
                                        <p:strVal val="visible"/>
                                      </p:to>
                                    </p:set>
                                    <p:animEffect transition="in" filter="fade">
                                      <p:cBhvr>
                                        <p:cTn id="27" dur="500"/>
                                        <p:tgtEl>
                                          <p:spTgt spid="3">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2" end="2"/>
                                            </p:txEl>
                                          </p:spTgt>
                                        </p:tgtEl>
                                        <p:attrNameLst>
                                          <p:attrName>style.visibility</p:attrName>
                                        </p:attrNameLst>
                                      </p:cBhvr>
                                      <p:to>
                                        <p:strVal val="visible"/>
                                      </p:to>
                                    </p:set>
                                    <p:animEffect transition="in" filter="fade">
                                      <p:cBhvr>
                                        <p:cTn id="32" dur="500"/>
                                        <p:tgtEl>
                                          <p:spTgt spid="3">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3" end="3"/>
                                            </p:txEl>
                                          </p:spTgt>
                                        </p:tgtEl>
                                        <p:attrNameLst>
                                          <p:attrName>style.visibility</p:attrName>
                                        </p:attrNameLst>
                                      </p:cBhvr>
                                      <p:to>
                                        <p:strVal val="visible"/>
                                      </p:to>
                                    </p:set>
                                    <p:animEffect transition="in" filter="fade">
                                      <p:cBhvr>
                                        <p:cTn id="37" dur="500"/>
                                        <p:tgtEl>
                                          <p:spTgt spid="3">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
                                            <p:txEl>
                                              <p:pRg st="4" end="4"/>
                                            </p:txEl>
                                          </p:spTgt>
                                        </p:tgtEl>
                                        <p:attrNameLst>
                                          <p:attrName>style.visibility</p:attrName>
                                        </p:attrNameLst>
                                      </p:cBhvr>
                                      <p:to>
                                        <p:strVal val="visible"/>
                                      </p:to>
                                    </p:set>
                                    <p:animEffect transition="in" filter="fade">
                                      <p:cBhvr>
                                        <p:cTn id="4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tmplLst>
          <p:tmpl>
            <p:tnLst>
              <p:par>
                <p:cTn presetID="17" presetClass="entr" presetSubtype="1" fill="hold" nodeType="after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ppt_h/2"/>
                          </p:val>
                        </p:tav>
                        <p:tav tm="100000">
                          <p:val>
                            <p:strVal val="#ppt_y"/>
                          </p:val>
                        </p:tav>
                      </p:tavLst>
                    </p:anim>
                    <p:anim calcmode="lin" valueType="num">
                      <p:cBhvr>
                        <p:cTn dur="500" fill="hold"/>
                        <p:tgtEl>
                          <p:spTgt spid="3"/>
                        </p:tgtEl>
                        <p:attrNameLst>
                          <p:attrName>ppt_w</p:attrName>
                        </p:attrNameLst>
                      </p:cBhvr>
                      <p:tavLst>
                        <p:tav tm="0">
                          <p:val>
                            <p:strVal val="#ppt_w"/>
                          </p:val>
                        </p:tav>
                        <p:tav tm="100000">
                          <p:val>
                            <p:strVal val="#ppt_w"/>
                          </p:val>
                        </p:tav>
                      </p:tavLst>
                    </p:anim>
                    <p:anim calcmode="lin" valueType="num">
                      <p:cBhvr>
                        <p:cTn dur="500" fill="hold"/>
                        <p:tgtEl>
                          <p:spTgt spid="3"/>
                        </p:tgtEl>
                        <p:attrNameLst>
                          <p:attrName>ppt_h</p:attrName>
                        </p:attrNameLst>
                      </p:cBhvr>
                      <p:tavLst>
                        <p:tav tm="0">
                          <p:val>
                            <p:fltVal val="0"/>
                          </p:val>
                        </p:tav>
                        <p:tav tm="100000">
                          <p:val>
                            <p:strVal val="#ppt_h"/>
                          </p:val>
                        </p:tav>
                      </p:tavLst>
                    </p:anim>
                  </p:childTnLst>
                </p:cTn>
              </p:par>
            </p:tnLst>
          </p:tmpl>
          <p:tmpl lvl="1">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2">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3">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4">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5">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2" grpId="0" animBg="1"/>
    </p:bld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29CF7F-748D-4598-983E-96A2BE26930A}"/>
              </a:ext>
            </a:extLst>
          </p:cNvPr>
          <p:cNvSpPr>
            <a:spLocks noGrp="1"/>
          </p:cNvSpPr>
          <p:nvPr>
            <p:ph type="title"/>
          </p:nvPr>
        </p:nvSpPr>
        <p:spPr/>
        <p:txBody>
          <a:bodyPr/>
          <a:lstStyle/>
          <a:p>
            <a:r>
              <a:rPr lang="en-US"/>
              <a:t>Click to edit Master title style</a:t>
            </a:r>
            <a:endParaRPr lang="en-US" dirty="0"/>
          </a:p>
        </p:txBody>
      </p:sp>
      <p:grpSp>
        <p:nvGrpSpPr>
          <p:cNvPr id="6" name="Graphic 185">
            <a:extLst>
              <a:ext uri="{FF2B5EF4-FFF2-40B4-BE49-F238E27FC236}">
                <a16:creationId xmlns:a16="http://schemas.microsoft.com/office/drawing/2014/main" id="{DFD4D3BE-80D4-4E69-9C76-F0D8517DF690}"/>
              </a:ext>
            </a:extLst>
          </p:cNvPr>
          <p:cNvGrpSpPr/>
          <p:nvPr/>
        </p:nvGrpSpPr>
        <p:grpSpPr>
          <a:xfrm>
            <a:off x="10999563" y="5987064"/>
            <a:ext cx="1054467" cy="469689"/>
            <a:chOff x="9841624" y="4115729"/>
            <a:chExt cx="602170" cy="268223"/>
          </a:xfrm>
          <a:solidFill>
            <a:schemeClr val="tx1"/>
          </a:solidFill>
        </p:grpSpPr>
        <p:sp>
          <p:nvSpPr>
            <p:cNvPr id="7" name="Freeform: Shape 6">
              <a:extLst>
                <a:ext uri="{FF2B5EF4-FFF2-40B4-BE49-F238E27FC236}">
                  <a16:creationId xmlns:a16="http://schemas.microsoft.com/office/drawing/2014/main" id="{A0B6E97F-00E1-4372-8978-8BCBDC9026E6}"/>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8" name="Freeform: Shape 7">
              <a:extLst>
                <a:ext uri="{FF2B5EF4-FFF2-40B4-BE49-F238E27FC236}">
                  <a16:creationId xmlns:a16="http://schemas.microsoft.com/office/drawing/2014/main" id="{CC7651B7-7A30-4AFA-A4D7-0B0C5D2DDAAF}"/>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FD2FC5CA-556B-4409-B084-34753A1F04E6}"/>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3E63FB41-EE1F-4889-9096-3A38936330D5}"/>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0DD19F3B-7B3E-4861-8FDA-D0116C96C16E}"/>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3" name="Date Placeholder 2">
            <a:extLst>
              <a:ext uri="{FF2B5EF4-FFF2-40B4-BE49-F238E27FC236}">
                <a16:creationId xmlns:a16="http://schemas.microsoft.com/office/drawing/2014/main" id="{410A2C46-C908-4010-AAE2-9FA41B145C4D}"/>
              </a:ext>
            </a:extLst>
          </p:cNvPr>
          <p:cNvSpPr>
            <a:spLocks noGrp="1"/>
          </p:cNvSpPr>
          <p:nvPr>
            <p:ph type="dt" sz="half" idx="10"/>
          </p:nvPr>
        </p:nvSpPr>
        <p:spPr/>
        <p:txBody>
          <a:bodyPr/>
          <a:lstStyle/>
          <a:p>
            <a:fld id="{B2701A64-483B-4532-94FB-D8F90CB6DEE0}" type="datetime1">
              <a:rPr lang="en-US" smtClean="0"/>
              <a:t>8/13/2020</a:t>
            </a:fld>
            <a:endParaRPr lang="en-US" dirty="0"/>
          </a:p>
        </p:txBody>
      </p:sp>
      <p:sp>
        <p:nvSpPr>
          <p:cNvPr id="4" name="Footer Placeholder 3">
            <a:extLst>
              <a:ext uri="{FF2B5EF4-FFF2-40B4-BE49-F238E27FC236}">
                <a16:creationId xmlns:a16="http://schemas.microsoft.com/office/drawing/2014/main" id="{C7CF5279-7D37-4D98-9A70-987C84F62C2B}"/>
              </a:ext>
            </a:extLst>
          </p:cNvPr>
          <p:cNvSpPr>
            <a:spLocks noGrp="1"/>
          </p:cNvSpPr>
          <p:nvPr>
            <p:ph type="ftr" sz="quarter" idx="11"/>
          </p:nvPr>
        </p:nvSpPr>
        <p:spPr/>
        <p:txBody>
          <a:bodyPr/>
          <a:lstStyle/>
          <a:p>
            <a:r>
              <a:rPr lang="en-US" dirty="0"/>
              <a:t>Sample Footer Text</a:t>
            </a:r>
          </a:p>
        </p:txBody>
      </p:sp>
      <p:sp>
        <p:nvSpPr>
          <p:cNvPr id="5" name="Slide Number Placeholder 4">
            <a:extLst>
              <a:ext uri="{FF2B5EF4-FFF2-40B4-BE49-F238E27FC236}">
                <a16:creationId xmlns:a16="http://schemas.microsoft.com/office/drawing/2014/main" id="{2896FAD0-59EF-49AA-BBC6-A0EC184DD2C9}"/>
              </a:ext>
            </a:extLst>
          </p:cNvPr>
          <p:cNvSpPr>
            <a:spLocks noGrp="1"/>
          </p:cNvSpPr>
          <p:nvPr>
            <p:ph type="sldNum" sz="quarter" idx="12"/>
          </p:nvPr>
        </p:nvSpPr>
        <p:spPr/>
        <p:txBody>
          <a:bodyPr/>
          <a:lstStyle/>
          <a:p>
            <a:fld id="{F3450C42-9A0B-4425-92C2-70FCF7C45734}" type="slidenum">
              <a:rPr lang="en-US" smtClean="0"/>
              <a:t>‹#›</a:t>
            </a:fld>
            <a:endParaRPr lang="en-US" dirty="0"/>
          </a:p>
        </p:txBody>
      </p:sp>
      <p:sp>
        <p:nvSpPr>
          <p:cNvPr id="13" name="Oval 12">
            <a:extLst>
              <a:ext uri="{FF2B5EF4-FFF2-40B4-BE49-F238E27FC236}">
                <a16:creationId xmlns:a16="http://schemas.microsoft.com/office/drawing/2014/main" id="{876EB399-18D2-46D5-8757-35FCFF8EA80D}"/>
              </a:ext>
            </a:extLst>
          </p:cNvPr>
          <p:cNvSpPr/>
          <p:nvPr/>
        </p:nvSpPr>
        <p:spPr>
          <a:xfrm>
            <a:off x="320736" y="652894"/>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56617057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381000"/>
            <a:ext cx="10972800" cy="5105400"/>
          </a:xfrm>
          <a:prstGeom prst="roundRect">
            <a:avLst>
              <a:gd name="adj" fmla="val 3304"/>
            </a:avLst>
          </a:prstGeom>
          <a:solidFill>
            <a:schemeClr val="bg1"/>
          </a:solidFill>
          <a:ln w="76200">
            <a:solidFill>
              <a:srgbClr val="B2FF4D"/>
            </a:solidFill>
          </a:ln>
        </p:spPr>
        <p:txBody>
          <a:bodyPr lIns="91440" tIns="91440" bIns="91440"/>
          <a:lstStyle>
            <a:lvl1pPr>
              <a:defRPr b="1"/>
            </a:lvl1pPr>
            <a:lvl2pPr>
              <a:defRPr b="1"/>
            </a:lvl2pPr>
            <a:lvl3pPr>
              <a:defRPr b="1"/>
            </a:lvl3pPr>
            <a:lvl4pPr>
              <a:defRPr b="1"/>
            </a:lvl4pPr>
            <a:lvl5pPr>
              <a:defRPr b="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406400" y="5334000"/>
            <a:ext cx="12090400" cy="1249362"/>
          </a:xfrm>
          <a:prstGeom prst="roundRect">
            <a:avLst>
              <a:gd name="adj" fmla="val 10572"/>
            </a:avLst>
          </a:prstGeom>
          <a:solidFill>
            <a:srgbClr val="FFCE85"/>
          </a:solidFill>
          <a:ln w="76200">
            <a:solidFill>
              <a:srgbClr val="3399FF"/>
            </a:solidFill>
          </a:ln>
        </p:spPr>
        <p:txBody>
          <a:bodyPr/>
          <a:lstStyle>
            <a:lvl1pPr>
              <a:defRPr b="1"/>
            </a:lvl1pPr>
          </a:lstStyle>
          <a:p>
            <a:r>
              <a:rPr lang="en-US" dirty="0"/>
              <a:t>Click to edit Master title style</a:t>
            </a:r>
          </a:p>
        </p:txBody>
      </p:sp>
    </p:spTree>
    <p:extLst>
      <p:ext uri="{BB962C8B-B14F-4D97-AF65-F5344CB8AC3E}">
        <p14:creationId xmlns:p14="http://schemas.microsoft.com/office/powerpoint/2010/main" val="3954802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2"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ppt_w/2"/>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ppt_w</p:attrName>
                                        </p:attrNameLst>
                                      </p:cBhvr>
                                      <p:tavLst>
                                        <p:tav tm="0">
                                          <p:val>
                                            <p:fltVal val="0"/>
                                          </p:val>
                                        </p:tav>
                                        <p:tav tm="100000">
                                          <p:val>
                                            <p:strVal val="#ppt_w"/>
                                          </p:val>
                                        </p:tav>
                                      </p:tavLst>
                                    </p:anim>
                                    <p:anim calcmode="lin" valueType="num">
                                      <p:cBhvr>
                                        <p:cTn id="10" dur="500" fill="hold"/>
                                        <p:tgtEl>
                                          <p:spTgt spid="2"/>
                                        </p:tgtEl>
                                        <p:attrNameLst>
                                          <p:attrName>ppt_h</p:attrName>
                                        </p:attrNameLst>
                                      </p:cBhvr>
                                      <p:tavLst>
                                        <p:tav tm="0">
                                          <p:val>
                                            <p:strVal val="#ppt_h"/>
                                          </p:val>
                                        </p:tav>
                                        <p:tav tm="100000">
                                          <p:val>
                                            <p:strVal val="#ppt_h"/>
                                          </p:val>
                                        </p:tav>
                                      </p:tavLst>
                                    </p:anim>
                                  </p:childTnLst>
                                </p:cTn>
                              </p:par>
                            </p:childTnLst>
                          </p:cTn>
                        </p:par>
                        <p:par>
                          <p:cTn id="11" fill="hold">
                            <p:stCondLst>
                              <p:cond delay="500"/>
                            </p:stCondLst>
                            <p:childTnLst>
                              <p:par>
                                <p:cTn id="12" presetID="17" presetClass="entr" presetSubtype="4" fill="hold" grpId="0" nodeType="afterEffect">
                                  <p:stCondLst>
                                    <p:cond delay="0"/>
                                  </p:stCondLst>
                                  <p:childTnLst>
                                    <p:set>
                                      <p:cBhvr>
                                        <p:cTn id="13" dur="1" fill="hold">
                                          <p:stCondLst>
                                            <p:cond delay="0"/>
                                          </p:stCondLst>
                                        </p:cTn>
                                        <p:tgtEl>
                                          <p:spTgt spid="3">
                                            <p:bg/>
                                          </p:spTgt>
                                        </p:tgtEl>
                                        <p:attrNameLst>
                                          <p:attrName>style.visibility</p:attrName>
                                        </p:attrNameLst>
                                      </p:cBhvr>
                                      <p:to>
                                        <p:strVal val="visible"/>
                                      </p:to>
                                    </p:set>
                                    <p:anim calcmode="lin" valueType="num">
                                      <p:cBhvr>
                                        <p:cTn id="14" dur="500" fill="hold"/>
                                        <p:tgtEl>
                                          <p:spTgt spid="3">
                                            <p:bg/>
                                          </p:spTgt>
                                        </p:tgtEl>
                                        <p:attrNameLst>
                                          <p:attrName>ppt_x</p:attrName>
                                        </p:attrNameLst>
                                      </p:cBhvr>
                                      <p:tavLst>
                                        <p:tav tm="0">
                                          <p:val>
                                            <p:strVal val="#ppt_x"/>
                                          </p:val>
                                        </p:tav>
                                        <p:tav tm="100000">
                                          <p:val>
                                            <p:strVal val="#ppt_x"/>
                                          </p:val>
                                        </p:tav>
                                      </p:tavLst>
                                    </p:anim>
                                    <p:anim calcmode="lin" valueType="num">
                                      <p:cBhvr>
                                        <p:cTn id="15" dur="500" fill="hold"/>
                                        <p:tgtEl>
                                          <p:spTgt spid="3">
                                            <p:bg/>
                                          </p:spTgt>
                                        </p:tgtEl>
                                        <p:attrNameLst>
                                          <p:attrName>ppt_y</p:attrName>
                                        </p:attrNameLst>
                                      </p:cBhvr>
                                      <p:tavLst>
                                        <p:tav tm="0">
                                          <p:val>
                                            <p:strVal val="#ppt_y+#ppt_h/2"/>
                                          </p:val>
                                        </p:tav>
                                        <p:tav tm="100000">
                                          <p:val>
                                            <p:strVal val="#ppt_y"/>
                                          </p:val>
                                        </p:tav>
                                      </p:tavLst>
                                    </p:anim>
                                    <p:anim calcmode="lin" valueType="num">
                                      <p:cBhvr>
                                        <p:cTn id="16" dur="500" fill="hold"/>
                                        <p:tgtEl>
                                          <p:spTgt spid="3">
                                            <p:bg/>
                                          </p:spTgt>
                                        </p:tgtEl>
                                        <p:attrNameLst>
                                          <p:attrName>ppt_w</p:attrName>
                                        </p:attrNameLst>
                                      </p:cBhvr>
                                      <p:tavLst>
                                        <p:tav tm="0">
                                          <p:val>
                                            <p:strVal val="#ppt_w"/>
                                          </p:val>
                                        </p:tav>
                                        <p:tav tm="100000">
                                          <p:val>
                                            <p:strVal val="#ppt_w"/>
                                          </p:val>
                                        </p:tav>
                                      </p:tavLst>
                                    </p:anim>
                                    <p:anim calcmode="lin" valueType="num">
                                      <p:cBhvr>
                                        <p:cTn id="17" dur="500" fill="hold"/>
                                        <p:tgtEl>
                                          <p:spTgt spid="3">
                                            <p:bg/>
                                          </p:spTgt>
                                        </p:tgtEl>
                                        <p:attrNameLst>
                                          <p:attrName>ppt_h</p:attrName>
                                        </p:attrNameLst>
                                      </p:cBhvr>
                                      <p:tavLst>
                                        <p:tav tm="0">
                                          <p:val>
                                            <p:fltVal val="0"/>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0" end="0"/>
                                            </p:txEl>
                                          </p:spTgt>
                                        </p:tgtEl>
                                        <p:attrNameLst>
                                          <p:attrName>style.visibility</p:attrName>
                                        </p:attrNameLst>
                                      </p:cBhvr>
                                      <p:to>
                                        <p:strVal val="visible"/>
                                      </p:to>
                                    </p:set>
                                    <p:animEffect transition="in" filter="fade">
                                      <p:cBhvr>
                                        <p:cTn id="22" dur="500"/>
                                        <p:tgtEl>
                                          <p:spTgt spid="3">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1" end="1"/>
                                            </p:txEl>
                                          </p:spTgt>
                                        </p:tgtEl>
                                        <p:attrNameLst>
                                          <p:attrName>style.visibility</p:attrName>
                                        </p:attrNameLst>
                                      </p:cBhvr>
                                      <p:to>
                                        <p:strVal val="visible"/>
                                      </p:to>
                                    </p:set>
                                    <p:animEffect transition="in" filter="fade">
                                      <p:cBhvr>
                                        <p:cTn id="27" dur="500"/>
                                        <p:tgtEl>
                                          <p:spTgt spid="3">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2" end="2"/>
                                            </p:txEl>
                                          </p:spTgt>
                                        </p:tgtEl>
                                        <p:attrNameLst>
                                          <p:attrName>style.visibility</p:attrName>
                                        </p:attrNameLst>
                                      </p:cBhvr>
                                      <p:to>
                                        <p:strVal val="visible"/>
                                      </p:to>
                                    </p:set>
                                    <p:animEffect transition="in" filter="fade">
                                      <p:cBhvr>
                                        <p:cTn id="32" dur="500"/>
                                        <p:tgtEl>
                                          <p:spTgt spid="3">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3" end="3"/>
                                            </p:txEl>
                                          </p:spTgt>
                                        </p:tgtEl>
                                        <p:attrNameLst>
                                          <p:attrName>style.visibility</p:attrName>
                                        </p:attrNameLst>
                                      </p:cBhvr>
                                      <p:to>
                                        <p:strVal val="visible"/>
                                      </p:to>
                                    </p:set>
                                    <p:animEffect transition="in" filter="fade">
                                      <p:cBhvr>
                                        <p:cTn id="37" dur="500"/>
                                        <p:tgtEl>
                                          <p:spTgt spid="3">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
                                            <p:txEl>
                                              <p:pRg st="4" end="4"/>
                                            </p:txEl>
                                          </p:spTgt>
                                        </p:tgtEl>
                                        <p:attrNameLst>
                                          <p:attrName>style.visibility</p:attrName>
                                        </p:attrNameLst>
                                      </p:cBhvr>
                                      <p:to>
                                        <p:strVal val="visible"/>
                                      </p:to>
                                    </p:set>
                                    <p:animEffect transition="in" filter="fade">
                                      <p:cBhvr>
                                        <p:cTn id="4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tmplLst>
          <p:tmpl>
            <p:tnLst>
              <p:par>
                <p:cTn presetID="17" presetClass="entr" presetSubtype="4" fill="hold" nodeType="after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ppt_h/2"/>
                          </p:val>
                        </p:tav>
                        <p:tav tm="100000">
                          <p:val>
                            <p:strVal val="#ppt_y"/>
                          </p:val>
                        </p:tav>
                      </p:tavLst>
                    </p:anim>
                    <p:anim calcmode="lin" valueType="num">
                      <p:cBhvr>
                        <p:cTn dur="500" fill="hold"/>
                        <p:tgtEl>
                          <p:spTgt spid="3"/>
                        </p:tgtEl>
                        <p:attrNameLst>
                          <p:attrName>ppt_w</p:attrName>
                        </p:attrNameLst>
                      </p:cBhvr>
                      <p:tavLst>
                        <p:tav tm="0">
                          <p:val>
                            <p:strVal val="#ppt_w"/>
                          </p:val>
                        </p:tav>
                        <p:tav tm="100000">
                          <p:val>
                            <p:strVal val="#ppt_w"/>
                          </p:val>
                        </p:tav>
                      </p:tavLst>
                    </p:anim>
                    <p:anim calcmode="lin" valueType="num">
                      <p:cBhvr>
                        <p:cTn dur="500" fill="hold"/>
                        <p:tgtEl>
                          <p:spTgt spid="3"/>
                        </p:tgtEl>
                        <p:attrNameLst>
                          <p:attrName>ppt_h</p:attrName>
                        </p:attrNameLst>
                      </p:cBhvr>
                      <p:tavLst>
                        <p:tav tm="0">
                          <p:val>
                            <p:fltVal val="0"/>
                          </p:val>
                        </p:tav>
                        <p:tav tm="100000">
                          <p:val>
                            <p:strVal val="#ppt_h"/>
                          </p:val>
                        </p:tav>
                      </p:tavLst>
                    </p:anim>
                  </p:childTnLst>
                </p:cTn>
              </p:par>
            </p:tnLst>
          </p:tmpl>
          <p:tmpl lvl="1">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2">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3">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4">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5">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2" grpId="0" animBg="1"/>
    </p:bld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12800" y="990600"/>
            <a:ext cx="10566400" cy="5257800"/>
          </a:xfrm>
          <a:prstGeom prst="roundRect">
            <a:avLst>
              <a:gd name="adj" fmla="val 3304"/>
            </a:avLst>
          </a:prstGeom>
          <a:solidFill>
            <a:schemeClr val="bg1"/>
          </a:solidFill>
          <a:ln w="76200">
            <a:solidFill>
              <a:srgbClr val="FF9900"/>
            </a:solidFill>
          </a:ln>
        </p:spPr>
        <p:txBody>
          <a:bodyPr lIns="91440" tIns="365760" bIns="91440"/>
          <a:lstStyle>
            <a:lvl1pPr>
              <a:defRPr b="1"/>
            </a:lvl1pPr>
            <a:lvl2pPr>
              <a:defRPr b="1"/>
            </a:lvl2pPr>
            <a:lvl3pPr>
              <a:defRPr b="1"/>
            </a:lvl3pPr>
            <a:lvl4pPr>
              <a:defRPr b="1"/>
            </a:lvl4pPr>
            <a:lvl5pPr>
              <a:defRPr b="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508000" y="-152400"/>
            <a:ext cx="11176000" cy="1371600"/>
          </a:xfrm>
          <a:prstGeom prst="roundRect">
            <a:avLst>
              <a:gd name="adj" fmla="val 10572"/>
            </a:avLst>
          </a:prstGeom>
          <a:solidFill>
            <a:srgbClr val="3399FF"/>
          </a:solidFill>
          <a:ln w="76200">
            <a:solidFill>
              <a:srgbClr val="B2FF4D"/>
            </a:solidFill>
          </a:ln>
        </p:spPr>
        <p:txBody>
          <a:bodyPr/>
          <a:lstStyle>
            <a:lvl1pPr>
              <a:defRPr b="1">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2222718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strVal val="#ppt_h"/>
                                          </p:val>
                                        </p:tav>
                                        <p:tav tm="100000">
                                          <p:val>
                                            <p:strVal val="#ppt_h"/>
                                          </p:val>
                                        </p:tav>
                                      </p:tavLst>
                                    </p:anim>
                                  </p:childTnLst>
                                </p:cTn>
                              </p:par>
                            </p:childTnLst>
                          </p:cTn>
                        </p:par>
                        <p:par>
                          <p:cTn id="9" fill="hold">
                            <p:stCondLst>
                              <p:cond delay="500"/>
                            </p:stCondLst>
                            <p:childTnLst>
                              <p:par>
                                <p:cTn id="10" presetID="17" presetClass="entr" presetSubtype="1" fill="hold" grpId="0" nodeType="afterEffect">
                                  <p:stCondLst>
                                    <p:cond delay="0"/>
                                  </p:stCondLst>
                                  <p:childTnLst>
                                    <p:set>
                                      <p:cBhvr>
                                        <p:cTn id="11" dur="1" fill="hold">
                                          <p:stCondLst>
                                            <p:cond delay="0"/>
                                          </p:stCondLst>
                                        </p:cTn>
                                        <p:tgtEl>
                                          <p:spTgt spid="3">
                                            <p:bg/>
                                          </p:spTgt>
                                        </p:tgtEl>
                                        <p:attrNameLst>
                                          <p:attrName>style.visibility</p:attrName>
                                        </p:attrNameLst>
                                      </p:cBhvr>
                                      <p:to>
                                        <p:strVal val="visible"/>
                                      </p:to>
                                    </p:set>
                                    <p:anim calcmode="lin" valueType="num">
                                      <p:cBhvr>
                                        <p:cTn id="12" dur="500" fill="hold"/>
                                        <p:tgtEl>
                                          <p:spTgt spid="3">
                                            <p:bg/>
                                          </p:spTgt>
                                        </p:tgtEl>
                                        <p:attrNameLst>
                                          <p:attrName>ppt_x</p:attrName>
                                        </p:attrNameLst>
                                      </p:cBhvr>
                                      <p:tavLst>
                                        <p:tav tm="0">
                                          <p:val>
                                            <p:strVal val="#ppt_x"/>
                                          </p:val>
                                        </p:tav>
                                        <p:tav tm="100000">
                                          <p:val>
                                            <p:strVal val="#ppt_x"/>
                                          </p:val>
                                        </p:tav>
                                      </p:tavLst>
                                    </p:anim>
                                    <p:anim calcmode="lin" valueType="num">
                                      <p:cBhvr>
                                        <p:cTn id="13" dur="500" fill="hold"/>
                                        <p:tgtEl>
                                          <p:spTgt spid="3">
                                            <p:bg/>
                                          </p:spTgt>
                                        </p:tgtEl>
                                        <p:attrNameLst>
                                          <p:attrName>ppt_y</p:attrName>
                                        </p:attrNameLst>
                                      </p:cBhvr>
                                      <p:tavLst>
                                        <p:tav tm="0">
                                          <p:val>
                                            <p:strVal val="#ppt_y-#ppt_h/2"/>
                                          </p:val>
                                        </p:tav>
                                        <p:tav tm="100000">
                                          <p:val>
                                            <p:strVal val="#ppt_y"/>
                                          </p:val>
                                        </p:tav>
                                      </p:tavLst>
                                    </p:anim>
                                    <p:anim calcmode="lin" valueType="num">
                                      <p:cBhvr>
                                        <p:cTn id="14" dur="500" fill="hold"/>
                                        <p:tgtEl>
                                          <p:spTgt spid="3">
                                            <p:bg/>
                                          </p:spTgt>
                                        </p:tgtEl>
                                        <p:attrNameLst>
                                          <p:attrName>ppt_w</p:attrName>
                                        </p:attrNameLst>
                                      </p:cBhvr>
                                      <p:tavLst>
                                        <p:tav tm="0">
                                          <p:val>
                                            <p:strVal val="#ppt_w"/>
                                          </p:val>
                                        </p:tav>
                                        <p:tav tm="100000">
                                          <p:val>
                                            <p:strVal val="#ppt_w"/>
                                          </p:val>
                                        </p:tav>
                                      </p:tavLst>
                                    </p:anim>
                                    <p:anim calcmode="lin" valueType="num">
                                      <p:cBhvr>
                                        <p:cTn id="15" dur="500" fill="hold"/>
                                        <p:tgtEl>
                                          <p:spTgt spid="3">
                                            <p:bg/>
                                          </p:spTgt>
                                        </p:tgtEl>
                                        <p:attrNameLst>
                                          <p:attrName>ppt_h</p:attrName>
                                        </p:attrNameLst>
                                      </p:cBhvr>
                                      <p:tavLst>
                                        <p:tav tm="0">
                                          <p:val>
                                            <p:fltVal val="0"/>
                                          </p:val>
                                        </p:tav>
                                        <p:tav tm="100000">
                                          <p:val>
                                            <p:strVal val="#ppt_h"/>
                                          </p:val>
                                        </p:tav>
                                      </p:tavLst>
                                    </p:anim>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
                                            <p:txEl>
                                              <p:pRg st="0" end="0"/>
                                            </p:txEl>
                                          </p:spTgt>
                                        </p:tgtEl>
                                        <p:attrNameLst>
                                          <p:attrName>style.visibility</p:attrName>
                                        </p:attrNameLst>
                                      </p:cBhvr>
                                      <p:to>
                                        <p:strVal val="visible"/>
                                      </p:to>
                                    </p:set>
                                    <p:animEffect transition="in" filter="fade">
                                      <p:cBhvr>
                                        <p:cTn id="20" dur="500"/>
                                        <p:tgtEl>
                                          <p:spTgt spid="3">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
                                            <p:txEl>
                                              <p:pRg st="1" end="1"/>
                                            </p:txEl>
                                          </p:spTgt>
                                        </p:tgtEl>
                                        <p:attrNameLst>
                                          <p:attrName>style.visibility</p:attrName>
                                        </p:attrNameLst>
                                      </p:cBhvr>
                                      <p:to>
                                        <p:strVal val="visible"/>
                                      </p:to>
                                    </p:set>
                                    <p:animEffect transition="in" filter="fade">
                                      <p:cBhvr>
                                        <p:cTn id="25" dur="500"/>
                                        <p:tgtEl>
                                          <p:spTgt spid="3">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3">
                                            <p:txEl>
                                              <p:pRg st="2" end="2"/>
                                            </p:txEl>
                                          </p:spTgt>
                                        </p:tgtEl>
                                        <p:attrNameLst>
                                          <p:attrName>style.visibility</p:attrName>
                                        </p:attrNameLst>
                                      </p:cBhvr>
                                      <p:to>
                                        <p:strVal val="visible"/>
                                      </p:to>
                                    </p:set>
                                    <p:animEffect transition="in" filter="fade">
                                      <p:cBhvr>
                                        <p:cTn id="30" dur="500"/>
                                        <p:tgtEl>
                                          <p:spTgt spid="3">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3">
                                            <p:txEl>
                                              <p:pRg st="3" end="3"/>
                                            </p:txEl>
                                          </p:spTgt>
                                        </p:tgtEl>
                                        <p:attrNameLst>
                                          <p:attrName>style.visibility</p:attrName>
                                        </p:attrNameLst>
                                      </p:cBhvr>
                                      <p:to>
                                        <p:strVal val="visible"/>
                                      </p:to>
                                    </p:set>
                                    <p:animEffect transition="in" filter="fade">
                                      <p:cBhvr>
                                        <p:cTn id="35" dur="500"/>
                                        <p:tgtEl>
                                          <p:spTgt spid="3">
                                            <p:txEl>
                                              <p:pRg st="3" end="3"/>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3">
                                            <p:txEl>
                                              <p:pRg st="4" end="4"/>
                                            </p:txEl>
                                          </p:spTgt>
                                        </p:tgtEl>
                                        <p:attrNameLst>
                                          <p:attrName>style.visibility</p:attrName>
                                        </p:attrNameLst>
                                      </p:cBhvr>
                                      <p:to>
                                        <p:strVal val="visible"/>
                                      </p:to>
                                    </p:set>
                                    <p:animEffect transition="in" filter="fade">
                                      <p:cBhvr>
                                        <p:cTn id="40"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tmplLst>
          <p:tmpl>
            <p:tnLst>
              <p:par>
                <p:cTn presetID="17" presetClass="entr" presetSubtype="1" fill="hold" nodeType="after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ppt_h/2"/>
                          </p:val>
                        </p:tav>
                        <p:tav tm="100000">
                          <p:val>
                            <p:strVal val="#ppt_y"/>
                          </p:val>
                        </p:tav>
                      </p:tavLst>
                    </p:anim>
                    <p:anim calcmode="lin" valueType="num">
                      <p:cBhvr>
                        <p:cTn dur="500" fill="hold"/>
                        <p:tgtEl>
                          <p:spTgt spid="3"/>
                        </p:tgtEl>
                        <p:attrNameLst>
                          <p:attrName>ppt_w</p:attrName>
                        </p:attrNameLst>
                      </p:cBhvr>
                      <p:tavLst>
                        <p:tav tm="0">
                          <p:val>
                            <p:strVal val="#ppt_w"/>
                          </p:val>
                        </p:tav>
                        <p:tav tm="100000">
                          <p:val>
                            <p:strVal val="#ppt_w"/>
                          </p:val>
                        </p:tav>
                      </p:tavLst>
                    </p:anim>
                    <p:anim calcmode="lin" valueType="num">
                      <p:cBhvr>
                        <p:cTn dur="500" fill="hold"/>
                        <p:tgtEl>
                          <p:spTgt spid="3"/>
                        </p:tgtEl>
                        <p:attrNameLst>
                          <p:attrName>ppt_h</p:attrName>
                        </p:attrNameLst>
                      </p:cBhvr>
                      <p:tavLst>
                        <p:tav tm="0">
                          <p:val>
                            <p:fltVal val="0"/>
                          </p:val>
                        </p:tav>
                        <p:tav tm="100000">
                          <p:val>
                            <p:strVal val="#ppt_h"/>
                          </p:val>
                        </p:tav>
                      </p:tavLst>
                    </p:anim>
                  </p:childTnLst>
                </p:cTn>
              </p:par>
            </p:tnLst>
          </p:tmpl>
          <p:tmpl lvl="1">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2">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3">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4">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5">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2" grpId="0" animBg="1"/>
    </p:bld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A4C7614-15A9-43A8-9E98-106A33ED6C41}" type="datetimeFigureOut">
              <a:rPr lang="en-US" smtClean="0">
                <a:solidFill>
                  <a:prstClr val="black">
                    <a:tint val="75000"/>
                  </a:prstClr>
                </a:solidFill>
              </a:rPr>
              <a:pPr/>
              <a:t>8/13/2020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733942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A4C7614-15A9-43A8-9E98-106A33ED6C41}" type="datetimeFigureOut">
              <a:rPr lang="en-US" smtClean="0">
                <a:solidFill>
                  <a:prstClr val="black">
                    <a:tint val="75000"/>
                  </a:prstClr>
                </a:solidFill>
              </a:rPr>
              <a:pPr/>
              <a:t>8/13/2020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7739504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A4C7614-15A9-43A8-9E98-106A33ED6C41}" type="datetimeFigureOut">
              <a:rPr lang="en-US" smtClean="0">
                <a:solidFill>
                  <a:prstClr val="black">
                    <a:tint val="75000"/>
                  </a:prstClr>
                </a:solidFill>
              </a:rPr>
              <a:pPr/>
              <a:t>8/13/2020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1648359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A4C7614-15A9-43A8-9E98-106A33ED6C41}" type="datetimeFigureOut">
              <a:rPr lang="en-US" smtClean="0">
                <a:solidFill>
                  <a:prstClr val="black">
                    <a:tint val="75000"/>
                  </a:prstClr>
                </a:solidFill>
              </a:rPr>
              <a:pPr/>
              <a:t>8/13/2020</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0391793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A4C7614-15A9-43A8-9E98-106A33ED6C41}" type="datetimeFigureOut">
              <a:rPr lang="en-US" smtClean="0">
                <a:solidFill>
                  <a:prstClr val="black">
                    <a:tint val="75000"/>
                  </a:prstClr>
                </a:solidFill>
              </a:rPr>
              <a:pPr/>
              <a:t>8/13/2020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0070716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A4C7614-15A9-43A8-9E98-106A33ED6C41}" type="datetimeFigureOut">
              <a:rPr lang="en-US" smtClean="0">
                <a:solidFill>
                  <a:prstClr val="black">
                    <a:tint val="75000"/>
                  </a:prstClr>
                </a:solidFill>
              </a:rPr>
              <a:pPr/>
              <a:t>8/13/2020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11417535"/>
      </p:ext>
    </p:extLst>
  </p:cSld>
  <p:clrMapOvr>
    <a:masterClrMapping/>
  </p:clrMapOvr>
  <p:transition>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A4C7614-15A9-43A8-9E98-106A33ED6C41}" type="datetimeFigureOut">
              <a:rPr lang="en-US" smtClean="0">
                <a:solidFill>
                  <a:prstClr val="black">
                    <a:tint val="75000"/>
                  </a:prstClr>
                </a:solidFill>
              </a:rPr>
              <a:pPr/>
              <a:t>8/13/2020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1343090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A4C7614-15A9-43A8-9E98-106A33ED6C41}" type="datetimeFigureOut">
              <a:rPr lang="en-US" smtClean="0">
                <a:solidFill>
                  <a:prstClr val="black">
                    <a:tint val="75000"/>
                  </a:prstClr>
                </a:solidFill>
              </a:rPr>
              <a:pPr/>
              <a:t>8/13/2020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689356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grpSp>
        <p:nvGrpSpPr>
          <p:cNvPr id="5" name="Graphic 185">
            <a:extLst>
              <a:ext uri="{FF2B5EF4-FFF2-40B4-BE49-F238E27FC236}">
                <a16:creationId xmlns:a16="http://schemas.microsoft.com/office/drawing/2014/main" id="{773CCE17-EE0F-40E0-B7AE-CF7677B64709}"/>
              </a:ext>
            </a:extLst>
          </p:cNvPr>
          <p:cNvGrpSpPr/>
          <p:nvPr/>
        </p:nvGrpSpPr>
        <p:grpSpPr>
          <a:xfrm>
            <a:off x="10999563" y="5987064"/>
            <a:ext cx="1054467" cy="469689"/>
            <a:chOff x="9841624" y="4115729"/>
            <a:chExt cx="602170" cy="268223"/>
          </a:xfrm>
          <a:solidFill>
            <a:schemeClr val="tx1"/>
          </a:solidFill>
        </p:grpSpPr>
        <p:sp>
          <p:nvSpPr>
            <p:cNvPr id="6" name="Freeform: Shape 5">
              <a:extLst>
                <a:ext uri="{FF2B5EF4-FFF2-40B4-BE49-F238E27FC236}">
                  <a16:creationId xmlns:a16="http://schemas.microsoft.com/office/drawing/2014/main" id="{B0AC6C4E-6EA5-454A-AB84-8B94D8B585EC}"/>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7" name="Freeform: Shape 6">
              <a:extLst>
                <a:ext uri="{FF2B5EF4-FFF2-40B4-BE49-F238E27FC236}">
                  <a16:creationId xmlns:a16="http://schemas.microsoft.com/office/drawing/2014/main" id="{B4329338-925B-4677-BA6E-4357D37DB545}"/>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8" name="Freeform: Shape 7">
              <a:extLst>
                <a:ext uri="{FF2B5EF4-FFF2-40B4-BE49-F238E27FC236}">
                  <a16:creationId xmlns:a16="http://schemas.microsoft.com/office/drawing/2014/main" id="{334C0A08-043F-4818-BA1D-BCC9F811A873}"/>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DCB185DD-ED0D-4633-8098-95C4A6F177CC}"/>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2AD50526-B611-40B6-BB45-AE82F0EF5992}"/>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2" name="Date Placeholder 1">
            <a:extLst>
              <a:ext uri="{FF2B5EF4-FFF2-40B4-BE49-F238E27FC236}">
                <a16:creationId xmlns:a16="http://schemas.microsoft.com/office/drawing/2014/main" id="{0708C302-4224-4668-8CAC-3267172A0C93}"/>
              </a:ext>
            </a:extLst>
          </p:cNvPr>
          <p:cNvSpPr>
            <a:spLocks noGrp="1"/>
          </p:cNvSpPr>
          <p:nvPr>
            <p:ph type="dt" sz="half" idx="10"/>
          </p:nvPr>
        </p:nvSpPr>
        <p:spPr/>
        <p:txBody>
          <a:bodyPr/>
          <a:lstStyle/>
          <a:p>
            <a:fld id="{6F18FB39-20FB-4E2E-B861-45B709B9C3C5}" type="datetime1">
              <a:rPr lang="en-US" smtClean="0"/>
              <a:t>8/13/2020</a:t>
            </a:fld>
            <a:endParaRPr lang="en-US" dirty="0"/>
          </a:p>
        </p:txBody>
      </p:sp>
      <p:sp>
        <p:nvSpPr>
          <p:cNvPr id="3" name="Footer Placeholder 2">
            <a:extLst>
              <a:ext uri="{FF2B5EF4-FFF2-40B4-BE49-F238E27FC236}">
                <a16:creationId xmlns:a16="http://schemas.microsoft.com/office/drawing/2014/main" id="{F0C8FC22-AEB6-4BAF-BF93-41A2C757CCC7}"/>
              </a:ext>
            </a:extLst>
          </p:cNvPr>
          <p:cNvSpPr>
            <a:spLocks noGrp="1"/>
          </p:cNvSpPr>
          <p:nvPr>
            <p:ph type="ftr" sz="quarter" idx="11"/>
          </p:nvPr>
        </p:nvSpPr>
        <p:spPr/>
        <p:txBody>
          <a:bodyPr/>
          <a:lstStyle/>
          <a:p>
            <a:r>
              <a:rPr lang="en-US" dirty="0"/>
              <a:t>Sample Footer Text</a:t>
            </a:r>
          </a:p>
        </p:txBody>
      </p:sp>
      <p:sp>
        <p:nvSpPr>
          <p:cNvPr id="4" name="Slide Number Placeholder 3">
            <a:extLst>
              <a:ext uri="{FF2B5EF4-FFF2-40B4-BE49-F238E27FC236}">
                <a16:creationId xmlns:a16="http://schemas.microsoft.com/office/drawing/2014/main" id="{252CA88A-5462-4F17-AFA0-52721ADDBB8F}"/>
              </a:ext>
            </a:extLst>
          </p:cNvPr>
          <p:cNvSpPr>
            <a:spLocks noGrp="1"/>
          </p:cNvSpPr>
          <p:nvPr>
            <p:ph type="sldNum" sz="quarter" idx="12"/>
          </p:nvPr>
        </p:nvSpPr>
        <p:spPr/>
        <p:txBody>
          <a:bodyPr/>
          <a:lstStyle/>
          <a:p>
            <a:fld id="{F3450C42-9A0B-4425-92C2-70FCF7C45734}" type="slidenum">
              <a:rPr lang="en-US" smtClean="0"/>
              <a:t>‹#›</a:t>
            </a:fld>
            <a:endParaRPr lang="en-US" dirty="0"/>
          </a:p>
        </p:txBody>
      </p:sp>
      <p:sp>
        <p:nvSpPr>
          <p:cNvPr id="12" name="Oval 11">
            <a:extLst>
              <a:ext uri="{FF2B5EF4-FFF2-40B4-BE49-F238E27FC236}">
                <a16:creationId xmlns:a16="http://schemas.microsoft.com/office/drawing/2014/main" id="{70CCC791-94D7-4BB8-9EDF-423CEA1F6215}"/>
              </a:ext>
            </a:extLst>
          </p:cNvPr>
          <p:cNvSpPr/>
          <p:nvPr/>
        </p:nvSpPr>
        <p:spPr>
          <a:xfrm>
            <a:off x="320736" y="652894"/>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399241557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A4C7614-15A9-43A8-9E98-106A33ED6C41}" type="datetimeFigureOut">
              <a:rPr lang="en-US" smtClean="0">
                <a:solidFill>
                  <a:prstClr val="black">
                    <a:tint val="75000"/>
                  </a:prstClr>
                </a:solidFill>
              </a:rPr>
              <a:pPr/>
              <a:t>8/13/2020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0961548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A4C7614-15A9-43A8-9E98-106A33ED6C41}" type="datetimeFigureOut">
              <a:rPr lang="en-US" smtClean="0">
                <a:solidFill>
                  <a:prstClr val="black">
                    <a:tint val="75000"/>
                  </a:prstClr>
                </a:solidFill>
              </a:rPr>
              <a:pPr/>
              <a:t>8/13/2020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8903672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4" name="Rounded Rectangle 3"/>
          <p:cNvSpPr/>
          <p:nvPr userDrawn="1"/>
        </p:nvSpPr>
        <p:spPr>
          <a:xfrm>
            <a:off x="711200" y="533400"/>
            <a:ext cx="10769600" cy="5791200"/>
          </a:xfrm>
          <a:prstGeom prst="roundRect">
            <a:avLst>
              <a:gd name="adj" fmla="val 4477"/>
            </a:avLst>
          </a:prstGeom>
          <a:solidFill>
            <a:schemeClr val="bg1"/>
          </a:solidFill>
          <a:ln w="57150">
            <a:solidFill>
              <a:srgbClr val="B2FF4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59306461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914400" y="2130426"/>
            <a:ext cx="10363200" cy="1470025"/>
          </a:xfrm>
        </p:spPr>
        <p:txBody>
          <a:bodyPr/>
          <a:lstStyle>
            <a:lvl1pPr>
              <a:defRPr/>
            </a:lvl1pPr>
          </a:lstStyle>
          <a:p>
            <a:r>
              <a:rPr lang="en-US"/>
              <a:t>Click to edit Master title style</a:t>
            </a:r>
          </a:p>
        </p:txBody>
      </p:sp>
      <p:sp>
        <p:nvSpPr>
          <p:cNvPr id="3075" name="Rectangle 3"/>
          <p:cNvSpPr>
            <a:spLocks noGrp="1" noChangeArrowheads="1"/>
          </p:cNvSpPr>
          <p:nvPr>
            <p:ph type="subTitle" idx="1"/>
          </p:nvPr>
        </p:nvSpPr>
        <p:spPr>
          <a:xfrm>
            <a:off x="1828800" y="3886200"/>
            <a:ext cx="8534400" cy="1752600"/>
          </a:xfrm>
        </p:spPr>
        <p:txBody>
          <a:bodyPr/>
          <a:lstStyle>
            <a:lvl1pPr marL="0" indent="0" algn="ctr">
              <a:buFontTx/>
              <a:buNone/>
              <a:defRPr/>
            </a:lvl1pPr>
          </a:lstStyle>
          <a:p>
            <a:r>
              <a:rPr lang="en-US"/>
              <a:t>Click to edit Master subtitle style</a:t>
            </a:r>
          </a:p>
        </p:txBody>
      </p:sp>
      <p:sp>
        <p:nvSpPr>
          <p:cNvPr id="4" name="Rectangle 4">
            <a:extLst>
              <a:ext uri="{FF2B5EF4-FFF2-40B4-BE49-F238E27FC236}">
                <a16:creationId xmlns:a16="http://schemas.microsoft.com/office/drawing/2014/main" id="{7F6D56CC-B0B8-4D9C-95B6-EEA011E9DF5E}"/>
              </a:ext>
            </a:extLst>
          </p:cNvPr>
          <p:cNvSpPr>
            <a:spLocks noGrp="1" noChangeArrowheads="1"/>
          </p:cNvSpPr>
          <p:nvPr>
            <p:ph type="dt" sz="half" idx="10"/>
          </p:nvPr>
        </p:nvSpPr>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56B9710-25D4-4856-B990-E8F4E2207E88}"/>
              </a:ext>
            </a:extLst>
          </p:cNvPr>
          <p:cNvSpPr>
            <a:spLocks noGrp="1" noChangeArrowheads="1"/>
          </p:cNvSpPr>
          <p:nvPr>
            <p:ph type="ftr" sz="quarter" idx="11"/>
          </p:nvPr>
        </p:nvSpPr>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AA887A3C-DBC3-4D44-AC44-DE10933532B4}"/>
              </a:ext>
            </a:extLst>
          </p:cNvPr>
          <p:cNvSpPr>
            <a:spLocks noGrp="1" noChangeArrowheads="1"/>
          </p:cNvSpPr>
          <p:nvPr>
            <p:ph type="sldNum" sz="quarter" idx="12"/>
          </p:nvPr>
        </p:nvSpPr>
        <p:spPr/>
        <p:txBody>
          <a:bodyPr/>
          <a:lstStyle>
            <a:lvl1pPr>
              <a:defRPr/>
            </a:lvl1pPr>
          </a:lstStyle>
          <a:p>
            <a:fld id="{295FC454-F2EB-4F14-B91A-F48D47A31BC0}" type="slidenum">
              <a:rPr lang="en-US" altLang="en-US"/>
              <a:pPr/>
              <a:t>‹#›</a:t>
            </a:fld>
            <a:endParaRPr lang="en-US" altLang="en-US"/>
          </a:p>
        </p:txBody>
      </p:sp>
    </p:spTree>
    <p:extLst>
      <p:ext uri="{BB962C8B-B14F-4D97-AF65-F5344CB8AC3E}">
        <p14:creationId xmlns:p14="http://schemas.microsoft.com/office/powerpoint/2010/main" val="125937736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224FCB67-7728-4B5E-B5F7-1B1AF911B291}"/>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56E8E9B-7153-47DD-95A5-9C650C5C76E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810A7AFB-42A3-4A1D-8911-56F927B1BB63}"/>
              </a:ext>
            </a:extLst>
          </p:cNvPr>
          <p:cNvSpPr>
            <a:spLocks noGrp="1" noChangeArrowheads="1"/>
          </p:cNvSpPr>
          <p:nvPr>
            <p:ph type="sldNum" sz="quarter" idx="12"/>
          </p:nvPr>
        </p:nvSpPr>
        <p:spPr>
          <a:ln/>
        </p:spPr>
        <p:txBody>
          <a:bodyPr/>
          <a:lstStyle>
            <a:lvl1pPr>
              <a:defRPr/>
            </a:lvl1pPr>
          </a:lstStyle>
          <a:p>
            <a:fld id="{438E5878-B774-4D48-8E92-989F4395D822}" type="slidenum">
              <a:rPr lang="en-US" altLang="en-US"/>
              <a:pPr/>
              <a:t>‹#›</a:t>
            </a:fld>
            <a:endParaRPr lang="en-US" altLang="en-US"/>
          </a:p>
        </p:txBody>
      </p:sp>
    </p:spTree>
    <p:extLst>
      <p:ext uri="{BB962C8B-B14F-4D97-AF65-F5344CB8AC3E}">
        <p14:creationId xmlns:p14="http://schemas.microsoft.com/office/powerpoint/2010/main" val="280402775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BA1CB949-608E-4CEB-B42D-F2BFE8D4D28A}"/>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66700449-EC7D-4602-8CD5-58BC3D830DA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458CA0D7-3CD8-41B9-AF99-D6E886673C82}"/>
              </a:ext>
            </a:extLst>
          </p:cNvPr>
          <p:cNvSpPr>
            <a:spLocks noGrp="1" noChangeArrowheads="1"/>
          </p:cNvSpPr>
          <p:nvPr>
            <p:ph type="sldNum" sz="quarter" idx="12"/>
          </p:nvPr>
        </p:nvSpPr>
        <p:spPr>
          <a:ln/>
        </p:spPr>
        <p:txBody>
          <a:bodyPr/>
          <a:lstStyle>
            <a:lvl1pPr>
              <a:defRPr/>
            </a:lvl1pPr>
          </a:lstStyle>
          <a:p>
            <a:fld id="{DC70BB00-5E71-4112-B1C7-73BA49F6C3C4}" type="slidenum">
              <a:rPr lang="en-US" altLang="en-US"/>
              <a:pPr/>
              <a:t>‹#›</a:t>
            </a:fld>
            <a:endParaRPr lang="en-US" altLang="en-US"/>
          </a:p>
        </p:txBody>
      </p:sp>
    </p:spTree>
    <p:extLst>
      <p:ext uri="{BB962C8B-B14F-4D97-AF65-F5344CB8AC3E}">
        <p14:creationId xmlns:p14="http://schemas.microsoft.com/office/powerpoint/2010/main" val="144307121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594A61DE-526F-46DE-94B9-8FD037C27B62}"/>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2A454E8C-ED3C-4B29-8764-78E1D73A66A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12472113-5A0A-4EA4-ABFC-40C7477EC430}"/>
              </a:ext>
            </a:extLst>
          </p:cNvPr>
          <p:cNvSpPr>
            <a:spLocks noGrp="1" noChangeArrowheads="1"/>
          </p:cNvSpPr>
          <p:nvPr>
            <p:ph type="sldNum" sz="quarter" idx="12"/>
          </p:nvPr>
        </p:nvSpPr>
        <p:spPr>
          <a:ln/>
        </p:spPr>
        <p:txBody>
          <a:bodyPr/>
          <a:lstStyle>
            <a:lvl1pPr>
              <a:defRPr/>
            </a:lvl1pPr>
          </a:lstStyle>
          <a:p>
            <a:fld id="{AC9D5038-C1B0-4590-89B5-9C6CD69D54BE}" type="slidenum">
              <a:rPr lang="en-US" altLang="en-US"/>
              <a:pPr/>
              <a:t>‹#›</a:t>
            </a:fld>
            <a:endParaRPr lang="en-US" altLang="en-US"/>
          </a:p>
        </p:txBody>
      </p:sp>
    </p:spTree>
    <p:extLst>
      <p:ext uri="{BB962C8B-B14F-4D97-AF65-F5344CB8AC3E}">
        <p14:creationId xmlns:p14="http://schemas.microsoft.com/office/powerpoint/2010/main" val="111269004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189B657A-7A60-4C45-80CE-AD694589088E}"/>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6EC006F3-0EEA-49D5-8726-70F06C40E47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E01554AD-95D4-41E2-AEF7-75072E35955F}"/>
              </a:ext>
            </a:extLst>
          </p:cNvPr>
          <p:cNvSpPr>
            <a:spLocks noGrp="1" noChangeArrowheads="1"/>
          </p:cNvSpPr>
          <p:nvPr>
            <p:ph type="sldNum" sz="quarter" idx="12"/>
          </p:nvPr>
        </p:nvSpPr>
        <p:spPr>
          <a:ln/>
        </p:spPr>
        <p:txBody>
          <a:bodyPr/>
          <a:lstStyle>
            <a:lvl1pPr>
              <a:defRPr/>
            </a:lvl1pPr>
          </a:lstStyle>
          <a:p>
            <a:fld id="{EE76E954-4A95-4302-8F39-E6DFA17A1F2F}" type="slidenum">
              <a:rPr lang="en-US" altLang="en-US"/>
              <a:pPr/>
              <a:t>‹#›</a:t>
            </a:fld>
            <a:endParaRPr lang="en-US" altLang="en-US"/>
          </a:p>
        </p:txBody>
      </p:sp>
    </p:spTree>
    <p:extLst>
      <p:ext uri="{BB962C8B-B14F-4D97-AF65-F5344CB8AC3E}">
        <p14:creationId xmlns:p14="http://schemas.microsoft.com/office/powerpoint/2010/main" val="339456063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5FF25D4E-7484-4FBB-85A9-E42292013B4F}"/>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9536154A-F7D4-4E86-B113-A621F94719D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42413333-7C00-47D8-9DFF-DDC0CCE088DE}"/>
              </a:ext>
            </a:extLst>
          </p:cNvPr>
          <p:cNvSpPr>
            <a:spLocks noGrp="1" noChangeArrowheads="1"/>
          </p:cNvSpPr>
          <p:nvPr>
            <p:ph type="sldNum" sz="quarter" idx="12"/>
          </p:nvPr>
        </p:nvSpPr>
        <p:spPr>
          <a:ln/>
        </p:spPr>
        <p:txBody>
          <a:bodyPr/>
          <a:lstStyle>
            <a:lvl1pPr>
              <a:defRPr/>
            </a:lvl1pPr>
          </a:lstStyle>
          <a:p>
            <a:fld id="{4B2ADBD3-EF61-465B-83E4-DD8692128A21}" type="slidenum">
              <a:rPr lang="en-US" altLang="en-US"/>
              <a:pPr/>
              <a:t>‹#›</a:t>
            </a:fld>
            <a:endParaRPr lang="en-US" altLang="en-US"/>
          </a:p>
        </p:txBody>
      </p:sp>
    </p:spTree>
    <p:extLst>
      <p:ext uri="{BB962C8B-B14F-4D97-AF65-F5344CB8AC3E}">
        <p14:creationId xmlns:p14="http://schemas.microsoft.com/office/powerpoint/2010/main" val="586007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CE225D98-5467-4B74-AFB3-C3CF1C302EEE}"/>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424124A0-B04C-478D-A629-174F3717969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B946D3ED-5454-41E9-9EC6-A9A605488D48}"/>
              </a:ext>
            </a:extLst>
          </p:cNvPr>
          <p:cNvSpPr>
            <a:spLocks noGrp="1" noChangeArrowheads="1"/>
          </p:cNvSpPr>
          <p:nvPr>
            <p:ph type="sldNum" sz="quarter" idx="12"/>
          </p:nvPr>
        </p:nvSpPr>
        <p:spPr>
          <a:ln/>
        </p:spPr>
        <p:txBody>
          <a:bodyPr/>
          <a:lstStyle>
            <a:lvl1pPr>
              <a:defRPr/>
            </a:lvl1pPr>
          </a:lstStyle>
          <a:p>
            <a:fld id="{BE5D556A-5EA9-460F-8B84-69F785773DC4}" type="slidenum">
              <a:rPr lang="en-US" altLang="en-US"/>
              <a:pPr/>
              <a:t>‹#›</a:t>
            </a:fld>
            <a:endParaRPr lang="en-US" altLang="en-US"/>
          </a:p>
        </p:txBody>
      </p:sp>
    </p:spTree>
    <p:extLst>
      <p:ext uri="{BB962C8B-B14F-4D97-AF65-F5344CB8AC3E}">
        <p14:creationId xmlns:p14="http://schemas.microsoft.com/office/powerpoint/2010/main" val="19974814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E6AC37-C5B5-462A-BE4A-E55CEBF2A34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6A4B007F-32A8-4688-BBEF-4FCB99DF5EA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1DF2E2EB-BF8A-44A4-8AE0-BD6C31B1D92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grpSp>
        <p:nvGrpSpPr>
          <p:cNvPr id="8" name="Graphic 185">
            <a:extLst>
              <a:ext uri="{FF2B5EF4-FFF2-40B4-BE49-F238E27FC236}">
                <a16:creationId xmlns:a16="http://schemas.microsoft.com/office/drawing/2014/main" id="{FC9E188F-54C8-4547-9F8C-525712AD7DB6}"/>
              </a:ext>
            </a:extLst>
          </p:cNvPr>
          <p:cNvGrpSpPr/>
          <p:nvPr/>
        </p:nvGrpSpPr>
        <p:grpSpPr>
          <a:xfrm>
            <a:off x="10999563" y="5987064"/>
            <a:ext cx="1054467" cy="469689"/>
            <a:chOff x="9841624" y="4115729"/>
            <a:chExt cx="602170" cy="268223"/>
          </a:xfrm>
          <a:solidFill>
            <a:schemeClr val="tx1"/>
          </a:solidFill>
        </p:grpSpPr>
        <p:sp>
          <p:nvSpPr>
            <p:cNvPr id="9" name="Freeform: Shape 8">
              <a:extLst>
                <a:ext uri="{FF2B5EF4-FFF2-40B4-BE49-F238E27FC236}">
                  <a16:creationId xmlns:a16="http://schemas.microsoft.com/office/drawing/2014/main" id="{B99C4538-3939-47A9-A590-09FF21960653}"/>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7541CA75-5D05-4996-A26D-CE0C909CD5F7}"/>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86305856-26BC-4BCC-BEF3-5E9CED941775}"/>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BC69651C-AC37-4CD2-8367-19297D7E2389}"/>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C3E9031B-BA8D-4D9D-9BB3-A16F7A80F854}"/>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5" name="Date Placeholder 4">
            <a:extLst>
              <a:ext uri="{FF2B5EF4-FFF2-40B4-BE49-F238E27FC236}">
                <a16:creationId xmlns:a16="http://schemas.microsoft.com/office/drawing/2014/main" id="{269840A2-CF60-4C47-B955-E65BC451FE73}"/>
              </a:ext>
            </a:extLst>
          </p:cNvPr>
          <p:cNvSpPr>
            <a:spLocks noGrp="1"/>
          </p:cNvSpPr>
          <p:nvPr>
            <p:ph type="dt" sz="half" idx="10"/>
          </p:nvPr>
        </p:nvSpPr>
        <p:spPr/>
        <p:txBody>
          <a:bodyPr/>
          <a:lstStyle/>
          <a:p>
            <a:fld id="{AC48AC19-8BD6-476C-9770-8884373BCF00}" type="datetime1">
              <a:rPr lang="en-US" smtClean="0"/>
              <a:t>8/13/2020</a:t>
            </a:fld>
            <a:endParaRPr lang="en-US"/>
          </a:p>
        </p:txBody>
      </p:sp>
      <p:sp>
        <p:nvSpPr>
          <p:cNvPr id="6" name="Footer Placeholder 5">
            <a:extLst>
              <a:ext uri="{FF2B5EF4-FFF2-40B4-BE49-F238E27FC236}">
                <a16:creationId xmlns:a16="http://schemas.microsoft.com/office/drawing/2014/main" id="{3179DC6E-CC55-47AB-A405-5FB7EE2D191D}"/>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6D5D5E7D-EBA7-4DB0-8C78-7EB8A85FA4FF}"/>
              </a:ext>
            </a:extLst>
          </p:cNvPr>
          <p:cNvSpPr>
            <a:spLocks noGrp="1"/>
          </p:cNvSpPr>
          <p:nvPr>
            <p:ph type="sldNum" sz="quarter" idx="12"/>
          </p:nvPr>
        </p:nvSpPr>
        <p:spPr/>
        <p:txBody>
          <a:bodyPr/>
          <a:lstStyle/>
          <a:p>
            <a:fld id="{F3450C42-9A0B-4425-92C2-70FCF7C45734}" type="slidenum">
              <a:rPr lang="en-US" smtClean="0"/>
              <a:t>‹#›</a:t>
            </a:fld>
            <a:endParaRPr lang="en-US" dirty="0"/>
          </a:p>
        </p:txBody>
      </p:sp>
      <p:sp>
        <p:nvSpPr>
          <p:cNvPr id="15" name="Oval 14">
            <a:extLst>
              <a:ext uri="{FF2B5EF4-FFF2-40B4-BE49-F238E27FC236}">
                <a16:creationId xmlns:a16="http://schemas.microsoft.com/office/drawing/2014/main" id="{C5B051DE-636E-4B3C-9886-2055CE23E49A}"/>
              </a:ext>
            </a:extLst>
          </p:cNvPr>
          <p:cNvSpPr/>
          <p:nvPr/>
        </p:nvSpPr>
        <p:spPr>
          <a:xfrm>
            <a:off x="320736" y="652894"/>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293636159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414741DD-C147-446E-8715-2DA162FF19C9}"/>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C2922950-1566-497F-9529-520D8346330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93539150-FD42-4F77-930C-0245F4733A37}"/>
              </a:ext>
            </a:extLst>
          </p:cNvPr>
          <p:cNvSpPr>
            <a:spLocks noGrp="1" noChangeArrowheads="1"/>
          </p:cNvSpPr>
          <p:nvPr>
            <p:ph type="sldNum" sz="quarter" idx="12"/>
          </p:nvPr>
        </p:nvSpPr>
        <p:spPr>
          <a:ln/>
        </p:spPr>
        <p:txBody>
          <a:bodyPr/>
          <a:lstStyle>
            <a:lvl1pPr>
              <a:defRPr/>
            </a:lvl1pPr>
          </a:lstStyle>
          <a:p>
            <a:fld id="{D888D509-A8A6-4840-9E54-347AAFD7E21B}" type="slidenum">
              <a:rPr lang="en-US" altLang="en-US"/>
              <a:pPr/>
              <a:t>‹#›</a:t>
            </a:fld>
            <a:endParaRPr lang="en-US" altLang="en-US"/>
          </a:p>
        </p:txBody>
      </p:sp>
    </p:spTree>
    <p:extLst>
      <p:ext uri="{BB962C8B-B14F-4D97-AF65-F5344CB8AC3E}">
        <p14:creationId xmlns:p14="http://schemas.microsoft.com/office/powerpoint/2010/main" val="401656855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0BF76B11-CC8D-4892-94FE-5ECC85B5A64F}"/>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A5CF5391-1ACD-4454-A463-54823A6EDDE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DA6D13E9-A8C3-4C69-BCCD-C15C6FF7B4E1}"/>
              </a:ext>
            </a:extLst>
          </p:cNvPr>
          <p:cNvSpPr>
            <a:spLocks noGrp="1" noChangeArrowheads="1"/>
          </p:cNvSpPr>
          <p:nvPr>
            <p:ph type="sldNum" sz="quarter" idx="12"/>
          </p:nvPr>
        </p:nvSpPr>
        <p:spPr>
          <a:ln/>
        </p:spPr>
        <p:txBody>
          <a:bodyPr/>
          <a:lstStyle>
            <a:lvl1pPr>
              <a:defRPr/>
            </a:lvl1pPr>
          </a:lstStyle>
          <a:p>
            <a:fld id="{2141568D-DCCB-4FDF-9268-228B2CCAE80D}" type="slidenum">
              <a:rPr lang="en-US" altLang="en-US"/>
              <a:pPr/>
              <a:t>‹#›</a:t>
            </a:fld>
            <a:endParaRPr lang="en-US" altLang="en-US"/>
          </a:p>
        </p:txBody>
      </p:sp>
    </p:spTree>
    <p:extLst>
      <p:ext uri="{BB962C8B-B14F-4D97-AF65-F5344CB8AC3E}">
        <p14:creationId xmlns:p14="http://schemas.microsoft.com/office/powerpoint/2010/main" val="30064750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DFEE45AE-8E98-4675-8C17-38364B67219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492D863F-33EF-4958-8C5C-34806CD658E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7D368577-B23A-48FE-A39F-B14B1B69E02D}"/>
              </a:ext>
            </a:extLst>
          </p:cNvPr>
          <p:cNvSpPr>
            <a:spLocks noGrp="1" noChangeArrowheads="1"/>
          </p:cNvSpPr>
          <p:nvPr>
            <p:ph type="sldNum" sz="quarter" idx="12"/>
          </p:nvPr>
        </p:nvSpPr>
        <p:spPr>
          <a:ln/>
        </p:spPr>
        <p:txBody>
          <a:bodyPr/>
          <a:lstStyle>
            <a:lvl1pPr>
              <a:defRPr/>
            </a:lvl1pPr>
          </a:lstStyle>
          <a:p>
            <a:fld id="{CA86A506-7215-410A-8698-434DEDEF83FE}" type="slidenum">
              <a:rPr lang="en-US" altLang="en-US"/>
              <a:pPr/>
              <a:t>‹#›</a:t>
            </a:fld>
            <a:endParaRPr lang="en-US" altLang="en-US"/>
          </a:p>
        </p:txBody>
      </p:sp>
    </p:spTree>
    <p:extLst>
      <p:ext uri="{BB962C8B-B14F-4D97-AF65-F5344CB8AC3E}">
        <p14:creationId xmlns:p14="http://schemas.microsoft.com/office/powerpoint/2010/main" val="85400632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4593DDA7-8E19-47C0-89F5-3C2758A40D42}"/>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96E20592-8E45-42AF-8E9F-435C4221CD2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5A95E189-F124-4B91-BCA3-5F157CE34B4F}"/>
              </a:ext>
            </a:extLst>
          </p:cNvPr>
          <p:cNvSpPr>
            <a:spLocks noGrp="1" noChangeArrowheads="1"/>
          </p:cNvSpPr>
          <p:nvPr>
            <p:ph type="sldNum" sz="quarter" idx="12"/>
          </p:nvPr>
        </p:nvSpPr>
        <p:spPr>
          <a:ln/>
        </p:spPr>
        <p:txBody>
          <a:bodyPr/>
          <a:lstStyle>
            <a:lvl1pPr>
              <a:defRPr/>
            </a:lvl1pPr>
          </a:lstStyle>
          <a:p>
            <a:fld id="{1DEB819A-EFF8-461B-8809-F54CCEA6DED6}" type="slidenum">
              <a:rPr lang="en-US" altLang="en-US"/>
              <a:pPr/>
              <a:t>‹#›</a:t>
            </a:fld>
            <a:endParaRPr lang="en-US" altLang="en-US"/>
          </a:p>
        </p:txBody>
      </p:sp>
    </p:spTree>
    <p:extLst>
      <p:ext uri="{BB962C8B-B14F-4D97-AF65-F5344CB8AC3E}">
        <p14:creationId xmlns:p14="http://schemas.microsoft.com/office/powerpoint/2010/main" val="127532860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AA636CF3-569C-40AC-8AAB-A7CD11D0163B}"/>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128F7A83-9C61-4080-8D3E-C59566A6C1A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2503E3E0-4F06-4E9D-A071-66C6975E0E19}"/>
              </a:ext>
            </a:extLst>
          </p:cNvPr>
          <p:cNvSpPr>
            <a:spLocks noGrp="1" noChangeArrowheads="1"/>
          </p:cNvSpPr>
          <p:nvPr>
            <p:ph type="sldNum" sz="quarter" idx="12"/>
          </p:nvPr>
        </p:nvSpPr>
        <p:spPr>
          <a:ln/>
        </p:spPr>
        <p:txBody>
          <a:bodyPr/>
          <a:lstStyle>
            <a:lvl1pPr>
              <a:defRPr/>
            </a:lvl1pPr>
          </a:lstStyle>
          <a:p>
            <a:fld id="{64BD2EB8-373C-4E69-B575-0691297645F6}" type="slidenum">
              <a:rPr lang="en-US" altLang="en-US"/>
              <a:pPr/>
              <a:t>‹#›</a:t>
            </a:fld>
            <a:endParaRPr lang="en-US" altLang="en-US"/>
          </a:p>
        </p:txBody>
      </p:sp>
    </p:spTree>
    <p:extLst>
      <p:ext uri="{BB962C8B-B14F-4D97-AF65-F5344CB8AC3E}">
        <p14:creationId xmlns:p14="http://schemas.microsoft.com/office/powerpoint/2010/main" val="311230989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able Placeholder 2"/>
          <p:cNvSpPr>
            <a:spLocks noGrp="1"/>
          </p:cNvSpPr>
          <p:nvPr>
            <p:ph type="tbl" idx="1"/>
          </p:nvPr>
        </p:nvSpPr>
        <p:spPr>
          <a:xfrm>
            <a:off x="609600" y="1600201"/>
            <a:ext cx="10972800" cy="4525963"/>
          </a:xfrm>
        </p:spPr>
        <p:txBody>
          <a:bodyPr/>
          <a:lstStyle/>
          <a:p>
            <a:pPr lvl="0"/>
            <a:endParaRPr lang="en-US" noProof="0"/>
          </a:p>
        </p:txBody>
      </p:sp>
      <p:sp>
        <p:nvSpPr>
          <p:cNvPr id="4" name="Rectangle 4">
            <a:extLst>
              <a:ext uri="{FF2B5EF4-FFF2-40B4-BE49-F238E27FC236}">
                <a16:creationId xmlns:a16="http://schemas.microsoft.com/office/drawing/2014/main" id="{74A7C383-050E-4ADE-BBB0-BB90BD2B4391}"/>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5249A92C-E0E6-41BE-A950-20282D5F47A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735D670F-4051-4B86-B73A-A0F1087BA8A2}"/>
              </a:ext>
            </a:extLst>
          </p:cNvPr>
          <p:cNvSpPr>
            <a:spLocks noGrp="1" noChangeArrowheads="1"/>
          </p:cNvSpPr>
          <p:nvPr>
            <p:ph type="sldNum" sz="quarter" idx="12"/>
          </p:nvPr>
        </p:nvSpPr>
        <p:spPr>
          <a:ln/>
        </p:spPr>
        <p:txBody>
          <a:bodyPr/>
          <a:lstStyle>
            <a:lvl1pPr>
              <a:defRPr/>
            </a:lvl1pPr>
          </a:lstStyle>
          <a:p>
            <a:fld id="{64659B7E-5663-4BF4-B620-71BB84B255FB}" type="slidenum">
              <a:rPr lang="en-US" altLang="en-US"/>
              <a:pPr/>
              <a:t>‹#›</a:t>
            </a:fld>
            <a:endParaRPr lang="en-US" altLang="en-US"/>
          </a:p>
        </p:txBody>
      </p:sp>
    </p:spTree>
    <p:extLst>
      <p:ext uri="{BB962C8B-B14F-4D97-AF65-F5344CB8AC3E}">
        <p14:creationId xmlns:p14="http://schemas.microsoft.com/office/powerpoint/2010/main" val="284531885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981200"/>
            <a:ext cx="5080000" cy="4114800"/>
          </a:xfrm>
        </p:spPr>
        <p:txBody>
          <a:bodyPr/>
          <a:lstStyle/>
          <a:p>
            <a:pPr lvl="0"/>
            <a:r>
              <a:rPr lang="en-US" noProof="0"/>
              <a:t>Click icon to add clip art</a:t>
            </a:r>
          </a:p>
        </p:txBody>
      </p:sp>
      <p:sp>
        <p:nvSpPr>
          <p:cNvPr id="5" name="Date Placeholder 4">
            <a:extLst>
              <a:ext uri="{FF2B5EF4-FFF2-40B4-BE49-F238E27FC236}">
                <a16:creationId xmlns:a16="http://schemas.microsoft.com/office/drawing/2014/main" id="{60D9C11B-8B14-4F47-8E52-73F4FCA411BA}"/>
              </a:ext>
            </a:extLst>
          </p:cNvPr>
          <p:cNvSpPr>
            <a:spLocks noGrp="1"/>
          </p:cNvSpPr>
          <p:nvPr>
            <p:ph type="dt" sz="half" idx="10"/>
          </p:nvPr>
        </p:nvSpPr>
        <p:spPr>
          <a:xfrm>
            <a:off x="914400" y="6248400"/>
            <a:ext cx="2540000" cy="457200"/>
          </a:xfrm>
        </p:spPr>
        <p:txBody>
          <a:bodyPr/>
          <a:lstStyle>
            <a:lvl1pPr>
              <a:defRPr/>
            </a:lvl1pPr>
          </a:lstStyle>
          <a:p>
            <a:pPr>
              <a:defRPr/>
            </a:pPr>
            <a:endParaRPr lang="en-US"/>
          </a:p>
        </p:txBody>
      </p:sp>
      <p:sp>
        <p:nvSpPr>
          <p:cNvPr id="6" name="Footer Placeholder 5">
            <a:extLst>
              <a:ext uri="{FF2B5EF4-FFF2-40B4-BE49-F238E27FC236}">
                <a16:creationId xmlns:a16="http://schemas.microsoft.com/office/drawing/2014/main" id="{70639B70-869A-458E-8CE9-D88E47072D38}"/>
              </a:ext>
            </a:extLst>
          </p:cNvPr>
          <p:cNvSpPr>
            <a:spLocks noGrp="1"/>
          </p:cNvSpPr>
          <p:nvPr>
            <p:ph type="ftr" sz="quarter" idx="11"/>
          </p:nvPr>
        </p:nvSpPr>
        <p:spPr>
          <a:xfrm>
            <a:off x="4165600" y="6248400"/>
            <a:ext cx="3860800" cy="457200"/>
          </a:xfrm>
        </p:spPr>
        <p:txBody>
          <a:bodyPr/>
          <a:lstStyle>
            <a:lvl1pPr>
              <a:defRPr/>
            </a:lvl1pPr>
          </a:lstStyle>
          <a:p>
            <a:pPr>
              <a:defRPr/>
            </a:pPr>
            <a:endParaRPr lang="en-US"/>
          </a:p>
        </p:txBody>
      </p:sp>
      <p:sp>
        <p:nvSpPr>
          <p:cNvPr id="7" name="Slide Number Placeholder 6">
            <a:extLst>
              <a:ext uri="{FF2B5EF4-FFF2-40B4-BE49-F238E27FC236}">
                <a16:creationId xmlns:a16="http://schemas.microsoft.com/office/drawing/2014/main" id="{2467F323-7A7C-4F41-B87D-28588860BE80}"/>
              </a:ext>
            </a:extLst>
          </p:cNvPr>
          <p:cNvSpPr>
            <a:spLocks noGrp="1"/>
          </p:cNvSpPr>
          <p:nvPr>
            <p:ph type="sldNum" sz="quarter" idx="12"/>
          </p:nvPr>
        </p:nvSpPr>
        <p:spPr>
          <a:xfrm>
            <a:off x="8737600" y="6248400"/>
            <a:ext cx="2540000" cy="457200"/>
          </a:xfrm>
        </p:spPr>
        <p:txBody>
          <a:bodyPr/>
          <a:lstStyle>
            <a:lvl1pPr>
              <a:defRPr/>
            </a:lvl1pPr>
          </a:lstStyle>
          <a:p>
            <a:fld id="{1971FE42-EF97-4057-88A0-07083035560A}" type="slidenum">
              <a:rPr lang="en-US" altLang="en-US"/>
              <a:pPr/>
              <a:t>‹#›</a:t>
            </a:fld>
            <a:endParaRPr lang="en-US" altLang="en-US"/>
          </a:p>
        </p:txBody>
      </p:sp>
    </p:spTree>
    <p:extLst>
      <p:ext uri="{BB962C8B-B14F-4D97-AF65-F5344CB8AC3E}">
        <p14:creationId xmlns:p14="http://schemas.microsoft.com/office/powerpoint/2010/main" val="19609111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914400" y="2130426"/>
            <a:ext cx="10363200" cy="1470025"/>
          </a:xfrm>
        </p:spPr>
        <p:txBody>
          <a:bodyPr/>
          <a:lstStyle>
            <a:lvl1pPr>
              <a:defRPr/>
            </a:lvl1pPr>
          </a:lstStyle>
          <a:p>
            <a:r>
              <a:rPr lang="en-US"/>
              <a:t>Click to edit Master title style</a:t>
            </a:r>
          </a:p>
        </p:txBody>
      </p:sp>
      <p:sp>
        <p:nvSpPr>
          <p:cNvPr id="3075" name="Rectangle 3"/>
          <p:cNvSpPr>
            <a:spLocks noGrp="1" noChangeArrowheads="1"/>
          </p:cNvSpPr>
          <p:nvPr>
            <p:ph type="subTitle" idx="1"/>
          </p:nvPr>
        </p:nvSpPr>
        <p:spPr>
          <a:xfrm>
            <a:off x="1828800" y="3886200"/>
            <a:ext cx="8534400" cy="1752600"/>
          </a:xfrm>
        </p:spPr>
        <p:txBody>
          <a:bodyPr/>
          <a:lstStyle>
            <a:lvl1pPr marL="0" indent="0" algn="ctr">
              <a:buFontTx/>
              <a:buNone/>
              <a:defRPr/>
            </a:lvl1pPr>
          </a:lstStyle>
          <a:p>
            <a:r>
              <a:rPr lang="en-US"/>
              <a:t>Click to edit Master subtitle style</a:t>
            </a:r>
          </a:p>
        </p:txBody>
      </p:sp>
      <p:sp>
        <p:nvSpPr>
          <p:cNvPr id="4" name="Rectangle 4">
            <a:extLst>
              <a:ext uri="{FF2B5EF4-FFF2-40B4-BE49-F238E27FC236}">
                <a16:creationId xmlns:a16="http://schemas.microsoft.com/office/drawing/2014/main" id="{C290913B-C7D9-4377-862D-B9B0EE9AF90F}"/>
              </a:ext>
            </a:extLst>
          </p:cNvPr>
          <p:cNvSpPr>
            <a:spLocks noGrp="1" noChangeArrowheads="1"/>
          </p:cNvSpPr>
          <p:nvPr>
            <p:ph type="dt" sz="half" idx="10"/>
          </p:nvPr>
        </p:nvSpPr>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6A40BE3-0782-40EE-8DD6-5D95958B24B5}"/>
              </a:ext>
            </a:extLst>
          </p:cNvPr>
          <p:cNvSpPr>
            <a:spLocks noGrp="1" noChangeArrowheads="1"/>
          </p:cNvSpPr>
          <p:nvPr>
            <p:ph type="ftr" sz="quarter" idx="11"/>
          </p:nvPr>
        </p:nvSpPr>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E0D57C52-A7FC-4575-84E6-8E15C6EB48B0}"/>
              </a:ext>
            </a:extLst>
          </p:cNvPr>
          <p:cNvSpPr>
            <a:spLocks noGrp="1" noChangeArrowheads="1"/>
          </p:cNvSpPr>
          <p:nvPr>
            <p:ph type="sldNum" sz="quarter" idx="12"/>
          </p:nvPr>
        </p:nvSpPr>
        <p:spPr/>
        <p:txBody>
          <a:bodyPr/>
          <a:lstStyle>
            <a:lvl1pPr>
              <a:defRPr/>
            </a:lvl1pPr>
          </a:lstStyle>
          <a:p>
            <a:fld id="{909D8B47-519B-4054-A75A-D4DD9FBED67D}" type="slidenum">
              <a:rPr lang="en-US" altLang="en-US"/>
              <a:pPr/>
              <a:t>‹#›</a:t>
            </a:fld>
            <a:endParaRPr lang="en-US" altLang="en-US"/>
          </a:p>
        </p:txBody>
      </p:sp>
    </p:spTree>
    <p:extLst>
      <p:ext uri="{BB962C8B-B14F-4D97-AF65-F5344CB8AC3E}">
        <p14:creationId xmlns:p14="http://schemas.microsoft.com/office/powerpoint/2010/main" val="137177285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43FC3B08-860A-45F1-B616-C8D9FD24050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7375DEAC-4873-463C-BFD1-79E92ACEDC2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2C88EE69-91F1-422C-B8A6-9F2EBACBAE0E}"/>
              </a:ext>
            </a:extLst>
          </p:cNvPr>
          <p:cNvSpPr>
            <a:spLocks noGrp="1" noChangeArrowheads="1"/>
          </p:cNvSpPr>
          <p:nvPr>
            <p:ph type="sldNum" sz="quarter" idx="12"/>
          </p:nvPr>
        </p:nvSpPr>
        <p:spPr>
          <a:ln/>
        </p:spPr>
        <p:txBody>
          <a:bodyPr/>
          <a:lstStyle>
            <a:lvl1pPr>
              <a:defRPr/>
            </a:lvl1pPr>
          </a:lstStyle>
          <a:p>
            <a:fld id="{AF3A0534-8421-4CC5-9FF3-72C0AF3A3E57}" type="slidenum">
              <a:rPr lang="en-US" altLang="en-US"/>
              <a:pPr/>
              <a:t>‹#›</a:t>
            </a:fld>
            <a:endParaRPr lang="en-US" altLang="en-US"/>
          </a:p>
        </p:txBody>
      </p:sp>
    </p:spTree>
    <p:extLst>
      <p:ext uri="{BB962C8B-B14F-4D97-AF65-F5344CB8AC3E}">
        <p14:creationId xmlns:p14="http://schemas.microsoft.com/office/powerpoint/2010/main" val="159101022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E01DD4C8-E236-4DBD-B39C-C0979D2B73BD}"/>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AE26EF5-3264-4914-8029-AC5F16CEAF0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53EC18FD-F0F7-448F-A32F-CA58D94828EA}"/>
              </a:ext>
            </a:extLst>
          </p:cNvPr>
          <p:cNvSpPr>
            <a:spLocks noGrp="1" noChangeArrowheads="1"/>
          </p:cNvSpPr>
          <p:nvPr>
            <p:ph type="sldNum" sz="quarter" idx="12"/>
          </p:nvPr>
        </p:nvSpPr>
        <p:spPr>
          <a:ln/>
        </p:spPr>
        <p:txBody>
          <a:bodyPr/>
          <a:lstStyle>
            <a:lvl1pPr>
              <a:defRPr/>
            </a:lvl1pPr>
          </a:lstStyle>
          <a:p>
            <a:fld id="{2F583D6F-DD87-4F7B-8985-32A34F30A536}" type="slidenum">
              <a:rPr lang="en-US" altLang="en-US"/>
              <a:pPr/>
              <a:t>‹#›</a:t>
            </a:fld>
            <a:endParaRPr lang="en-US" altLang="en-US"/>
          </a:p>
        </p:txBody>
      </p:sp>
    </p:spTree>
    <p:extLst>
      <p:ext uri="{BB962C8B-B14F-4D97-AF65-F5344CB8AC3E}">
        <p14:creationId xmlns:p14="http://schemas.microsoft.com/office/powerpoint/2010/main" val="21607767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F1D355-3146-41D1-B7DC-20B8ACE390A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FAD4AAFB-E8F8-4FD1-8C6A-ED2C3FAD503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2E051AF1-B16F-43B9-95CC-C17B570DEC8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grpSp>
        <p:nvGrpSpPr>
          <p:cNvPr id="8" name="Graphic 185">
            <a:extLst>
              <a:ext uri="{FF2B5EF4-FFF2-40B4-BE49-F238E27FC236}">
                <a16:creationId xmlns:a16="http://schemas.microsoft.com/office/drawing/2014/main" id="{C8B77273-9FF7-4B93-8385-AD09A5F86AE5}"/>
              </a:ext>
            </a:extLst>
          </p:cNvPr>
          <p:cNvGrpSpPr/>
          <p:nvPr/>
        </p:nvGrpSpPr>
        <p:grpSpPr>
          <a:xfrm>
            <a:off x="10999563" y="5987064"/>
            <a:ext cx="1054467" cy="469689"/>
            <a:chOff x="9841624" y="4115729"/>
            <a:chExt cx="602170" cy="268223"/>
          </a:xfrm>
          <a:solidFill>
            <a:schemeClr val="tx1"/>
          </a:solidFill>
        </p:grpSpPr>
        <p:sp>
          <p:nvSpPr>
            <p:cNvPr id="9" name="Freeform: Shape 8">
              <a:extLst>
                <a:ext uri="{FF2B5EF4-FFF2-40B4-BE49-F238E27FC236}">
                  <a16:creationId xmlns:a16="http://schemas.microsoft.com/office/drawing/2014/main" id="{3117A673-3729-4EAD-9E8C-52BEBF74B857}"/>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EE8DB752-94CD-4A94-BDE3-DD285EB89F3F}"/>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32F8DDFC-E5CA-4F36-B2BE-BCE49D4F6C95}"/>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0BB589AE-2F9C-4C83-8DC7-1205CB037525}"/>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7AC9A2DE-3C9E-4CD0-8C7A-CC5F9F9942E4}"/>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5" name="Date Placeholder 4">
            <a:extLst>
              <a:ext uri="{FF2B5EF4-FFF2-40B4-BE49-F238E27FC236}">
                <a16:creationId xmlns:a16="http://schemas.microsoft.com/office/drawing/2014/main" id="{D68C8714-2467-4715-934E-6787C84F7929}"/>
              </a:ext>
            </a:extLst>
          </p:cNvPr>
          <p:cNvSpPr>
            <a:spLocks noGrp="1"/>
          </p:cNvSpPr>
          <p:nvPr>
            <p:ph type="dt" sz="half" idx="10"/>
          </p:nvPr>
        </p:nvSpPr>
        <p:spPr/>
        <p:txBody>
          <a:bodyPr/>
          <a:lstStyle/>
          <a:p>
            <a:fld id="{F3F68C53-8AD1-4F09-9486-FB3406B99CFA}" type="datetime1">
              <a:rPr lang="en-US" smtClean="0"/>
              <a:t>8/13/2020</a:t>
            </a:fld>
            <a:endParaRPr lang="en-US" dirty="0"/>
          </a:p>
        </p:txBody>
      </p:sp>
      <p:sp>
        <p:nvSpPr>
          <p:cNvPr id="6" name="Footer Placeholder 5">
            <a:extLst>
              <a:ext uri="{FF2B5EF4-FFF2-40B4-BE49-F238E27FC236}">
                <a16:creationId xmlns:a16="http://schemas.microsoft.com/office/drawing/2014/main" id="{A46F13D6-03EC-4D31-8BB1-9FFDE3633C21}"/>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7C65D4DD-A2A4-4DF6-9527-E5F12FEB936C}"/>
              </a:ext>
            </a:extLst>
          </p:cNvPr>
          <p:cNvSpPr>
            <a:spLocks noGrp="1"/>
          </p:cNvSpPr>
          <p:nvPr>
            <p:ph type="sldNum" sz="quarter" idx="12"/>
          </p:nvPr>
        </p:nvSpPr>
        <p:spPr/>
        <p:txBody>
          <a:bodyPr/>
          <a:lstStyle/>
          <a:p>
            <a:fld id="{F3450C42-9A0B-4425-92C2-70FCF7C45734}" type="slidenum">
              <a:rPr lang="en-US" smtClean="0"/>
              <a:t>‹#›</a:t>
            </a:fld>
            <a:endParaRPr lang="en-US" dirty="0"/>
          </a:p>
        </p:txBody>
      </p:sp>
      <p:sp>
        <p:nvSpPr>
          <p:cNvPr id="15" name="Oval 14">
            <a:extLst>
              <a:ext uri="{FF2B5EF4-FFF2-40B4-BE49-F238E27FC236}">
                <a16:creationId xmlns:a16="http://schemas.microsoft.com/office/drawing/2014/main" id="{FD202F3A-9FDE-4E11-B865-FBAEC415F880}"/>
              </a:ext>
            </a:extLst>
          </p:cNvPr>
          <p:cNvSpPr/>
          <p:nvPr/>
        </p:nvSpPr>
        <p:spPr>
          <a:xfrm>
            <a:off x="320736" y="652894"/>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234971911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6193414D-7BBE-48AD-849B-15069A319BA9}"/>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7C305000-4887-41B4-B403-3AE3CCE4270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2DAEEE3E-3C80-4BCA-ABE4-311B445F31B8}"/>
              </a:ext>
            </a:extLst>
          </p:cNvPr>
          <p:cNvSpPr>
            <a:spLocks noGrp="1" noChangeArrowheads="1"/>
          </p:cNvSpPr>
          <p:nvPr>
            <p:ph type="sldNum" sz="quarter" idx="12"/>
          </p:nvPr>
        </p:nvSpPr>
        <p:spPr>
          <a:ln/>
        </p:spPr>
        <p:txBody>
          <a:bodyPr/>
          <a:lstStyle>
            <a:lvl1pPr>
              <a:defRPr/>
            </a:lvl1pPr>
          </a:lstStyle>
          <a:p>
            <a:fld id="{68CED4CF-B6E4-40FF-88CF-13C0F88997B2}" type="slidenum">
              <a:rPr lang="en-US" altLang="en-US"/>
              <a:pPr/>
              <a:t>‹#›</a:t>
            </a:fld>
            <a:endParaRPr lang="en-US" altLang="en-US"/>
          </a:p>
        </p:txBody>
      </p:sp>
    </p:spTree>
    <p:extLst>
      <p:ext uri="{BB962C8B-B14F-4D97-AF65-F5344CB8AC3E}">
        <p14:creationId xmlns:p14="http://schemas.microsoft.com/office/powerpoint/2010/main" val="174732818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13DE4F37-D1C9-4125-BEA3-80231796D2AB}"/>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34004936-4D70-4685-8870-3C8D4EACA45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C7129E33-35CC-4E1A-A6E1-8195549AA24D}"/>
              </a:ext>
            </a:extLst>
          </p:cNvPr>
          <p:cNvSpPr>
            <a:spLocks noGrp="1" noChangeArrowheads="1"/>
          </p:cNvSpPr>
          <p:nvPr>
            <p:ph type="sldNum" sz="quarter" idx="12"/>
          </p:nvPr>
        </p:nvSpPr>
        <p:spPr>
          <a:ln/>
        </p:spPr>
        <p:txBody>
          <a:bodyPr/>
          <a:lstStyle>
            <a:lvl1pPr>
              <a:defRPr/>
            </a:lvl1pPr>
          </a:lstStyle>
          <a:p>
            <a:fld id="{7B29BC29-2CC1-4DB5-B905-A566AC4373C2}" type="slidenum">
              <a:rPr lang="en-US" altLang="en-US"/>
              <a:pPr/>
              <a:t>‹#›</a:t>
            </a:fld>
            <a:endParaRPr lang="en-US" altLang="en-US"/>
          </a:p>
        </p:txBody>
      </p:sp>
    </p:spTree>
    <p:extLst>
      <p:ext uri="{BB962C8B-B14F-4D97-AF65-F5344CB8AC3E}">
        <p14:creationId xmlns:p14="http://schemas.microsoft.com/office/powerpoint/2010/main" val="24828871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14A0E4DF-370A-4ECE-98EB-A9B49A5A2732}"/>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BF36632D-28CF-417D-A977-3A68B8E7F5D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9C6E3DF5-8B45-4582-BA1A-24DB4BC1A6CE}"/>
              </a:ext>
            </a:extLst>
          </p:cNvPr>
          <p:cNvSpPr>
            <a:spLocks noGrp="1" noChangeArrowheads="1"/>
          </p:cNvSpPr>
          <p:nvPr>
            <p:ph type="sldNum" sz="quarter" idx="12"/>
          </p:nvPr>
        </p:nvSpPr>
        <p:spPr>
          <a:ln/>
        </p:spPr>
        <p:txBody>
          <a:bodyPr/>
          <a:lstStyle>
            <a:lvl1pPr>
              <a:defRPr/>
            </a:lvl1pPr>
          </a:lstStyle>
          <a:p>
            <a:fld id="{71834AF0-5445-458F-BF8F-B0CC777EFB21}" type="slidenum">
              <a:rPr lang="en-US" altLang="en-US"/>
              <a:pPr/>
              <a:t>‹#›</a:t>
            </a:fld>
            <a:endParaRPr lang="en-US" altLang="en-US"/>
          </a:p>
        </p:txBody>
      </p:sp>
    </p:spTree>
    <p:extLst>
      <p:ext uri="{BB962C8B-B14F-4D97-AF65-F5344CB8AC3E}">
        <p14:creationId xmlns:p14="http://schemas.microsoft.com/office/powerpoint/2010/main" val="85020318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226C1629-0A58-4528-9AA8-78DB8D6E6E1B}"/>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26A20DF7-424F-4C4C-A6CF-13C1C2BCCC1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EEC40C7D-1B84-46F9-857C-F1949550F247}"/>
              </a:ext>
            </a:extLst>
          </p:cNvPr>
          <p:cNvSpPr>
            <a:spLocks noGrp="1" noChangeArrowheads="1"/>
          </p:cNvSpPr>
          <p:nvPr>
            <p:ph type="sldNum" sz="quarter" idx="12"/>
          </p:nvPr>
        </p:nvSpPr>
        <p:spPr>
          <a:ln/>
        </p:spPr>
        <p:txBody>
          <a:bodyPr/>
          <a:lstStyle>
            <a:lvl1pPr>
              <a:defRPr/>
            </a:lvl1pPr>
          </a:lstStyle>
          <a:p>
            <a:fld id="{C18625F0-FEB5-4832-8A21-5307A5141D7B}" type="slidenum">
              <a:rPr lang="en-US" altLang="en-US"/>
              <a:pPr/>
              <a:t>‹#›</a:t>
            </a:fld>
            <a:endParaRPr lang="en-US" altLang="en-US"/>
          </a:p>
        </p:txBody>
      </p:sp>
    </p:spTree>
    <p:extLst>
      <p:ext uri="{BB962C8B-B14F-4D97-AF65-F5344CB8AC3E}">
        <p14:creationId xmlns:p14="http://schemas.microsoft.com/office/powerpoint/2010/main" val="379925343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92D1B039-0F59-41A1-BBED-FA31EAF9E0C3}"/>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73E6D23B-7D94-4399-A21F-B6B690E9927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41253B7C-51A2-4B39-9CEA-3A627C96C3F2}"/>
              </a:ext>
            </a:extLst>
          </p:cNvPr>
          <p:cNvSpPr>
            <a:spLocks noGrp="1" noChangeArrowheads="1"/>
          </p:cNvSpPr>
          <p:nvPr>
            <p:ph type="sldNum" sz="quarter" idx="12"/>
          </p:nvPr>
        </p:nvSpPr>
        <p:spPr>
          <a:ln/>
        </p:spPr>
        <p:txBody>
          <a:bodyPr/>
          <a:lstStyle>
            <a:lvl1pPr>
              <a:defRPr/>
            </a:lvl1pPr>
          </a:lstStyle>
          <a:p>
            <a:fld id="{C7AFAE1C-5530-4CBE-9B19-14E83CC8CCB7}" type="slidenum">
              <a:rPr lang="en-US" altLang="en-US"/>
              <a:pPr/>
              <a:t>‹#›</a:t>
            </a:fld>
            <a:endParaRPr lang="en-US" altLang="en-US"/>
          </a:p>
        </p:txBody>
      </p:sp>
    </p:spTree>
    <p:extLst>
      <p:ext uri="{BB962C8B-B14F-4D97-AF65-F5344CB8AC3E}">
        <p14:creationId xmlns:p14="http://schemas.microsoft.com/office/powerpoint/2010/main" val="136869790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BD7E23EF-F25F-4E0C-B60A-0D012E5C0540}"/>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5B5FECF3-9B6B-4007-97F8-65526D2744D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F837E786-5213-4830-93EE-5228A56C5EFE}"/>
              </a:ext>
            </a:extLst>
          </p:cNvPr>
          <p:cNvSpPr>
            <a:spLocks noGrp="1" noChangeArrowheads="1"/>
          </p:cNvSpPr>
          <p:nvPr>
            <p:ph type="sldNum" sz="quarter" idx="12"/>
          </p:nvPr>
        </p:nvSpPr>
        <p:spPr>
          <a:ln/>
        </p:spPr>
        <p:txBody>
          <a:bodyPr/>
          <a:lstStyle>
            <a:lvl1pPr>
              <a:defRPr/>
            </a:lvl1pPr>
          </a:lstStyle>
          <a:p>
            <a:fld id="{524524DD-2589-4293-963E-C8A34E2D2F02}" type="slidenum">
              <a:rPr lang="en-US" altLang="en-US"/>
              <a:pPr/>
              <a:t>‹#›</a:t>
            </a:fld>
            <a:endParaRPr lang="en-US" altLang="en-US"/>
          </a:p>
        </p:txBody>
      </p:sp>
    </p:spTree>
    <p:extLst>
      <p:ext uri="{BB962C8B-B14F-4D97-AF65-F5344CB8AC3E}">
        <p14:creationId xmlns:p14="http://schemas.microsoft.com/office/powerpoint/2010/main" val="274457402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699E1050-C110-4398-9265-CD4429903DB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A9859E8A-5D93-4CF9-B27A-8A1878629BD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6D38F89-D354-4DC7-B3B4-B8BAB5575298}"/>
              </a:ext>
            </a:extLst>
          </p:cNvPr>
          <p:cNvSpPr>
            <a:spLocks noGrp="1" noChangeArrowheads="1"/>
          </p:cNvSpPr>
          <p:nvPr>
            <p:ph type="sldNum" sz="quarter" idx="12"/>
          </p:nvPr>
        </p:nvSpPr>
        <p:spPr>
          <a:ln/>
        </p:spPr>
        <p:txBody>
          <a:bodyPr/>
          <a:lstStyle>
            <a:lvl1pPr>
              <a:defRPr/>
            </a:lvl1pPr>
          </a:lstStyle>
          <a:p>
            <a:fld id="{05915D4A-0D3E-4B02-B8DA-6C92D57B7646}" type="slidenum">
              <a:rPr lang="en-US" altLang="en-US"/>
              <a:pPr/>
              <a:t>‹#›</a:t>
            </a:fld>
            <a:endParaRPr lang="en-US" altLang="en-US"/>
          </a:p>
        </p:txBody>
      </p:sp>
    </p:spTree>
    <p:extLst>
      <p:ext uri="{BB962C8B-B14F-4D97-AF65-F5344CB8AC3E}">
        <p14:creationId xmlns:p14="http://schemas.microsoft.com/office/powerpoint/2010/main" val="330166089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E774B113-8BC8-4F04-8F67-62FAD5D190C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18BDB8CC-B97D-4233-A281-C266752058D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AF27929C-6123-43A7-BD10-33D49F95EEC8}"/>
              </a:ext>
            </a:extLst>
          </p:cNvPr>
          <p:cNvSpPr>
            <a:spLocks noGrp="1" noChangeArrowheads="1"/>
          </p:cNvSpPr>
          <p:nvPr>
            <p:ph type="sldNum" sz="quarter" idx="12"/>
          </p:nvPr>
        </p:nvSpPr>
        <p:spPr>
          <a:ln/>
        </p:spPr>
        <p:txBody>
          <a:bodyPr/>
          <a:lstStyle>
            <a:lvl1pPr>
              <a:defRPr/>
            </a:lvl1pPr>
          </a:lstStyle>
          <a:p>
            <a:fld id="{2370FE87-5980-4F29-8652-36C30A57121F}" type="slidenum">
              <a:rPr lang="en-US" altLang="en-US"/>
              <a:pPr/>
              <a:t>‹#›</a:t>
            </a:fld>
            <a:endParaRPr lang="en-US" altLang="en-US"/>
          </a:p>
        </p:txBody>
      </p:sp>
    </p:spTree>
    <p:extLst>
      <p:ext uri="{BB962C8B-B14F-4D97-AF65-F5344CB8AC3E}">
        <p14:creationId xmlns:p14="http://schemas.microsoft.com/office/powerpoint/2010/main" val="1116114898"/>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6C80FACE-170A-4ADC-9873-FD6F396C3510}"/>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807F3F46-AF5F-4E32-B31E-EDE045311EF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564FCAE0-B6AB-406E-A176-5271D7C8F0D8}"/>
              </a:ext>
            </a:extLst>
          </p:cNvPr>
          <p:cNvSpPr>
            <a:spLocks noGrp="1" noChangeArrowheads="1"/>
          </p:cNvSpPr>
          <p:nvPr>
            <p:ph type="sldNum" sz="quarter" idx="12"/>
          </p:nvPr>
        </p:nvSpPr>
        <p:spPr>
          <a:ln/>
        </p:spPr>
        <p:txBody>
          <a:bodyPr/>
          <a:lstStyle>
            <a:lvl1pPr>
              <a:defRPr/>
            </a:lvl1pPr>
          </a:lstStyle>
          <a:p>
            <a:fld id="{563E79B6-4D8A-4F2F-A254-47186937C406}" type="slidenum">
              <a:rPr lang="en-US" altLang="en-US"/>
              <a:pPr/>
              <a:t>‹#›</a:t>
            </a:fld>
            <a:endParaRPr lang="en-US" altLang="en-US"/>
          </a:p>
        </p:txBody>
      </p:sp>
    </p:spTree>
    <p:extLst>
      <p:ext uri="{BB962C8B-B14F-4D97-AF65-F5344CB8AC3E}">
        <p14:creationId xmlns:p14="http://schemas.microsoft.com/office/powerpoint/2010/main" val="317288302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able Placeholder 2"/>
          <p:cNvSpPr>
            <a:spLocks noGrp="1"/>
          </p:cNvSpPr>
          <p:nvPr>
            <p:ph type="tbl" idx="1"/>
          </p:nvPr>
        </p:nvSpPr>
        <p:spPr>
          <a:xfrm>
            <a:off x="609600" y="1600201"/>
            <a:ext cx="10972800" cy="4525963"/>
          </a:xfrm>
        </p:spPr>
        <p:txBody>
          <a:bodyPr/>
          <a:lstStyle/>
          <a:p>
            <a:pPr lvl="0"/>
            <a:endParaRPr lang="en-US" noProof="0"/>
          </a:p>
        </p:txBody>
      </p:sp>
      <p:sp>
        <p:nvSpPr>
          <p:cNvPr id="4" name="Rectangle 4">
            <a:extLst>
              <a:ext uri="{FF2B5EF4-FFF2-40B4-BE49-F238E27FC236}">
                <a16:creationId xmlns:a16="http://schemas.microsoft.com/office/drawing/2014/main" id="{8CA14069-279E-4AD1-AEFE-27DA92C97852}"/>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62341B90-F3B2-41DF-9249-ACFB1A766CE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179D6085-2124-409C-B2C7-283BF61EB0E3}"/>
              </a:ext>
            </a:extLst>
          </p:cNvPr>
          <p:cNvSpPr>
            <a:spLocks noGrp="1" noChangeArrowheads="1"/>
          </p:cNvSpPr>
          <p:nvPr>
            <p:ph type="sldNum" sz="quarter" idx="12"/>
          </p:nvPr>
        </p:nvSpPr>
        <p:spPr>
          <a:ln/>
        </p:spPr>
        <p:txBody>
          <a:bodyPr/>
          <a:lstStyle>
            <a:lvl1pPr>
              <a:defRPr/>
            </a:lvl1pPr>
          </a:lstStyle>
          <a:p>
            <a:fld id="{5552BCFE-2D2F-4034-96D6-F3415C461A26}" type="slidenum">
              <a:rPr lang="en-US" altLang="en-US"/>
              <a:pPr/>
              <a:t>‹#›</a:t>
            </a:fld>
            <a:endParaRPr lang="en-US" altLang="en-US"/>
          </a:p>
        </p:txBody>
      </p:sp>
    </p:spTree>
    <p:extLst>
      <p:ext uri="{BB962C8B-B14F-4D97-AF65-F5344CB8AC3E}">
        <p14:creationId xmlns:p14="http://schemas.microsoft.com/office/powerpoint/2010/main" val="7102118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13" Type="http://schemas.openxmlformats.org/officeDocument/2006/relationships/slideLayout" Target="../slideLayouts/slideLayout112.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slideLayout" Target="../slideLayouts/slideLayout111.xml"/><Relationship Id="rId2" Type="http://schemas.openxmlformats.org/officeDocument/2006/relationships/slideLayout" Target="../slideLayouts/slideLayout101.xml"/><Relationship Id="rId16" Type="http://schemas.openxmlformats.org/officeDocument/2006/relationships/image" Target="../media/image7.jpeg"/><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5" Type="http://schemas.openxmlformats.org/officeDocument/2006/relationships/theme" Target="../theme/theme10.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 Id="rId14" Type="http://schemas.openxmlformats.org/officeDocument/2006/relationships/slideLayout" Target="../slideLayouts/slideLayout113.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1.xml"/><Relationship Id="rId13" Type="http://schemas.openxmlformats.org/officeDocument/2006/relationships/slideLayout" Target="../slideLayouts/slideLayout126.xml"/><Relationship Id="rId3" Type="http://schemas.openxmlformats.org/officeDocument/2006/relationships/slideLayout" Target="../slideLayouts/slideLayout116.xml"/><Relationship Id="rId7" Type="http://schemas.openxmlformats.org/officeDocument/2006/relationships/slideLayout" Target="../slideLayouts/slideLayout120.xml"/><Relationship Id="rId12" Type="http://schemas.openxmlformats.org/officeDocument/2006/relationships/slideLayout" Target="../slideLayouts/slideLayout125.xml"/><Relationship Id="rId2" Type="http://schemas.openxmlformats.org/officeDocument/2006/relationships/slideLayout" Target="../slideLayouts/slideLayout115.xml"/><Relationship Id="rId1" Type="http://schemas.openxmlformats.org/officeDocument/2006/relationships/slideLayout" Target="../slideLayouts/slideLayout114.xml"/><Relationship Id="rId6" Type="http://schemas.openxmlformats.org/officeDocument/2006/relationships/slideLayout" Target="../slideLayouts/slideLayout119.xml"/><Relationship Id="rId11" Type="http://schemas.openxmlformats.org/officeDocument/2006/relationships/slideLayout" Target="../slideLayouts/slideLayout124.xml"/><Relationship Id="rId5" Type="http://schemas.openxmlformats.org/officeDocument/2006/relationships/slideLayout" Target="../slideLayouts/slideLayout118.xml"/><Relationship Id="rId15" Type="http://schemas.openxmlformats.org/officeDocument/2006/relationships/image" Target="../media/image7.jpeg"/><Relationship Id="rId10" Type="http://schemas.openxmlformats.org/officeDocument/2006/relationships/slideLayout" Target="../slideLayouts/slideLayout123.xml"/><Relationship Id="rId4" Type="http://schemas.openxmlformats.org/officeDocument/2006/relationships/slideLayout" Target="../slideLayouts/slideLayout117.xml"/><Relationship Id="rId9" Type="http://schemas.openxmlformats.org/officeDocument/2006/relationships/slideLayout" Target="../slideLayouts/slideLayout122.xml"/><Relationship Id="rId14"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4.xml"/><Relationship Id="rId3" Type="http://schemas.openxmlformats.org/officeDocument/2006/relationships/slideLayout" Target="../slideLayouts/slideLayout129.xml"/><Relationship Id="rId7" Type="http://schemas.openxmlformats.org/officeDocument/2006/relationships/slideLayout" Target="../slideLayouts/slideLayout133.xml"/><Relationship Id="rId12" Type="http://schemas.openxmlformats.org/officeDocument/2006/relationships/theme" Target="../theme/theme12.xml"/><Relationship Id="rId2" Type="http://schemas.openxmlformats.org/officeDocument/2006/relationships/slideLayout" Target="../slideLayouts/slideLayout128.xml"/><Relationship Id="rId1" Type="http://schemas.openxmlformats.org/officeDocument/2006/relationships/slideLayout" Target="../slideLayouts/slideLayout127.xml"/><Relationship Id="rId6" Type="http://schemas.openxmlformats.org/officeDocument/2006/relationships/slideLayout" Target="../slideLayouts/slideLayout132.xml"/><Relationship Id="rId11" Type="http://schemas.openxmlformats.org/officeDocument/2006/relationships/slideLayout" Target="../slideLayouts/slideLayout137.xml"/><Relationship Id="rId5" Type="http://schemas.openxmlformats.org/officeDocument/2006/relationships/slideLayout" Target="../slideLayouts/slideLayout131.xml"/><Relationship Id="rId10" Type="http://schemas.openxmlformats.org/officeDocument/2006/relationships/slideLayout" Target="../slideLayouts/slideLayout136.xml"/><Relationship Id="rId4" Type="http://schemas.openxmlformats.org/officeDocument/2006/relationships/slideLayout" Target="../slideLayouts/slideLayout130.xml"/><Relationship Id="rId9" Type="http://schemas.openxmlformats.org/officeDocument/2006/relationships/slideLayout" Target="../slideLayouts/slideLayout135.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5.xml"/><Relationship Id="rId13" Type="http://schemas.openxmlformats.org/officeDocument/2006/relationships/slideLayout" Target="../slideLayouts/slideLayout150.xml"/><Relationship Id="rId18" Type="http://schemas.openxmlformats.org/officeDocument/2006/relationships/slideLayout" Target="../slideLayouts/slideLayout155.xml"/><Relationship Id="rId3" Type="http://schemas.openxmlformats.org/officeDocument/2006/relationships/slideLayout" Target="../slideLayouts/slideLayout140.xml"/><Relationship Id="rId21" Type="http://schemas.openxmlformats.org/officeDocument/2006/relationships/audio" Target="../media/audio1.wav"/><Relationship Id="rId7" Type="http://schemas.openxmlformats.org/officeDocument/2006/relationships/slideLayout" Target="../slideLayouts/slideLayout144.xml"/><Relationship Id="rId12" Type="http://schemas.openxmlformats.org/officeDocument/2006/relationships/slideLayout" Target="../slideLayouts/slideLayout149.xml"/><Relationship Id="rId17" Type="http://schemas.openxmlformats.org/officeDocument/2006/relationships/slideLayout" Target="../slideLayouts/slideLayout154.xml"/><Relationship Id="rId2" Type="http://schemas.openxmlformats.org/officeDocument/2006/relationships/slideLayout" Target="../slideLayouts/slideLayout139.xml"/><Relationship Id="rId16" Type="http://schemas.openxmlformats.org/officeDocument/2006/relationships/slideLayout" Target="../slideLayouts/slideLayout153.xml"/><Relationship Id="rId20" Type="http://schemas.openxmlformats.org/officeDocument/2006/relationships/theme" Target="../theme/theme13.xml"/><Relationship Id="rId1" Type="http://schemas.openxmlformats.org/officeDocument/2006/relationships/slideLayout" Target="../slideLayouts/slideLayout138.xml"/><Relationship Id="rId6" Type="http://schemas.openxmlformats.org/officeDocument/2006/relationships/slideLayout" Target="../slideLayouts/slideLayout143.xml"/><Relationship Id="rId11" Type="http://schemas.openxmlformats.org/officeDocument/2006/relationships/slideLayout" Target="../slideLayouts/slideLayout148.xml"/><Relationship Id="rId5" Type="http://schemas.openxmlformats.org/officeDocument/2006/relationships/slideLayout" Target="../slideLayouts/slideLayout142.xml"/><Relationship Id="rId15" Type="http://schemas.openxmlformats.org/officeDocument/2006/relationships/slideLayout" Target="../slideLayouts/slideLayout152.xml"/><Relationship Id="rId10" Type="http://schemas.openxmlformats.org/officeDocument/2006/relationships/slideLayout" Target="../slideLayouts/slideLayout147.xml"/><Relationship Id="rId19" Type="http://schemas.openxmlformats.org/officeDocument/2006/relationships/slideLayout" Target="../slideLayouts/slideLayout156.xml"/><Relationship Id="rId4" Type="http://schemas.openxmlformats.org/officeDocument/2006/relationships/slideLayout" Target="../slideLayouts/slideLayout141.xml"/><Relationship Id="rId9" Type="http://schemas.openxmlformats.org/officeDocument/2006/relationships/slideLayout" Target="../slideLayouts/slideLayout146.xml"/><Relationship Id="rId14" Type="http://schemas.openxmlformats.org/officeDocument/2006/relationships/slideLayout" Target="../slideLayouts/slideLayout151.xml"/><Relationship Id="rId22" Type="http://schemas.openxmlformats.org/officeDocument/2006/relationships/image" Target="../media/image9.jpeg"/></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64.xml"/><Relationship Id="rId3" Type="http://schemas.openxmlformats.org/officeDocument/2006/relationships/slideLayout" Target="../slideLayouts/slideLayout159.xml"/><Relationship Id="rId7" Type="http://schemas.openxmlformats.org/officeDocument/2006/relationships/slideLayout" Target="../slideLayouts/slideLayout163.xml"/><Relationship Id="rId2" Type="http://schemas.openxmlformats.org/officeDocument/2006/relationships/slideLayout" Target="../slideLayouts/slideLayout158.xml"/><Relationship Id="rId1" Type="http://schemas.openxmlformats.org/officeDocument/2006/relationships/slideLayout" Target="../slideLayouts/slideLayout157.xml"/><Relationship Id="rId6" Type="http://schemas.openxmlformats.org/officeDocument/2006/relationships/slideLayout" Target="../slideLayouts/slideLayout162.xml"/><Relationship Id="rId5" Type="http://schemas.openxmlformats.org/officeDocument/2006/relationships/slideLayout" Target="../slideLayouts/slideLayout161.xml"/><Relationship Id="rId10" Type="http://schemas.openxmlformats.org/officeDocument/2006/relationships/theme" Target="../theme/theme14.xml"/><Relationship Id="rId4" Type="http://schemas.openxmlformats.org/officeDocument/2006/relationships/slideLayout" Target="../slideLayouts/slideLayout160.xml"/><Relationship Id="rId9" Type="http://schemas.openxmlformats.org/officeDocument/2006/relationships/slideLayout" Target="../slideLayouts/slideLayout165.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jpe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5.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6.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slideLayout" Target="../slideLayouts/slideLayout70.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slideLayout" Target="../slideLayouts/slideLayout69.xml"/><Relationship Id="rId2" Type="http://schemas.openxmlformats.org/officeDocument/2006/relationships/slideLayout" Target="../slideLayouts/slideLayout59.xml"/><Relationship Id="rId16" Type="http://schemas.openxmlformats.org/officeDocument/2006/relationships/theme" Target="../theme/theme7.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5" Type="http://schemas.openxmlformats.org/officeDocument/2006/relationships/slideLayout" Target="../slideLayouts/slideLayout7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 Id="rId14" Type="http://schemas.openxmlformats.org/officeDocument/2006/relationships/slideLayout" Target="../slideLayouts/slideLayout71.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0.xml"/><Relationship Id="rId13" Type="http://schemas.openxmlformats.org/officeDocument/2006/relationships/slideLayout" Target="../slideLayouts/slideLayout85.xml"/><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slideLayout" Target="../slideLayouts/slideLayout84.xml"/><Relationship Id="rId2" Type="http://schemas.openxmlformats.org/officeDocument/2006/relationships/slideLayout" Target="../slideLayouts/slideLayout74.xml"/><Relationship Id="rId16" Type="http://schemas.openxmlformats.org/officeDocument/2006/relationships/image" Target="../media/image7.jpeg"/><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5" Type="http://schemas.openxmlformats.org/officeDocument/2006/relationships/theme" Target="../theme/theme8.xml"/><Relationship Id="rId10" Type="http://schemas.openxmlformats.org/officeDocument/2006/relationships/slideLayout" Target="../slideLayouts/slideLayout82.xml"/><Relationship Id="rId4" Type="http://schemas.openxmlformats.org/officeDocument/2006/relationships/slideLayout" Target="../slideLayouts/slideLayout76.xml"/><Relationship Id="rId9" Type="http://schemas.openxmlformats.org/officeDocument/2006/relationships/slideLayout" Target="../slideLayouts/slideLayout81.xml"/><Relationship Id="rId14"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4.xml"/><Relationship Id="rId13" Type="http://schemas.openxmlformats.org/officeDocument/2006/relationships/slideLayout" Target="../slideLayouts/slideLayout99.xml"/><Relationship Id="rId3" Type="http://schemas.openxmlformats.org/officeDocument/2006/relationships/slideLayout" Target="../slideLayouts/slideLayout89.xml"/><Relationship Id="rId7" Type="http://schemas.openxmlformats.org/officeDocument/2006/relationships/slideLayout" Target="../slideLayouts/slideLayout93.xml"/><Relationship Id="rId12" Type="http://schemas.openxmlformats.org/officeDocument/2006/relationships/slideLayout" Target="../slideLayouts/slideLayout98.xml"/><Relationship Id="rId2" Type="http://schemas.openxmlformats.org/officeDocument/2006/relationships/slideLayout" Target="../slideLayouts/slideLayout88.xml"/><Relationship Id="rId1" Type="http://schemas.openxmlformats.org/officeDocument/2006/relationships/slideLayout" Target="../slideLayouts/slideLayout87.xml"/><Relationship Id="rId6" Type="http://schemas.openxmlformats.org/officeDocument/2006/relationships/slideLayout" Target="../slideLayouts/slideLayout92.xml"/><Relationship Id="rId11" Type="http://schemas.openxmlformats.org/officeDocument/2006/relationships/slideLayout" Target="../slideLayouts/slideLayout97.xml"/><Relationship Id="rId5" Type="http://schemas.openxmlformats.org/officeDocument/2006/relationships/slideLayout" Target="../slideLayouts/slideLayout91.xml"/><Relationship Id="rId15" Type="http://schemas.openxmlformats.org/officeDocument/2006/relationships/image" Target="../media/image7.jpeg"/><Relationship Id="rId10" Type="http://schemas.openxmlformats.org/officeDocument/2006/relationships/slideLayout" Target="../slideLayouts/slideLayout96.xml"/><Relationship Id="rId4" Type="http://schemas.openxmlformats.org/officeDocument/2006/relationships/slideLayout" Target="../slideLayouts/slideLayout90.xml"/><Relationship Id="rId9" Type="http://schemas.openxmlformats.org/officeDocument/2006/relationships/slideLayout" Target="../slideLayouts/slideLayout95.xml"/><Relationship Id="rId1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633F5C3-CD4B-4472-B59A-49D460CB1CD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7772236B-AB2C-4D6F-AE15-700992DA917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8090F509-07BE-4446-8772-F44E09936B7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1" cap="all" spc="100" baseline="0">
                <a:solidFill>
                  <a:schemeClr val="tx1">
                    <a:tint val="75000"/>
                  </a:schemeClr>
                </a:solidFill>
                <a:latin typeface="+mn-lt"/>
                <a:ea typeface="Source Sans Pro SemiBold" panose="020B0603030403020204" pitchFamily="34" charset="0"/>
              </a:defRPr>
            </a:lvl1pPr>
          </a:lstStyle>
          <a:p>
            <a:fld id="{BA543EDD-D0D2-447F-B24F-3717AF4B109D}" type="datetime1">
              <a:rPr lang="en-US" smtClean="0"/>
              <a:pPr/>
              <a:t>8/13/2020</a:t>
            </a:fld>
            <a:endParaRPr lang="en-US" dirty="0"/>
          </a:p>
        </p:txBody>
      </p:sp>
      <p:sp>
        <p:nvSpPr>
          <p:cNvPr id="5" name="Footer Placeholder 4">
            <a:extLst>
              <a:ext uri="{FF2B5EF4-FFF2-40B4-BE49-F238E27FC236}">
                <a16:creationId xmlns:a16="http://schemas.microsoft.com/office/drawing/2014/main" id="{501B927E-3833-4F85-99B5-56B5F1E540D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1" cap="all" spc="100" baseline="0">
                <a:solidFill>
                  <a:schemeClr val="tx1">
                    <a:tint val="75000"/>
                  </a:schemeClr>
                </a:solidFill>
                <a:latin typeface="+mn-lt"/>
                <a:ea typeface="Source Sans Pro SemiBold" panose="020B0603030403020204" pitchFamily="34" charset="0"/>
              </a:defRPr>
            </a:lvl1pPr>
          </a:lstStyle>
          <a:p>
            <a:r>
              <a:rPr lang="en-US" dirty="0"/>
              <a:t>Sample Footer Text</a:t>
            </a:r>
          </a:p>
        </p:txBody>
      </p:sp>
      <p:sp>
        <p:nvSpPr>
          <p:cNvPr id="6" name="Slide Number Placeholder 5">
            <a:extLst>
              <a:ext uri="{FF2B5EF4-FFF2-40B4-BE49-F238E27FC236}">
                <a16:creationId xmlns:a16="http://schemas.microsoft.com/office/drawing/2014/main" id="{E628CB64-4E98-43DE-B543-7BE5B329DBA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1" cap="all" spc="100" baseline="0">
                <a:solidFill>
                  <a:schemeClr val="tx1">
                    <a:tint val="75000"/>
                  </a:schemeClr>
                </a:solidFill>
                <a:latin typeface="+mn-lt"/>
                <a:ea typeface="Source Sans Pro SemiBold" panose="020B0603030403020204" pitchFamily="34" charset="0"/>
              </a:defRPr>
            </a:lvl1pPr>
          </a:lstStyle>
          <a:p>
            <a:fld id="{F3450C42-9A0B-4425-92C2-70FCF7C45734}" type="slidenum">
              <a:rPr lang="en-US" smtClean="0"/>
              <a:pPr/>
              <a:t>‹#›</a:t>
            </a:fld>
            <a:endParaRPr lang="en-US" dirty="0"/>
          </a:p>
        </p:txBody>
      </p:sp>
    </p:spTree>
    <p:extLst>
      <p:ext uri="{BB962C8B-B14F-4D97-AF65-F5344CB8AC3E}">
        <p14:creationId xmlns:p14="http://schemas.microsoft.com/office/powerpoint/2010/main" val="164125471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dpi="0" rotWithShape="0">
          <a:blip r:embed="rId16"/>
          <a:srcRect/>
          <a:stretch>
            <a:fillRect/>
          </a:stretch>
        </a:blipFill>
        <a:effectLst/>
      </p:bgPr>
    </p:bg>
    <p:spTree>
      <p:nvGrpSpPr>
        <p:cNvPr id="1" name=""/>
        <p:cNvGrpSpPr/>
        <p:nvPr/>
      </p:nvGrpSpPr>
      <p:grpSpPr>
        <a:xfrm>
          <a:off x="0" y="0"/>
          <a:ext cx="0" cy="0"/>
          <a:chOff x="0" y="0"/>
          <a:chExt cx="0" cy="0"/>
        </a:xfrm>
      </p:grpSpPr>
      <p:sp>
        <p:nvSpPr>
          <p:cNvPr id="34818" name="Rectangle 2">
            <a:extLst>
              <a:ext uri="{FF2B5EF4-FFF2-40B4-BE49-F238E27FC236}">
                <a16:creationId xmlns:a16="http://schemas.microsoft.com/office/drawing/2014/main" id="{3B21F834-A36F-450C-B824-7808256699A7}"/>
              </a:ext>
            </a:extLst>
          </p:cNvPr>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4819" name="Rectangle 3">
            <a:extLst>
              <a:ext uri="{FF2B5EF4-FFF2-40B4-BE49-F238E27FC236}">
                <a16:creationId xmlns:a16="http://schemas.microsoft.com/office/drawing/2014/main" id="{2C2EC564-F16A-4EF7-82F0-0E285FD72911}"/>
              </a:ext>
            </a:extLst>
          </p:cNvPr>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AAB57977-5B76-4C5C-B459-265226F23197}"/>
              </a:ext>
            </a:extLst>
          </p:cNvPr>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mn-lt"/>
              </a:defRPr>
            </a:lvl1pPr>
          </a:lstStyle>
          <a:p>
            <a:pPr>
              <a:defRPr/>
            </a:pPr>
            <a:endParaRPr lang="en-US"/>
          </a:p>
        </p:txBody>
      </p:sp>
      <p:sp>
        <p:nvSpPr>
          <p:cNvPr id="1029" name="Rectangle 5">
            <a:extLst>
              <a:ext uri="{FF2B5EF4-FFF2-40B4-BE49-F238E27FC236}">
                <a16:creationId xmlns:a16="http://schemas.microsoft.com/office/drawing/2014/main" id="{52F1A2A6-45FF-419A-8B57-339B41300E77}"/>
              </a:ext>
            </a:extLst>
          </p:cNvPr>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mn-lt"/>
              </a:defRPr>
            </a:lvl1pPr>
          </a:lstStyle>
          <a:p>
            <a:pPr>
              <a:defRPr/>
            </a:pPr>
            <a:endParaRPr lang="en-US"/>
          </a:p>
        </p:txBody>
      </p:sp>
      <p:sp>
        <p:nvSpPr>
          <p:cNvPr id="1030" name="Rectangle 6">
            <a:extLst>
              <a:ext uri="{FF2B5EF4-FFF2-40B4-BE49-F238E27FC236}">
                <a16:creationId xmlns:a16="http://schemas.microsoft.com/office/drawing/2014/main" id="{A40C4A17-97C3-43F6-A831-31BFF0F58115}"/>
              </a:ext>
            </a:extLst>
          </p:cNvPr>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panose="020B0604020202020204" pitchFamily="34" charset="0"/>
              </a:defRPr>
            </a:lvl1pPr>
          </a:lstStyle>
          <a:p>
            <a:fld id="{0CD47314-4B38-419B-9050-8ACDCA0B0BD7}" type="slidenum">
              <a:rPr lang="en-US" altLang="en-US"/>
              <a:pPr/>
              <a:t>‹#›</a:t>
            </a:fld>
            <a:endParaRPr lang="en-US" altLang="en-US"/>
          </a:p>
        </p:txBody>
      </p:sp>
    </p:spTree>
    <p:extLst>
      <p:ext uri="{BB962C8B-B14F-4D97-AF65-F5344CB8AC3E}">
        <p14:creationId xmlns:p14="http://schemas.microsoft.com/office/powerpoint/2010/main" val="345272989"/>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 id="2147483792" r:id="rId12"/>
    <p:sldLayoutId id="2147483793" r:id="rId13"/>
    <p:sldLayoutId id="2147483794" r:id="rId14"/>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blipFill dpi="0" rotWithShape="0">
          <a:blip r:embed="rId15"/>
          <a:srcRect/>
          <a:stretch>
            <a:fillRect/>
          </a:stretch>
        </a:blipFill>
        <a:effectLst/>
      </p:bgPr>
    </p:bg>
    <p:spTree>
      <p:nvGrpSpPr>
        <p:cNvPr id="1" name=""/>
        <p:cNvGrpSpPr/>
        <p:nvPr/>
      </p:nvGrpSpPr>
      <p:grpSpPr>
        <a:xfrm>
          <a:off x="0" y="0"/>
          <a:ext cx="0" cy="0"/>
          <a:chOff x="0" y="0"/>
          <a:chExt cx="0" cy="0"/>
        </a:xfrm>
      </p:grpSpPr>
      <p:sp>
        <p:nvSpPr>
          <p:cNvPr id="95234" name="Rectangle 2">
            <a:extLst>
              <a:ext uri="{FF2B5EF4-FFF2-40B4-BE49-F238E27FC236}">
                <a16:creationId xmlns:a16="http://schemas.microsoft.com/office/drawing/2014/main" id="{702FA979-199A-4B49-85E5-7773C0E07773}"/>
              </a:ext>
            </a:extLst>
          </p:cNvPr>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95235" name="Rectangle 3">
            <a:extLst>
              <a:ext uri="{FF2B5EF4-FFF2-40B4-BE49-F238E27FC236}">
                <a16:creationId xmlns:a16="http://schemas.microsoft.com/office/drawing/2014/main" id="{66CE4ACA-13E5-4811-91C2-303DC9F8EE43}"/>
              </a:ext>
            </a:extLst>
          </p:cNvPr>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F144A39B-8227-48B9-AD6A-8A6F71A43C90}"/>
              </a:ext>
            </a:extLst>
          </p:cNvPr>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mn-lt"/>
              </a:defRPr>
            </a:lvl1pPr>
          </a:lstStyle>
          <a:p>
            <a:pPr>
              <a:defRPr/>
            </a:pPr>
            <a:endParaRPr lang="en-US"/>
          </a:p>
        </p:txBody>
      </p:sp>
      <p:sp>
        <p:nvSpPr>
          <p:cNvPr id="1029" name="Rectangle 5">
            <a:extLst>
              <a:ext uri="{FF2B5EF4-FFF2-40B4-BE49-F238E27FC236}">
                <a16:creationId xmlns:a16="http://schemas.microsoft.com/office/drawing/2014/main" id="{9750BB41-F43C-47B6-B30A-1544A9B80F15}"/>
              </a:ext>
            </a:extLst>
          </p:cNvPr>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mn-lt"/>
              </a:defRPr>
            </a:lvl1pPr>
          </a:lstStyle>
          <a:p>
            <a:pPr>
              <a:defRPr/>
            </a:pPr>
            <a:endParaRPr lang="en-US"/>
          </a:p>
        </p:txBody>
      </p:sp>
      <p:sp>
        <p:nvSpPr>
          <p:cNvPr id="1030" name="Rectangle 6">
            <a:extLst>
              <a:ext uri="{FF2B5EF4-FFF2-40B4-BE49-F238E27FC236}">
                <a16:creationId xmlns:a16="http://schemas.microsoft.com/office/drawing/2014/main" id="{6D371E6E-5631-45B0-A1D8-E882BF95D99B}"/>
              </a:ext>
            </a:extLst>
          </p:cNvPr>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panose="020B0604020202020204" pitchFamily="34" charset="0"/>
              </a:defRPr>
            </a:lvl1pPr>
          </a:lstStyle>
          <a:p>
            <a:fld id="{2D7B29DA-7B86-4988-9307-794661E8BB35}" type="slidenum">
              <a:rPr lang="en-US" altLang="en-US"/>
              <a:pPr/>
              <a:t>‹#›</a:t>
            </a:fld>
            <a:endParaRPr lang="en-US" altLang="en-US"/>
          </a:p>
        </p:txBody>
      </p:sp>
    </p:spTree>
    <p:extLst>
      <p:ext uri="{BB962C8B-B14F-4D97-AF65-F5344CB8AC3E}">
        <p14:creationId xmlns:p14="http://schemas.microsoft.com/office/powerpoint/2010/main" val="1578511463"/>
      </p:ext>
    </p:extLst>
  </p:cSld>
  <p:clrMap bg1="lt1" tx1="dk1" bg2="lt2" tx2="dk2" accent1="accent1" accent2="accent2" accent3="accent3" accent4="accent4" accent5="accent5" accent6="accent6" hlink="hlink" folHlink="folHlink"/>
  <p:sldLayoutIdLst>
    <p:sldLayoutId id="2147483796" r:id="rId1"/>
    <p:sldLayoutId id="2147483797" r:id="rId2"/>
    <p:sldLayoutId id="2147483798" r:id="rId3"/>
    <p:sldLayoutId id="2147483799" r:id="rId4"/>
    <p:sldLayoutId id="2147483800" r:id="rId5"/>
    <p:sldLayoutId id="2147483801" r:id="rId6"/>
    <p:sldLayoutId id="2147483802" r:id="rId7"/>
    <p:sldLayoutId id="2147483803" r:id="rId8"/>
    <p:sldLayoutId id="2147483804" r:id="rId9"/>
    <p:sldLayoutId id="2147483805" r:id="rId10"/>
    <p:sldLayoutId id="2147483806" r:id="rId11"/>
    <p:sldLayoutId id="2147483807" r:id="rId12"/>
    <p:sldLayoutId id="2147483808"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100000">
              <a:schemeClr val="bg1"/>
            </a:gs>
          </a:gsLst>
          <a:lin ang="5400000" scaled="1"/>
        </a:gradFill>
        <a:effectLst/>
      </p:bgPr>
    </p:bg>
    <p:spTree>
      <p:nvGrpSpPr>
        <p:cNvPr id="1" name=""/>
        <p:cNvGrpSpPr/>
        <p:nvPr/>
      </p:nvGrpSpPr>
      <p:grpSpPr>
        <a:xfrm>
          <a:off x="0" y="0"/>
          <a:ext cx="0" cy="0"/>
          <a:chOff x="0" y="0"/>
          <a:chExt cx="0" cy="0"/>
        </a:xfrm>
      </p:grpSpPr>
      <p:grpSp>
        <p:nvGrpSpPr>
          <p:cNvPr id="24578" name="Group 2">
            <a:extLst>
              <a:ext uri="{FF2B5EF4-FFF2-40B4-BE49-F238E27FC236}">
                <a16:creationId xmlns:a16="http://schemas.microsoft.com/office/drawing/2014/main" id="{A06FC548-0BE6-4EC1-BE67-064D478AFF68}"/>
              </a:ext>
            </a:extLst>
          </p:cNvPr>
          <p:cNvGrpSpPr>
            <a:grpSpLocks/>
          </p:cNvGrpSpPr>
          <p:nvPr/>
        </p:nvGrpSpPr>
        <p:grpSpPr bwMode="auto">
          <a:xfrm>
            <a:off x="0" y="1"/>
            <a:ext cx="1447800" cy="6854825"/>
            <a:chOff x="0" y="0"/>
            <a:chExt cx="684" cy="4318"/>
          </a:xfrm>
        </p:grpSpPr>
        <p:sp>
          <p:nvSpPr>
            <p:cNvPr id="43011" name="Rectangle 3">
              <a:extLst>
                <a:ext uri="{FF2B5EF4-FFF2-40B4-BE49-F238E27FC236}">
                  <a16:creationId xmlns:a16="http://schemas.microsoft.com/office/drawing/2014/main" id="{6AC3E367-CCB0-4507-9E4B-B23D5CB221B5}"/>
                </a:ext>
              </a:extLst>
            </p:cNvPr>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grpSp>
          <p:nvGrpSpPr>
            <p:cNvPr id="24584" name="Group 4">
              <a:extLst>
                <a:ext uri="{FF2B5EF4-FFF2-40B4-BE49-F238E27FC236}">
                  <a16:creationId xmlns:a16="http://schemas.microsoft.com/office/drawing/2014/main" id="{2BF1B62A-B0BB-4D63-9EF5-7093E1AA0563}"/>
                </a:ext>
              </a:extLst>
            </p:cNvPr>
            <p:cNvGrpSpPr>
              <a:grpSpLocks/>
            </p:cNvGrpSpPr>
            <p:nvPr/>
          </p:nvGrpSpPr>
          <p:grpSpPr bwMode="auto">
            <a:xfrm>
              <a:off x="48" y="102"/>
              <a:ext cx="96" cy="4128"/>
              <a:chOff x="48" y="102"/>
              <a:chExt cx="96" cy="4128"/>
            </a:xfrm>
          </p:grpSpPr>
          <p:sp>
            <p:nvSpPr>
              <p:cNvPr id="43013" name="Rectangle 5">
                <a:extLst>
                  <a:ext uri="{FF2B5EF4-FFF2-40B4-BE49-F238E27FC236}">
                    <a16:creationId xmlns:a16="http://schemas.microsoft.com/office/drawing/2014/main" id="{5F7A2E2A-3DD7-43AB-A522-3BE78584C0E5}"/>
                  </a:ext>
                </a:extLst>
              </p:cNvPr>
              <p:cNvSpPr>
                <a:spLocks noChangeArrowheads="1"/>
              </p:cNvSpPr>
              <p:nvPr/>
            </p:nvSpPr>
            <p:spPr bwMode="auto">
              <a:xfrm>
                <a:off x="48" y="1105"/>
                <a:ext cx="96" cy="97"/>
              </a:xfrm>
              <a:prstGeom prst="rect">
                <a:avLst/>
              </a:prstGeom>
              <a:solidFill>
                <a:schemeClr val="bg1">
                  <a:alpha val="50000"/>
                </a:scheme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3014" name="Rectangle 6">
                <a:extLst>
                  <a:ext uri="{FF2B5EF4-FFF2-40B4-BE49-F238E27FC236}">
                    <a16:creationId xmlns:a16="http://schemas.microsoft.com/office/drawing/2014/main" id="{EA6D80A2-B8B9-4092-B30B-7DF652D5C153}"/>
                  </a:ext>
                </a:extLst>
              </p:cNvPr>
              <p:cNvSpPr>
                <a:spLocks noChangeArrowheads="1"/>
              </p:cNvSpPr>
              <p:nvPr/>
            </p:nvSpPr>
            <p:spPr bwMode="auto">
              <a:xfrm>
                <a:off x="48" y="1250"/>
                <a:ext cx="96" cy="96"/>
              </a:xfrm>
              <a:prstGeom prst="rect">
                <a:avLst/>
              </a:prstGeom>
              <a:solidFill>
                <a:schemeClr val="bg1">
                  <a:alpha val="50000"/>
                </a:scheme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3015" name="Rectangle 7">
                <a:extLst>
                  <a:ext uri="{FF2B5EF4-FFF2-40B4-BE49-F238E27FC236}">
                    <a16:creationId xmlns:a16="http://schemas.microsoft.com/office/drawing/2014/main" id="{62D1F87D-9CB3-4FF3-BA47-9A0AD257C76A}"/>
                  </a:ext>
                </a:extLst>
              </p:cNvPr>
              <p:cNvSpPr>
                <a:spLocks noChangeArrowheads="1"/>
              </p:cNvSpPr>
              <p:nvPr/>
            </p:nvSpPr>
            <p:spPr bwMode="auto">
              <a:xfrm>
                <a:off x="48" y="1393"/>
                <a:ext cx="96" cy="97"/>
              </a:xfrm>
              <a:prstGeom prst="rect">
                <a:avLst/>
              </a:prstGeom>
              <a:solidFill>
                <a:schemeClr val="bg1">
                  <a:alpha val="50000"/>
                </a:scheme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3016" name="Rectangle 8">
                <a:extLst>
                  <a:ext uri="{FF2B5EF4-FFF2-40B4-BE49-F238E27FC236}">
                    <a16:creationId xmlns:a16="http://schemas.microsoft.com/office/drawing/2014/main" id="{FA760F3D-1FB1-43F6-969D-D1AC235056EF}"/>
                  </a:ext>
                </a:extLst>
              </p:cNvPr>
              <p:cNvSpPr>
                <a:spLocks noChangeArrowheads="1"/>
              </p:cNvSpPr>
              <p:nvPr/>
            </p:nvSpPr>
            <p:spPr bwMode="auto">
              <a:xfrm>
                <a:off x="48" y="1538"/>
                <a:ext cx="96" cy="96"/>
              </a:xfrm>
              <a:prstGeom prst="rect">
                <a:avLst/>
              </a:prstGeom>
              <a:solidFill>
                <a:schemeClr val="bg1">
                  <a:alpha val="50000"/>
                </a:scheme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3017" name="Rectangle 9">
                <a:extLst>
                  <a:ext uri="{FF2B5EF4-FFF2-40B4-BE49-F238E27FC236}">
                    <a16:creationId xmlns:a16="http://schemas.microsoft.com/office/drawing/2014/main" id="{F3337B13-EF15-45E4-BD76-9B2DDC1FD9F8}"/>
                  </a:ext>
                </a:extLst>
              </p:cNvPr>
              <p:cNvSpPr>
                <a:spLocks noChangeArrowheads="1"/>
              </p:cNvSpPr>
              <p:nvPr/>
            </p:nvSpPr>
            <p:spPr bwMode="auto">
              <a:xfrm>
                <a:off x="48" y="1683"/>
                <a:ext cx="96" cy="95"/>
              </a:xfrm>
              <a:prstGeom prst="rect">
                <a:avLst/>
              </a:prstGeom>
              <a:solidFill>
                <a:schemeClr val="bg1">
                  <a:alpha val="50000"/>
                </a:scheme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3018" name="Rectangle 10">
                <a:extLst>
                  <a:ext uri="{FF2B5EF4-FFF2-40B4-BE49-F238E27FC236}">
                    <a16:creationId xmlns:a16="http://schemas.microsoft.com/office/drawing/2014/main" id="{24657768-37BF-4C53-A771-9E66119CA148}"/>
                  </a:ext>
                </a:extLst>
              </p:cNvPr>
              <p:cNvSpPr>
                <a:spLocks noChangeArrowheads="1"/>
              </p:cNvSpPr>
              <p:nvPr/>
            </p:nvSpPr>
            <p:spPr bwMode="auto">
              <a:xfrm>
                <a:off x="48" y="1826"/>
                <a:ext cx="96" cy="97"/>
              </a:xfrm>
              <a:prstGeom prst="rect">
                <a:avLst/>
              </a:prstGeom>
              <a:solidFill>
                <a:schemeClr val="bg1">
                  <a:alpha val="50000"/>
                </a:scheme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3019" name="Rectangle 11">
                <a:extLst>
                  <a:ext uri="{FF2B5EF4-FFF2-40B4-BE49-F238E27FC236}">
                    <a16:creationId xmlns:a16="http://schemas.microsoft.com/office/drawing/2014/main" id="{F7FE9FE9-4931-42D2-9E1A-24A7F89271D9}"/>
                  </a:ext>
                </a:extLst>
              </p:cNvPr>
              <p:cNvSpPr>
                <a:spLocks noChangeArrowheads="1"/>
              </p:cNvSpPr>
              <p:nvPr/>
            </p:nvSpPr>
            <p:spPr bwMode="auto">
              <a:xfrm>
                <a:off x="48" y="1971"/>
                <a:ext cx="96" cy="96"/>
              </a:xfrm>
              <a:prstGeom prst="rect">
                <a:avLst/>
              </a:prstGeom>
              <a:solidFill>
                <a:schemeClr val="bg1">
                  <a:alpha val="50000"/>
                </a:scheme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3020" name="Rectangle 12">
                <a:extLst>
                  <a:ext uri="{FF2B5EF4-FFF2-40B4-BE49-F238E27FC236}">
                    <a16:creationId xmlns:a16="http://schemas.microsoft.com/office/drawing/2014/main" id="{252687B2-02B8-43C6-9B4A-85528C647F6A}"/>
                  </a:ext>
                </a:extLst>
              </p:cNvPr>
              <p:cNvSpPr>
                <a:spLocks noChangeArrowheads="1"/>
              </p:cNvSpPr>
              <p:nvPr/>
            </p:nvSpPr>
            <p:spPr bwMode="auto">
              <a:xfrm>
                <a:off x="48" y="2115"/>
                <a:ext cx="96" cy="96"/>
              </a:xfrm>
              <a:prstGeom prst="rect">
                <a:avLst/>
              </a:prstGeom>
              <a:solidFill>
                <a:schemeClr val="bg1">
                  <a:alpha val="50000"/>
                </a:scheme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3021" name="Rectangle 13">
                <a:extLst>
                  <a:ext uri="{FF2B5EF4-FFF2-40B4-BE49-F238E27FC236}">
                    <a16:creationId xmlns:a16="http://schemas.microsoft.com/office/drawing/2014/main" id="{6B613F96-DBE1-49D8-8632-C5025F9BD3D9}"/>
                  </a:ext>
                </a:extLst>
              </p:cNvPr>
              <p:cNvSpPr>
                <a:spLocks noChangeArrowheads="1"/>
              </p:cNvSpPr>
              <p:nvPr/>
            </p:nvSpPr>
            <p:spPr bwMode="auto">
              <a:xfrm>
                <a:off x="48" y="2259"/>
                <a:ext cx="96" cy="96"/>
              </a:xfrm>
              <a:prstGeom prst="rect">
                <a:avLst/>
              </a:prstGeom>
              <a:solidFill>
                <a:schemeClr val="bg1">
                  <a:alpha val="50000"/>
                </a:scheme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3022" name="Rectangle 14">
                <a:extLst>
                  <a:ext uri="{FF2B5EF4-FFF2-40B4-BE49-F238E27FC236}">
                    <a16:creationId xmlns:a16="http://schemas.microsoft.com/office/drawing/2014/main" id="{67CF2835-3F91-422A-8623-0D4F21191CB6}"/>
                  </a:ext>
                </a:extLst>
              </p:cNvPr>
              <p:cNvSpPr>
                <a:spLocks noChangeArrowheads="1"/>
              </p:cNvSpPr>
              <p:nvPr/>
            </p:nvSpPr>
            <p:spPr bwMode="auto">
              <a:xfrm>
                <a:off x="48" y="2403"/>
                <a:ext cx="96" cy="97"/>
              </a:xfrm>
              <a:prstGeom prst="rect">
                <a:avLst/>
              </a:prstGeom>
              <a:solidFill>
                <a:schemeClr val="bg1">
                  <a:alpha val="50000"/>
                </a:scheme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3023" name="Rectangle 15">
                <a:extLst>
                  <a:ext uri="{FF2B5EF4-FFF2-40B4-BE49-F238E27FC236}">
                    <a16:creationId xmlns:a16="http://schemas.microsoft.com/office/drawing/2014/main" id="{553F48B9-5F55-4D0A-B537-E26EA30FC71D}"/>
                  </a:ext>
                </a:extLst>
              </p:cNvPr>
              <p:cNvSpPr>
                <a:spLocks noChangeArrowheads="1"/>
              </p:cNvSpPr>
              <p:nvPr/>
            </p:nvSpPr>
            <p:spPr bwMode="auto">
              <a:xfrm>
                <a:off x="48" y="2548"/>
                <a:ext cx="96" cy="95"/>
              </a:xfrm>
              <a:prstGeom prst="rect">
                <a:avLst/>
              </a:prstGeom>
              <a:solidFill>
                <a:schemeClr val="bg1">
                  <a:alpha val="50000"/>
                </a:scheme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3024" name="Rectangle 16">
                <a:extLst>
                  <a:ext uri="{FF2B5EF4-FFF2-40B4-BE49-F238E27FC236}">
                    <a16:creationId xmlns:a16="http://schemas.microsoft.com/office/drawing/2014/main" id="{6FABAA7E-ACBD-4079-AFCB-552E349E59E8}"/>
                  </a:ext>
                </a:extLst>
              </p:cNvPr>
              <p:cNvSpPr>
                <a:spLocks noChangeArrowheads="1"/>
              </p:cNvSpPr>
              <p:nvPr/>
            </p:nvSpPr>
            <p:spPr bwMode="auto">
              <a:xfrm>
                <a:off x="48" y="2692"/>
                <a:ext cx="96" cy="96"/>
              </a:xfrm>
              <a:prstGeom prst="rect">
                <a:avLst/>
              </a:prstGeom>
              <a:solidFill>
                <a:schemeClr val="bg1">
                  <a:alpha val="50000"/>
                </a:scheme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3025" name="Rectangle 17">
                <a:extLst>
                  <a:ext uri="{FF2B5EF4-FFF2-40B4-BE49-F238E27FC236}">
                    <a16:creationId xmlns:a16="http://schemas.microsoft.com/office/drawing/2014/main" id="{CB6C9B81-85BF-4251-8940-E36DB69AE513}"/>
                  </a:ext>
                </a:extLst>
              </p:cNvPr>
              <p:cNvSpPr>
                <a:spLocks noChangeArrowheads="1"/>
              </p:cNvSpPr>
              <p:nvPr/>
            </p:nvSpPr>
            <p:spPr bwMode="auto">
              <a:xfrm>
                <a:off x="48" y="2836"/>
                <a:ext cx="96" cy="97"/>
              </a:xfrm>
              <a:prstGeom prst="rect">
                <a:avLst/>
              </a:prstGeom>
              <a:solidFill>
                <a:schemeClr val="bg1">
                  <a:alpha val="50000"/>
                </a:scheme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3026" name="Rectangle 18">
                <a:extLst>
                  <a:ext uri="{FF2B5EF4-FFF2-40B4-BE49-F238E27FC236}">
                    <a16:creationId xmlns:a16="http://schemas.microsoft.com/office/drawing/2014/main" id="{169D1F57-F31E-4149-BE18-82262ADECE1A}"/>
                  </a:ext>
                </a:extLst>
              </p:cNvPr>
              <p:cNvSpPr>
                <a:spLocks noChangeArrowheads="1"/>
              </p:cNvSpPr>
              <p:nvPr/>
            </p:nvSpPr>
            <p:spPr bwMode="auto">
              <a:xfrm>
                <a:off x="48" y="2980"/>
                <a:ext cx="96" cy="96"/>
              </a:xfrm>
              <a:prstGeom prst="rect">
                <a:avLst/>
              </a:prstGeom>
              <a:solidFill>
                <a:schemeClr val="bg1">
                  <a:alpha val="50000"/>
                </a:scheme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3027" name="Rectangle 19">
                <a:extLst>
                  <a:ext uri="{FF2B5EF4-FFF2-40B4-BE49-F238E27FC236}">
                    <a16:creationId xmlns:a16="http://schemas.microsoft.com/office/drawing/2014/main" id="{580D4897-5F58-432C-96BA-98FC5F6E9931}"/>
                  </a:ext>
                </a:extLst>
              </p:cNvPr>
              <p:cNvSpPr>
                <a:spLocks noChangeArrowheads="1"/>
              </p:cNvSpPr>
              <p:nvPr/>
            </p:nvSpPr>
            <p:spPr bwMode="auto">
              <a:xfrm>
                <a:off x="48" y="3124"/>
                <a:ext cx="96" cy="97"/>
              </a:xfrm>
              <a:prstGeom prst="rect">
                <a:avLst/>
              </a:prstGeom>
              <a:solidFill>
                <a:schemeClr val="bg1">
                  <a:alpha val="50000"/>
                </a:scheme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3028" name="Rectangle 20">
                <a:extLst>
                  <a:ext uri="{FF2B5EF4-FFF2-40B4-BE49-F238E27FC236}">
                    <a16:creationId xmlns:a16="http://schemas.microsoft.com/office/drawing/2014/main" id="{6CD766A3-EADE-4334-8207-A9A0D3E91BEF}"/>
                  </a:ext>
                </a:extLst>
              </p:cNvPr>
              <p:cNvSpPr>
                <a:spLocks noChangeArrowheads="1"/>
              </p:cNvSpPr>
              <p:nvPr/>
            </p:nvSpPr>
            <p:spPr bwMode="auto">
              <a:xfrm>
                <a:off x="48" y="3269"/>
                <a:ext cx="96" cy="95"/>
              </a:xfrm>
              <a:prstGeom prst="rect">
                <a:avLst/>
              </a:prstGeom>
              <a:solidFill>
                <a:schemeClr val="bg1">
                  <a:alpha val="50000"/>
                </a:scheme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3029" name="Rectangle 21">
                <a:extLst>
                  <a:ext uri="{FF2B5EF4-FFF2-40B4-BE49-F238E27FC236}">
                    <a16:creationId xmlns:a16="http://schemas.microsoft.com/office/drawing/2014/main" id="{8EF932F4-5ACA-4910-8A4B-6202D198838D}"/>
                  </a:ext>
                </a:extLst>
              </p:cNvPr>
              <p:cNvSpPr>
                <a:spLocks noChangeArrowheads="1"/>
              </p:cNvSpPr>
              <p:nvPr/>
            </p:nvSpPr>
            <p:spPr bwMode="auto">
              <a:xfrm>
                <a:off x="48" y="3412"/>
                <a:ext cx="96" cy="97"/>
              </a:xfrm>
              <a:prstGeom prst="rect">
                <a:avLst/>
              </a:prstGeom>
              <a:solidFill>
                <a:schemeClr val="bg1">
                  <a:alpha val="50000"/>
                </a:scheme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3030" name="Rectangle 22">
                <a:extLst>
                  <a:ext uri="{FF2B5EF4-FFF2-40B4-BE49-F238E27FC236}">
                    <a16:creationId xmlns:a16="http://schemas.microsoft.com/office/drawing/2014/main" id="{A97D1F53-5698-4906-9F26-498832073BB7}"/>
                  </a:ext>
                </a:extLst>
              </p:cNvPr>
              <p:cNvSpPr>
                <a:spLocks noChangeArrowheads="1"/>
              </p:cNvSpPr>
              <p:nvPr/>
            </p:nvSpPr>
            <p:spPr bwMode="auto">
              <a:xfrm>
                <a:off x="48" y="3557"/>
                <a:ext cx="96" cy="96"/>
              </a:xfrm>
              <a:prstGeom prst="rect">
                <a:avLst/>
              </a:prstGeom>
              <a:solidFill>
                <a:schemeClr val="bg1">
                  <a:alpha val="50000"/>
                </a:scheme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3031" name="Rectangle 23">
                <a:extLst>
                  <a:ext uri="{FF2B5EF4-FFF2-40B4-BE49-F238E27FC236}">
                    <a16:creationId xmlns:a16="http://schemas.microsoft.com/office/drawing/2014/main" id="{641022BB-0122-4E22-9958-BC2D0AA4BC99}"/>
                  </a:ext>
                </a:extLst>
              </p:cNvPr>
              <p:cNvSpPr>
                <a:spLocks noChangeArrowheads="1"/>
              </p:cNvSpPr>
              <p:nvPr/>
            </p:nvSpPr>
            <p:spPr bwMode="auto">
              <a:xfrm>
                <a:off x="48" y="3702"/>
                <a:ext cx="96" cy="95"/>
              </a:xfrm>
              <a:prstGeom prst="rect">
                <a:avLst/>
              </a:prstGeom>
              <a:solidFill>
                <a:schemeClr val="bg1">
                  <a:alpha val="50000"/>
                </a:scheme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3032" name="Rectangle 24">
                <a:extLst>
                  <a:ext uri="{FF2B5EF4-FFF2-40B4-BE49-F238E27FC236}">
                    <a16:creationId xmlns:a16="http://schemas.microsoft.com/office/drawing/2014/main" id="{7BB3C9D1-4ED0-483C-B173-C1D0C0013EE7}"/>
                  </a:ext>
                </a:extLst>
              </p:cNvPr>
              <p:cNvSpPr>
                <a:spLocks noChangeArrowheads="1"/>
              </p:cNvSpPr>
              <p:nvPr/>
            </p:nvSpPr>
            <p:spPr bwMode="auto">
              <a:xfrm>
                <a:off x="48" y="3845"/>
                <a:ext cx="96" cy="97"/>
              </a:xfrm>
              <a:prstGeom prst="rect">
                <a:avLst/>
              </a:prstGeom>
              <a:solidFill>
                <a:schemeClr val="bg1">
                  <a:alpha val="50000"/>
                </a:scheme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3033" name="Rectangle 25">
                <a:extLst>
                  <a:ext uri="{FF2B5EF4-FFF2-40B4-BE49-F238E27FC236}">
                    <a16:creationId xmlns:a16="http://schemas.microsoft.com/office/drawing/2014/main" id="{20C1A18F-FEFE-4C47-9AD0-79829911EDC9}"/>
                  </a:ext>
                </a:extLst>
              </p:cNvPr>
              <p:cNvSpPr>
                <a:spLocks noChangeArrowheads="1"/>
              </p:cNvSpPr>
              <p:nvPr/>
            </p:nvSpPr>
            <p:spPr bwMode="auto">
              <a:xfrm>
                <a:off x="48" y="3990"/>
                <a:ext cx="96" cy="96"/>
              </a:xfrm>
              <a:prstGeom prst="rect">
                <a:avLst/>
              </a:prstGeom>
              <a:solidFill>
                <a:schemeClr val="bg1">
                  <a:alpha val="50000"/>
                </a:scheme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3034" name="Rectangle 26">
                <a:extLst>
                  <a:ext uri="{FF2B5EF4-FFF2-40B4-BE49-F238E27FC236}">
                    <a16:creationId xmlns:a16="http://schemas.microsoft.com/office/drawing/2014/main" id="{25396C80-040F-456F-924B-672C213F1A9A}"/>
                  </a:ext>
                </a:extLst>
              </p:cNvPr>
              <p:cNvSpPr>
                <a:spLocks noChangeArrowheads="1"/>
              </p:cNvSpPr>
              <p:nvPr/>
            </p:nvSpPr>
            <p:spPr bwMode="auto">
              <a:xfrm>
                <a:off x="48" y="4133"/>
                <a:ext cx="96" cy="97"/>
              </a:xfrm>
              <a:prstGeom prst="rect">
                <a:avLst/>
              </a:prstGeom>
              <a:solidFill>
                <a:schemeClr val="bg1">
                  <a:alpha val="50000"/>
                </a:scheme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3035" name="Rectangle 27">
                <a:extLst>
                  <a:ext uri="{FF2B5EF4-FFF2-40B4-BE49-F238E27FC236}">
                    <a16:creationId xmlns:a16="http://schemas.microsoft.com/office/drawing/2014/main" id="{A961821A-CF8C-405E-9ABF-BA014729CA20}"/>
                  </a:ext>
                </a:extLst>
              </p:cNvPr>
              <p:cNvSpPr>
                <a:spLocks noChangeArrowheads="1"/>
              </p:cNvSpPr>
              <p:nvPr/>
            </p:nvSpPr>
            <p:spPr bwMode="auto">
              <a:xfrm>
                <a:off x="48" y="102"/>
                <a:ext cx="96" cy="96"/>
              </a:xfrm>
              <a:prstGeom prst="rect">
                <a:avLst/>
              </a:prstGeom>
              <a:solidFill>
                <a:schemeClr val="bg1">
                  <a:alpha val="50000"/>
                </a:scheme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3036" name="Rectangle 28">
                <a:extLst>
                  <a:ext uri="{FF2B5EF4-FFF2-40B4-BE49-F238E27FC236}">
                    <a16:creationId xmlns:a16="http://schemas.microsoft.com/office/drawing/2014/main" id="{62022E2B-6D2E-44E8-B886-D7B24995C1CB}"/>
                  </a:ext>
                </a:extLst>
              </p:cNvPr>
              <p:cNvSpPr>
                <a:spLocks noChangeArrowheads="1"/>
              </p:cNvSpPr>
              <p:nvPr/>
            </p:nvSpPr>
            <p:spPr bwMode="auto">
              <a:xfrm>
                <a:off x="48" y="246"/>
                <a:ext cx="96" cy="96"/>
              </a:xfrm>
              <a:prstGeom prst="rect">
                <a:avLst/>
              </a:prstGeom>
              <a:solidFill>
                <a:schemeClr val="bg1">
                  <a:alpha val="50000"/>
                </a:scheme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3037" name="Rectangle 29">
                <a:extLst>
                  <a:ext uri="{FF2B5EF4-FFF2-40B4-BE49-F238E27FC236}">
                    <a16:creationId xmlns:a16="http://schemas.microsoft.com/office/drawing/2014/main" id="{84FB2E13-922E-4A33-9E95-598F015ABF91}"/>
                  </a:ext>
                </a:extLst>
              </p:cNvPr>
              <p:cNvSpPr>
                <a:spLocks noChangeArrowheads="1"/>
              </p:cNvSpPr>
              <p:nvPr/>
            </p:nvSpPr>
            <p:spPr bwMode="auto">
              <a:xfrm>
                <a:off x="48" y="391"/>
                <a:ext cx="96" cy="96"/>
              </a:xfrm>
              <a:prstGeom prst="rect">
                <a:avLst/>
              </a:prstGeom>
              <a:solidFill>
                <a:schemeClr val="bg1">
                  <a:alpha val="50000"/>
                </a:scheme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3038" name="Rectangle 30">
                <a:extLst>
                  <a:ext uri="{FF2B5EF4-FFF2-40B4-BE49-F238E27FC236}">
                    <a16:creationId xmlns:a16="http://schemas.microsoft.com/office/drawing/2014/main" id="{B663B508-4047-41D2-9006-E0BBCC0B952A}"/>
                  </a:ext>
                </a:extLst>
              </p:cNvPr>
              <p:cNvSpPr>
                <a:spLocks noChangeArrowheads="1"/>
              </p:cNvSpPr>
              <p:nvPr/>
            </p:nvSpPr>
            <p:spPr bwMode="auto">
              <a:xfrm>
                <a:off x="48" y="535"/>
                <a:ext cx="96" cy="95"/>
              </a:xfrm>
              <a:prstGeom prst="rect">
                <a:avLst/>
              </a:prstGeom>
              <a:solidFill>
                <a:schemeClr val="bg1">
                  <a:alpha val="50000"/>
                </a:scheme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3039" name="Rectangle 31">
                <a:extLst>
                  <a:ext uri="{FF2B5EF4-FFF2-40B4-BE49-F238E27FC236}">
                    <a16:creationId xmlns:a16="http://schemas.microsoft.com/office/drawing/2014/main" id="{58D6172B-B22C-40B2-926C-E3D6DBA31170}"/>
                  </a:ext>
                </a:extLst>
              </p:cNvPr>
              <p:cNvSpPr>
                <a:spLocks noChangeArrowheads="1"/>
              </p:cNvSpPr>
              <p:nvPr/>
            </p:nvSpPr>
            <p:spPr bwMode="auto">
              <a:xfrm>
                <a:off x="48" y="679"/>
                <a:ext cx="96" cy="96"/>
              </a:xfrm>
              <a:prstGeom prst="rect">
                <a:avLst/>
              </a:prstGeom>
              <a:solidFill>
                <a:schemeClr val="bg1">
                  <a:alpha val="50000"/>
                </a:scheme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3040" name="Rectangle 32">
                <a:extLst>
                  <a:ext uri="{FF2B5EF4-FFF2-40B4-BE49-F238E27FC236}">
                    <a16:creationId xmlns:a16="http://schemas.microsoft.com/office/drawing/2014/main" id="{49815508-37D2-43D7-9649-F92A16F65A30}"/>
                  </a:ext>
                </a:extLst>
              </p:cNvPr>
              <p:cNvSpPr>
                <a:spLocks noChangeArrowheads="1"/>
              </p:cNvSpPr>
              <p:nvPr/>
            </p:nvSpPr>
            <p:spPr bwMode="auto">
              <a:xfrm>
                <a:off x="48" y="823"/>
                <a:ext cx="96" cy="97"/>
              </a:xfrm>
              <a:prstGeom prst="rect">
                <a:avLst/>
              </a:prstGeom>
              <a:solidFill>
                <a:schemeClr val="bg1">
                  <a:alpha val="50000"/>
                </a:scheme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3041" name="Rectangle 33">
                <a:extLst>
                  <a:ext uri="{FF2B5EF4-FFF2-40B4-BE49-F238E27FC236}">
                    <a16:creationId xmlns:a16="http://schemas.microsoft.com/office/drawing/2014/main" id="{7F3DC767-37BC-486D-B393-F71809E22291}"/>
                  </a:ext>
                </a:extLst>
              </p:cNvPr>
              <p:cNvSpPr>
                <a:spLocks noChangeArrowheads="1"/>
              </p:cNvSpPr>
              <p:nvPr/>
            </p:nvSpPr>
            <p:spPr bwMode="auto">
              <a:xfrm>
                <a:off x="48" y="968"/>
                <a:ext cx="96" cy="95"/>
              </a:xfrm>
              <a:prstGeom prst="rect">
                <a:avLst/>
              </a:prstGeom>
              <a:solidFill>
                <a:schemeClr val="bg1">
                  <a:alpha val="50000"/>
                </a:scheme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grpSp>
      </p:grpSp>
      <p:sp>
        <p:nvSpPr>
          <p:cNvPr id="43042" name="Rectangle 34">
            <a:extLst>
              <a:ext uri="{FF2B5EF4-FFF2-40B4-BE49-F238E27FC236}">
                <a16:creationId xmlns:a16="http://schemas.microsoft.com/office/drawing/2014/main" id="{FE435837-21A7-4D6D-A68C-436728949B5B}"/>
              </a:ext>
            </a:extLst>
          </p:cNvPr>
          <p:cNvSpPr>
            <a:spLocks noGrp="1" noChangeArrowheads="1"/>
          </p:cNvSpPr>
          <p:nvPr>
            <p:ph type="title"/>
          </p:nvPr>
        </p:nvSpPr>
        <p:spPr bwMode="auto">
          <a:xfrm>
            <a:off x="15240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fr-FR" altLang="en-US"/>
              <a:t>Cliquez pour modifier le style du titre du masque</a:t>
            </a:r>
          </a:p>
        </p:txBody>
      </p:sp>
      <p:sp>
        <p:nvSpPr>
          <p:cNvPr id="43043" name="Rectangle 35">
            <a:extLst>
              <a:ext uri="{FF2B5EF4-FFF2-40B4-BE49-F238E27FC236}">
                <a16:creationId xmlns:a16="http://schemas.microsoft.com/office/drawing/2014/main" id="{EFA4B103-6B01-4275-9F6C-505CF545A851}"/>
              </a:ext>
            </a:extLst>
          </p:cNvPr>
          <p:cNvSpPr>
            <a:spLocks noGrp="1" noChangeArrowheads="1"/>
          </p:cNvSpPr>
          <p:nvPr>
            <p:ph type="dt" sz="half" idx="2"/>
          </p:nvPr>
        </p:nvSpPr>
        <p:spPr bwMode="auto">
          <a:xfrm>
            <a:off x="15240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a:solidFill>
                  <a:srgbClr val="FFFFFF"/>
                </a:solidFill>
                <a:latin typeface="Times New Roman" pitchFamily="18" charset="0"/>
              </a:defRPr>
            </a:lvl1pPr>
          </a:lstStyle>
          <a:p>
            <a:pPr>
              <a:defRPr/>
            </a:pPr>
            <a:endParaRPr lang="fr-FR"/>
          </a:p>
        </p:txBody>
      </p:sp>
      <p:sp>
        <p:nvSpPr>
          <p:cNvPr id="43044" name="Rectangle 36">
            <a:extLst>
              <a:ext uri="{FF2B5EF4-FFF2-40B4-BE49-F238E27FC236}">
                <a16:creationId xmlns:a16="http://schemas.microsoft.com/office/drawing/2014/main" id="{D33ADB65-4529-41B3-948F-3984FDD6BEFA}"/>
              </a:ext>
            </a:extLst>
          </p:cNvPr>
          <p:cNvSpPr>
            <a:spLocks noGrp="1" noChangeArrowheads="1"/>
          </p:cNvSpPr>
          <p:nvPr>
            <p:ph type="ftr" sz="quarter" idx="3"/>
          </p:nvPr>
        </p:nvSpPr>
        <p:spPr bwMode="auto">
          <a:xfrm>
            <a:off x="8331200" y="6400800"/>
            <a:ext cx="38608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200" i="1">
                <a:solidFill>
                  <a:srgbClr val="FFFFFF"/>
                </a:solidFill>
                <a:latin typeface="Lucida Handwriting" pitchFamily="66" charset="0"/>
              </a:defRPr>
            </a:lvl1pPr>
          </a:lstStyle>
          <a:p>
            <a:pPr>
              <a:defRPr/>
            </a:pPr>
            <a:r>
              <a:rPr lang="fr-FR"/>
              <a:t>MG Production</a:t>
            </a:r>
          </a:p>
        </p:txBody>
      </p:sp>
      <p:sp>
        <p:nvSpPr>
          <p:cNvPr id="43045" name="Rectangle 37">
            <a:extLst>
              <a:ext uri="{FF2B5EF4-FFF2-40B4-BE49-F238E27FC236}">
                <a16:creationId xmlns:a16="http://schemas.microsoft.com/office/drawing/2014/main" id="{1C0F39D1-CAF1-439A-B382-36855E285E07}"/>
              </a:ext>
            </a:extLst>
          </p:cNvPr>
          <p:cNvSpPr>
            <a:spLocks noGrp="1" noChangeArrowheads="1"/>
          </p:cNvSpPr>
          <p:nvPr>
            <p:ph type="body" idx="1"/>
          </p:nvPr>
        </p:nvSpPr>
        <p:spPr bwMode="auto">
          <a:xfrm>
            <a:off x="1559984" y="1946275"/>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2569905277"/>
      </p:ext>
    </p:extLst>
  </p:cSld>
  <p:clrMap bg1="dk2" tx1="lt1" bg2="dk1" tx2="lt2" accent1="accent1" accent2="accent2" accent3="accent3" accent4="accent4" accent5="accent5" accent6="accent6" hlink="hlink" folHlink="folHlink"/>
  <p:sldLayoutIdLst>
    <p:sldLayoutId id="2147483810" r:id="rId1"/>
    <p:sldLayoutId id="2147483811" r:id="rId2"/>
    <p:sldLayoutId id="2147483812" r:id="rId3"/>
    <p:sldLayoutId id="2147483813" r:id="rId4"/>
    <p:sldLayoutId id="2147483814" r:id="rId5"/>
    <p:sldLayoutId id="2147483815" r:id="rId6"/>
    <p:sldLayoutId id="2147483816" r:id="rId7"/>
    <p:sldLayoutId id="2147483817" r:id="rId8"/>
    <p:sldLayoutId id="2147483818" r:id="rId9"/>
    <p:sldLayoutId id="2147483819" r:id="rId10"/>
    <p:sldLayoutId id="2147483820" r:id="rId11"/>
  </p:sldLayoutIdLs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2" fill="hold" grpId="0" nodeType="afterEffect">
                                  <p:stCondLst>
                                    <p:cond delay="0"/>
                                  </p:stCondLst>
                                  <p:iterate type="lt">
                                    <p:tmPct val="100000"/>
                                  </p:iterate>
                                  <p:childTnLst>
                                    <p:set>
                                      <p:cBhvr>
                                        <p:cTn id="6" dur="1" fill="hold">
                                          <p:stCondLst>
                                            <p:cond delay="0"/>
                                          </p:stCondLst>
                                        </p:cTn>
                                        <p:tgtEl>
                                          <p:spTgt spid="43042"/>
                                        </p:tgtEl>
                                        <p:attrNameLst>
                                          <p:attrName>style.visibility</p:attrName>
                                        </p:attrNameLst>
                                      </p:cBhvr>
                                      <p:to>
                                        <p:strVal val="visible"/>
                                      </p:to>
                                    </p:set>
                                    <p:anim calcmode="lin" valueType="num">
                                      <p:cBhvr additive="base">
                                        <p:cTn id="7" dur="75" fill="hold"/>
                                        <p:tgtEl>
                                          <p:spTgt spid="43042"/>
                                        </p:tgtEl>
                                        <p:attrNameLst>
                                          <p:attrName>ppt_x</p:attrName>
                                        </p:attrNameLst>
                                      </p:cBhvr>
                                      <p:tavLst>
                                        <p:tav tm="0">
                                          <p:val>
                                            <p:strVal val="0-#ppt_w/2"/>
                                          </p:val>
                                        </p:tav>
                                        <p:tav tm="100000">
                                          <p:val>
                                            <p:strVal val="#ppt_x"/>
                                          </p:val>
                                        </p:tav>
                                      </p:tavLst>
                                    </p:anim>
                                    <p:anim calcmode="lin" valueType="num">
                                      <p:cBhvr additive="base">
                                        <p:cTn id="8" dur="75" fill="hold"/>
                                        <p:tgtEl>
                                          <p:spTgt spid="43042"/>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3075"/>
                            </p:stCondLst>
                            <p:childTnLst>
                              <p:par>
                                <p:cTn id="10" presetID="22" presetClass="entr" presetSubtype="1" fill="hold" grpId="0" nodeType="afterEffect">
                                  <p:stCondLst>
                                    <p:cond delay="1000"/>
                                  </p:stCondLst>
                                  <p:iterate type="lt">
                                    <p:tmPct val="100000"/>
                                  </p:iterate>
                                  <p:childTnLst>
                                    <p:set>
                                      <p:cBhvr>
                                        <p:cTn id="11" dur="1" fill="hold">
                                          <p:stCondLst>
                                            <p:cond delay="0"/>
                                          </p:stCondLst>
                                        </p:cTn>
                                        <p:tgtEl>
                                          <p:spTgt spid="43045">
                                            <p:txEl>
                                              <p:pRg st="0" end="0"/>
                                            </p:txEl>
                                          </p:spTgt>
                                        </p:tgtEl>
                                        <p:attrNameLst>
                                          <p:attrName>style.visibility</p:attrName>
                                        </p:attrNameLst>
                                      </p:cBhvr>
                                      <p:to>
                                        <p:strVal val="visible"/>
                                      </p:to>
                                    </p:set>
                                    <p:animEffect transition="in" filter="wipe(up)">
                                      <p:cBhvr>
                                        <p:cTn id="12" dur="75"/>
                                        <p:tgtEl>
                                          <p:spTgt spid="43045">
                                            <p:txEl>
                                              <p:pRg st="0" end="0"/>
                                            </p:txEl>
                                          </p:spTgt>
                                        </p:tgtEl>
                                      </p:cBhvr>
                                    </p:animEffect>
                                  </p:childTnLst>
                                </p:cTn>
                              </p:par>
                              <p:par>
                                <p:cTn id="13" presetID="22" presetClass="entr" presetSubtype="1" fill="hold" grpId="0" nodeType="withEffect">
                                  <p:stCondLst>
                                    <p:cond delay="1000"/>
                                  </p:stCondLst>
                                  <p:iterate type="lt">
                                    <p:tmPct val="100000"/>
                                  </p:iterate>
                                  <p:childTnLst>
                                    <p:set>
                                      <p:cBhvr>
                                        <p:cTn id="14" dur="1" fill="hold">
                                          <p:stCondLst>
                                            <p:cond delay="0"/>
                                          </p:stCondLst>
                                        </p:cTn>
                                        <p:tgtEl>
                                          <p:spTgt spid="43045">
                                            <p:txEl>
                                              <p:pRg st="1" end="1"/>
                                            </p:txEl>
                                          </p:spTgt>
                                        </p:tgtEl>
                                        <p:attrNameLst>
                                          <p:attrName>style.visibility</p:attrName>
                                        </p:attrNameLst>
                                      </p:cBhvr>
                                      <p:to>
                                        <p:strVal val="visible"/>
                                      </p:to>
                                    </p:set>
                                    <p:animEffect transition="in" filter="wipe(up)">
                                      <p:cBhvr>
                                        <p:cTn id="15" dur="75"/>
                                        <p:tgtEl>
                                          <p:spTgt spid="43045">
                                            <p:txEl>
                                              <p:pRg st="1" end="1"/>
                                            </p:txEl>
                                          </p:spTgt>
                                        </p:tgtEl>
                                      </p:cBhvr>
                                    </p:animEffect>
                                  </p:childTnLst>
                                </p:cTn>
                              </p:par>
                              <p:par>
                                <p:cTn id="16" presetID="22" presetClass="entr" presetSubtype="1" fill="hold" grpId="0" nodeType="withEffect">
                                  <p:stCondLst>
                                    <p:cond delay="1000"/>
                                  </p:stCondLst>
                                  <p:iterate type="lt">
                                    <p:tmPct val="100000"/>
                                  </p:iterate>
                                  <p:childTnLst>
                                    <p:set>
                                      <p:cBhvr>
                                        <p:cTn id="17" dur="1" fill="hold">
                                          <p:stCondLst>
                                            <p:cond delay="0"/>
                                          </p:stCondLst>
                                        </p:cTn>
                                        <p:tgtEl>
                                          <p:spTgt spid="43045">
                                            <p:txEl>
                                              <p:pRg st="2" end="2"/>
                                            </p:txEl>
                                          </p:spTgt>
                                        </p:tgtEl>
                                        <p:attrNameLst>
                                          <p:attrName>style.visibility</p:attrName>
                                        </p:attrNameLst>
                                      </p:cBhvr>
                                      <p:to>
                                        <p:strVal val="visible"/>
                                      </p:to>
                                    </p:set>
                                    <p:animEffect transition="in" filter="wipe(up)">
                                      <p:cBhvr>
                                        <p:cTn id="18" dur="75"/>
                                        <p:tgtEl>
                                          <p:spTgt spid="43045">
                                            <p:txEl>
                                              <p:pRg st="2" end="2"/>
                                            </p:txEl>
                                          </p:spTgt>
                                        </p:tgtEl>
                                      </p:cBhvr>
                                    </p:animEffect>
                                  </p:childTnLst>
                                </p:cTn>
                              </p:par>
                              <p:par>
                                <p:cTn id="19" presetID="22" presetClass="entr" presetSubtype="1" fill="hold" grpId="0" nodeType="withEffect">
                                  <p:stCondLst>
                                    <p:cond delay="1000"/>
                                  </p:stCondLst>
                                  <p:iterate type="lt">
                                    <p:tmPct val="100000"/>
                                  </p:iterate>
                                  <p:childTnLst>
                                    <p:set>
                                      <p:cBhvr>
                                        <p:cTn id="20" dur="1" fill="hold">
                                          <p:stCondLst>
                                            <p:cond delay="0"/>
                                          </p:stCondLst>
                                        </p:cTn>
                                        <p:tgtEl>
                                          <p:spTgt spid="43045">
                                            <p:txEl>
                                              <p:pRg st="3" end="3"/>
                                            </p:txEl>
                                          </p:spTgt>
                                        </p:tgtEl>
                                        <p:attrNameLst>
                                          <p:attrName>style.visibility</p:attrName>
                                        </p:attrNameLst>
                                      </p:cBhvr>
                                      <p:to>
                                        <p:strVal val="visible"/>
                                      </p:to>
                                    </p:set>
                                    <p:animEffect transition="in" filter="wipe(up)">
                                      <p:cBhvr>
                                        <p:cTn id="21" dur="75"/>
                                        <p:tgtEl>
                                          <p:spTgt spid="43045">
                                            <p:txEl>
                                              <p:pRg st="3" end="3"/>
                                            </p:txEl>
                                          </p:spTgt>
                                        </p:tgtEl>
                                      </p:cBhvr>
                                    </p:animEffect>
                                  </p:childTnLst>
                                </p:cTn>
                              </p:par>
                              <p:par>
                                <p:cTn id="22" presetID="22" presetClass="entr" presetSubtype="1" fill="hold" grpId="0" nodeType="withEffect">
                                  <p:stCondLst>
                                    <p:cond delay="1000"/>
                                  </p:stCondLst>
                                  <p:iterate type="lt">
                                    <p:tmPct val="100000"/>
                                  </p:iterate>
                                  <p:childTnLst>
                                    <p:set>
                                      <p:cBhvr>
                                        <p:cTn id="23" dur="1" fill="hold">
                                          <p:stCondLst>
                                            <p:cond delay="0"/>
                                          </p:stCondLst>
                                        </p:cTn>
                                        <p:tgtEl>
                                          <p:spTgt spid="43045">
                                            <p:txEl>
                                              <p:pRg st="4" end="4"/>
                                            </p:txEl>
                                          </p:spTgt>
                                        </p:tgtEl>
                                        <p:attrNameLst>
                                          <p:attrName>style.visibility</p:attrName>
                                        </p:attrNameLst>
                                      </p:cBhvr>
                                      <p:to>
                                        <p:strVal val="visible"/>
                                      </p:to>
                                    </p:set>
                                    <p:animEffect transition="in" filter="wipe(up)">
                                      <p:cBhvr>
                                        <p:cTn id="24" dur="75"/>
                                        <p:tgtEl>
                                          <p:spTgt spid="4304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42" grpId="0" autoUpdateAnimBg="0"/>
      <p:bldP spid="43045" grpId="0" build="p" autoUpdateAnimBg="0" advAuto="1000">
        <p:tmplLst>
          <p:tmpl lvl="1">
            <p:tnLst>
              <p:par>
                <p:cTn presetID="22" presetClass="entr" presetSubtype="1" fill="hold" nodeType="afterEffect">
                  <p:stCondLst>
                    <p:cond delay="1000"/>
                  </p:stCondLst>
                  <p:iterate type="lt">
                    <p:tmPct val="100000"/>
                  </p:iterate>
                  <p:childTnLst>
                    <p:set>
                      <p:cBhvr>
                        <p:cTn dur="1" fill="hold">
                          <p:stCondLst>
                            <p:cond delay="0"/>
                          </p:stCondLst>
                        </p:cTn>
                        <p:tgtEl>
                          <p:spTgt spid="43045"/>
                        </p:tgtEl>
                        <p:attrNameLst>
                          <p:attrName>style.visibility</p:attrName>
                        </p:attrNameLst>
                      </p:cBhvr>
                      <p:to>
                        <p:strVal val="visible"/>
                      </p:to>
                    </p:set>
                    <p:animEffect transition="in" filter="wipe(up)">
                      <p:cBhvr>
                        <p:cTn dur="75"/>
                        <p:tgtEl>
                          <p:spTgt spid="43045"/>
                        </p:tgtEl>
                      </p:cBhvr>
                    </p:animEffect>
                  </p:childTnLst>
                </p:cTn>
              </p:par>
            </p:tnLst>
          </p:tmpl>
          <p:tmpl lvl="2">
            <p:tnLst>
              <p:par>
                <p:cTn presetID="22" presetClass="entr" presetSubtype="1" fill="hold" nodeType="withEffect">
                  <p:stCondLst>
                    <p:cond delay="1000"/>
                  </p:stCondLst>
                  <p:iterate type="lt">
                    <p:tmPct val="100000"/>
                  </p:iterate>
                  <p:childTnLst>
                    <p:set>
                      <p:cBhvr>
                        <p:cTn dur="1" fill="hold">
                          <p:stCondLst>
                            <p:cond delay="0"/>
                          </p:stCondLst>
                        </p:cTn>
                        <p:tgtEl>
                          <p:spTgt spid="43045"/>
                        </p:tgtEl>
                        <p:attrNameLst>
                          <p:attrName>style.visibility</p:attrName>
                        </p:attrNameLst>
                      </p:cBhvr>
                      <p:to>
                        <p:strVal val="visible"/>
                      </p:to>
                    </p:set>
                    <p:animEffect transition="in" filter="wipe(up)">
                      <p:cBhvr>
                        <p:cTn dur="75"/>
                        <p:tgtEl>
                          <p:spTgt spid="43045"/>
                        </p:tgtEl>
                      </p:cBhvr>
                    </p:animEffect>
                  </p:childTnLst>
                </p:cTn>
              </p:par>
            </p:tnLst>
          </p:tmpl>
          <p:tmpl lvl="3">
            <p:tnLst>
              <p:par>
                <p:cTn presetID="22" presetClass="entr" presetSubtype="1" fill="hold" nodeType="withEffect">
                  <p:stCondLst>
                    <p:cond delay="1000"/>
                  </p:stCondLst>
                  <p:iterate type="lt">
                    <p:tmPct val="100000"/>
                  </p:iterate>
                  <p:childTnLst>
                    <p:set>
                      <p:cBhvr>
                        <p:cTn dur="1" fill="hold">
                          <p:stCondLst>
                            <p:cond delay="0"/>
                          </p:stCondLst>
                        </p:cTn>
                        <p:tgtEl>
                          <p:spTgt spid="43045"/>
                        </p:tgtEl>
                        <p:attrNameLst>
                          <p:attrName>style.visibility</p:attrName>
                        </p:attrNameLst>
                      </p:cBhvr>
                      <p:to>
                        <p:strVal val="visible"/>
                      </p:to>
                    </p:set>
                    <p:animEffect transition="in" filter="wipe(up)">
                      <p:cBhvr>
                        <p:cTn dur="75"/>
                        <p:tgtEl>
                          <p:spTgt spid="43045"/>
                        </p:tgtEl>
                      </p:cBhvr>
                    </p:animEffect>
                  </p:childTnLst>
                </p:cTn>
              </p:par>
            </p:tnLst>
          </p:tmpl>
          <p:tmpl lvl="4">
            <p:tnLst>
              <p:par>
                <p:cTn presetID="22" presetClass="entr" presetSubtype="1" fill="hold" nodeType="withEffect">
                  <p:stCondLst>
                    <p:cond delay="1000"/>
                  </p:stCondLst>
                  <p:iterate type="lt">
                    <p:tmPct val="100000"/>
                  </p:iterate>
                  <p:childTnLst>
                    <p:set>
                      <p:cBhvr>
                        <p:cTn dur="1" fill="hold">
                          <p:stCondLst>
                            <p:cond delay="0"/>
                          </p:stCondLst>
                        </p:cTn>
                        <p:tgtEl>
                          <p:spTgt spid="43045"/>
                        </p:tgtEl>
                        <p:attrNameLst>
                          <p:attrName>style.visibility</p:attrName>
                        </p:attrNameLst>
                      </p:cBhvr>
                      <p:to>
                        <p:strVal val="visible"/>
                      </p:to>
                    </p:set>
                    <p:animEffect transition="in" filter="wipe(up)">
                      <p:cBhvr>
                        <p:cTn dur="75"/>
                        <p:tgtEl>
                          <p:spTgt spid="43045"/>
                        </p:tgtEl>
                      </p:cBhvr>
                    </p:animEffect>
                  </p:childTnLst>
                </p:cTn>
              </p:par>
            </p:tnLst>
          </p:tmpl>
          <p:tmpl lvl="5">
            <p:tnLst>
              <p:par>
                <p:cTn presetID="22" presetClass="entr" presetSubtype="1" fill="hold" nodeType="withEffect">
                  <p:stCondLst>
                    <p:cond delay="1000"/>
                  </p:stCondLst>
                  <p:iterate type="lt">
                    <p:tmPct val="100000"/>
                  </p:iterate>
                  <p:childTnLst>
                    <p:set>
                      <p:cBhvr>
                        <p:cTn dur="1" fill="hold">
                          <p:stCondLst>
                            <p:cond delay="0"/>
                          </p:stCondLst>
                        </p:cTn>
                        <p:tgtEl>
                          <p:spTgt spid="43045"/>
                        </p:tgtEl>
                        <p:attrNameLst>
                          <p:attrName>style.visibility</p:attrName>
                        </p:attrNameLst>
                      </p:cBhvr>
                      <p:to>
                        <p:strVal val="visible"/>
                      </p:to>
                    </p:set>
                    <p:animEffect transition="in" filter="wipe(up)">
                      <p:cBhvr>
                        <p:cTn dur="75"/>
                        <p:tgtEl>
                          <p:spTgt spid="43045"/>
                        </p:tgtEl>
                      </p:cBhvr>
                    </p:animEffect>
                  </p:childTnLst>
                </p:cTn>
              </p:par>
            </p:tnLst>
          </p:tmpl>
        </p:tmplLst>
      </p:bldP>
    </p:bldLst>
  </p:timing>
  <p:hf sldNum="0" hdr="0" dt="0"/>
  <p:txStyles>
    <p:title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eaLnBrk="1" fontAlgn="base" hangingPunct="1">
        <a:spcBef>
          <a:spcPct val="0"/>
        </a:spcBef>
        <a:spcAft>
          <a:spcPct val="0"/>
        </a:spcAft>
        <a:defRPr sz="4400">
          <a:solidFill>
            <a:schemeClr val="tx2"/>
          </a:solidFill>
          <a:latin typeface="Times New Roman" pitchFamily="18" charset="0"/>
        </a:defRPr>
      </a:lvl6pPr>
      <a:lvl7pPr marL="914400" algn="l" rtl="0" eaLnBrk="1" fontAlgn="base" hangingPunct="1">
        <a:spcBef>
          <a:spcPct val="0"/>
        </a:spcBef>
        <a:spcAft>
          <a:spcPct val="0"/>
        </a:spcAft>
        <a:defRPr sz="4400">
          <a:solidFill>
            <a:schemeClr val="tx2"/>
          </a:solidFill>
          <a:latin typeface="Times New Roman" pitchFamily="18" charset="0"/>
        </a:defRPr>
      </a:lvl7pPr>
      <a:lvl8pPr marL="1371600" algn="l" rtl="0" eaLnBrk="1" fontAlgn="base" hangingPunct="1">
        <a:spcBef>
          <a:spcPct val="0"/>
        </a:spcBef>
        <a:spcAft>
          <a:spcPct val="0"/>
        </a:spcAft>
        <a:defRPr sz="4400">
          <a:solidFill>
            <a:schemeClr val="tx2"/>
          </a:solidFill>
          <a:latin typeface="Times New Roman" pitchFamily="18" charset="0"/>
        </a:defRPr>
      </a:lvl8pPr>
      <a:lvl9pPr marL="1828800" algn="l" rtl="0" eaLnBrk="1" fontAlgn="base" hangingPunct="1">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5pPr>
      <a:lvl6pPr marL="2514600" indent="-228600" algn="l" rtl="0" eaLnBrk="1" fontAlgn="base" hangingPunct="1">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eaLnBrk="1" fontAlgn="base" hangingPunct="1">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eaLnBrk="1" fontAlgn="base" hangingPunct="1">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eaLnBrk="1" fontAlgn="base" hangingPunct="1">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blipFill dpi="0" rotWithShape="0">
          <a:blip r:embed="rId22"/>
          <a:srcRect/>
          <a:stretch>
            <a:fillRect/>
          </a:stretch>
        </a:blipFill>
        <a:effectLst/>
      </p:bgPr>
    </p:bg>
    <p:spTree>
      <p:nvGrpSpPr>
        <p:cNvPr id="1" name=""/>
        <p:cNvGrpSpPr/>
        <p:nvPr/>
      </p:nvGrpSpPr>
      <p:grpSpPr>
        <a:xfrm>
          <a:off x="0" y="0"/>
          <a:ext cx="0" cy="0"/>
          <a:chOff x="0" y="0"/>
          <a:chExt cx="0" cy="0"/>
        </a:xfrm>
      </p:grpSpPr>
      <p:sp>
        <p:nvSpPr>
          <p:cNvPr id="72706" name="Rectangle 2">
            <a:extLst>
              <a:ext uri="{FF2B5EF4-FFF2-40B4-BE49-F238E27FC236}">
                <a16:creationId xmlns:a16="http://schemas.microsoft.com/office/drawing/2014/main" id="{8A296F06-F04B-4743-A054-21F2FDBA6EDC}"/>
              </a:ext>
            </a:extLst>
          </p:cNvPr>
          <p:cNvSpPr>
            <a:spLocks noGrp="1" noChangeArrowheads="1"/>
          </p:cNvSpPr>
          <p:nvPr>
            <p:ph type="title"/>
          </p:nvPr>
        </p:nvSpPr>
        <p:spPr bwMode="auto">
          <a:xfrm>
            <a:off x="914400" y="609600"/>
            <a:ext cx="10363200" cy="1143000"/>
          </a:xfrm>
          <a:prstGeom prst="rect">
            <a:avLst/>
          </a:prstGeom>
          <a:noFill/>
          <a:ln w="9525">
            <a:noFill/>
            <a:miter lim="800000"/>
            <a:headEnd/>
            <a:tailEnd/>
          </a:ln>
          <a:effectLst>
            <a:outerShdw algn="ctr" rotWithShape="0">
              <a:srgbClr val="808080">
                <a:alpha val="75000"/>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2707" name="Rectangle 3">
            <a:extLst>
              <a:ext uri="{FF2B5EF4-FFF2-40B4-BE49-F238E27FC236}">
                <a16:creationId xmlns:a16="http://schemas.microsoft.com/office/drawing/2014/main" id="{884F663F-E0B3-45DB-B3DC-E1307A5A6F8A}"/>
              </a:ext>
            </a:extLst>
          </p:cNvPr>
          <p:cNvSpPr>
            <a:spLocks noGrp="1" noChangeArrowheads="1"/>
          </p:cNvSpPr>
          <p:nvPr>
            <p:ph type="body" idx="1"/>
          </p:nvPr>
        </p:nvSpPr>
        <p:spPr bwMode="auto">
          <a:xfrm>
            <a:off x="914400" y="1981200"/>
            <a:ext cx="10363200" cy="4114800"/>
          </a:xfrm>
          <a:prstGeom prst="rect">
            <a:avLst/>
          </a:prstGeom>
          <a:noFill/>
          <a:ln w="9525">
            <a:noFill/>
            <a:miter lim="800000"/>
            <a:headEnd/>
            <a:tailEnd/>
          </a:ln>
          <a:effectLst>
            <a:outerShdw algn="ctr" rotWithShape="0">
              <a:srgbClr val="808080">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2708" name="Rectangle 4">
            <a:extLst>
              <a:ext uri="{FF2B5EF4-FFF2-40B4-BE49-F238E27FC236}">
                <a16:creationId xmlns:a16="http://schemas.microsoft.com/office/drawing/2014/main" id="{FF6091E5-DC58-45EE-9EC1-9B3C39E74C47}"/>
              </a:ext>
            </a:extLst>
          </p:cNvPr>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a:outerShdw algn="ctr" rotWithShape="0">
              <a:srgbClr val="808080">
                <a:alpha val="75000"/>
              </a:srgbClr>
            </a:outerShdw>
          </a:effectLst>
        </p:spPr>
        <p:txBody>
          <a:bodyPr vert="horz" wrap="square" lIns="91440" tIns="45720" rIns="91440" bIns="45720" numCol="1" anchor="t" anchorCtr="0" compatLnSpc="1">
            <a:prstTxWarp prst="textNoShape">
              <a:avLst/>
            </a:prstTxWarp>
          </a:bodyPr>
          <a:lstStyle>
            <a:lvl1pPr>
              <a:defRPr>
                <a:effectLst/>
                <a:latin typeface="+mn-lt"/>
                <a:ea typeface="ＭＳ Ｐゴシック" pitchFamily="34" charset="-128"/>
              </a:defRPr>
            </a:lvl1pPr>
          </a:lstStyle>
          <a:p>
            <a:pPr>
              <a:defRPr/>
            </a:pPr>
            <a:endParaRPr lang="en-US"/>
          </a:p>
        </p:txBody>
      </p:sp>
      <p:sp>
        <p:nvSpPr>
          <p:cNvPr id="72709" name="Rectangle 5">
            <a:extLst>
              <a:ext uri="{FF2B5EF4-FFF2-40B4-BE49-F238E27FC236}">
                <a16:creationId xmlns:a16="http://schemas.microsoft.com/office/drawing/2014/main" id="{7B3F896D-BD7D-469E-A06F-138A926AB99F}"/>
              </a:ext>
            </a:extLst>
          </p:cNvPr>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a:outerShdw algn="ctr" rotWithShape="0">
              <a:srgbClr val="808080">
                <a:alpha val="75000"/>
              </a:srgbClr>
            </a:outerShdw>
          </a:effectLst>
        </p:spPr>
        <p:txBody>
          <a:bodyPr vert="horz" wrap="square" lIns="91440" tIns="45720" rIns="91440" bIns="45720" numCol="1" anchor="t" anchorCtr="0" compatLnSpc="1">
            <a:prstTxWarp prst="textNoShape">
              <a:avLst/>
            </a:prstTxWarp>
          </a:bodyPr>
          <a:lstStyle>
            <a:lvl1pPr algn="ctr">
              <a:defRPr>
                <a:effectLst/>
                <a:latin typeface="+mn-lt"/>
                <a:ea typeface="ＭＳ Ｐゴシック" pitchFamily="34" charset="-128"/>
              </a:defRPr>
            </a:lvl1pPr>
          </a:lstStyle>
          <a:p>
            <a:pPr>
              <a:defRPr/>
            </a:pPr>
            <a:endParaRPr lang="en-US"/>
          </a:p>
        </p:txBody>
      </p:sp>
      <p:sp>
        <p:nvSpPr>
          <p:cNvPr id="72710" name="Rectangle 6">
            <a:extLst>
              <a:ext uri="{FF2B5EF4-FFF2-40B4-BE49-F238E27FC236}">
                <a16:creationId xmlns:a16="http://schemas.microsoft.com/office/drawing/2014/main" id="{12F70F47-31B8-40DC-9B92-BD5FFAA17D58}"/>
              </a:ext>
            </a:extLst>
          </p:cNvPr>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a:outerShdw algn="ctr" rotWithShape="0">
              <a:srgbClr val="808080">
                <a:alpha val="75000"/>
              </a:srgbClr>
            </a:outerShdw>
          </a:effectLst>
        </p:spPr>
        <p:txBody>
          <a:bodyPr vert="horz" wrap="square" lIns="91440" tIns="45720" rIns="91440" bIns="45720" numCol="1" anchor="t" anchorCtr="0" compatLnSpc="1">
            <a:prstTxWarp prst="textNoShape">
              <a:avLst/>
            </a:prstTxWarp>
          </a:bodyPr>
          <a:lstStyle>
            <a:lvl1pPr algn="r">
              <a:defRPr>
                <a:effectLst/>
                <a:latin typeface="Tahoma" panose="020B0604030504040204" pitchFamily="34" charset="0"/>
              </a:defRPr>
            </a:lvl1pPr>
          </a:lstStyle>
          <a:p>
            <a:fld id="{CA392981-6855-48EF-BF5F-86E630E3A5EF}" type="slidenum">
              <a:rPr lang="en-US" altLang="en-US"/>
              <a:pPr/>
              <a:t>‹#›</a:t>
            </a:fld>
            <a:endParaRPr lang="en-US" altLang="en-US"/>
          </a:p>
        </p:txBody>
      </p:sp>
    </p:spTree>
    <p:extLst>
      <p:ext uri="{BB962C8B-B14F-4D97-AF65-F5344CB8AC3E}">
        <p14:creationId xmlns:p14="http://schemas.microsoft.com/office/powerpoint/2010/main" val="2175001074"/>
      </p:ext>
    </p:extLst>
  </p:cSld>
  <p:clrMap bg1="dk2" tx1="lt1" bg2="dk1" tx2="lt2" accent1="accent1" accent2="accent2" accent3="accent3" accent4="accent4" accent5="accent5" accent6="accent6" hlink="hlink" folHlink="folHlink"/>
  <p:sldLayoutIdLst>
    <p:sldLayoutId id="2147484057" r:id="rId1"/>
    <p:sldLayoutId id="2147484058" r:id="rId2"/>
    <p:sldLayoutId id="2147484059" r:id="rId3"/>
    <p:sldLayoutId id="2147484060" r:id="rId4"/>
    <p:sldLayoutId id="2147484061" r:id="rId5"/>
    <p:sldLayoutId id="2147484062" r:id="rId6"/>
    <p:sldLayoutId id="2147484063" r:id="rId7"/>
    <p:sldLayoutId id="2147484064" r:id="rId8"/>
    <p:sldLayoutId id="2147484065" r:id="rId9"/>
    <p:sldLayoutId id="2147484066" r:id="rId10"/>
    <p:sldLayoutId id="2147484067" r:id="rId11"/>
    <p:sldLayoutId id="2147484068" r:id="rId12"/>
    <p:sldLayoutId id="2147484069" r:id="rId13"/>
    <p:sldLayoutId id="2147484070" r:id="rId14"/>
    <p:sldLayoutId id="2147484071" r:id="rId15"/>
    <p:sldLayoutId id="2147484072" r:id="rId16"/>
    <p:sldLayoutId id="2147484073" r:id="rId17"/>
    <p:sldLayoutId id="2147484074" r:id="rId18"/>
    <p:sldLayoutId id="2147484075" r:id="rId19"/>
  </p:sldLayoutIdLst>
  <p:transition spd="slow" advTm="16000">
    <p:random/>
    <p:sndAc>
      <p:stSnd>
        <p:snd r:embed="rId21" name="projctor.wav"/>
      </p:stSnd>
    </p:sndAc>
  </p:transition>
  <p:hf sldNum="0" hdr="0"/>
  <p:txStyles>
    <p:titleStyle>
      <a:lvl1pPr algn="ctr" rtl="0" eaLnBrk="0" fontAlgn="base" hangingPunct="0">
        <a:spcBef>
          <a:spcPct val="0"/>
        </a:spcBef>
        <a:spcAft>
          <a:spcPct val="0"/>
        </a:spcAft>
        <a:defRPr sz="4400">
          <a:solidFill>
            <a:schemeClr val="tx2"/>
          </a:solidFill>
          <a:latin typeface="+mj-lt"/>
          <a:ea typeface="MS PGothic" pitchFamily="34" charset="-128"/>
          <a:cs typeface="+mj-cs"/>
        </a:defRPr>
      </a:lvl1pPr>
      <a:lvl2pPr algn="ctr" rtl="0" eaLnBrk="0" fontAlgn="base" hangingPunct="0">
        <a:spcBef>
          <a:spcPct val="0"/>
        </a:spcBef>
        <a:spcAft>
          <a:spcPct val="0"/>
        </a:spcAft>
        <a:defRPr sz="4400">
          <a:solidFill>
            <a:schemeClr val="tx2"/>
          </a:solidFill>
          <a:latin typeface="Tahoma" pitchFamily="34" charset="0"/>
          <a:ea typeface="MS PGothic" pitchFamily="34" charset="-128"/>
        </a:defRPr>
      </a:lvl2pPr>
      <a:lvl3pPr algn="ctr" rtl="0" eaLnBrk="0" fontAlgn="base" hangingPunct="0">
        <a:spcBef>
          <a:spcPct val="0"/>
        </a:spcBef>
        <a:spcAft>
          <a:spcPct val="0"/>
        </a:spcAft>
        <a:defRPr sz="4400">
          <a:solidFill>
            <a:schemeClr val="tx2"/>
          </a:solidFill>
          <a:latin typeface="Tahoma" pitchFamily="34" charset="0"/>
          <a:ea typeface="MS PGothic" pitchFamily="34" charset="-128"/>
        </a:defRPr>
      </a:lvl3pPr>
      <a:lvl4pPr algn="ctr" rtl="0" eaLnBrk="0" fontAlgn="base" hangingPunct="0">
        <a:spcBef>
          <a:spcPct val="0"/>
        </a:spcBef>
        <a:spcAft>
          <a:spcPct val="0"/>
        </a:spcAft>
        <a:defRPr sz="4400">
          <a:solidFill>
            <a:schemeClr val="tx2"/>
          </a:solidFill>
          <a:latin typeface="Tahoma" pitchFamily="34" charset="0"/>
          <a:ea typeface="MS PGothic" pitchFamily="34" charset="-128"/>
        </a:defRPr>
      </a:lvl4pPr>
      <a:lvl5pPr algn="ctr" rtl="0" eaLnBrk="0" fontAlgn="base" hangingPunct="0">
        <a:spcBef>
          <a:spcPct val="0"/>
        </a:spcBef>
        <a:spcAft>
          <a:spcPct val="0"/>
        </a:spcAft>
        <a:defRPr sz="4400">
          <a:solidFill>
            <a:schemeClr val="tx2"/>
          </a:solidFill>
          <a:latin typeface="Tahoma" pitchFamily="34" charset="0"/>
          <a:ea typeface="MS PGothic" pitchFamily="34" charset="-128"/>
        </a:defRPr>
      </a:lvl5pPr>
      <a:lvl6pPr marL="457200" algn="ctr" rtl="0" fontAlgn="base">
        <a:spcBef>
          <a:spcPct val="0"/>
        </a:spcBef>
        <a:spcAft>
          <a:spcPct val="0"/>
        </a:spcAft>
        <a:defRPr sz="4400">
          <a:solidFill>
            <a:schemeClr val="tx2"/>
          </a:solidFill>
          <a:latin typeface="Tahoma" pitchFamily="34" charset="0"/>
          <a:ea typeface="ＭＳ Ｐゴシック" pitchFamily="34" charset="-128"/>
        </a:defRPr>
      </a:lvl6pPr>
      <a:lvl7pPr marL="914400" algn="ctr" rtl="0" fontAlgn="base">
        <a:spcBef>
          <a:spcPct val="0"/>
        </a:spcBef>
        <a:spcAft>
          <a:spcPct val="0"/>
        </a:spcAft>
        <a:defRPr sz="4400">
          <a:solidFill>
            <a:schemeClr val="tx2"/>
          </a:solidFill>
          <a:latin typeface="Tahoma" pitchFamily="34" charset="0"/>
          <a:ea typeface="ＭＳ Ｐゴシック" pitchFamily="34" charset="-128"/>
        </a:defRPr>
      </a:lvl7pPr>
      <a:lvl8pPr marL="1371600" algn="ctr" rtl="0" fontAlgn="base">
        <a:spcBef>
          <a:spcPct val="0"/>
        </a:spcBef>
        <a:spcAft>
          <a:spcPct val="0"/>
        </a:spcAft>
        <a:defRPr sz="4400">
          <a:solidFill>
            <a:schemeClr val="tx2"/>
          </a:solidFill>
          <a:latin typeface="Tahoma" pitchFamily="34" charset="0"/>
          <a:ea typeface="ＭＳ Ｐゴシック" pitchFamily="34" charset="-128"/>
        </a:defRPr>
      </a:lvl8pPr>
      <a:lvl9pPr marL="1828800" algn="ctr" rtl="0" fontAlgn="base">
        <a:spcBef>
          <a:spcPct val="0"/>
        </a:spcBef>
        <a:spcAft>
          <a:spcPct val="0"/>
        </a:spcAft>
        <a:defRPr sz="4400">
          <a:solidFill>
            <a:schemeClr val="tx2"/>
          </a:solidFill>
          <a:latin typeface="Tahoma" pitchFamily="34" charset="0"/>
          <a:ea typeface="ＭＳ Ｐゴシック" pitchFamily="34" charset="-128"/>
        </a:defRPr>
      </a:lvl9pPr>
    </p:titleStyle>
    <p:bodyStyle>
      <a:lvl1pPr marL="342900" indent="-342900" algn="l" rtl="0" eaLnBrk="0" fontAlgn="base" hangingPunct="0">
        <a:spcBef>
          <a:spcPct val="20000"/>
        </a:spcBef>
        <a:spcAft>
          <a:spcPct val="0"/>
        </a:spcAft>
        <a:buClr>
          <a:srgbClr val="FFCC00"/>
        </a:buClr>
        <a:buFont typeface="Wingdings" panose="05000000000000000000" pitchFamily="2" charset="2"/>
        <a:buChar char="s"/>
        <a:defRPr sz="3200">
          <a:solidFill>
            <a:schemeClr val="tx1"/>
          </a:solidFill>
          <a:latin typeface="+mn-lt"/>
          <a:ea typeface="MS PGothic" pitchFamily="34" charset="-128"/>
          <a:cs typeface="+mn-cs"/>
        </a:defRPr>
      </a:lvl1pPr>
      <a:lvl2pPr marL="742950" indent="-285750" algn="l" rtl="0" eaLnBrk="0" fontAlgn="base" hangingPunct="0">
        <a:spcBef>
          <a:spcPct val="20000"/>
        </a:spcBef>
        <a:spcAft>
          <a:spcPct val="0"/>
        </a:spcAft>
        <a:buClr>
          <a:srgbClr val="FF6600"/>
        </a:buClr>
        <a:buFont typeface="Wingdings" panose="05000000000000000000" pitchFamily="2" charset="2"/>
        <a:buChar char="s"/>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lr>
          <a:srgbClr val="FFCC00"/>
        </a:buClr>
        <a:buFont typeface="Wingdings" panose="05000000000000000000" pitchFamily="2" charset="2"/>
        <a:buChar char="s"/>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lr>
          <a:srgbClr val="FF6600"/>
        </a:buClr>
        <a:buFont typeface="Wingdings" panose="05000000000000000000" pitchFamily="2" charset="2"/>
        <a:buChar char="s"/>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lr>
          <a:srgbClr val="FFCC00"/>
        </a:buClr>
        <a:buFont typeface="Wingdings" panose="05000000000000000000" pitchFamily="2" charset="2"/>
        <a:buChar char="s"/>
        <a:defRPr sz="2000">
          <a:solidFill>
            <a:schemeClr val="tx1"/>
          </a:solidFill>
          <a:latin typeface="+mn-lt"/>
          <a:ea typeface="MS PGothic" pitchFamily="34" charset="-128"/>
        </a:defRPr>
      </a:lvl5pPr>
      <a:lvl6pPr marL="2514600" indent="-228600" algn="l" rtl="0" fontAlgn="base">
        <a:spcBef>
          <a:spcPct val="20000"/>
        </a:spcBef>
        <a:spcAft>
          <a:spcPct val="0"/>
        </a:spcAft>
        <a:buClr>
          <a:srgbClr val="FFCC00"/>
        </a:buClr>
        <a:buFont typeface="Wingdings" pitchFamily="2" charset="2"/>
        <a:buChar char="s"/>
        <a:defRPr sz="2000">
          <a:solidFill>
            <a:schemeClr val="tx1"/>
          </a:solidFill>
          <a:latin typeface="+mn-lt"/>
          <a:ea typeface="+mn-ea"/>
        </a:defRPr>
      </a:lvl6pPr>
      <a:lvl7pPr marL="2971800" indent="-228600" algn="l" rtl="0" fontAlgn="base">
        <a:spcBef>
          <a:spcPct val="20000"/>
        </a:spcBef>
        <a:spcAft>
          <a:spcPct val="0"/>
        </a:spcAft>
        <a:buClr>
          <a:srgbClr val="FFCC00"/>
        </a:buClr>
        <a:buFont typeface="Wingdings" pitchFamily="2" charset="2"/>
        <a:buChar char="s"/>
        <a:defRPr sz="2000">
          <a:solidFill>
            <a:schemeClr val="tx1"/>
          </a:solidFill>
          <a:latin typeface="+mn-lt"/>
          <a:ea typeface="+mn-ea"/>
        </a:defRPr>
      </a:lvl7pPr>
      <a:lvl8pPr marL="3429000" indent="-228600" algn="l" rtl="0" fontAlgn="base">
        <a:spcBef>
          <a:spcPct val="20000"/>
        </a:spcBef>
        <a:spcAft>
          <a:spcPct val="0"/>
        </a:spcAft>
        <a:buClr>
          <a:srgbClr val="FFCC00"/>
        </a:buClr>
        <a:buFont typeface="Wingdings" pitchFamily="2" charset="2"/>
        <a:buChar char="s"/>
        <a:defRPr sz="2000">
          <a:solidFill>
            <a:schemeClr val="tx1"/>
          </a:solidFill>
          <a:latin typeface="+mn-lt"/>
          <a:ea typeface="+mn-ea"/>
        </a:defRPr>
      </a:lvl8pPr>
      <a:lvl9pPr marL="3886200" indent="-228600" algn="l" rtl="0" fontAlgn="base">
        <a:spcBef>
          <a:spcPct val="20000"/>
        </a:spcBef>
        <a:spcAft>
          <a:spcPct val="0"/>
        </a:spcAft>
        <a:buClr>
          <a:srgbClr val="FFCC00"/>
        </a:buClr>
        <a:buFont typeface="Wingdings" pitchFamily="2" charset="2"/>
        <a:buChar char="s"/>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581192" y="2336002"/>
            <a:ext cx="11029616" cy="3652047"/>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05951" y="6423914"/>
            <a:ext cx="2844799" cy="365125"/>
          </a:xfrm>
          <a:prstGeom prst="rect">
            <a:avLst/>
          </a:prstGeom>
        </p:spPr>
        <p:txBody>
          <a:bodyPr vert="horz" lIns="91440" tIns="45720" rIns="91440" bIns="45720" rtlCol="0" anchor="ctr"/>
          <a:lstStyle>
            <a:lvl1pPr algn="r">
              <a:defRPr sz="900">
                <a:solidFill>
                  <a:schemeClr val="tx1">
                    <a:lumMod val="75000"/>
                    <a:lumOff val="25000"/>
                  </a:schemeClr>
                </a:solidFill>
              </a:defRPr>
            </a:lvl1pPr>
          </a:lstStyle>
          <a:p>
            <a:fld id="{ED291B17-9318-49DB-B28B-6E5994AE9581}" type="datetime1">
              <a:rPr lang="en-US" smtClean="0"/>
              <a:t>8/13/2020</a:t>
            </a:fld>
            <a:endParaRPr lang="en-US" dirty="0"/>
          </a:p>
        </p:txBody>
      </p:sp>
      <p:sp>
        <p:nvSpPr>
          <p:cNvPr id="5" name="Footer Placeholder 4"/>
          <p:cNvSpPr>
            <a:spLocks noGrp="1"/>
          </p:cNvSpPr>
          <p:nvPr>
            <p:ph type="ftr" sz="quarter" idx="3"/>
          </p:nvPr>
        </p:nvSpPr>
        <p:spPr>
          <a:xfrm>
            <a:off x="581192" y="6423914"/>
            <a:ext cx="6917210" cy="365125"/>
          </a:xfrm>
          <a:prstGeom prst="rect">
            <a:avLst/>
          </a:prstGeom>
        </p:spPr>
        <p:txBody>
          <a:bodyPr vert="horz" lIns="91440" tIns="45720" rIns="91440" bIns="45720" rtlCol="0" anchor="ctr"/>
          <a:lstStyle>
            <a:lvl1pPr algn="l">
              <a:defRPr sz="900" cap="all">
                <a:solidFill>
                  <a:schemeClr val="tx1">
                    <a:lumMod val="75000"/>
                    <a:lumOff val="25000"/>
                  </a:schemeClr>
                </a:solidFill>
              </a:defRPr>
            </a:lvl1pPr>
          </a:lstStyle>
          <a:p>
            <a:endParaRPr lang="en-US" dirty="0"/>
          </a:p>
        </p:txBody>
      </p:sp>
      <p:sp>
        <p:nvSpPr>
          <p:cNvPr id="6" name="Slide Number Placeholder 5"/>
          <p:cNvSpPr>
            <a:spLocks noGrp="1"/>
          </p:cNvSpPr>
          <p:nvPr>
            <p:ph type="sldNum" sz="quarter" idx="4"/>
          </p:nvPr>
        </p:nvSpPr>
        <p:spPr>
          <a:xfrm>
            <a:off x="10558300" y="6423914"/>
            <a:ext cx="1052510" cy="365125"/>
          </a:xfrm>
          <a:prstGeom prst="rect">
            <a:avLst/>
          </a:prstGeom>
        </p:spPr>
        <p:txBody>
          <a:bodyPr vert="horz" lIns="91440" tIns="45720" rIns="91440" bIns="45720" rtlCol="0" anchor="ctr"/>
          <a:lstStyle>
            <a:lvl1pPr algn="r">
              <a:defRPr sz="900">
                <a:solidFill>
                  <a:schemeClr val="tx1">
                    <a:lumMod val="75000"/>
                    <a:lumOff val="25000"/>
                  </a:schemeClr>
                </a:solidFill>
              </a:defRPr>
            </a:lvl1pPr>
          </a:lstStyle>
          <a:p>
            <a:fld id="{3A98EE3D-8CD1-4C3F-BD1C-C98C9596463C}" type="slidenum">
              <a:rPr lang="en-US" smtClean="0"/>
              <a:t>‹#›</a:t>
            </a:fld>
            <a:endParaRPr lang="en-US" dirty="0"/>
          </a:p>
        </p:txBody>
      </p:sp>
      <p:sp>
        <p:nvSpPr>
          <p:cNvPr id="9" name="Rectangle 8"/>
          <p:cNvSpPr/>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725178832"/>
      </p:ext>
    </p:extLst>
  </p:cSld>
  <p:clrMap bg1="lt1" tx1="dk1" bg2="lt2" tx2="dk2" accent1="accent1" accent2="accent2" accent3="accent3" accent4="accent4" accent5="accent5" accent6="accent6" hlink="hlink" folHlink="folHlink"/>
  <p:sldLayoutIdLst>
    <p:sldLayoutId id="2147484077" r:id="rId1"/>
    <p:sldLayoutId id="2147484078" r:id="rId2"/>
    <p:sldLayoutId id="2147484079" r:id="rId3"/>
    <p:sldLayoutId id="2147484080" r:id="rId4"/>
    <p:sldLayoutId id="2147484081" r:id="rId5"/>
    <p:sldLayoutId id="2147484082" r:id="rId6"/>
    <p:sldLayoutId id="2147484083" r:id="rId7"/>
    <p:sldLayoutId id="2147484084" r:id="rId8"/>
    <p:sldLayoutId id="2147484085" r:id="rId9"/>
  </p:sldLayoutIdLst>
  <p:hf sldNum="0" hdr="0" ftr="0" dt="0"/>
  <p:txStyles>
    <p:titleStyle>
      <a:lvl1pPr algn="l" defTabSz="457200" rtl="0" eaLnBrk="1" latinLnBrk="0" hangingPunct="1">
        <a:lnSpc>
          <a:spcPct val="100000"/>
        </a:lnSpc>
        <a:spcBef>
          <a:spcPct val="0"/>
        </a:spcBef>
        <a:buNone/>
        <a:defRPr sz="2800" b="0" kern="1200" cap="all">
          <a:solidFill>
            <a:schemeClr val="tx1">
              <a:lumMod val="75000"/>
              <a:lumOff val="2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lnSpc>
          <a:spcPct val="110000"/>
        </a:lnSpc>
        <a:spcBef>
          <a:spcPct val="20000"/>
        </a:spcBef>
        <a:spcAft>
          <a:spcPts val="600"/>
        </a:spcAft>
        <a:buClr>
          <a:schemeClr val="accent1"/>
        </a:buClr>
        <a:buSzPct val="92000"/>
        <a:buFont typeface="Wingdings 2" panose="05020102010507070707" pitchFamily="18" charset="2"/>
        <a:buChar char=""/>
        <a:defRPr sz="1700" kern="1200">
          <a:solidFill>
            <a:schemeClr val="tx1">
              <a:lumMod val="75000"/>
              <a:lumOff val="25000"/>
            </a:schemeClr>
          </a:solidFill>
          <a:latin typeface="+mn-lt"/>
          <a:ea typeface="+mn-ea"/>
          <a:cs typeface="+mn-cs"/>
        </a:defRPr>
      </a:lvl1pPr>
      <a:lvl2pPr marL="630000" indent="-306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400" kern="1200">
          <a:solidFill>
            <a:schemeClr val="tx1">
              <a:lumMod val="75000"/>
              <a:lumOff val="25000"/>
            </a:schemeClr>
          </a:solidFill>
          <a:latin typeface="+mn-lt"/>
          <a:ea typeface="+mn-ea"/>
          <a:cs typeface="+mn-cs"/>
        </a:defRPr>
      </a:lvl2pPr>
      <a:lvl3pPr marL="900000" indent="-270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300" kern="1200">
          <a:solidFill>
            <a:schemeClr val="tx1">
              <a:lumMod val="75000"/>
              <a:lumOff val="25000"/>
            </a:schemeClr>
          </a:solidFill>
          <a:latin typeface="+mn-lt"/>
          <a:ea typeface="+mn-ea"/>
          <a:cs typeface="+mn-cs"/>
        </a:defRPr>
      </a:lvl3pPr>
      <a:lvl4pPr marL="124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100" kern="1200">
          <a:solidFill>
            <a:schemeClr val="tx1">
              <a:lumMod val="75000"/>
              <a:lumOff val="25000"/>
            </a:schemeClr>
          </a:solidFill>
          <a:latin typeface="+mn-lt"/>
          <a:ea typeface="+mn-ea"/>
          <a:cs typeface="+mn-cs"/>
        </a:defRPr>
      </a:lvl4pPr>
      <a:lvl5pPr marL="160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100" kern="1200">
          <a:solidFill>
            <a:schemeClr val="tx1">
              <a:lumMod val="75000"/>
              <a:lumOff val="25000"/>
            </a:schemeClr>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2526E2AF-7D68-4199-9F6D-66700FFBC8BE}"/>
              </a:ext>
            </a:extLst>
          </p:cNvPr>
          <p:cNvSpPr>
            <a:spLocks noGrp="1" noChangeArrowheads="1"/>
          </p:cNvSpPr>
          <p:nvPr>
            <p:ph type="title"/>
          </p:nvPr>
        </p:nvSpPr>
        <p:spPr bwMode="auto">
          <a:xfrm>
            <a:off x="1016000" y="333375"/>
            <a:ext cx="10261600" cy="1066800"/>
          </a:xfrm>
          <a:prstGeom prst="rect">
            <a:avLst/>
          </a:prstGeom>
          <a:noFill/>
          <a:ln>
            <a:noFill/>
          </a:ln>
          <a:effectLst>
            <a:outerShdw dist="35921" dir="2700000" algn="ctr" rotWithShape="0">
              <a:schemeClr val="bg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title style</a:t>
            </a:r>
          </a:p>
        </p:txBody>
      </p:sp>
      <p:sp>
        <p:nvSpPr>
          <p:cNvPr id="1027" name="Rectangle 3">
            <a:extLst>
              <a:ext uri="{FF2B5EF4-FFF2-40B4-BE49-F238E27FC236}">
                <a16:creationId xmlns:a16="http://schemas.microsoft.com/office/drawing/2014/main" id="{2190CFD6-E269-42CF-8887-EB347D8B00F9}"/>
              </a:ext>
            </a:extLst>
          </p:cNvPr>
          <p:cNvSpPr>
            <a:spLocks noGrp="1" noChangeArrowheads="1"/>
          </p:cNvSpPr>
          <p:nvPr>
            <p:ph type="body" idx="1"/>
          </p:nvPr>
        </p:nvSpPr>
        <p:spPr bwMode="auto">
          <a:xfrm>
            <a:off x="1016000" y="1752600"/>
            <a:ext cx="10261600" cy="4751388"/>
          </a:xfrm>
          <a:prstGeom prst="rect">
            <a:avLst/>
          </a:prstGeom>
          <a:noFill/>
          <a:ln>
            <a:noFill/>
          </a:ln>
          <a:effectLst>
            <a:outerShdw dist="35921" dir="2700000" algn="ctr" rotWithShape="0">
              <a:schemeClr val="bg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5844" name="Rectangle 4">
            <a:extLst>
              <a:ext uri="{FF2B5EF4-FFF2-40B4-BE49-F238E27FC236}">
                <a16:creationId xmlns:a16="http://schemas.microsoft.com/office/drawing/2014/main" id="{89D9A9F9-1717-49E9-A355-1D1AC5E3CE84}"/>
              </a:ext>
            </a:extLst>
          </p:cNvPr>
          <p:cNvSpPr>
            <a:spLocks noGrp="1" noChangeArrowheads="1"/>
          </p:cNvSpPr>
          <p:nvPr>
            <p:ph type="dt" sz="half" idx="2"/>
          </p:nvPr>
        </p:nvSpPr>
        <p:spPr bwMode="auto">
          <a:xfrm>
            <a:off x="609600" y="6245225"/>
            <a:ext cx="2844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US"/>
          </a:p>
        </p:txBody>
      </p:sp>
      <p:sp>
        <p:nvSpPr>
          <p:cNvPr id="35845" name="Rectangle 5">
            <a:extLst>
              <a:ext uri="{FF2B5EF4-FFF2-40B4-BE49-F238E27FC236}">
                <a16:creationId xmlns:a16="http://schemas.microsoft.com/office/drawing/2014/main" id="{3B87CAA3-1D25-4274-9CBB-23E32BB74709}"/>
              </a:ext>
            </a:extLst>
          </p:cNvPr>
          <p:cNvSpPr>
            <a:spLocks noGrp="1" noChangeArrowheads="1"/>
          </p:cNvSpPr>
          <p:nvPr>
            <p:ph type="ftr" sz="quarter" idx="3"/>
          </p:nvPr>
        </p:nvSpPr>
        <p:spPr bwMode="auto">
          <a:xfrm>
            <a:off x="4165600" y="6245225"/>
            <a:ext cx="3860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p>
        </p:txBody>
      </p:sp>
      <p:sp>
        <p:nvSpPr>
          <p:cNvPr id="35846" name="Rectangle 6">
            <a:extLst>
              <a:ext uri="{FF2B5EF4-FFF2-40B4-BE49-F238E27FC236}">
                <a16:creationId xmlns:a16="http://schemas.microsoft.com/office/drawing/2014/main" id="{C1E0B7BA-319B-4744-A0B5-7B17B1987D11}"/>
              </a:ext>
            </a:extLst>
          </p:cNvPr>
          <p:cNvSpPr>
            <a:spLocks noGrp="1" noChangeArrowheads="1"/>
          </p:cNvSpPr>
          <p:nvPr>
            <p:ph type="sldNum" sz="quarter" idx="4"/>
          </p:nvPr>
        </p:nvSpPr>
        <p:spPr bwMode="auto">
          <a:xfrm>
            <a:off x="8737600" y="6245225"/>
            <a:ext cx="2844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a:defRPr sz="1400" smtClean="0"/>
            </a:lvl1pPr>
          </a:lstStyle>
          <a:p>
            <a:pPr>
              <a:defRPr/>
            </a:pPr>
            <a:fld id="{F1231385-9D75-4AA5-B071-1FC9F60D6CD8}" type="slidenum">
              <a:rPr lang="en-US" altLang="en-US"/>
              <a:pPr>
                <a:defRPr/>
              </a:pPr>
              <a:t>‹#›</a:t>
            </a:fld>
            <a:endParaRPr lang="en-US" altLang="en-US"/>
          </a:p>
        </p:txBody>
      </p:sp>
    </p:spTree>
    <p:extLst>
      <p:ext uri="{BB962C8B-B14F-4D97-AF65-F5344CB8AC3E}">
        <p14:creationId xmlns:p14="http://schemas.microsoft.com/office/powerpoint/2010/main" val="1869032111"/>
      </p:ext>
    </p:extLst>
  </p:cSld>
  <p:clrMap bg1="dk2" tx1="lt1" bg2="dk1"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spd="med">
    <p:dissolve/>
  </p:transition>
  <p:txStyles>
    <p:title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ahoma" pitchFamily="34" charset="0"/>
        </a:defRPr>
      </a:lvl2pPr>
      <a:lvl3pPr algn="ctr" rtl="0" eaLnBrk="0" fontAlgn="base" hangingPunct="0">
        <a:spcBef>
          <a:spcPct val="0"/>
        </a:spcBef>
        <a:spcAft>
          <a:spcPct val="0"/>
        </a:spcAft>
        <a:defRPr kumimoji="1" sz="4400">
          <a:solidFill>
            <a:schemeClr val="tx2"/>
          </a:solidFill>
          <a:latin typeface="Tahoma" pitchFamily="34" charset="0"/>
        </a:defRPr>
      </a:lvl3pPr>
      <a:lvl4pPr algn="ctr" rtl="0" eaLnBrk="0" fontAlgn="base" hangingPunct="0">
        <a:spcBef>
          <a:spcPct val="0"/>
        </a:spcBef>
        <a:spcAft>
          <a:spcPct val="0"/>
        </a:spcAft>
        <a:defRPr kumimoji="1" sz="4400">
          <a:solidFill>
            <a:schemeClr val="tx2"/>
          </a:solidFill>
          <a:latin typeface="Tahoma" pitchFamily="34" charset="0"/>
        </a:defRPr>
      </a:lvl4pPr>
      <a:lvl5pPr algn="ctr" rtl="0" eaLnBrk="0" fontAlgn="base" hangingPunct="0">
        <a:spcBef>
          <a:spcPct val="0"/>
        </a:spcBef>
        <a:spcAft>
          <a:spcPct val="0"/>
        </a:spcAft>
        <a:defRPr kumimoji="1" sz="4400">
          <a:solidFill>
            <a:schemeClr val="tx2"/>
          </a:solidFill>
          <a:latin typeface="Tahoma" pitchFamily="34" charset="0"/>
        </a:defRPr>
      </a:lvl5pPr>
      <a:lvl6pPr marL="457200" algn="ctr" rtl="0" eaLnBrk="0" fontAlgn="base" hangingPunct="0">
        <a:spcBef>
          <a:spcPct val="0"/>
        </a:spcBef>
        <a:spcAft>
          <a:spcPct val="0"/>
        </a:spcAft>
        <a:defRPr kumimoji="1" sz="4400">
          <a:solidFill>
            <a:schemeClr val="tx2"/>
          </a:solidFill>
          <a:latin typeface="Tahoma" pitchFamily="34" charset="0"/>
        </a:defRPr>
      </a:lvl6pPr>
      <a:lvl7pPr marL="914400" algn="ctr" rtl="0" eaLnBrk="0" fontAlgn="base" hangingPunct="0">
        <a:spcBef>
          <a:spcPct val="0"/>
        </a:spcBef>
        <a:spcAft>
          <a:spcPct val="0"/>
        </a:spcAft>
        <a:defRPr kumimoji="1" sz="4400">
          <a:solidFill>
            <a:schemeClr val="tx2"/>
          </a:solidFill>
          <a:latin typeface="Tahoma" pitchFamily="34" charset="0"/>
        </a:defRPr>
      </a:lvl7pPr>
      <a:lvl8pPr marL="1371600" algn="ctr" rtl="0" eaLnBrk="0" fontAlgn="base" hangingPunct="0">
        <a:spcBef>
          <a:spcPct val="0"/>
        </a:spcBef>
        <a:spcAft>
          <a:spcPct val="0"/>
        </a:spcAft>
        <a:defRPr kumimoji="1" sz="4400">
          <a:solidFill>
            <a:schemeClr val="tx2"/>
          </a:solidFill>
          <a:latin typeface="Tahoma" pitchFamily="34" charset="0"/>
        </a:defRPr>
      </a:lvl8pPr>
      <a:lvl9pPr marL="1828800" algn="ctr" rtl="0" eaLnBrk="0" fontAlgn="base" hangingPunct="0">
        <a:spcBef>
          <a:spcPct val="0"/>
        </a:spcBef>
        <a:spcAft>
          <a:spcPct val="0"/>
        </a:spcAft>
        <a:defRPr kumimoji="1" sz="4400">
          <a:solidFill>
            <a:schemeClr val="tx2"/>
          </a:solidFill>
          <a:latin typeface="Tahoma" pitchFamily="34" charset="0"/>
        </a:defRPr>
      </a:lvl9pPr>
    </p:titleStyle>
    <p:bodyStyle>
      <a:lvl1pPr marL="342900" indent="-342900" algn="l" rtl="0" eaLnBrk="0" fontAlgn="base" hangingPunct="0">
        <a:spcBef>
          <a:spcPct val="20000"/>
        </a:spcBef>
        <a:spcAft>
          <a:spcPct val="0"/>
        </a:spcAft>
        <a:buClr>
          <a:schemeClr val="accent1"/>
        </a:buClr>
        <a:buSzPct val="75000"/>
        <a:buFont typeface="Wingdings" panose="05000000000000000000" pitchFamily="2" charset="2"/>
        <a:buBlip>
          <a:blip r:embed="rId14"/>
        </a:buBlip>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SzPct val="75000"/>
        <a:buFont typeface="Wingdings" panose="05000000000000000000" pitchFamily="2" charset="2"/>
        <a:buBlip>
          <a:blip r:embed="rId14"/>
        </a:buBlip>
        <a:defRPr kumimoji="1" sz="2800">
          <a:solidFill>
            <a:schemeClr val="tx1"/>
          </a:solidFill>
          <a:latin typeface="+mn-lt"/>
        </a:defRPr>
      </a:lvl2pPr>
      <a:lvl3pPr marL="1143000" indent="-228600" algn="l" rtl="0" eaLnBrk="0" fontAlgn="base" hangingPunct="0">
        <a:spcBef>
          <a:spcPct val="20000"/>
        </a:spcBef>
        <a:spcAft>
          <a:spcPct val="0"/>
        </a:spcAft>
        <a:buClr>
          <a:schemeClr val="accent1"/>
        </a:buClr>
        <a:buSzPct val="75000"/>
        <a:buFont typeface="Wingdings" panose="05000000000000000000" pitchFamily="2" charset="2"/>
        <a:buBlip>
          <a:blip r:embed="rId14"/>
        </a:buBlip>
        <a:defRPr kumimoji="1" sz="2400">
          <a:solidFill>
            <a:schemeClr val="tx1"/>
          </a:solidFill>
          <a:latin typeface="+mn-lt"/>
        </a:defRPr>
      </a:lvl3pPr>
      <a:lvl4pPr marL="1562100" indent="-228600" algn="l" rtl="0" eaLnBrk="0" fontAlgn="base" hangingPunct="0">
        <a:spcBef>
          <a:spcPct val="20000"/>
        </a:spcBef>
        <a:spcAft>
          <a:spcPct val="0"/>
        </a:spcAft>
        <a:buClr>
          <a:schemeClr val="accent1"/>
        </a:buClr>
        <a:buSzPct val="75000"/>
        <a:buFont typeface="Wingdings" panose="05000000000000000000" pitchFamily="2" charset="2"/>
        <a:buBlip>
          <a:blip r:embed="rId14"/>
        </a:buBlip>
        <a:defRPr kumimoji="1" sz="2000">
          <a:solidFill>
            <a:schemeClr val="tx1"/>
          </a:solidFill>
          <a:latin typeface="+mn-lt"/>
        </a:defRPr>
      </a:lvl4pPr>
      <a:lvl5pPr marL="1981200" indent="-228600" algn="l" rtl="0" eaLnBrk="0" fontAlgn="base" hangingPunct="0">
        <a:spcBef>
          <a:spcPct val="20000"/>
        </a:spcBef>
        <a:spcAft>
          <a:spcPct val="0"/>
        </a:spcAft>
        <a:buClr>
          <a:schemeClr val="accent1"/>
        </a:buClr>
        <a:buSzPct val="75000"/>
        <a:buFont typeface="Wingdings" panose="05000000000000000000" pitchFamily="2" charset="2"/>
        <a:buBlip>
          <a:blip r:embed="rId14"/>
        </a:buBlip>
        <a:defRPr kumimoji="1" sz="2000">
          <a:solidFill>
            <a:schemeClr val="tx1"/>
          </a:solidFill>
          <a:latin typeface="+mn-lt"/>
        </a:defRPr>
      </a:lvl5pPr>
      <a:lvl6pPr marL="2438400" indent="-228600" algn="l" rtl="0" eaLnBrk="0" fontAlgn="base" hangingPunct="0">
        <a:spcBef>
          <a:spcPct val="20000"/>
        </a:spcBef>
        <a:spcAft>
          <a:spcPct val="0"/>
        </a:spcAft>
        <a:buClr>
          <a:schemeClr val="accent1"/>
        </a:buClr>
        <a:buSzPct val="75000"/>
        <a:buFont typeface="Wingdings" pitchFamily="2" charset="2"/>
        <a:buBlip>
          <a:blip r:embed="rId14"/>
        </a:buBlip>
        <a:defRPr kumimoji="1" sz="2000">
          <a:solidFill>
            <a:schemeClr val="tx1"/>
          </a:solidFill>
          <a:latin typeface="+mn-lt"/>
        </a:defRPr>
      </a:lvl6pPr>
      <a:lvl7pPr marL="2895600" indent="-228600" algn="l" rtl="0" eaLnBrk="0" fontAlgn="base" hangingPunct="0">
        <a:spcBef>
          <a:spcPct val="20000"/>
        </a:spcBef>
        <a:spcAft>
          <a:spcPct val="0"/>
        </a:spcAft>
        <a:buClr>
          <a:schemeClr val="accent1"/>
        </a:buClr>
        <a:buSzPct val="75000"/>
        <a:buFont typeface="Wingdings" pitchFamily="2" charset="2"/>
        <a:buBlip>
          <a:blip r:embed="rId14"/>
        </a:buBlip>
        <a:defRPr kumimoji="1" sz="2000">
          <a:solidFill>
            <a:schemeClr val="tx1"/>
          </a:solidFill>
          <a:latin typeface="+mn-lt"/>
        </a:defRPr>
      </a:lvl7pPr>
      <a:lvl8pPr marL="3352800" indent="-228600" algn="l" rtl="0" eaLnBrk="0" fontAlgn="base" hangingPunct="0">
        <a:spcBef>
          <a:spcPct val="20000"/>
        </a:spcBef>
        <a:spcAft>
          <a:spcPct val="0"/>
        </a:spcAft>
        <a:buClr>
          <a:schemeClr val="accent1"/>
        </a:buClr>
        <a:buSzPct val="75000"/>
        <a:buFont typeface="Wingdings" pitchFamily="2" charset="2"/>
        <a:buBlip>
          <a:blip r:embed="rId14"/>
        </a:buBlip>
        <a:defRPr kumimoji="1" sz="2000">
          <a:solidFill>
            <a:schemeClr val="tx1"/>
          </a:solidFill>
          <a:latin typeface="+mn-lt"/>
        </a:defRPr>
      </a:lvl8pPr>
      <a:lvl9pPr marL="3810000" indent="-228600" algn="l" rtl="0" eaLnBrk="0" fontAlgn="base" hangingPunct="0">
        <a:spcBef>
          <a:spcPct val="20000"/>
        </a:spcBef>
        <a:spcAft>
          <a:spcPct val="0"/>
        </a:spcAft>
        <a:buClr>
          <a:schemeClr val="accent1"/>
        </a:buClr>
        <a:buSzPct val="75000"/>
        <a:buFont typeface="Wingdings" pitchFamily="2" charset="2"/>
        <a:buBlip>
          <a:blip r:embed="rId14"/>
        </a:buBlip>
        <a:defRPr kumimoji="1"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63BD26A3-E713-4613-85E2-C747D3DFBF59}"/>
              </a:ext>
            </a:extLst>
          </p:cNvPr>
          <p:cNvSpPr>
            <a:spLocks noGrp="1" noChangeArrowheads="1"/>
          </p:cNvSpPr>
          <p:nvPr>
            <p:ph type="title"/>
          </p:nvPr>
        </p:nvSpPr>
        <p:spPr bwMode="auto">
          <a:xfrm>
            <a:off x="1016000" y="333375"/>
            <a:ext cx="10261600" cy="1066800"/>
          </a:xfrm>
          <a:prstGeom prst="rect">
            <a:avLst/>
          </a:prstGeom>
          <a:noFill/>
          <a:ln w="9525">
            <a:noFill/>
            <a:miter lim="800000"/>
            <a:headEnd/>
            <a:tailEnd/>
          </a:ln>
          <a:effectLst>
            <a:outerShdw dist="35921" dir="2700000" algn="ctr" rotWithShape="0">
              <a:schemeClr val="bg1"/>
            </a:outerShdw>
          </a:effectLst>
        </p:spPr>
        <p:txBody>
          <a:bodyPr vert="horz" wrap="square" lIns="91440" tIns="45720" rIns="91440" bIns="45720" numCol="1" anchor="ctr" anchorCtr="0" compatLnSpc="1">
            <a:prstTxWarp prst="textNoShape">
              <a:avLst/>
            </a:prstTxWarp>
          </a:bodyPr>
          <a:lstStyle/>
          <a:p>
            <a:pPr lvl="0"/>
            <a:r>
              <a:rPr lang="en-US"/>
              <a:t>Click to edit title style</a:t>
            </a:r>
          </a:p>
        </p:txBody>
      </p:sp>
      <p:sp>
        <p:nvSpPr>
          <p:cNvPr id="1027" name="Rectangle 3">
            <a:extLst>
              <a:ext uri="{FF2B5EF4-FFF2-40B4-BE49-F238E27FC236}">
                <a16:creationId xmlns:a16="http://schemas.microsoft.com/office/drawing/2014/main" id="{0147D4DD-0F49-4314-9CD0-7FE1DD883A9D}"/>
              </a:ext>
            </a:extLst>
          </p:cNvPr>
          <p:cNvSpPr>
            <a:spLocks noGrp="1" noChangeArrowheads="1"/>
          </p:cNvSpPr>
          <p:nvPr>
            <p:ph type="body" idx="1"/>
          </p:nvPr>
        </p:nvSpPr>
        <p:spPr bwMode="auto">
          <a:xfrm>
            <a:off x="1016000" y="1752600"/>
            <a:ext cx="10261600" cy="4751388"/>
          </a:xfrm>
          <a:prstGeom prst="rect">
            <a:avLst/>
          </a:prstGeom>
          <a:noFill/>
          <a:ln w="9525">
            <a:noFill/>
            <a:miter lim="800000"/>
            <a:headEnd/>
            <a:tailEnd/>
          </a:ln>
          <a:effectLst>
            <a:outerShdw dist="35921" dir="2700000" algn="ctr" rotWithShape="0">
              <a:schemeClr val="bg1"/>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5844" name="Rectangle 4">
            <a:extLst>
              <a:ext uri="{FF2B5EF4-FFF2-40B4-BE49-F238E27FC236}">
                <a16:creationId xmlns:a16="http://schemas.microsoft.com/office/drawing/2014/main" id="{B67F287C-15CF-432A-BE4F-479C13926032}"/>
              </a:ext>
            </a:extLst>
          </p:cNvPr>
          <p:cNvSpPr>
            <a:spLocks noGrp="1" noChangeArrowheads="1"/>
          </p:cNvSpPr>
          <p:nvPr>
            <p:ph type="dt" sz="half" idx="2"/>
          </p:nvPr>
        </p:nvSpPr>
        <p:spPr bwMode="auto">
          <a:xfrm>
            <a:off x="609600" y="6245225"/>
            <a:ext cx="2844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US"/>
          </a:p>
        </p:txBody>
      </p:sp>
      <p:sp>
        <p:nvSpPr>
          <p:cNvPr id="35845" name="Rectangle 5">
            <a:extLst>
              <a:ext uri="{FF2B5EF4-FFF2-40B4-BE49-F238E27FC236}">
                <a16:creationId xmlns:a16="http://schemas.microsoft.com/office/drawing/2014/main" id="{EEA5BD84-04E0-4C4A-AFB5-774B5D6A5580}"/>
              </a:ext>
            </a:extLst>
          </p:cNvPr>
          <p:cNvSpPr>
            <a:spLocks noGrp="1" noChangeArrowheads="1"/>
          </p:cNvSpPr>
          <p:nvPr>
            <p:ph type="ftr" sz="quarter" idx="3"/>
          </p:nvPr>
        </p:nvSpPr>
        <p:spPr bwMode="auto">
          <a:xfrm>
            <a:off x="4165600" y="6245225"/>
            <a:ext cx="3860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p>
        </p:txBody>
      </p:sp>
      <p:sp>
        <p:nvSpPr>
          <p:cNvPr id="35846" name="Rectangle 6">
            <a:extLst>
              <a:ext uri="{FF2B5EF4-FFF2-40B4-BE49-F238E27FC236}">
                <a16:creationId xmlns:a16="http://schemas.microsoft.com/office/drawing/2014/main" id="{0F4D1407-AD28-41C9-A34B-D776D8EC471E}"/>
              </a:ext>
            </a:extLst>
          </p:cNvPr>
          <p:cNvSpPr>
            <a:spLocks noGrp="1" noChangeArrowheads="1"/>
          </p:cNvSpPr>
          <p:nvPr>
            <p:ph type="sldNum" sz="quarter" idx="4"/>
          </p:nvPr>
        </p:nvSpPr>
        <p:spPr bwMode="auto">
          <a:xfrm>
            <a:off x="8737600" y="6245225"/>
            <a:ext cx="2844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a:defRPr sz="1400"/>
            </a:lvl1pPr>
          </a:lstStyle>
          <a:p>
            <a:fld id="{25818494-3BBF-4B74-B202-E42268CE57EF}" type="slidenum">
              <a:rPr lang="en-US" altLang="en-US"/>
              <a:pPr/>
              <a:t>‹#›</a:t>
            </a:fld>
            <a:endParaRPr lang="en-US" altLang="en-US"/>
          </a:p>
        </p:txBody>
      </p:sp>
    </p:spTree>
    <p:extLst>
      <p:ext uri="{BB962C8B-B14F-4D97-AF65-F5344CB8AC3E}">
        <p14:creationId xmlns:p14="http://schemas.microsoft.com/office/powerpoint/2010/main" val="1103191350"/>
      </p:ext>
    </p:extLst>
  </p:cSld>
  <p:clrMap bg1="dk2" tx1="lt1" bg2="dk1"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ransition spd="med">
    <p:dissolve/>
  </p:transition>
  <p:txStyles>
    <p:title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ahoma" pitchFamily="34" charset="0"/>
        </a:defRPr>
      </a:lvl2pPr>
      <a:lvl3pPr algn="ctr" rtl="0" eaLnBrk="0" fontAlgn="base" hangingPunct="0">
        <a:spcBef>
          <a:spcPct val="0"/>
        </a:spcBef>
        <a:spcAft>
          <a:spcPct val="0"/>
        </a:spcAft>
        <a:defRPr kumimoji="1" sz="4400">
          <a:solidFill>
            <a:schemeClr val="tx2"/>
          </a:solidFill>
          <a:latin typeface="Tahoma" pitchFamily="34" charset="0"/>
        </a:defRPr>
      </a:lvl3pPr>
      <a:lvl4pPr algn="ctr" rtl="0" eaLnBrk="0" fontAlgn="base" hangingPunct="0">
        <a:spcBef>
          <a:spcPct val="0"/>
        </a:spcBef>
        <a:spcAft>
          <a:spcPct val="0"/>
        </a:spcAft>
        <a:defRPr kumimoji="1" sz="4400">
          <a:solidFill>
            <a:schemeClr val="tx2"/>
          </a:solidFill>
          <a:latin typeface="Tahoma" pitchFamily="34" charset="0"/>
        </a:defRPr>
      </a:lvl4pPr>
      <a:lvl5pPr algn="ctr" rtl="0" eaLnBrk="0" fontAlgn="base" hangingPunct="0">
        <a:spcBef>
          <a:spcPct val="0"/>
        </a:spcBef>
        <a:spcAft>
          <a:spcPct val="0"/>
        </a:spcAft>
        <a:defRPr kumimoji="1" sz="4400">
          <a:solidFill>
            <a:schemeClr val="tx2"/>
          </a:solidFill>
          <a:latin typeface="Tahoma" pitchFamily="34" charset="0"/>
        </a:defRPr>
      </a:lvl5pPr>
      <a:lvl6pPr marL="457200" algn="ctr" rtl="0" eaLnBrk="0" fontAlgn="base" hangingPunct="0">
        <a:spcBef>
          <a:spcPct val="0"/>
        </a:spcBef>
        <a:spcAft>
          <a:spcPct val="0"/>
        </a:spcAft>
        <a:defRPr kumimoji="1" sz="4400">
          <a:solidFill>
            <a:schemeClr val="tx2"/>
          </a:solidFill>
          <a:latin typeface="Tahoma" pitchFamily="34" charset="0"/>
        </a:defRPr>
      </a:lvl6pPr>
      <a:lvl7pPr marL="914400" algn="ctr" rtl="0" eaLnBrk="0" fontAlgn="base" hangingPunct="0">
        <a:spcBef>
          <a:spcPct val="0"/>
        </a:spcBef>
        <a:spcAft>
          <a:spcPct val="0"/>
        </a:spcAft>
        <a:defRPr kumimoji="1" sz="4400">
          <a:solidFill>
            <a:schemeClr val="tx2"/>
          </a:solidFill>
          <a:latin typeface="Tahoma" pitchFamily="34" charset="0"/>
        </a:defRPr>
      </a:lvl7pPr>
      <a:lvl8pPr marL="1371600" algn="ctr" rtl="0" eaLnBrk="0" fontAlgn="base" hangingPunct="0">
        <a:spcBef>
          <a:spcPct val="0"/>
        </a:spcBef>
        <a:spcAft>
          <a:spcPct val="0"/>
        </a:spcAft>
        <a:defRPr kumimoji="1" sz="4400">
          <a:solidFill>
            <a:schemeClr val="tx2"/>
          </a:solidFill>
          <a:latin typeface="Tahoma" pitchFamily="34" charset="0"/>
        </a:defRPr>
      </a:lvl8pPr>
      <a:lvl9pPr marL="1828800" algn="ctr" rtl="0" eaLnBrk="0" fontAlgn="base" hangingPunct="0">
        <a:spcBef>
          <a:spcPct val="0"/>
        </a:spcBef>
        <a:spcAft>
          <a:spcPct val="0"/>
        </a:spcAft>
        <a:defRPr kumimoji="1" sz="4400">
          <a:solidFill>
            <a:schemeClr val="tx2"/>
          </a:solidFill>
          <a:latin typeface="Tahoma" pitchFamily="34" charset="0"/>
        </a:defRPr>
      </a:lvl9pPr>
    </p:titleStyle>
    <p:bodyStyle>
      <a:lvl1pPr marL="342900" indent="-342900" algn="l" rtl="0" eaLnBrk="0" fontAlgn="base" hangingPunct="0">
        <a:spcBef>
          <a:spcPct val="20000"/>
        </a:spcBef>
        <a:spcAft>
          <a:spcPct val="0"/>
        </a:spcAft>
        <a:buClr>
          <a:schemeClr val="accent1"/>
        </a:buClr>
        <a:buSzPct val="75000"/>
        <a:buFont typeface="Wingdings" panose="05000000000000000000" pitchFamily="2" charset="2"/>
        <a:buBlip>
          <a:blip r:embed="rId14"/>
        </a:buBlip>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SzPct val="75000"/>
        <a:buFont typeface="Wingdings" panose="05000000000000000000" pitchFamily="2" charset="2"/>
        <a:buBlip>
          <a:blip r:embed="rId14"/>
        </a:buBlip>
        <a:defRPr kumimoji="1" sz="2800">
          <a:solidFill>
            <a:schemeClr val="tx1"/>
          </a:solidFill>
          <a:latin typeface="+mn-lt"/>
        </a:defRPr>
      </a:lvl2pPr>
      <a:lvl3pPr marL="1143000" indent="-228600" algn="l" rtl="0" eaLnBrk="0" fontAlgn="base" hangingPunct="0">
        <a:spcBef>
          <a:spcPct val="20000"/>
        </a:spcBef>
        <a:spcAft>
          <a:spcPct val="0"/>
        </a:spcAft>
        <a:buClr>
          <a:schemeClr val="accent1"/>
        </a:buClr>
        <a:buSzPct val="75000"/>
        <a:buFont typeface="Wingdings" panose="05000000000000000000" pitchFamily="2" charset="2"/>
        <a:buBlip>
          <a:blip r:embed="rId14"/>
        </a:buBlip>
        <a:defRPr kumimoji="1" sz="2400">
          <a:solidFill>
            <a:schemeClr val="tx1"/>
          </a:solidFill>
          <a:latin typeface="+mn-lt"/>
        </a:defRPr>
      </a:lvl3pPr>
      <a:lvl4pPr marL="1562100" indent="-228600" algn="l" rtl="0" eaLnBrk="0" fontAlgn="base" hangingPunct="0">
        <a:spcBef>
          <a:spcPct val="20000"/>
        </a:spcBef>
        <a:spcAft>
          <a:spcPct val="0"/>
        </a:spcAft>
        <a:buClr>
          <a:schemeClr val="accent1"/>
        </a:buClr>
        <a:buSzPct val="75000"/>
        <a:buFont typeface="Wingdings" panose="05000000000000000000" pitchFamily="2" charset="2"/>
        <a:buBlip>
          <a:blip r:embed="rId14"/>
        </a:buBlip>
        <a:defRPr kumimoji="1" sz="2000">
          <a:solidFill>
            <a:schemeClr val="tx1"/>
          </a:solidFill>
          <a:latin typeface="+mn-lt"/>
        </a:defRPr>
      </a:lvl4pPr>
      <a:lvl5pPr marL="1981200" indent="-228600" algn="l" rtl="0" eaLnBrk="0" fontAlgn="base" hangingPunct="0">
        <a:spcBef>
          <a:spcPct val="20000"/>
        </a:spcBef>
        <a:spcAft>
          <a:spcPct val="0"/>
        </a:spcAft>
        <a:buClr>
          <a:schemeClr val="accent1"/>
        </a:buClr>
        <a:buSzPct val="75000"/>
        <a:buFont typeface="Wingdings" panose="05000000000000000000" pitchFamily="2" charset="2"/>
        <a:buBlip>
          <a:blip r:embed="rId14"/>
        </a:buBlip>
        <a:defRPr kumimoji="1" sz="2000">
          <a:solidFill>
            <a:schemeClr val="tx1"/>
          </a:solidFill>
          <a:latin typeface="+mn-lt"/>
        </a:defRPr>
      </a:lvl5pPr>
      <a:lvl6pPr marL="2438400" indent="-228600" algn="l" rtl="0" eaLnBrk="0" fontAlgn="base" hangingPunct="0">
        <a:spcBef>
          <a:spcPct val="20000"/>
        </a:spcBef>
        <a:spcAft>
          <a:spcPct val="0"/>
        </a:spcAft>
        <a:buClr>
          <a:schemeClr val="accent1"/>
        </a:buClr>
        <a:buSzPct val="75000"/>
        <a:buFont typeface="Wingdings" pitchFamily="2" charset="2"/>
        <a:buBlip>
          <a:blip r:embed="rId14"/>
        </a:buBlip>
        <a:defRPr kumimoji="1" sz="2000">
          <a:solidFill>
            <a:schemeClr val="tx1"/>
          </a:solidFill>
          <a:latin typeface="+mn-lt"/>
        </a:defRPr>
      </a:lvl6pPr>
      <a:lvl7pPr marL="2895600" indent="-228600" algn="l" rtl="0" eaLnBrk="0" fontAlgn="base" hangingPunct="0">
        <a:spcBef>
          <a:spcPct val="20000"/>
        </a:spcBef>
        <a:spcAft>
          <a:spcPct val="0"/>
        </a:spcAft>
        <a:buClr>
          <a:schemeClr val="accent1"/>
        </a:buClr>
        <a:buSzPct val="75000"/>
        <a:buFont typeface="Wingdings" pitchFamily="2" charset="2"/>
        <a:buBlip>
          <a:blip r:embed="rId14"/>
        </a:buBlip>
        <a:defRPr kumimoji="1" sz="2000">
          <a:solidFill>
            <a:schemeClr val="tx1"/>
          </a:solidFill>
          <a:latin typeface="+mn-lt"/>
        </a:defRPr>
      </a:lvl7pPr>
      <a:lvl8pPr marL="3352800" indent="-228600" algn="l" rtl="0" eaLnBrk="0" fontAlgn="base" hangingPunct="0">
        <a:spcBef>
          <a:spcPct val="20000"/>
        </a:spcBef>
        <a:spcAft>
          <a:spcPct val="0"/>
        </a:spcAft>
        <a:buClr>
          <a:schemeClr val="accent1"/>
        </a:buClr>
        <a:buSzPct val="75000"/>
        <a:buFont typeface="Wingdings" pitchFamily="2" charset="2"/>
        <a:buBlip>
          <a:blip r:embed="rId14"/>
        </a:buBlip>
        <a:defRPr kumimoji="1" sz="2000">
          <a:solidFill>
            <a:schemeClr val="tx1"/>
          </a:solidFill>
          <a:latin typeface="+mn-lt"/>
        </a:defRPr>
      </a:lvl8pPr>
      <a:lvl9pPr marL="3810000" indent="-228600" algn="l" rtl="0" eaLnBrk="0" fontAlgn="base" hangingPunct="0">
        <a:spcBef>
          <a:spcPct val="20000"/>
        </a:spcBef>
        <a:spcAft>
          <a:spcPct val="0"/>
        </a:spcAft>
        <a:buClr>
          <a:schemeClr val="accent1"/>
        </a:buClr>
        <a:buSzPct val="75000"/>
        <a:buFont typeface="Wingdings" pitchFamily="2" charset="2"/>
        <a:buBlip>
          <a:blip r:embed="rId14"/>
        </a:buBlip>
        <a:defRPr kumimoji="1"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0000CC"/>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38A12BC-0D68-4909-A486-CC1DC6C3C4E0}" type="datetime1">
              <a:rPr lang="en-US" smtClean="0"/>
              <a:t>8/13/2020</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36000" y="304801"/>
            <a:ext cx="2844800" cy="365125"/>
          </a:xfrm>
          <a:prstGeom prst="rect">
            <a:avLst/>
          </a:prstGeom>
        </p:spPr>
        <p:txBody>
          <a:bodyPr vert="horz" lIns="91440" tIns="45720" rIns="91440" bIns="45720" rtlCol="0" anchor="ctr"/>
          <a:lstStyle>
            <a:lvl1pPr algn="r">
              <a:defRPr sz="1400" b="1">
                <a:solidFill>
                  <a:schemeClr val="tx1">
                    <a:tint val="75000"/>
                  </a:schemeClr>
                </a:solidFill>
                <a:latin typeface="Impact" pitchFamily="34" charset="0"/>
              </a:defRPr>
            </a:lvl1pPr>
          </a:lstStyle>
          <a:p>
            <a:fld id="{8D829CA6-6D0E-4E5B-94C6-C609BF5B8967}" type="slidenum">
              <a:rPr lang="en-US" smtClean="0"/>
              <a:pPr/>
              <a:t>‹#›</a:t>
            </a:fld>
            <a:endParaRPr lang="en-US" dirty="0"/>
          </a:p>
        </p:txBody>
      </p:sp>
    </p:spTree>
    <p:extLst>
      <p:ext uri="{BB962C8B-B14F-4D97-AF65-F5344CB8AC3E}">
        <p14:creationId xmlns:p14="http://schemas.microsoft.com/office/powerpoint/2010/main" val="2009798737"/>
      </p:ext>
    </p:extLst>
  </p:cSld>
  <p:clrMap bg1="lt1" tx1="dk1" bg2="lt2" tx2="dk2" accent1="accent1" accent2="accent2" accent3="accent3" accent4="accent4" accent5="accent5" accent6="accent6" hlink="hlink" folHlink="folHlink"/>
  <p:sldLayoutIdLst>
    <p:sldLayoutId id="2147483709" r:id="rId1"/>
    <p:sldLayoutId id="2147483710" r:id="rId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tmplLst>
          <p:tmpl lvl="1">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2">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3">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4">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5">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Lst>
  </p:timing>
  <p:hf hdr="0" ftr="0" dt="0"/>
  <p:txStyles>
    <p:titleStyle>
      <a:lvl1pPr algn="ctr" defTabSz="914400" rtl="0" eaLnBrk="1" latinLnBrk="0" hangingPunct="1">
        <a:spcBef>
          <a:spcPct val="0"/>
        </a:spcBef>
        <a:buNone/>
        <a:defRPr sz="4400" kern="1200">
          <a:solidFill>
            <a:srgbClr val="FFFF00"/>
          </a:solidFill>
          <a:latin typeface="Times New Roman" pitchFamily="18" charset="0"/>
          <a:ea typeface="+mj-ea"/>
          <a:cs typeface="Times New Roman" pitchFamily="18" charset="0"/>
        </a:defRPr>
      </a:lvl1pPr>
    </p:titleStyle>
    <p:bodyStyle>
      <a:lvl1pPr marL="342900" indent="-342900" algn="l" defTabSz="914400" rtl="0" eaLnBrk="1" latinLnBrk="0" hangingPunct="1">
        <a:spcBef>
          <a:spcPct val="20000"/>
        </a:spcBef>
        <a:buFont typeface="Arial" pitchFamily="34" charset="0"/>
        <a:buChar char="•"/>
        <a:defRPr sz="4400" b="1" kern="1200">
          <a:solidFill>
            <a:schemeClr val="bg1"/>
          </a:solidFill>
          <a:latin typeface="+mn-lt"/>
          <a:ea typeface="+mn-ea"/>
          <a:cs typeface="+mn-cs"/>
        </a:defRPr>
      </a:lvl1pPr>
      <a:lvl2pPr marL="742950" indent="-285750" algn="l" defTabSz="914400" rtl="0" eaLnBrk="1" latinLnBrk="0" hangingPunct="1">
        <a:spcBef>
          <a:spcPct val="20000"/>
        </a:spcBef>
        <a:buFont typeface="Arial" pitchFamily="34" charset="0"/>
        <a:buChar char="–"/>
        <a:defRPr sz="4400" b="1" kern="1200">
          <a:solidFill>
            <a:schemeClr val="bg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4400" b="1" kern="1200">
          <a:solidFill>
            <a:schemeClr val="bg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4400" b="1" kern="1200">
          <a:solidFill>
            <a:schemeClr val="bg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4400" b="1"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rgbClr val="0000CC"/>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1600203"/>
            <a:ext cx="109728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0A5FE3E-FBFE-47CC-9858-4437304364C8}" type="datetimeFigureOut">
              <a:rPr lang="en-US" smtClean="0"/>
              <a:t>8/13/2020</a:t>
            </a:fld>
            <a:endParaRPr lang="en-US"/>
          </a:p>
        </p:txBody>
      </p:sp>
      <p:sp>
        <p:nvSpPr>
          <p:cNvPr id="5" name="Footer Placeholder 4"/>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3"/>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DD2BD76-A9FF-4E02-80E4-30DB68C20C46}" type="slidenum">
              <a:rPr lang="en-US" smtClean="0"/>
              <a:t>‹#›</a:t>
            </a:fld>
            <a:endParaRPr lang="en-US"/>
          </a:p>
        </p:txBody>
      </p:sp>
    </p:spTree>
    <p:extLst>
      <p:ext uri="{BB962C8B-B14F-4D97-AF65-F5344CB8AC3E}">
        <p14:creationId xmlns:p14="http://schemas.microsoft.com/office/powerpoint/2010/main" val="737299944"/>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Ls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500"/>
                                        <p:tgtEl>
                                          <p:spTgt spid="3">
                                            <p:txEl>
                                              <p:pRg st="1" end="1"/>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fade">
                                      <p:cBhvr>
                                        <p:cTn id="18" dur="500"/>
                                        <p:tgtEl>
                                          <p:spTgt spid="3">
                                            <p:txEl>
                                              <p:pRg st="2" end="2"/>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fade">
                                      <p:cBhvr>
                                        <p:cTn id="21" dur="500"/>
                                        <p:tgtEl>
                                          <p:spTgt spid="3">
                                            <p:txEl>
                                              <p:pRg st="3" end="3"/>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
                                            <p:txEl>
                                              <p:pRg st="4" end="4"/>
                                            </p:txEl>
                                          </p:spTgt>
                                        </p:tgtEl>
                                        <p:attrNameLst>
                                          <p:attrName>style.visibility</p:attrName>
                                        </p:attrNameLst>
                                      </p:cBhvr>
                                      <p:to>
                                        <p:strVal val="visible"/>
                                      </p:to>
                                    </p:set>
                                    <p:animEffect transition="in" filter="fade">
                                      <p:cBhvr>
                                        <p:cTn id="24"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tmplLst>
          <p:tmpl lvl="1">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2">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3">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4">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5">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Lst>
  </p:timing>
  <p:txStyles>
    <p:titleStyle>
      <a:lvl1pPr algn="ctr" defTabSz="914400" rtl="0" eaLnBrk="1" latinLnBrk="0" hangingPunct="1">
        <a:spcBef>
          <a:spcPct val="0"/>
        </a:spcBef>
        <a:buNone/>
        <a:defRPr sz="4800" b="1" kern="1200">
          <a:solidFill>
            <a:srgbClr val="FFFF00"/>
          </a:solidFill>
          <a:latin typeface="Times New Roman" pitchFamily="18" charset="0"/>
          <a:ea typeface="+mj-ea"/>
          <a:cs typeface="Times New Roman" pitchFamily="18" charset="0"/>
        </a:defRPr>
      </a:lvl1pPr>
    </p:titleStyle>
    <p:bodyStyle>
      <a:lvl1pPr marL="342900" indent="-342900" algn="l" defTabSz="914400" rtl="0" eaLnBrk="1" latinLnBrk="0" hangingPunct="1">
        <a:spcBef>
          <a:spcPct val="20000"/>
        </a:spcBef>
        <a:buFont typeface="Arial" pitchFamily="34" charset="0"/>
        <a:buChar char="•"/>
        <a:defRPr sz="4400" kern="1200">
          <a:solidFill>
            <a:schemeClr val="bg1"/>
          </a:solidFill>
          <a:latin typeface="+mn-lt"/>
          <a:ea typeface="+mn-ea"/>
          <a:cs typeface="+mn-cs"/>
        </a:defRPr>
      </a:lvl1pPr>
      <a:lvl2pPr marL="742950" indent="-285750" algn="l" defTabSz="914400" rtl="0" eaLnBrk="1" latinLnBrk="0" hangingPunct="1">
        <a:spcBef>
          <a:spcPct val="20000"/>
        </a:spcBef>
        <a:buFont typeface="Arial" pitchFamily="34" charset="0"/>
        <a:buChar char="–"/>
        <a:defRPr sz="4400" kern="1200">
          <a:solidFill>
            <a:schemeClr val="bg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4400" kern="1200">
          <a:solidFill>
            <a:schemeClr val="bg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4400" kern="1200">
          <a:solidFill>
            <a:schemeClr val="bg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44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4696" y="237744"/>
            <a:ext cx="11722608" cy="6382512"/>
          </a:xfrm>
          <a:prstGeom prst="rect">
            <a:avLst/>
          </a:prstGeom>
          <a:solidFill>
            <a:schemeClr val="bg2"/>
          </a:solidFill>
          <a:ln w="6350" cap="flat" cmpd="sng" algn="ctr">
            <a:noFill/>
            <a:prstDash val="solid"/>
          </a:ln>
          <a:effectLst>
            <a:softEdge rad="0"/>
          </a:effectLst>
        </p:spPr>
      </p:sp>
      <p:sp>
        <p:nvSpPr>
          <p:cNvPr id="2" name="Title Placeholder 1"/>
          <p:cNvSpPr>
            <a:spLocks noGrp="1"/>
          </p:cNvSpPr>
          <p:nvPr>
            <p:ph type="title"/>
          </p:nvPr>
        </p:nvSpPr>
        <p:spPr>
          <a:xfrm>
            <a:off x="1066800" y="642594"/>
            <a:ext cx="10058400" cy="13716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66800" y="2103120"/>
            <a:ext cx="10058400" cy="393192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389464" y="6214535"/>
            <a:ext cx="2743200" cy="256032"/>
          </a:xfrm>
          <a:prstGeom prst="rect">
            <a:avLst/>
          </a:prstGeom>
        </p:spPr>
        <p:txBody>
          <a:bodyPr vert="horz" lIns="91440" tIns="45720" rIns="91440" bIns="45720" rtlCol="0" anchor="b"/>
          <a:lstStyle>
            <a:lvl1pPr algn="l">
              <a:defRPr sz="1000">
                <a:solidFill>
                  <a:schemeClr val="tx1">
                    <a:lumMod val="75000"/>
                    <a:lumOff val="25000"/>
                  </a:schemeClr>
                </a:solidFill>
              </a:defRPr>
            </a:lvl1pPr>
          </a:lstStyle>
          <a:p>
            <a:fld id="{6C5516DA-9D86-4E1E-A623-C11F9F74EB59}" type="datetimeFigureOut">
              <a:rPr lang="en-US" dirty="0"/>
              <a:t>8/13/2020</a:t>
            </a:fld>
            <a:endParaRPr lang="en-US" dirty="0"/>
          </a:p>
        </p:txBody>
      </p:sp>
      <p:sp>
        <p:nvSpPr>
          <p:cNvPr id="5" name="Footer Placeholder 4"/>
          <p:cNvSpPr>
            <a:spLocks noGrp="1"/>
          </p:cNvSpPr>
          <p:nvPr>
            <p:ph type="ftr" sz="quarter" idx="3"/>
          </p:nvPr>
        </p:nvSpPr>
        <p:spPr>
          <a:xfrm>
            <a:off x="3489960" y="6214535"/>
            <a:ext cx="5212080" cy="256032"/>
          </a:xfrm>
          <a:prstGeom prst="rect">
            <a:avLst/>
          </a:prstGeom>
        </p:spPr>
        <p:txBody>
          <a:bodyPr vert="horz" lIns="91440" tIns="45720" rIns="91440" bIns="45720" rtlCol="0" anchor="b"/>
          <a:lstStyle>
            <a:lvl1pPr algn="ctr">
              <a:defRPr sz="1000">
                <a:solidFill>
                  <a:schemeClr val="tx1">
                    <a:lumMod val="75000"/>
                    <a:lumOff val="25000"/>
                  </a:schemeClr>
                </a:solidFill>
              </a:defRPr>
            </a:lvl1pPr>
          </a:lstStyle>
          <a:p>
            <a:endParaRPr lang="en-US" dirty="0"/>
          </a:p>
        </p:txBody>
      </p:sp>
      <p:sp>
        <p:nvSpPr>
          <p:cNvPr id="6" name="Slide Number Placeholder 5"/>
          <p:cNvSpPr>
            <a:spLocks noGrp="1"/>
          </p:cNvSpPr>
          <p:nvPr>
            <p:ph type="sldNum" sz="quarter" idx="4"/>
          </p:nvPr>
        </p:nvSpPr>
        <p:spPr>
          <a:xfrm>
            <a:off x="10348535" y="6214535"/>
            <a:ext cx="1463040" cy="256032"/>
          </a:xfrm>
          <a:prstGeom prst="rect">
            <a:avLst/>
          </a:prstGeom>
        </p:spPr>
        <p:txBody>
          <a:bodyPr vert="horz" lIns="91440" tIns="45720" rIns="91440" bIns="45720" rtlCol="0" anchor="b"/>
          <a:lstStyle>
            <a:lvl1pPr algn="r">
              <a:defRPr sz="1000">
                <a:solidFill>
                  <a:schemeClr val="tx1">
                    <a:lumMod val="75000"/>
                    <a:lumOff val="25000"/>
                  </a:schemeClr>
                </a:solidFill>
              </a:defRPr>
            </a:lvl1pPr>
          </a:lstStyle>
          <a:p>
            <a:fld id="{4FAB73BC-B049-4115-A692-8D63A059BFB8}" type="slidenum">
              <a:rPr lang="en-US" dirty="0"/>
              <a:pPr/>
              <a:t>‹#›</a:t>
            </a:fld>
            <a:endParaRPr lang="en-US" dirty="0"/>
          </a:p>
        </p:txBody>
      </p:sp>
      <p:sp>
        <p:nvSpPr>
          <p:cNvPr id="8" name="Rectangle 7"/>
          <p:cNvSpPr/>
          <p:nvPr/>
        </p:nvSpPr>
        <p:spPr>
          <a:xfrm>
            <a:off x="371856" y="374904"/>
            <a:ext cx="11448288" cy="6108192"/>
          </a:xfrm>
          <a:prstGeom prst="rect">
            <a:avLst/>
          </a:prstGeom>
          <a:noFill/>
          <a:ln w="6350" cap="sq" cmpd="sng" algn="ctr">
            <a:solidFill>
              <a:schemeClr val="tx1">
                <a:lumMod val="75000"/>
                <a:lumOff val="25000"/>
              </a:schemeClr>
            </a:solidFill>
            <a:prstDash val="solid"/>
            <a:miter lim="800000"/>
          </a:ln>
          <a:effectLst/>
        </p:spPr>
      </p:sp>
    </p:spTree>
    <p:extLst>
      <p:ext uri="{BB962C8B-B14F-4D97-AF65-F5344CB8AC3E}">
        <p14:creationId xmlns:p14="http://schemas.microsoft.com/office/powerpoint/2010/main" val="1394606232"/>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Lst>
  <p:hf sldNum="0" hdr="0" ftr="0" dt="0"/>
  <p:txStyles>
    <p:titleStyle>
      <a:lvl1pPr algn="l" defTabSz="914400" rtl="0" eaLnBrk="1" latinLnBrk="0" hangingPunct="1">
        <a:lnSpc>
          <a:spcPct val="90000"/>
        </a:lnSpc>
        <a:spcBef>
          <a:spcPct val="0"/>
        </a:spcBef>
        <a:buNone/>
        <a:defRPr lang="en-US" sz="4800" kern="1200" cap="none" spc="0" baseline="0" dirty="0">
          <a:solidFill>
            <a:schemeClr val="tx1">
              <a:lumMod val="85000"/>
              <a:lumOff val="15000"/>
            </a:schemeClr>
          </a:solidFill>
          <a:effectLst/>
          <a:latin typeface="+mj-lt"/>
          <a:ea typeface="+mn-ea"/>
          <a:cs typeface="+mn-cs"/>
        </a:defRPr>
      </a:lvl1pPr>
    </p:titleStyle>
    <p:bodyStyle>
      <a:lvl1pPr marL="182880" indent="-182880" algn="l" defTabSz="914400" rtl="0" eaLnBrk="1" latinLnBrk="0" hangingPunct="1">
        <a:lnSpc>
          <a:spcPct val="100000"/>
        </a:lnSpc>
        <a:spcBef>
          <a:spcPts val="900"/>
        </a:spcBef>
        <a:spcAft>
          <a:spcPts val="0"/>
        </a:spcAft>
        <a:buClr>
          <a:schemeClr val="tx1">
            <a:lumMod val="85000"/>
            <a:lumOff val="15000"/>
          </a:schemeClr>
        </a:buClr>
        <a:buFont typeface="Garamond" pitchFamily="18" charset="0"/>
        <a:buChar char="◦"/>
        <a:defRPr sz="18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6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A4C7614-15A9-43A8-9E98-106A33ED6C41}" type="datetimeFigureOut">
              <a:rPr lang="en-US" smtClean="0">
                <a:solidFill>
                  <a:prstClr val="black">
                    <a:tint val="75000"/>
                  </a:prstClr>
                </a:solidFill>
              </a:rPr>
              <a:pPr/>
              <a:t>8/13/2020</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58713902"/>
      </p:ext>
    </p:extLst>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 id="2147483747" r:id="rId12"/>
    <p:sldLayoutId id="2147483748" r:id="rId13"/>
    <p:sldLayoutId id="2147483749" r:id="rId14"/>
    <p:sldLayoutId id="2147483750" r:id="rId15"/>
  </p:sldLayoutIdLst>
  <p:transition>
    <p:fade/>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0">
          <a:blip r:embed="rId16"/>
          <a:srcRect/>
          <a:stretch>
            <a:fillRect/>
          </a:stretch>
        </a:blipFill>
        <a:effectLst/>
      </p:bgPr>
    </p:bg>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680B908C-EDDB-45FC-9889-53B2A9BE0D4B}"/>
              </a:ext>
            </a:extLst>
          </p:cNvPr>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Rectangle 3">
            <a:extLst>
              <a:ext uri="{FF2B5EF4-FFF2-40B4-BE49-F238E27FC236}">
                <a16:creationId xmlns:a16="http://schemas.microsoft.com/office/drawing/2014/main" id="{BBB1C926-78F2-4B51-8B27-9B7B80C6A1B9}"/>
              </a:ext>
            </a:extLst>
          </p:cNvPr>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4DCAF392-812E-42E2-A2F3-FDEB8F0BFB39}"/>
              </a:ext>
            </a:extLst>
          </p:cNvPr>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defRPr>
            </a:lvl1pPr>
          </a:lstStyle>
          <a:p>
            <a:pPr>
              <a:defRPr/>
            </a:pPr>
            <a:endParaRPr lang="en-US"/>
          </a:p>
        </p:txBody>
      </p:sp>
      <p:sp>
        <p:nvSpPr>
          <p:cNvPr id="1029" name="Rectangle 5">
            <a:extLst>
              <a:ext uri="{FF2B5EF4-FFF2-40B4-BE49-F238E27FC236}">
                <a16:creationId xmlns:a16="http://schemas.microsoft.com/office/drawing/2014/main" id="{89CC49A8-0BC3-4FD9-B093-9C40CBF19AD9}"/>
              </a:ext>
            </a:extLst>
          </p:cNvPr>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defRPr>
            </a:lvl1pPr>
          </a:lstStyle>
          <a:p>
            <a:pPr>
              <a:defRPr/>
            </a:pPr>
            <a:endParaRPr lang="en-US"/>
          </a:p>
        </p:txBody>
      </p:sp>
      <p:sp>
        <p:nvSpPr>
          <p:cNvPr id="1030" name="Rectangle 6">
            <a:extLst>
              <a:ext uri="{FF2B5EF4-FFF2-40B4-BE49-F238E27FC236}">
                <a16:creationId xmlns:a16="http://schemas.microsoft.com/office/drawing/2014/main" id="{EF25C202-9E49-4BD8-8F29-D90B35159EB9}"/>
              </a:ext>
            </a:extLst>
          </p:cNvPr>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panose="020B0604020202020204" pitchFamily="34" charset="0"/>
              </a:defRPr>
            </a:lvl1pPr>
          </a:lstStyle>
          <a:p>
            <a:fld id="{CA1AC945-65EA-4FFB-B4BA-6D9DFB8214E6}" type="slidenum">
              <a:rPr lang="en-US" altLang="en-US"/>
              <a:pPr/>
              <a:t>‹#›</a:t>
            </a:fld>
            <a:endParaRPr lang="en-US" altLang="en-US"/>
          </a:p>
        </p:txBody>
      </p:sp>
    </p:spTree>
    <p:extLst>
      <p:ext uri="{BB962C8B-B14F-4D97-AF65-F5344CB8AC3E}">
        <p14:creationId xmlns:p14="http://schemas.microsoft.com/office/powerpoint/2010/main" val="3406437978"/>
      </p:ext>
    </p:extLst>
  </p:cSld>
  <p:clrMap bg1="lt1" tx1="dk1" bg2="lt2" tx2="dk2" accent1="accent1" accent2="accent2" accent3="accent3" accent4="accent4" accent5="accent5" accent6="accent6" hlink="hlink" folHlink="folHlink"/>
  <p:sldLayoutIdLst>
    <p:sldLayoutId id="2147483752" r:id="rId1"/>
    <p:sldLayoutId id="2147483753" r:id="rId2"/>
    <p:sldLayoutId id="2147483754" r:id="rId3"/>
    <p:sldLayoutId id="2147483755" r:id="rId4"/>
    <p:sldLayoutId id="2147483756" r:id="rId5"/>
    <p:sldLayoutId id="2147483757" r:id="rId6"/>
    <p:sldLayoutId id="2147483758" r:id="rId7"/>
    <p:sldLayoutId id="2147483759" r:id="rId8"/>
    <p:sldLayoutId id="2147483760" r:id="rId9"/>
    <p:sldLayoutId id="2147483761" r:id="rId10"/>
    <p:sldLayoutId id="2147483762" r:id="rId11"/>
    <p:sldLayoutId id="2147483763" r:id="rId12"/>
    <p:sldLayoutId id="2147483764" r:id="rId13"/>
    <p:sldLayoutId id="2147483765" r:id="rId14"/>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0">
          <a:blip r:embed="rId15"/>
          <a:srcRect/>
          <a:stretch>
            <a:fillRect/>
          </a:stretch>
        </a:blipFill>
        <a:effectLst/>
      </p:bgPr>
    </p:bg>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id="{2067D207-D6F5-485C-904A-B06FBD0BD78A}"/>
              </a:ext>
            </a:extLst>
          </p:cNvPr>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6147" name="Rectangle 3">
            <a:extLst>
              <a:ext uri="{FF2B5EF4-FFF2-40B4-BE49-F238E27FC236}">
                <a16:creationId xmlns:a16="http://schemas.microsoft.com/office/drawing/2014/main" id="{FA0E10AD-3A50-4129-A4C0-3DF300E9E38C}"/>
              </a:ext>
            </a:extLst>
          </p:cNvPr>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E778DA75-32E7-4989-A622-A366B17D6702}"/>
              </a:ext>
            </a:extLst>
          </p:cNvPr>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defRPr>
            </a:lvl1pPr>
          </a:lstStyle>
          <a:p>
            <a:pPr>
              <a:defRPr/>
            </a:pPr>
            <a:endParaRPr lang="en-US"/>
          </a:p>
        </p:txBody>
      </p:sp>
      <p:sp>
        <p:nvSpPr>
          <p:cNvPr id="1029" name="Rectangle 5">
            <a:extLst>
              <a:ext uri="{FF2B5EF4-FFF2-40B4-BE49-F238E27FC236}">
                <a16:creationId xmlns:a16="http://schemas.microsoft.com/office/drawing/2014/main" id="{944A8498-2414-4A9D-9A19-FF1F68A28ACF}"/>
              </a:ext>
            </a:extLst>
          </p:cNvPr>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defRPr>
            </a:lvl1pPr>
          </a:lstStyle>
          <a:p>
            <a:pPr>
              <a:defRPr/>
            </a:pPr>
            <a:endParaRPr lang="en-US"/>
          </a:p>
        </p:txBody>
      </p:sp>
      <p:sp>
        <p:nvSpPr>
          <p:cNvPr id="1030" name="Rectangle 6">
            <a:extLst>
              <a:ext uri="{FF2B5EF4-FFF2-40B4-BE49-F238E27FC236}">
                <a16:creationId xmlns:a16="http://schemas.microsoft.com/office/drawing/2014/main" id="{5D5DBAF5-ECF3-4731-84A2-CBE740FFBE8F}"/>
              </a:ext>
            </a:extLst>
          </p:cNvPr>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panose="020B0604020202020204" pitchFamily="34" charset="0"/>
              </a:defRPr>
            </a:lvl1pPr>
          </a:lstStyle>
          <a:p>
            <a:fld id="{460CB7F6-6B8E-4EED-9622-263F4EDB9D24}" type="slidenum">
              <a:rPr lang="en-US" altLang="en-US"/>
              <a:pPr/>
              <a:t>‹#›</a:t>
            </a:fld>
            <a:endParaRPr lang="en-US" altLang="en-US"/>
          </a:p>
        </p:txBody>
      </p:sp>
    </p:spTree>
    <p:extLst>
      <p:ext uri="{BB962C8B-B14F-4D97-AF65-F5344CB8AC3E}">
        <p14:creationId xmlns:p14="http://schemas.microsoft.com/office/powerpoint/2010/main" val="137090571"/>
      </p:ext>
    </p:extLst>
  </p:cSld>
  <p:clrMap bg1="lt1" tx1="dk1" bg2="lt2" tx2="dk2" accent1="accent1" accent2="accent2" accent3="accent3" accent4="accent4" accent5="accent5" accent6="accent6" hlink="hlink" folHlink="folHlink"/>
  <p:sldLayoutIdLst>
    <p:sldLayoutId id="2147483767" r:id="rId1"/>
    <p:sldLayoutId id="2147483768" r:id="rId2"/>
    <p:sldLayoutId id="2147483769" r:id="rId3"/>
    <p:sldLayoutId id="2147483770" r:id="rId4"/>
    <p:sldLayoutId id="2147483771" r:id="rId5"/>
    <p:sldLayoutId id="2147483772" r:id="rId6"/>
    <p:sldLayoutId id="2147483773" r:id="rId7"/>
    <p:sldLayoutId id="2147483774" r:id="rId8"/>
    <p:sldLayoutId id="2147483775" r:id="rId9"/>
    <p:sldLayoutId id="2147483776" r:id="rId10"/>
    <p:sldLayoutId id="2147483777" r:id="rId11"/>
    <p:sldLayoutId id="2147483778" r:id="rId12"/>
    <p:sldLayoutId id="2147483779"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slide" Target="slide36.xml"/><Relationship Id="rId2" Type="http://schemas.openxmlformats.org/officeDocument/2006/relationships/notesSlide" Target="../notesSlides/notesSlide8.xml"/><Relationship Id="rId1" Type="http://schemas.openxmlformats.org/officeDocument/2006/relationships/slideLayout" Target="../slideLayouts/slideLayout158.xml"/></Relationships>
</file>

<file path=ppt/slides/_rels/slide100.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48.xml"/><Relationship Id="rId1" Type="http://schemas.openxmlformats.org/officeDocument/2006/relationships/slideLayout" Target="../slideLayouts/slideLayout48.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106.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49.xml"/><Relationship Id="rId1" Type="http://schemas.openxmlformats.org/officeDocument/2006/relationships/slideLayout" Target="../slideLayouts/slideLayout48.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10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50.xml"/><Relationship Id="rId1" Type="http://schemas.openxmlformats.org/officeDocument/2006/relationships/slideLayout" Target="../slideLayouts/slideLayout78.xml"/></Relationships>
</file>

<file path=ppt/slides/_rels/slide10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51.xml"/><Relationship Id="rId1" Type="http://schemas.openxmlformats.org/officeDocument/2006/relationships/slideLayout" Target="../slideLayouts/slideLayout78.xml"/></Relationships>
</file>

<file path=ppt/slides/_rels/slide11.xml.rels><?xml version="1.0" encoding="UTF-8" standalone="yes"?>
<Relationships xmlns="http://schemas.openxmlformats.org/package/2006/relationships"><Relationship Id="rId3" Type="http://schemas.openxmlformats.org/officeDocument/2006/relationships/hyperlink" Target="https://ref.ly/logosres/prvdncgdhlm?ref=Page.p+114" TargetMode="External"/><Relationship Id="rId2" Type="http://schemas.openxmlformats.org/officeDocument/2006/relationships/notesSlide" Target="../notesSlides/notesSlide9.xml"/><Relationship Id="rId1" Type="http://schemas.openxmlformats.org/officeDocument/2006/relationships/slideLayout" Target="../slideLayouts/slideLayout48.xml"/></Relationships>
</file>

<file path=ppt/slides/_rels/slide11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52.xml"/><Relationship Id="rId1" Type="http://schemas.openxmlformats.org/officeDocument/2006/relationships/slideLayout" Target="../slideLayouts/slideLayout74.xml"/></Relationships>
</file>

<file path=ppt/slides/_rels/slide11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53.xml"/><Relationship Id="rId1" Type="http://schemas.openxmlformats.org/officeDocument/2006/relationships/slideLayout" Target="../slideLayouts/slideLayout74.xml"/><Relationship Id="rId4" Type="http://schemas.openxmlformats.org/officeDocument/2006/relationships/image" Target="../media/image41.jpeg"/></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34.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35.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35.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2.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0.xml"/><Relationship Id="rId1" Type="http://schemas.openxmlformats.org/officeDocument/2006/relationships/slideLayout" Target="../slideLayouts/slideLayout48.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3.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1.xml"/><Relationship Id="rId1" Type="http://schemas.openxmlformats.org/officeDocument/2006/relationships/slideLayout" Target="../slideLayouts/slideLayout48.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35.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3.xml"/></Relationships>
</file>

<file path=ppt/slides/_rels/slide14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8.xml"/><Relationship Id="rId1" Type="http://schemas.openxmlformats.org/officeDocument/2006/relationships/slideLayout" Target="../slideLayouts/slideLayout78.xml"/></Relationships>
</file>

<file path=ppt/slides/_rels/slide14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9.xml"/><Relationship Id="rId1" Type="http://schemas.openxmlformats.org/officeDocument/2006/relationships/slideLayout" Target="../slideLayouts/slideLayout78.xml"/></Relationships>
</file>

<file path=ppt/slides/_rels/slide14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60.xml"/><Relationship Id="rId1" Type="http://schemas.openxmlformats.org/officeDocument/2006/relationships/slideLayout" Target="../slideLayouts/slideLayout78.xml"/></Relationships>
</file>

<file path=ppt/slides/_rels/slide14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61.xml"/><Relationship Id="rId1" Type="http://schemas.openxmlformats.org/officeDocument/2006/relationships/slideLayout" Target="../slideLayouts/slideLayout78.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5.xml.rels><?xml version="1.0" encoding="UTF-8" standalone="yes"?>
<Relationships xmlns="http://schemas.openxmlformats.org/package/2006/relationships"><Relationship Id="rId3" Type="http://schemas.openxmlformats.org/officeDocument/2006/relationships/hyperlink" Target="https://ref.ly/logosres/prvdncgdhlm?ref=Page.p+21&amp;off=1382&amp;ctx=ings%E2%80%99+(Rom.+11%3a36).%0a~Divine+providence+is" TargetMode="External"/><Relationship Id="rId2" Type="http://schemas.openxmlformats.org/officeDocument/2006/relationships/notesSlide" Target="../notesSlides/notesSlide13.xml"/><Relationship Id="rId1" Type="http://schemas.openxmlformats.org/officeDocument/2006/relationships/slideLayout" Target="../slideLayouts/slideLayout48.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4.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4.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4.xml"/></Relationships>
</file>

<file path=ppt/slides/_rels/slide180.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62.xml"/><Relationship Id="rId1" Type="http://schemas.openxmlformats.org/officeDocument/2006/relationships/slideLayout" Target="../slideLayouts/slideLayout74.xml"/></Relationships>
</file>

<file path=ppt/slides/_rels/slide18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63.xml"/><Relationship Id="rId1" Type="http://schemas.openxmlformats.org/officeDocument/2006/relationships/slideLayout" Target="../slideLayouts/slideLayout88.xml"/></Relationships>
</file>

<file path=ppt/slides/_rels/slide18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64.xml"/><Relationship Id="rId1" Type="http://schemas.openxmlformats.org/officeDocument/2006/relationships/slideLayout" Target="../slideLayouts/slideLayout88.xml"/></Relationships>
</file>

<file path=ppt/slides/_rels/slide18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65.xml"/><Relationship Id="rId1" Type="http://schemas.openxmlformats.org/officeDocument/2006/relationships/slideLayout" Target="../slideLayouts/slideLayout88.xml"/></Relationships>
</file>

<file path=ppt/slides/_rels/slide18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66.xml"/><Relationship Id="rId1" Type="http://schemas.openxmlformats.org/officeDocument/2006/relationships/slideLayout" Target="../slideLayouts/slideLayout88.xml"/></Relationships>
</file>

<file path=ppt/slides/_rels/slide18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67.xml"/><Relationship Id="rId1" Type="http://schemas.openxmlformats.org/officeDocument/2006/relationships/slideLayout" Target="../slideLayouts/slideLayout88.xml"/></Relationships>
</file>

<file path=ppt/slides/_rels/slide186.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68.xml"/><Relationship Id="rId1" Type="http://schemas.openxmlformats.org/officeDocument/2006/relationships/slideLayout" Target="../slideLayouts/slideLayout88.xml"/><Relationship Id="rId5" Type="http://schemas.openxmlformats.org/officeDocument/2006/relationships/image" Target="../media/image47.jpeg"/><Relationship Id="rId4" Type="http://schemas.openxmlformats.org/officeDocument/2006/relationships/image" Target="../media/image46.jpeg"/></Relationships>
</file>

<file path=ppt/slides/_rels/slide187.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47.xml"/></Relationships>
</file>

<file path=ppt/slides/_rels/slide18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70.xml"/><Relationship Id="rId1" Type="http://schemas.openxmlformats.org/officeDocument/2006/relationships/slideLayout" Target="../slideLayouts/slideLayout88.xml"/></Relationships>
</file>

<file path=ppt/slides/_rels/slide18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71.xml"/><Relationship Id="rId1" Type="http://schemas.openxmlformats.org/officeDocument/2006/relationships/slideLayout" Target="../slideLayouts/slideLayout88.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4.xml"/></Relationships>
</file>

<file path=ppt/slides/_rels/slide190.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72.xml"/><Relationship Id="rId1" Type="http://schemas.openxmlformats.org/officeDocument/2006/relationships/slideLayout" Target="../slideLayouts/slideLayout88.xml"/></Relationships>
</file>

<file path=ppt/slides/_rels/slide19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73.xml"/><Relationship Id="rId1" Type="http://schemas.openxmlformats.org/officeDocument/2006/relationships/slideLayout" Target="../slideLayouts/slideLayout101.xml"/><Relationship Id="rId4" Type="http://schemas.openxmlformats.org/officeDocument/2006/relationships/image" Target="../media/image49.jpeg"/></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19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74.xml"/><Relationship Id="rId1" Type="http://schemas.openxmlformats.org/officeDocument/2006/relationships/slideLayout" Target="../slideLayouts/slideLayout88.xml"/></Relationships>
</file>

<file path=ppt/slides/_rels/slide194.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75.xml"/><Relationship Id="rId1" Type="http://schemas.openxmlformats.org/officeDocument/2006/relationships/slideLayout" Target="../slideLayouts/slideLayout88.xml"/></Relationships>
</file>

<file path=ppt/slides/_rels/slide195.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76.xml"/><Relationship Id="rId1" Type="http://schemas.openxmlformats.org/officeDocument/2006/relationships/slideLayout" Target="../slideLayouts/slideLayout88.xml"/></Relationships>
</file>

<file path=ppt/slides/_rels/slide196.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77.xml"/><Relationship Id="rId1" Type="http://schemas.openxmlformats.org/officeDocument/2006/relationships/slideLayout" Target="../slideLayouts/slideLayout88.xml"/></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198.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78.xml"/><Relationship Id="rId1" Type="http://schemas.openxmlformats.org/officeDocument/2006/relationships/slideLayout" Target="../slideLayouts/slideLayout87.xml"/></Relationships>
</file>

<file path=ppt/slides/_rels/slide199.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79.xml"/><Relationship Id="rId1" Type="http://schemas.openxmlformats.org/officeDocument/2006/relationships/slideLayout" Target="../slideLayouts/slideLayout88.xml"/><Relationship Id="rId4" Type="http://schemas.openxmlformats.org/officeDocument/2006/relationships/image" Target="../media/image54.jpeg"/></Relationships>
</file>

<file path=ppt/slides/_rels/slide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xml"/><Relationship Id="rId1" Type="http://schemas.openxmlformats.org/officeDocument/2006/relationships/slideLayout" Target="../slideLayouts/slideLayout48.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4.xml"/></Relationships>
</file>

<file path=ppt/slides/_rels/slide200.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80.xml"/><Relationship Id="rId1" Type="http://schemas.openxmlformats.org/officeDocument/2006/relationships/slideLayout" Target="../slideLayouts/slideLayout76.xml"/></Relationships>
</file>

<file path=ppt/slides/_rels/slide201.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81.xml"/><Relationship Id="rId1" Type="http://schemas.openxmlformats.org/officeDocument/2006/relationships/slideLayout" Target="../slideLayouts/slideLayout74.xml"/></Relationships>
</file>

<file path=ppt/slides/_rels/slide202.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203.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82.xml"/><Relationship Id="rId1" Type="http://schemas.openxmlformats.org/officeDocument/2006/relationships/slideLayout" Target="../slideLayouts/slideLayout125.xml"/></Relationships>
</file>

<file path=ppt/slides/_rels/slide204.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83.xml"/><Relationship Id="rId1" Type="http://schemas.openxmlformats.org/officeDocument/2006/relationships/slideLayout" Target="../slideLayouts/slideLayout98.xml"/></Relationships>
</file>

<file path=ppt/slides/_rels/slide205.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84.xml"/><Relationship Id="rId1" Type="http://schemas.openxmlformats.org/officeDocument/2006/relationships/slideLayout" Target="../slideLayouts/slideLayout98.xml"/></Relationships>
</file>

<file path=ppt/slides/_rels/slide206.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207.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85.xml"/><Relationship Id="rId1" Type="http://schemas.openxmlformats.org/officeDocument/2006/relationships/slideLayout" Target="../slideLayouts/slideLayout127.xml"/><Relationship Id="rId5" Type="http://schemas.openxmlformats.org/officeDocument/2006/relationships/image" Target="../media/image59.gif"/><Relationship Id="rId4" Type="http://schemas.openxmlformats.org/officeDocument/2006/relationships/image" Target="../media/image58.gif"/></Relationships>
</file>

<file path=ppt/slides/_rels/slide208.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88.xml"/></Relationships>
</file>

<file path=ppt/slides/_rels/slide209.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88.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4.xml"/></Relationships>
</file>

<file path=ppt/slides/_rels/slide210.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88.xml"/></Relationships>
</file>

<file path=ppt/slides/_rels/slide211.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88.xml"/></Relationships>
</file>

<file path=ppt/slides/_rels/slide212.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88.xml"/></Relationships>
</file>

<file path=ppt/slides/_rels/slide213.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88.xml"/></Relationships>
</file>

<file path=ppt/slides/_rels/slide214.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88.xml"/></Relationships>
</file>

<file path=ppt/slides/_rels/slide215.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88.xml"/></Relationships>
</file>

<file path=ppt/slides/_rels/slide216.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128.xml"/></Relationships>
</file>

<file path=ppt/slides/_rels/slide217.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93.xml"/></Relationships>
</file>

<file path=ppt/slides/_rels/slide218.xml.rels><?xml version="1.0" encoding="UTF-8" standalone="yes"?>
<Relationships xmlns="http://schemas.openxmlformats.org/package/2006/relationships"><Relationship Id="rId3" Type="http://schemas.openxmlformats.org/officeDocument/2006/relationships/notesSlide" Target="../notesSlides/notesSlide96.xml"/><Relationship Id="rId2" Type="http://schemas.openxmlformats.org/officeDocument/2006/relationships/slideLayout" Target="../slideLayouts/slideLayout87.xml"/><Relationship Id="rId1" Type="http://schemas.openxmlformats.org/officeDocument/2006/relationships/tags" Target="../tags/tag1.xml"/><Relationship Id="rId6" Type="http://schemas.openxmlformats.org/officeDocument/2006/relationships/image" Target="../media/image61.png"/><Relationship Id="rId5" Type="http://schemas.openxmlformats.org/officeDocument/2006/relationships/image" Target="../media/image60.jpeg"/><Relationship Id="rId4" Type="http://schemas.openxmlformats.org/officeDocument/2006/relationships/audio" Target="../media/audio4.wav"/></Relationships>
</file>

<file path=ppt/slides/_rels/slide219.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tags" Target="../tags/tag4.xml"/><Relationship Id="rId7" Type="http://schemas.openxmlformats.org/officeDocument/2006/relationships/image" Target="../media/image62.png"/><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notesSlide" Target="../notesSlides/notesSlide97.xml"/><Relationship Id="rId5" Type="http://schemas.openxmlformats.org/officeDocument/2006/relationships/slideLayout" Target="../slideLayouts/slideLayout88.xml"/><Relationship Id="rId4" Type="http://schemas.openxmlformats.org/officeDocument/2006/relationships/tags" Target="../tags/tag5.xml"/><Relationship Id="rId9" Type="http://schemas.openxmlformats.org/officeDocument/2006/relationships/image" Target="../media/image64.jpe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4.xml"/></Relationships>
</file>

<file path=ppt/slides/_rels/slide220.xml.rels><?xml version="1.0" encoding="UTF-8" standalone="yes"?>
<Relationships xmlns="http://schemas.openxmlformats.org/package/2006/relationships"><Relationship Id="rId3" Type="http://schemas.openxmlformats.org/officeDocument/2006/relationships/slideLayout" Target="../slideLayouts/slideLayout88.xml"/><Relationship Id="rId2" Type="http://schemas.openxmlformats.org/officeDocument/2006/relationships/tags" Target="../tags/tag7.xml"/><Relationship Id="rId1" Type="http://schemas.openxmlformats.org/officeDocument/2006/relationships/tags" Target="../tags/tag6.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notesSlide" Target="../notesSlides/notesSlide98.xml"/></Relationships>
</file>

<file path=ppt/slides/_rels/slide221.xml.rels><?xml version="1.0" encoding="UTF-8" standalone="yes"?>
<Relationships xmlns="http://schemas.openxmlformats.org/package/2006/relationships"><Relationship Id="rId3" Type="http://schemas.openxmlformats.org/officeDocument/2006/relationships/slideLayout" Target="../slideLayouts/slideLayout88.xml"/><Relationship Id="rId2" Type="http://schemas.openxmlformats.org/officeDocument/2006/relationships/tags" Target="../tags/tag9.xml"/><Relationship Id="rId1" Type="http://schemas.openxmlformats.org/officeDocument/2006/relationships/tags" Target="../tags/tag8.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notesSlide" Target="../notesSlides/notesSlide99.xml"/></Relationships>
</file>

<file path=ppt/slides/_rels/slide222.xml.rels><?xml version="1.0" encoding="UTF-8" standalone="yes"?>
<Relationships xmlns="http://schemas.openxmlformats.org/package/2006/relationships"><Relationship Id="rId3" Type="http://schemas.openxmlformats.org/officeDocument/2006/relationships/slideLayout" Target="../slideLayouts/slideLayout88.xml"/><Relationship Id="rId2" Type="http://schemas.openxmlformats.org/officeDocument/2006/relationships/tags" Target="../tags/tag11.xml"/><Relationship Id="rId1" Type="http://schemas.openxmlformats.org/officeDocument/2006/relationships/tags" Target="../tags/tag10.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notesSlide" Target="../notesSlides/notesSlide100.xml"/></Relationships>
</file>

<file path=ppt/slides/_rels/slide223.xml.rels><?xml version="1.0" encoding="UTF-8" standalone="yes"?>
<Relationships xmlns="http://schemas.openxmlformats.org/package/2006/relationships"><Relationship Id="rId3" Type="http://schemas.openxmlformats.org/officeDocument/2006/relationships/slideLayout" Target="../slideLayouts/slideLayout88.xml"/><Relationship Id="rId7" Type="http://schemas.openxmlformats.org/officeDocument/2006/relationships/image" Target="../media/image66.jpeg"/><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image" Target="../media/image65.png"/><Relationship Id="rId5" Type="http://schemas.openxmlformats.org/officeDocument/2006/relationships/image" Target="../media/image60.jpeg"/><Relationship Id="rId4" Type="http://schemas.openxmlformats.org/officeDocument/2006/relationships/notesSlide" Target="../notesSlides/notesSlide101.xml"/></Relationships>
</file>

<file path=ppt/slides/_rels/slide224.xml.rels><?xml version="1.0" encoding="UTF-8" standalone="yes"?>
<Relationships xmlns="http://schemas.openxmlformats.org/package/2006/relationships"><Relationship Id="rId8" Type="http://schemas.openxmlformats.org/officeDocument/2006/relationships/image" Target="../media/image69.jpeg"/><Relationship Id="rId3" Type="http://schemas.openxmlformats.org/officeDocument/2006/relationships/slideLayout" Target="../slideLayouts/slideLayout88.xml"/><Relationship Id="rId7" Type="http://schemas.openxmlformats.org/officeDocument/2006/relationships/image" Target="../media/image68.png"/><Relationship Id="rId2" Type="http://schemas.openxmlformats.org/officeDocument/2006/relationships/tags" Target="../tags/tag15.xml"/><Relationship Id="rId1" Type="http://schemas.openxmlformats.org/officeDocument/2006/relationships/tags" Target="../tags/tag14.xml"/><Relationship Id="rId6" Type="http://schemas.openxmlformats.org/officeDocument/2006/relationships/image" Target="../media/image67.jpeg"/><Relationship Id="rId5" Type="http://schemas.openxmlformats.org/officeDocument/2006/relationships/image" Target="../media/image54.jpeg"/><Relationship Id="rId4" Type="http://schemas.openxmlformats.org/officeDocument/2006/relationships/notesSlide" Target="../notesSlides/notesSlide102.xml"/></Relationships>
</file>

<file path=ppt/slides/_rels/slide225.xml.rels><?xml version="1.0" encoding="UTF-8" standalone="yes"?>
<Relationships xmlns="http://schemas.openxmlformats.org/package/2006/relationships"><Relationship Id="rId3" Type="http://schemas.openxmlformats.org/officeDocument/2006/relationships/notesSlide" Target="../notesSlides/notesSlide103.xml"/><Relationship Id="rId2" Type="http://schemas.openxmlformats.org/officeDocument/2006/relationships/slideLayout" Target="../slideLayouts/slideLayout92.xml"/><Relationship Id="rId1" Type="http://schemas.openxmlformats.org/officeDocument/2006/relationships/tags" Target="../tags/tag16.xml"/><Relationship Id="rId4" Type="http://schemas.openxmlformats.org/officeDocument/2006/relationships/image" Target="../media/image68.png"/></Relationships>
</file>

<file path=ppt/slides/_rels/slide226.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tags" Target="../tags/tag19.xml"/><Relationship Id="rId7" Type="http://schemas.openxmlformats.org/officeDocument/2006/relationships/image" Target="../media/image62.png"/><Relationship Id="rId2" Type="http://schemas.openxmlformats.org/officeDocument/2006/relationships/tags" Target="../tags/tag18.xml"/><Relationship Id="rId1" Type="http://schemas.openxmlformats.org/officeDocument/2006/relationships/tags" Target="../tags/tag17.xml"/><Relationship Id="rId6" Type="http://schemas.openxmlformats.org/officeDocument/2006/relationships/notesSlide" Target="../notesSlides/notesSlide104.xml"/><Relationship Id="rId5" Type="http://schemas.openxmlformats.org/officeDocument/2006/relationships/slideLayout" Target="../slideLayouts/slideLayout88.xml"/><Relationship Id="rId4" Type="http://schemas.openxmlformats.org/officeDocument/2006/relationships/tags" Target="../tags/tag20.xml"/><Relationship Id="rId9" Type="http://schemas.openxmlformats.org/officeDocument/2006/relationships/image" Target="../media/image70.png"/></Relationships>
</file>

<file path=ppt/slides/_rels/slide227.xml.rels><?xml version="1.0" encoding="UTF-8" standalone="yes"?>
<Relationships xmlns="http://schemas.openxmlformats.org/package/2006/relationships"><Relationship Id="rId3" Type="http://schemas.openxmlformats.org/officeDocument/2006/relationships/slideLayout" Target="../slideLayouts/slideLayout88.xml"/><Relationship Id="rId2" Type="http://schemas.openxmlformats.org/officeDocument/2006/relationships/tags" Target="../tags/tag22.xml"/><Relationship Id="rId1" Type="http://schemas.openxmlformats.org/officeDocument/2006/relationships/tags" Target="../tags/tag21.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notesSlide" Target="../notesSlides/notesSlide105.xml"/></Relationships>
</file>

<file path=ppt/slides/_rels/slide228.xml.rels><?xml version="1.0" encoding="UTF-8" standalone="yes"?>
<Relationships xmlns="http://schemas.openxmlformats.org/package/2006/relationships"><Relationship Id="rId3" Type="http://schemas.openxmlformats.org/officeDocument/2006/relationships/slideLayout" Target="../slideLayouts/slideLayout88.xml"/><Relationship Id="rId2" Type="http://schemas.openxmlformats.org/officeDocument/2006/relationships/tags" Target="../tags/tag24.xml"/><Relationship Id="rId1" Type="http://schemas.openxmlformats.org/officeDocument/2006/relationships/tags" Target="../tags/tag23.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notesSlide" Target="../notesSlides/notesSlide106.xml"/></Relationships>
</file>

<file path=ppt/slides/_rels/slide229.xml.rels><?xml version="1.0" encoding="UTF-8" standalone="yes"?>
<Relationships xmlns="http://schemas.openxmlformats.org/package/2006/relationships"><Relationship Id="rId3" Type="http://schemas.openxmlformats.org/officeDocument/2006/relationships/slideLayout" Target="../slideLayouts/slideLayout88.xml"/><Relationship Id="rId2" Type="http://schemas.openxmlformats.org/officeDocument/2006/relationships/tags" Target="../tags/tag26.xml"/><Relationship Id="rId1" Type="http://schemas.openxmlformats.org/officeDocument/2006/relationships/tags" Target="../tags/tag25.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notesSlide" Target="../notesSlides/notesSlide10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4.xml"/></Relationships>
</file>

<file path=ppt/slides/_rels/slide23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08.xml"/><Relationship Id="rId1" Type="http://schemas.openxmlformats.org/officeDocument/2006/relationships/slideLayout" Target="../slideLayouts/slideLayout48.xml"/></Relationships>
</file>

<file path=ppt/slides/_rels/slide231.xml.rels><?xml version="1.0" encoding="UTF-8" standalone="yes"?>
<Relationships xmlns="http://schemas.openxmlformats.org/package/2006/relationships"><Relationship Id="rId3" Type="http://schemas.openxmlformats.org/officeDocument/2006/relationships/image" Target="../media/image72.gif"/><Relationship Id="rId2" Type="http://schemas.openxmlformats.org/officeDocument/2006/relationships/notesSlide" Target="../notesSlides/notesSlide109.xml"/><Relationship Id="rId1" Type="http://schemas.openxmlformats.org/officeDocument/2006/relationships/slideLayout" Target="../slideLayouts/slideLayout48.xml"/></Relationships>
</file>

<file path=ppt/slides/_rels/slide23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10.xml"/><Relationship Id="rId1" Type="http://schemas.openxmlformats.org/officeDocument/2006/relationships/slideLayout" Target="../slideLayouts/slideLayout139.xml"/><Relationship Id="rId5" Type="http://schemas.openxmlformats.org/officeDocument/2006/relationships/image" Target="../media/image74.gif"/><Relationship Id="rId4" Type="http://schemas.openxmlformats.org/officeDocument/2006/relationships/image" Target="../media/image73.jpeg"/></Relationships>
</file>

<file path=ppt/slides/_rels/slide233.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48.xml"/></Relationships>
</file>

<file path=ppt/slides/_rels/slide234.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notesSlide" Target="../notesSlides/notesSlide112.xml"/><Relationship Id="rId1" Type="http://schemas.openxmlformats.org/officeDocument/2006/relationships/slideLayout" Target="../slideLayouts/slideLayout48.xml"/></Relationships>
</file>

<file path=ppt/slides/_rels/slide235.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48.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9.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4.xml"/></Relationships>
</file>

<file path=ppt/slides/_rels/slide29.xml.rels><?xml version="1.0" encoding="UTF-8" standalone="yes"?>
<Relationships xmlns="http://schemas.openxmlformats.org/package/2006/relationships"><Relationship Id="rId3" Type="http://schemas.openxmlformats.org/officeDocument/2006/relationships/hyperlink" Target="https://ref.ly/logosres/9781596698628?art=r12&amp;off=2088&amp;ctx=ng+was+in+parables.%0a~As+they+gathered+on+" TargetMode="External"/><Relationship Id="rId2" Type="http://schemas.openxmlformats.org/officeDocument/2006/relationships/notesSlide" Target="../notesSlides/notesSlide27.xml"/><Relationship Id="rId1" Type="http://schemas.openxmlformats.org/officeDocument/2006/relationships/slideLayout" Target="../slideLayouts/slideLayout48.xml"/><Relationship Id="rId4" Type="http://schemas.openxmlformats.org/officeDocument/2006/relationships/image" Target="../media/image20.jpg"/></Relationships>
</file>

<file path=ppt/slides/_rels/slide3.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2.xml"/><Relationship Id="rId1" Type="http://schemas.openxmlformats.org/officeDocument/2006/relationships/slideLayout" Target="../slideLayouts/slideLayout48.xml"/></Relationships>
</file>

<file path=ppt/slides/_rels/slide30.xml.rels><?xml version="1.0" encoding="UTF-8" standalone="yes"?>
<Relationships xmlns="http://schemas.openxmlformats.org/package/2006/relationships"><Relationship Id="rId3" Type="http://schemas.openxmlformats.org/officeDocument/2006/relationships/hyperlink" Target="https://ref.ly/logosres/whatisprovidence?ref=Page.p+29&amp;off=755" TargetMode="External"/><Relationship Id="rId2" Type="http://schemas.openxmlformats.org/officeDocument/2006/relationships/notesSlide" Target="../notesSlides/notesSlide28.xml"/><Relationship Id="rId1" Type="http://schemas.openxmlformats.org/officeDocument/2006/relationships/slideLayout" Target="../slideLayouts/slideLayout48.xml"/></Relationships>
</file>

<file path=ppt/slides/_rels/slide31.xml.rels><?xml version="1.0" encoding="UTF-8" standalone="yes"?>
<Relationships xmlns="http://schemas.openxmlformats.org/package/2006/relationships"><Relationship Id="rId3" Type="http://schemas.openxmlformats.org/officeDocument/2006/relationships/hyperlink" Target="https://ref.ly/logosres/prvdncgdhlm?ref=Page.p+185&amp;off=8331" TargetMode="External"/><Relationship Id="rId2" Type="http://schemas.openxmlformats.org/officeDocument/2006/relationships/notesSlide" Target="../notesSlides/notesSlide29.xml"/><Relationship Id="rId1" Type="http://schemas.openxmlformats.org/officeDocument/2006/relationships/slideLayout" Target="../slideLayouts/slideLayout48.xml"/></Relationships>
</file>

<file path=ppt/slides/_rels/slide32.xml.rels><?xml version="1.0" encoding="UTF-8" standalone="yes"?>
<Relationships xmlns="http://schemas.openxmlformats.org/package/2006/relationships"><Relationship Id="rId3" Type="http://schemas.openxmlformats.org/officeDocument/2006/relationships/hyperlink" Target="https://ref.ly/logosres/prvdncgdhlm?ref=Page.p+137" TargetMode="External"/><Relationship Id="rId2" Type="http://schemas.openxmlformats.org/officeDocument/2006/relationships/notesSlide" Target="../notesSlides/notesSlide30.xml"/><Relationship Id="rId1" Type="http://schemas.openxmlformats.org/officeDocument/2006/relationships/slideLayout" Target="../slideLayouts/slideLayout48.xml"/></Relationships>
</file>

<file path=ppt/slides/_rels/slide33.xml.rels><?xml version="1.0" encoding="UTF-8" standalone="yes"?>
<Relationships xmlns="http://schemas.openxmlformats.org/package/2006/relationships"><Relationship Id="rId3" Type="http://schemas.openxmlformats.org/officeDocument/2006/relationships/hyperlink" Target="https://ref.ly/logosres/prvdncgdhlm?ref=Page.p+145&amp;off=2&amp;ctx=6%0a~PRAYER+AND+PROVIDENCE%0aThere+are+many+d" TargetMode="External"/><Relationship Id="rId2" Type="http://schemas.openxmlformats.org/officeDocument/2006/relationships/notesSlide" Target="../notesSlides/notesSlide31.xml"/><Relationship Id="rId1" Type="http://schemas.openxmlformats.org/officeDocument/2006/relationships/slideLayout" Target="../slideLayouts/slideLayout48.xml"/></Relationships>
</file>

<file path=ppt/slides/_rels/slide34.xml.rels><?xml version="1.0" encoding="UTF-8" standalone="yes"?>
<Relationships xmlns="http://schemas.openxmlformats.org/package/2006/relationships"><Relationship Id="rId3" Type="http://schemas.openxmlformats.org/officeDocument/2006/relationships/hyperlink" Target="https://ref.ly/logosres/prvdncgdhlm?ref=Page.p+147" TargetMode="External"/><Relationship Id="rId2" Type="http://schemas.openxmlformats.org/officeDocument/2006/relationships/notesSlide" Target="../notesSlides/notesSlide32.xml"/><Relationship Id="rId1" Type="http://schemas.openxmlformats.org/officeDocument/2006/relationships/slideLayout" Target="../slideLayouts/slideLayout48.xml"/><Relationship Id="rId4" Type="http://schemas.openxmlformats.org/officeDocument/2006/relationships/hyperlink" Target="https://ref.ly/logosres/9781596698628?art=r12&amp;off=2088&amp;ctx=ng+was+in+parables.%0a~As+they+gathered+on+" TargetMode="External"/></Relationships>
</file>

<file path=ppt/slides/_rels/slide35.xml.rels><?xml version="1.0" encoding="UTF-8" standalone="yes"?>
<Relationships xmlns="http://schemas.openxmlformats.org/package/2006/relationships"><Relationship Id="rId3" Type="http://schemas.openxmlformats.org/officeDocument/2006/relationships/hyperlink" Target="https://ref.ly/logosres/prvdncgdhlm?ref=Page.p+153" TargetMode="External"/><Relationship Id="rId2" Type="http://schemas.openxmlformats.org/officeDocument/2006/relationships/notesSlide" Target="../notesSlides/notesSlide33.xml"/><Relationship Id="rId1" Type="http://schemas.openxmlformats.org/officeDocument/2006/relationships/slideLayout" Target="../slideLayouts/slideLayout48.xml"/></Relationships>
</file>

<file path=ppt/slides/_rels/slide36.xml.rels><?xml version="1.0" encoding="UTF-8" standalone="yes"?>
<Relationships xmlns="http://schemas.openxmlformats.org/package/2006/relationships"><Relationship Id="rId2" Type="http://schemas.openxmlformats.org/officeDocument/2006/relationships/slide" Target="slide10.xml"/><Relationship Id="rId1" Type="http://schemas.openxmlformats.org/officeDocument/2006/relationships/slideLayout" Target="../slideLayouts/slideLayout47.xml"/></Relationships>
</file>

<file path=ppt/slides/_rels/slide37.xml.rels><?xml version="1.0" encoding="UTF-8" standalone="yes"?>
<Relationships xmlns="http://schemas.openxmlformats.org/package/2006/relationships"><Relationship Id="rId3" Type="http://schemas.openxmlformats.org/officeDocument/2006/relationships/hyperlink" Target="https://ref.ly/logosres/9781596698628?art=r12&amp;off=2088&amp;ctx=ng+was+in+parables.%0a~As+they+gathered+on+" TargetMode="External"/><Relationship Id="rId2" Type="http://schemas.openxmlformats.org/officeDocument/2006/relationships/notesSlide" Target="../notesSlides/notesSlide34.xml"/><Relationship Id="rId1" Type="http://schemas.openxmlformats.org/officeDocument/2006/relationships/slideLayout" Target="../slideLayouts/slideLayout48.xml"/><Relationship Id="rId4" Type="http://schemas.openxmlformats.org/officeDocument/2006/relationships/image" Target="../media/image21.jpg"/></Relationships>
</file>

<file path=ppt/slides/_rels/slide38.xml.rels><?xml version="1.0" encoding="UTF-8" standalone="yes"?>
<Relationships xmlns="http://schemas.openxmlformats.org/package/2006/relationships"><Relationship Id="rId3" Type="http://schemas.openxmlformats.org/officeDocument/2006/relationships/hyperlink" Target="https://ref.ly/logosres/9781596698628?art=r12&amp;off=2088&amp;ctx=ng+was+in+parables.%0a~As+they+gathered+on+" TargetMode="External"/><Relationship Id="rId2" Type="http://schemas.openxmlformats.org/officeDocument/2006/relationships/notesSlide" Target="../notesSlides/notesSlide35.xml"/><Relationship Id="rId1" Type="http://schemas.openxmlformats.org/officeDocument/2006/relationships/slideLayout" Target="../slideLayouts/slideLayout48.xml"/><Relationship Id="rId4" Type="http://schemas.openxmlformats.org/officeDocument/2006/relationships/image" Target="../media/image22.jpg"/></Relationships>
</file>

<file path=ppt/slides/_rels/slide39.xml.rels><?xml version="1.0" encoding="UTF-8" standalone="yes"?>
<Relationships xmlns="http://schemas.openxmlformats.org/package/2006/relationships"><Relationship Id="rId3" Type="http://schemas.openxmlformats.org/officeDocument/2006/relationships/hyperlink" Target="https://ref.ly/logosres/9781596698628?art=r12&amp;off=2088&amp;ctx=ng+was+in+parables.%0a~As+they+gathered+on+" TargetMode="External"/><Relationship Id="rId2" Type="http://schemas.openxmlformats.org/officeDocument/2006/relationships/notesSlide" Target="../notesSlides/notesSlide36.xml"/><Relationship Id="rId1" Type="http://schemas.openxmlformats.org/officeDocument/2006/relationships/slideLayout" Target="../slideLayouts/slideLayout48.xml"/><Relationship Id="rId4" Type="http://schemas.openxmlformats.org/officeDocument/2006/relationships/image" Target="../media/image23.jpg"/></Relationships>
</file>

<file path=ppt/slides/_rels/slide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3.xml"/><Relationship Id="rId1" Type="http://schemas.openxmlformats.org/officeDocument/2006/relationships/slideLayout" Target="../slideLayouts/slideLayout48.xml"/></Relationships>
</file>

<file path=ppt/slides/_rels/slide40.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37.xml"/><Relationship Id="rId1" Type="http://schemas.openxmlformats.org/officeDocument/2006/relationships/slideLayout" Target="../slideLayouts/slideLayout48.xml"/></Relationships>
</file>

<file path=ppt/slides/_rels/slide41.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38.xml"/><Relationship Id="rId1" Type="http://schemas.openxmlformats.org/officeDocument/2006/relationships/slideLayout" Target="../slideLayouts/slideLayout48.xml"/><Relationship Id="rId4" Type="http://schemas.openxmlformats.org/officeDocument/2006/relationships/image" Target="../media/image26.jpg"/></Relationships>
</file>

<file path=ppt/slides/_rels/slide42.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39.xml"/><Relationship Id="rId1" Type="http://schemas.openxmlformats.org/officeDocument/2006/relationships/slideLayout" Target="../slideLayouts/slideLayout48.xml"/></Relationships>
</file>

<file path=ppt/slides/_rels/slide43.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40.xml"/><Relationship Id="rId1" Type="http://schemas.openxmlformats.org/officeDocument/2006/relationships/slideLayout" Target="../slideLayouts/slideLayout48.xml"/></Relationships>
</file>

<file path=ppt/slides/_rels/slide44.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41.xml"/><Relationship Id="rId1" Type="http://schemas.openxmlformats.org/officeDocument/2006/relationships/slideLayout" Target="../slideLayouts/slideLayout48.xml"/></Relationships>
</file>

<file path=ppt/slides/_rels/slide45.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42.xml"/><Relationship Id="rId1" Type="http://schemas.openxmlformats.org/officeDocument/2006/relationships/slideLayout" Target="../slideLayouts/slideLayout48.xml"/></Relationships>
</file>

<file path=ppt/slides/_rels/slide4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6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2.xml"/></Relationships>
</file>

<file path=ppt/slides/_rels/slide48.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59.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4.xml"/><Relationship Id="rId1" Type="http://schemas.openxmlformats.org/officeDocument/2006/relationships/slideLayout" Target="../slideLayouts/slideLayout48.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54.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59.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5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6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59.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59.xml"/></Relationships>
</file>

<file path=ppt/slides/_rels/slide6.xml.rels><?xml version="1.0" encoding="UTF-8" standalone="yes"?>
<Relationships xmlns="http://schemas.openxmlformats.org/package/2006/relationships"><Relationship Id="rId3" Type="http://schemas.openxmlformats.org/officeDocument/2006/relationships/hyperlink" Target="http://humanityhealing.net/2011/05/the-wheels-of-providence-i/" TargetMode="External"/><Relationship Id="rId2" Type="http://schemas.openxmlformats.org/officeDocument/2006/relationships/image" Target="../media/image15.jpg"/><Relationship Id="rId1" Type="http://schemas.openxmlformats.org/officeDocument/2006/relationships/slideLayout" Target="../slideLayouts/slideLayout18.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2.xml"/></Relationships>
</file>

<file path=ppt/slides/_rels/slide68.xml.rels><?xml version="1.0" encoding="UTF-8" standalone="yes"?>
<Relationships xmlns="http://schemas.openxmlformats.org/package/2006/relationships"><Relationship Id="rId2" Type="http://schemas.openxmlformats.org/officeDocument/2006/relationships/hyperlink" Target="https://www.christiancourier.com/articles/5-what-does-the-bible-say-about-miracles" TargetMode="External"/><Relationship Id="rId1" Type="http://schemas.openxmlformats.org/officeDocument/2006/relationships/slideLayout" Target="../slideLayouts/slideLayout7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2.xml"/></Relationships>
</file>

<file path=ppt/slides/_rels/slide7.xml.rels><?xml version="1.0" encoding="UTF-8" standalone="yes"?>
<Relationships xmlns="http://schemas.openxmlformats.org/package/2006/relationships"><Relationship Id="rId3" Type="http://schemas.openxmlformats.org/officeDocument/2006/relationships/hyperlink" Target="https://ref.ly/logosres/9781596698628?art=r12&amp;off=2088&amp;ctx=ng+was+in+parables.%0a~As+they+gathered+on+" TargetMode="External"/><Relationship Id="rId2" Type="http://schemas.openxmlformats.org/officeDocument/2006/relationships/notesSlide" Target="../notesSlides/notesSlide5.xml"/><Relationship Id="rId1" Type="http://schemas.openxmlformats.org/officeDocument/2006/relationships/slideLayout" Target="../slideLayouts/slideLayout48.xml"/><Relationship Id="rId4" Type="http://schemas.openxmlformats.org/officeDocument/2006/relationships/image" Target="../media/image16.jp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2.xml"/></Relationships>
</file>

<file path=ppt/slides/_rels/slide74.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43.xml"/><Relationship Id="rId1" Type="http://schemas.openxmlformats.org/officeDocument/2006/relationships/slideLayout" Target="../slideLayouts/slideLayout48.xml"/></Relationships>
</file>

<file path=ppt/slides/_rels/slide7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67.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78.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44.xml"/><Relationship Id="rId1" Type="http://schemas.openxmlformats.org/officeDocument/2006/relationships/slideLayout" Target="../slideLayouts/slideLayout48.xml"/></Relationships>
</file>

<file path=ppt/slides/_rels/slide79.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59.xml"/></Relationships>
</file>

<file path=ppt/slides/_rels/slide8.xml.rels><?xml version="1.0" encoding="UTF-8" standalone="yes"?>
<Relationships xmlns="http://schemas.openxmlformats.org/package/2006/relationships"><Relationship Id="rId3" Type="http://schemas.openxmlformats.org/officeDocument/2006/relationships/hyperlink" Target="https://ref.ly/logosres/9781596698628?art=r12&amp;off=2088&amp;ctx=ng+was+in+parables.%0a~As+they+gathered+on+" TargetMode="External"/><Relationship Id="rId2" Type="http://schemas.openxmlformats.org/officeDocument/2006/relationships/notesSlide" Target="../notesSlides/notesSlide6.xml"/><Relationship Id="rId1" Type="http://schemas.openxmlformats.org/officeDocument/2006/relationships/slideLayout" Target="../slideLayouts/slideLayout48.xml"/><Relationship Id="rId4" Type="http://schemas.openxmlformats.org/officeDocument/2006/relationships/image" Target="../media/image17.jp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58.xml"/></Relationships>
</file>

<file path=ppt/slides/_rels/slide90.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45.xml"/><Relationship Id="rId1" Type="http://schemas.openxmlformats.org/officeDocument/2006/relationships/slideLayout" Target="../slideLayouts/slideLayout48.xml"/></Relationships>
</file>

<file path=ppt/slides/_rels/slide91.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46.xml"/><Relationship Id="rId1" Type="http://schemas.openxmlformats.org/officeDocument/2006/relationships/slideLayout" Target="../slideLayouts/slideLayout48.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94.xml.rels><?xml version="1.0" encoding="UTF-8" standalone="yes"?>
<Relationships xmlns="http://schemas.openxmlformats.org/package/2006/relationships"><Relationship Id="rId8" Type="http://schemas.openxmlformats.org/officeDocument/2006/relationships/hyperlink" Target="https://biblia.com/bible/nasb95/2%20Cor.%2012.7" TargetMode="External"/><Relationship Id="rId3" Type="http://schemas.openxmlformats.org/officeDocument/2006/relationships/hyperlink" Target="https://biblia.com/bible/nasb95/Gal%204.13-14" TargetMode="External"/><Relationship Id="rId7" Type="http://schemas.openxmlformats.org/officeDocument/2006/relationships/hyperlink" Target="https://biblia.com/bible/nasb95/Gal%204.15" TargetMode="External"/><Relationship Id="rId2" Type="http://schemas.openxmlformats.org/officeDocument/2006/relationships/hyperlink" Target="https://biblia.com/bible/nasb95/2%20Cor%2012.7-8" TargetMode="External"/><Relationship Id="rId1" Type="http://schemas.openxmlformats.org/officeDocument/2006/relationships/slideLayout" Target="../slideLayouts/slideLayout61.xml"/><Relationship Id="rId6" Type="http://schemas.openxmlformats.org/officeDocument/2006/relationships/hyperlink" Target="https://biblia.com/bible/nasb95/Acts%2022.11" TargetMode="External"/><Relationship Id="rId5" Type="http://schemas.openxmlformats.org/officeDocument/2006/relationships/hyperlink" Target="https://biblia.com/bible/nasb95/Acts%209.8-9" TargetMode="External"/><Relationship Id="rId4" Type="http://schemas.openxmlformats.org/officeDocument/2006/relationships/hyperlink" Target="https://biblia.com/bible/nasb95/Acts%209.3" TargetMode="Externa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7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7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7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A397E3E-B90C-4D82-BAAA-36F7AC6A45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ource Sans Pro"/>
              <a:ea typeface="+mn-ea"/>
              <a:cs typeface="+mn-cs"/>
            </a:endParaRPr>
          </a:p>
        </p:txBody>
      </p:sp>
      <p:pic>
        <p:nvPicPr>
          <p:cNvPr id="4" name="Picture 3">
            <a:extLst>
              <a:ext uri="{FF2B5EF4-FFF2-40B4-BE49-F238E27FC236}">
                <a16:creationId xmlns:a16="http://schemas.microsoft.com/office/drawing/2014/main" id="{1E3EE70A-EE03-42B6-BDDD-F3018A4B1016}"/>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r="-1" b="283"/>
          <a:stretch/>
        </p:blipFill>
        <p:spPr>
          <a:xfrm>
            <a:off x="20" y="10"/>
            <a:ext cx="12191978" cy="6857990"/>
          </a:xfrm>
          <a:prstGeom prst="rect">
            <a:avLst/>
          </a:prstGeom>
        </p:spPr>
      </p:pic>
      <p:sp>
        <p:nvSpPr>
          <p:cNvPr id="11" name="Rectangle 10">
            <a:extLst>
              <a:ext uri="{FF2B5EF4-FFF2-40B4-BE49-F238E27FC236}">
                <a16:creationId xmlns:a16="http://schemas.microsoft.com/office/drawing/2014/main" id="{DDA28611-3C49-4908-AE9E-F37B271377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7603955" cy="6858000"/>
          </a:xfrm>
          <a:prstGeom prst="rect">
            <a:avLst/>
          </a:prstGeom>
          <a:gradFill>
            <a:gsLst>
              <a:gs pos="0">
                <a:schemeClr val="tx1">
                  <a:alpha val="0"/>
                </a:schemeClr>
              </a:gs>
              <a:gs pos="100000">
                <a:schemeClr val="tx1">
                  <a:alpha val="3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ource Sans Pro"/>
              <a:ea typeface="+mn-ea"/>
              <a:cs typeface="+mn-cs"/>
            </a:endParaRPr>
          </a:p>
        </p:txBody>
      </p:sp>
      <p:sp>
        <p:nvSpPr>
          <p:cNvPr id="13" name="Freeform: Shape 12">
            <a:extLst>
              <a:ext uri="{FF2B5EF4-FFF2-40B4-BE49-F238E27FC236}">
                <a16:creationId xmlns:a16="http://schemas.microsoft.com/office/drawing/2014/main" id="{C66D63E6-0ECD-4AC2-8C8E-C6EFA54A3B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396898"/>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7963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283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7963"/>
                </a:lnTo>
                <a:lnTo>
                  <a:pt x="1613277" y="39017"/>
                </a:lnTo>
                <a:lnTo>
                  <a:pt x="1374516" y="277779"/>
                </a:lnTo>
                <a:lnTo>
                  <a:pt x="1135754" y="39017"/>
                </a:lnTo>
                <a:lnTo>
                  <a:pt x="896745" y="277779"/>
                </a:lnTo>
                <a:lnTo>
                  <a:pt x="657984" y="39017"/>
                </a:lnTo>
                <a:lnTo>
                  <a:pt x="419222" y="277779"/>
                </a:lnTo>
                <a:lnTo>
                  <a:pt x="180458" y="39017"/>
                </a:lnTo>
                <a:lnTo>
                  <a:pt x="0" y="219283"/>
                </a:lnTo>
                <a:lnTo>
                  <a:pt x="0" y="180458"/>
                </a:lnTo>
                <a:close/>
              </a:path>
            </a:pathLst>
          </a:custGeom>
          <a:solidFill>
            <a:schemeClr val="tx1"/>
          </a:solidFill>
          <a:ln w="9525"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Source Sans Pro"/>
              <a:ea typeface="+mn-ea"/>
              <a:cs typeface="+mn-cs"/>
            </a:endParaRPr>
          </a:p>
        </p:txBody>
      </p:sp>
      <p:sp>
        <p:nvSpPr>
          <p:cNvPr id="15" name="Freeform: Shape 14">
            <a:extLst>
              <a:ext uri="{FF2B5EF4-FFF2-40B4-BE49-F238E27FC236}">
                <a16:creationId xmlns:a16="http://schemas.microsoft.com/office/drawing/2014/main" id="{2C49298F-FE84-4637-A2D4-B110A65356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836633"/>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8208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475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8208"/>
                </a:lnTo>
                <a:lnTo>
                  <a:pt x="1613277" y="39017"/>
                </a:lnTo>
                <a:lnTo>
                  <a:pt x="1374516" y="277779"/>
                </a:lnTo>
                <a:lnTo>
                  <a:pt x="1135754" y="39017"/>
                </a:lnTo>
                <a:lnTo>
                  <a:pt x="896745" y="277779"/>
                </a:lnTo>
                <a:lnTo>
                  <a:pt x="657984" y="39017"/>
                </a:lnTo>
                <a:lnTo>
                  <a:pt x="419222" y="277779"/>
                </a:lnTo>
                <a:lnTo>
                  <a:pt x="180458" y="39017"/>
                </a:lnTo>
                <a:lnTo>
                  <a:pt x="0" y="219475"/>
                </a:lnTo>
                <a:lnTo>
                  <a:pt x="0" y="180458"/>
                </a:lnTo>
                <a:close/>
              </a:path>
            </a:pathLst>
          </a:custGeom>
          <a:solidFill>
            <a:schemeClr val="tx1"/>
          </a:solidFill>
          <a:ln w="9525"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Source Sans Pro"/>
              <a:ea typeface="+mn-ea"/>
              <a:cs typeface="+mn-cs"/>
            </a:endParaRPr>
          </a:p>
        </p:txBody>
      </p:sp>
      <p:sp>
        <p:nvSpPr>
          <p:cNvPr id="17" name="Rectangle 16">
            <a:extLst>
              <a:ext uri="{FF2B5EF4-FFF2-40B4-BE49-F238E27FC236}">
                <a16:creationId xmlns:a16="http://schemas.microsoft.com/office/drawing/2014/main" id="{2C1D3151-5F97-4860-B56C-C98BD62CC2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3973" y="901769"/>
            <a:ext cx="4970256" cy="3855397"/>
          </a:xfrm>
          <a:prstGeom prst="rect">
            <a:avLst/>
          </a:prstGeom>
          <a:solidFill>
            <a:srgbClr val="FFFFFF"/>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ource Sans Pro"/>
              <a:ea typeface="+mn-ea"/>
              <a:cs typeface="+mn-cs"/>
            </a:endParaRPr>
          </a:p>
        </p:txBody>
      </p:sp>
      <p:sp>
        <p:nvSpPr>
          <p:cNvPr id="19" name="Rectangle 18">
            <a:extLst>
              <a:ext uri="{FF2B5EF4-FFF2-40B4-BE49-F238E27FC236}">
                <a16:creationId xmlns:a16="http://schemas.microsoft.com/office/drawing/2014/main" id="{287DFBF2-49F6-42E9-A0A3-263E1B29E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3973" y="901769"/>
            <a:ext cx="4970256" cy="3855397"/>
          </a:xfrm>
          <a:prstGeom prst="rect">
            <a:avLst/>
          </a:prstGeom>
          <a:solidFill>
            <a:schemeClr val="accent3">
              <a:alpha val="2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ource Sans Pro"/>
              <a:ea typeface="+mn-ea"/>
              <a:cs typeface="+mn-cs"/>
            </a:endParaRPr>
          </a:p>
        </p:txBody>
      </p:sp>
      <p:sp useBgFill="1">
        <p:nvSpPr>
          <p:cNvPr id="21" name="Rectangle 20">
            <a:extLst>
              <a:ext uri="{FF2B5EF4-FFF2-40B4-BE49-F238E27FC236}">
                <a16:creationId xmlns:a16="http://schemas.microsoft.com/office/drawing/2014/main" id="{8DE96824-E506-4448-8704-5EC7BF7BC5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6578" y="798986"/>
            <a:ext cx="4970256" cy="3855397"/>
          </a:xfrm>
          <a:prstGeom prst="rect">
            <a:avLst/>
          </a:prstGeom>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ource Sans Pro"/>
              <a:ea typeface="+mn-ea"/>
              <a:cs typeface="+mn-cs"/>
            </a:endParaRPr>
          </a:p>
        </p:txBody>
      </p:sp>
      <p:sp>
        <p:nvSpPr>
          <p:cNvPr id="2" name="Title 1">
            <a:extLst>
              <a:ext uri="{FF2B5EF4-FFF2-40B4-BE49-F238E27FC236}">
                <a16:creationId xmlns:a16="http://schemas.microsoft.com/office/drawing/2014/main" id="{B9054806-C0AA-45CB-BC6E-62B5A8F0A85A}"/>
              </a:ext>
            </a:extLst>
          </p:cNvPr>
          <p:cNvSpPr>
            <a:spLocks noGrp="1"/>
          </p:cNvSpPr>
          <p:nvPr>
            <p:ph type="ctrTitle"/>
          </p:nvPr>
        </p:nvSpPr>
        <p:spPr>
          <a:xfrm>
            <a:off x="576577" y="1006404"/>
            <a:ext cx="4970258" cy="2577893"/>
          </a:xfrm>
        </p:spPr>
        <p:txBody>
          <a:bodyPr>
            <a:noAutofit/>
          </a:bodyPr>
          <a:lstStyle/>
          <a:p>
            <a:r>
              <a:rPr lang="en-US" sz="3200" dirty="0">
                <a:solidFill>
                  <a:srgbClr val="C00000"/>
                </a:solidFill>
                <a:effectLst>
                  <a:outerShdw blurRad="38100" dist="38100" dir="2700000" algn="tl">
                    <a:srgbClr val="000000">
                      <a:alpha val="43137"/>
                    </a:srgbClr>
                  </a:outerShdw>
                </a:effectLst>
                <a:latin typeface="Mistral" panose="03090702030407020403" pitchFamily="66" charset="0"/>
              </a:rPr>
              <a:t>Providence intersects with our spiritual discipline&amp; prayer life</a:t>
            </a:r>
            <a:r>
              <a:rPr lang="en-US" sz="3200" dirty="0">
                <a:solidFill>
                  <a:srgbClr val="C00000"/>
                </a:solidFill>
              </a:rPr>
              <a:t>!</a:t>
            </a:r>
          </a:p>
        </p:txBody>
      </p:sp>
      <p:sp>
        <p:nvSpPr>
          <p:cNvPr id="3" name="Subtitle 2">
            <a:extLst>
              <a:ext uri="{FF2B5EF4-FFF2-40B4-BE49-F238E27FC236}">
                <a16:creationId xmlns:a16="http://schemas.microsoft.com/office/drawing/2014/main" id="{E6DD5D34-8241-4124-8E7A-384C3843C1B2}"/>
              </a:ext>
            </a:extLst>
          </p:cNvPr>
          <p:cNvSpPr>
            <a:spLocks noGrp="1"/>
          </p:cNvSpPr>
          <p:nvPr>
            <p:ph type="subTitle" idx="1"/>
          </p:nvPr>
        </p:nvSpPr>
        <p:spPr>
          <a:xfrm>
            <a:off x="1069928" y="3890865"/>
            <a:ext cx="4184101" cy="595201"/>
          </a:xfrm>
        </p:spPr>
        <p:txBody>
          <a:bodyPr>
            <a:normAutofit/>
          </a:bodyPr>
          <a:lstStyle/>
          <a:p>
            <a:r>
              <a:rPr lang="en-US" dirty="0"/>
              <a:t>By David Lee Burris</a:t>
            </a:r>
          </a:p>
        </p:txBody>
      </p:sp>
    </p:spTree>
    <p:extLst>
      <p:ext uri="{BB962C8B-B14F-4D97-AF65-F5344CB8AC3E}">
        <p14:creationId xmlns:p14="http://schemas.microsoft.com/office/powerpoint/2010/main" val="219630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0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mute="1">
                <p:cTn id="7" repeatCount="indefinite" fill="hold" display="0">
                  <p:stCondLst>
                    <p:cond delay="indefinite"/>
                  </p:stCondLst>
                </p:cTn>
                <p:tgtEl>
                  <p:spTgt spid="4"/>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5C000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E72FD5-E808-479D-938B-5B292035930F}"/>
              </a:ext>
            </a:extLst>
          </p:cNvPr>
          <p:cNvSpPr>
            <a:spLocks noGrp="1"/>
          </p:cNvSpPr>
          <p:nvPr>
            <p:ph type="title"/>
          </p:nvPr>
        </p:nvSpPr>
        <p:spPr>
          <a:xfrm>
            <a:off x="75500" y="0"/>
            <a:ext cx="12116499" cy="545284"/>
          </a:xfrm>
        </p:spPr>
        <p:txBody>
          <a:bodyPr>
            <a:noAutofit/>
          </a:bodyPr>
          <a:lstStyle/>
          <a:p>
            <a:r>
              <a:rPr lang="en-US" sz="3200" dirty="0">
                <a:solidFill>
                  <a:schemeClr val="accent2">
                    <a:lumMod val="20000"/>
                    <a:lumOff val="80000"/>
                  </a:schemeClr>
                </a:solidFill>
                <a:latin typeface="Ravie" panose="04040805050809020602" pitchFamily="82" charset="0"/>
              </a:rPr>
              <a:t> Divine Providence &amp; Prayer Discipline </a:t>
            </a:r>
          </a:p>
        </p:txBody>
      </p:sp>
      <p:sp>
        <p:nvSpPr>
          <p:cNvPr id="3" name="Content Placeholder 2">
            <a:extLst>
              <a:ext uri="{FF2B5EF4-FFF2-40B4-BE49-F238E27FC236}">
                <a16:creationId xmlns:a16="http://schemas.microsoft.com/office/drawing/2014/main" id="{8737C609-640A-4C11-8AC6-B0E596AF1D64}"/>
              </a:ext>
            </a:extLst>
          </p:cNvPr>
          <p:cNvSpPr>
            <a:spLocks noGrp="1"/>
          </p:cNvSpPr>
          <p:nvPr>
            <p:ph idx="1"/>
          </p:nvPr>
        </p:nvSpPr>
        <p:spPr>
          <a:xfrm>
            <a:off x="673768" y="1107347"/>
            <a:ext cx="11367436" cy="5670957"/>
          </a:xfrm>
        </p:spPr>
        <p:txBody>
          <a:bodyPr>
            <a:normAutofit lnSpcReduction="10000"/>
          </a:bodyPr>
          <a:lstStyle/>
          <a:p>
            <a:r>
              <a:rPr lang="en-US" sz="4000" dirty="0">
                <a:solidFill>
                  <a:schemeClr val="accent1">
                    <a:lumMod val="20000"/>
                    <a:lumOff val="80000"/>
                  </a:schemeClr>
                </a:solidFill>
                <a:latin typeface="Castellar" panose="020A0402060406010301" pitchFamily="18" charset="0"/>
              </a:rPr>
              <a:t>THE THEODICY TRIANGLE</a:t>
            </a:r>
          </a:p>
          <a:p>
            <a:r>
              <a:rPr lang="en-US" sz="4000" dirty="0">
                <a:solidFill>
                  <a:schemeClr val="accent1">
                    <a:lumMod val="20000"/>
                    <a:lumOff val="80000"/>
                  </a:schemeClr>
                </a:solidFill>
                <a:latin typeface="Castellar" panose="020A0402060406010301" pitchFamily="18" charset="0"/>
              </a:rPr>
              <a:t>TWO CLASSICAL APPROACHES</a:t>
            </a:r>
          </a:p>
          <a:p>
            <a:r>
              <a:rPr lang="en-US" sz="4000" dirty="0">
                <a:solidFill>
                  <a:schemeClr val="accent1">
                    <a:lumMod val="20000"/>
                    <a:lumOff val="80000"/>
                  </a:schemeClr>
                </a:solidFill>
                <a:latin typeface="Castellar" panose="020A0402060406010301" pitchFamily="18" charset="0"/>
              </a:rPr>
              <a:t>FOUR CONTEMPORARY MODELS</a:t>
            </a:r>
          </a:p>
          <a:p>
            <a:r>
              <a:rPr lang="en-US" sz="4000" dirty="0">
                <a:solidFill>
                  <a:schemeClr val="accent1">
                    <a:lumMod val="20000"/>
                    <a:lumOff val="80000"/>
                  </a:schemeClr>
                </a:solidFill>
                <a:latin typeface="Castellar" panose="020A0402060406010301" pitchFamily="18" charset="0"/>
              </a:rPr>
              <a:t>CONTRADICTIVE IMPOSSIBILITIES</a:t>
            </a:r>
          </a:p>
          <a:p>
            <a:r>
              <a:rPr lang="en-US" sz="4000" dirty="0">
                <a:solidFill>
                  <a:schemeClr val="accent1">
                    <a:lumMod val="20000"/>
                    <a:lumOff val="80000"/>
                  </a:schemeClr>
                </a:solidFill>
                <a:latin typeface="Castellar" panose="020A0402060406010301" pitchFamily="18" charset="0"/>
              </a:rPr>
              <a:t>CREATIVE &amp; REDEMPTIVE PURPOSES</a:t>
            </a:r>
          </a:p>
          <a:p>
            <a:r>
              <a:rPr lang="en-US" sz="4000" dirty="0">
                <a:solidFill>
                  <a:schemeClr val="accent1">
                    <a:lumMod val="20000"/>
                    <a:lumOff val="80000"/>
                  </a:schemeClr>
                </a:solidFill>
                <a:latin typeface="Castellar" panose="020A0402060406010301" pitchFamily="18" charset="0"/>
              </a:rPr>
              <a:t>Bible stories with moral lesson   </a:t>
            </a:r>
          </a:p>
          <a:p>
            <a:r>
              <a:rPr lang="en-US" sz="4000" dirty="0">
                <a:solidFill>
                  <a:schemeClr val="accent1">
                    <a:lumMod val="20000"/>
                    <a:lumOff val="80000"/>
                  </a:schemeClr>
                </a:solidFill>
                <a:latin typeface="Castellar" panose="020A0402060406010301" pitchFamily="18" charset="0"/>
                <a:hlinkClick r:id="rId3" action="ppaction://hlinksldjump"/>
              </a:rPr>
              <a:t>PROVIDENTIAL PRESENCE IN PRAYER </a:t>
            </a:r>
            <a:endParaRPr lang="en-US" sz="3200" dirty="0">
              <a:solidFill>
                <a:schemeClr val="accent1">
                  <a:lumMod val="20000"/>
                  <a:lumOff val="80000"/>
                </a:schemeClr>
              </a:solidFill>
              <a:latin typeface="Castellar" panose="020A0402060406010301" pitchFamily="18" charset="0"/>
            </a:endParaRPr>
          </a:p>
          <a:p>
            <a:endParaRPr lang="en-US" sz="3200" dirty="0">
              <a:solidFill>
                <a:schemeClr val="accent1">
                  <a:lumMod val="20000"/>
                  <a:lumOff val="80000"/>
                </a:schemeClr>
              </a:solidFill>
              <a:latin typeface="Castellar" panose="020A0402060406010301" pitchFamily="18" charset="0"/>
            </a:endParaRPr>
          </a:p>
        </p:txBody>
      </p:sp>
    </p:spTree>
    <p:extLst>
      <p:ext uri="{BB962C8B-B14F-4D97-AF65-F5344CB8AC3E}">
        <p14:creationId xmlns:p14="http://schemas.microsoft.com/office/powerpoint/2010/main" val="868642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grpId="0" nodeType="clickEffect">
                                  <p:stCondLst>
                                    <p:cond delay="0"/>
                                  </p:stCondLst>
                                  <p:childTnLst>
                                    <p:animRot by="21600000">
                                      <p:cBhvr>
                                        <p:cTn id="6" dur="2000" fill="hold"/>
                                        <p:tgtEl>
                                          <p:spTgt spid="3">
                                            <p:txEl>
                                              <p:pRg st="0" end="0"/>
                                            </p:txEl>
                                          </p:spTgt>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8" presetClass="emph" presetSubtype="0" fill="hold" grpId="0" nodeType="clickEffect">
                                  <p:stCondLst>
                                    <p:cond delay="0"/>
                                  </p:stCondLst>
                                  <p:childTnLst>
                                    <p:animRot by="21600000">
                                      <p:cBhvr>
                                        <p:cTn id="10" dur="2000" fill="hold"/>
                                        <p:tgtEl>
                                          <p:spTgt spid="3">
                                            <p:txEl>
                                              <p:pRg st="1" end="1"/>
                                            </p:txEl>
                                          </p:spTgt>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8" presetClass="emph" presetSubtype="0" fill="hold" grpId="0" nodeType="clickEffect">
                                  <p:stCondLst>
                                    <p:cond delay="0"/>
                                  </p:stCondLst>
                                  <p:childTnLst>
                                    <p:animRot by="21600000">
                                      <p:cBhvr>
                                        <p:cTn id="14" dur="2000" fill="hold"/>
                                        <p:tgtEl>
                                          <p:spTgt spid="3">
                                            <p:txEl>
                                              <p:pRg st="2" end="2"/>
                                            </p:txEl>
                                          </p:spTgt>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8" presetClass="emph" presetSubtype="0" fill="hold" grpId="0" nodeType="clickEffect">
                                  <p:stCondLst>
                                    <p:cond delay="0"/>
                                  </p:stCondLst>
                                  <p:childTnLst>
                                    <p:animRot by="21600000">
                                      <p:cBhvr>
                                        <p:cTn id="18" dur="2000" fill="hold"/>
                                        <p:tgtEl>
                                          <p:spTgt spid="3">
                                            <p:txEl>
                                              <p:pRg st="3" end="3"/>
                                            </p:txEl>
                                          </p:spTgt>
                                        </p:tgtEl>
                                        <p:attrNameLst>
                                          <p:attrName>r</p:attrName>
                                        </p:attrNameLst>
                                      </p:cBhvr>
                                    </p:animRot>
                                  </p:childTnLst>
                                </p:cTn>
                              </p:par>
                            </p:childTnLst>
                          </p:cTn>
                        </p:par>
                      </p:childTnLst>
                    </p:cTn>
                  </p:par>
                  <p:par>
                    <p:cTn id="19" fill="hold">
                      <p:stCondLst>
                        <p:cond delay="indefinite"/>
                      </p:stCondLst>
                      <p:childTnLst>
                        <p:par>
                          <p:cTn id="20" fill="hold">
                            <p:stCondLst>
                              <p:cond delay="0"/>
                            </p:stCondLst>
                            <p:childTnLst>
                              <p:par>
                                <p:cTn id="21" presetID="8" presetClass="emph" presetSubtype="0" fill="hold" grpId="0" nodeType="clickEffect">
                                  <p:stCondLst>
                                    <p:cond delay="0"/>
                                  </p:stCondLst>
                                  <p:childTnLst>
                                    <p:animRot by="21600000">
                                      <p:cBhvr>
                                        <p:cTn id="22" dur="2000" fill="hold"/>
                                        <p:tgtEl>
                                          <p:spTgt spid="3">
                                            <p:txEl>
                                              <p:pRg st="4" end="4"/>
                                            </p:txEl>
                                          </p:spTgt>
                                        </p:tgtEl>
                                        <p:attrNameLst>
                                          <p:attrName>r</p:attrName>
                                        </p:attrNameLst>
                                      </p:cBhvr>
                                    </p:animRot>
                                  </p:childTnLst>
                                </p:cTn>
                              </p:par>
                            </p:childTnLst>
                          </p:cTn>
                        </p:par>
                      </p:childTnLst>
                    </p:cTn>
                  </p:par>
                  <p:par>
                    <p:cTn id="23" fill="hold">
                      <p:stCondLst>
                        <p:cond delay="indefinite"/>
                      </p:stCondLst>
                      <p:childTnLst>
                        <p:par>
                          <p:cTn id="24" fill="hold">
                            <p:stCondLst>
                              <p:cond delay="0"/>
                            </p:stCondLst>
                            <p:childTnLst>
                              <p:par>
                                <p:cTn id="25" presetID="8" presetClass="emph" presetSubtype="0" fill="hold" grpId="0" nodeType="clickEffect">
                                  <p:stCondLst>
                                    <p:cond delay="0"/>
                                  </p:stCondLst>
                                  <p:childTnLst>
                                    <p:animRot by="21600000">
                                      <p:cBhvr>
                                        <p:cTn id="26" dur="2000" fill="hold"/>
                                        <p:tgtEl>
                                          <p:spTgt spid="3">
                                            <p:txEl>
                                              <p:pRg st="5" end="5"/>
                                            </p:txEl>
                                          </p:spTgt>
                                        </p:tgtEl>
                                        <p:attrNameLst>
                                          <p:attrName>r</p:attrName>
                                        </p:attrNameLst>
                                      </p:cBhvr>
                                    </p:animRot>
                                  </p:childTnLst>
                                </p:cTn>
                              </p:par>
                            </p:childTnLst>
                          </p:cTn>
                        </p:par>
                      </p:childTnLst>
                    </p:cTn>
                  </p:par>
                  <p:par>
                    <p:cTn id="27" fill="hold">
                      <p:stCondLst>
                        <p:cond delay="indefinite"/>
                      </p:stCondLst>
                      <p:childTnLst>
                        <p:par>
                          <p:cTn id="28" fill="hold">
                            <p:stCondLst>
                              <p:cond delay="0"/>
                            </p:stCondLst>
                            <p:childTnLst>
                              <p:par>
                                <p:cTn id="29" presetID="8" presetClass="emph" presetSubtype="0" fill="hold" grpId="0" nodeType="clickEffect">
                                  <p:stCondLst>
                                    <p:cond delay="0"/>
                                  </p:stCondLst>
                                  <p:childTnLst>
                                    <p:animRot by="21600000">
                                      <p:cBhvr>
                                        <p:cTn id="30" dur="2000" fill="hold"/>
                                        <p:tgtEl>
                                          <p:spTgt spid="3">
                                            <p:txEl>
                                              <p:pRg st="6" end="6"/>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00.xml><?xml version="1.0" encoding="utf-8"?>
<p:sld xmlns:a="http://schemas.openxmlformats.org/drawingml/2006/main" xmlns:r="http://schemas.openxmlformats.org/officeDocument/2006/relationships" xmlns:p="http://schemas.openxmlformats.org/presentationml/2006/main">
  <p:cSld>
    <p:bg>
      <p:bgPr>
        <a:solidFill>
          <a:srgbClr val="A0305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33DBE-24EE-47F3-818E-772F5DFC4CE6}"/>
              </a:ext>
            </a:extLst>
          </p:cNvPr>
          <p:cNvSpPr>
            <a:spLocks noGrp="1"/>
          </p:cNvSpPr>
          <p:nvPr>
            <p:ph type="title"/>
          </p:nvPr>
        </p:nvSpPr>
        <p:spPr>
          <a:xfrm>
            <a:off x="242595" y="242596"/>
            <a:ext cx="11719249" cy="248292"/>
          </a:xfrm>
          <a:solidFill>
            <a:schemeClr val="accent2">
              <a:lumMod val="20000"/>
              <a:lumOff val="80000"/>
            </a:schemeClr>
          </a:solidFill>
        </p:spPr>
        <p:txBody>
          <a:bodyPr>
            <a:normAutofit fontScale="90000"/>
          </a:bodyPr>
          <a:lstStyle/>
          <a:p>
            <a:endParaRPr lang="en-US" dirty="0"/>
          </a:p>
        </p:txBody>
      </p:sp>
      <p:pic>
        <p:nvPicPr>
          <p:cNvPr id="5" name="Content Placeholder 4">
            <a:extLst>
              <a:ext uri="{FF2B5EF4-FFF2-40B4-BE49-F238E27FC236}">
                <a16:creationId xmlns:a16="http://schemas.microsoft.com/office/drawing/2014/main" id="{33460ECE-F9DA-4479-9222-690320130508}"/>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30156" y="242596"/>
            <a:ext cx="11731688" cy="6372808"/>
          </a:xfrm>
          <a:solidFill>
            <a:schemeClr val="accent2">
              <a:lumMod val="20000"/>
              <a:lumOff val="80000"/>
            </a:schemeClr>
          </a:solidFill>
          <a:ln>
            <a:noFill/>
          </a:ln>
        </p:spPr>
      </p:pic>
    </p:spTree>
    <p:extLst>
      <p:ext uri="{BB962C8B-B14F-4D97-AF65-F5344CB8AC3E}">
        <p14:creationId xmlns:p14="http://schemas.microsoft.com/office/powerpoint/2010/main" val="2634008763"/>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10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25000" lnSpcReduction="20000"/>
          </a:bodyPr>
          <a:lstStyle/>
          <a:p>
            <a:r>
              <a:rPr lang="en-US" sz="12300" dirty="0">
                <a:solidFill>
                  <a:srgbClr val="00B0F0"/>
                </a:solidFill>
                <a:effectLst>
                  <a:outerShdw blurRad="38100" dist="38100" dir="2700000" algn="tl">
                    <a:srgbClr val="000000">
                      <a:alpha val="43137"/>
                    </a:srgbClr>
                  </a:outerShdw>
                </a:effectLst>
              </a:rPr>
              <a:t>“but the Spirit himself makes intercession for us”</a:t>
            </a:r>
          </a:p>
          <a:p>
            <a:r>
              <a:rPr lang="en-US" sz="4800" dirty="0">
                <a:effectLst>
                  <a:outerShdw blurRad="38100" dist="38100" dir="2700000" algn="tl">
                    <a:srgbClr val="000000">
                      <a:alpha val="43137"/>
                    </a:srgbClr>
                  </a:outerShdw>
                </a:effectLst>
              </a:rPr>
              <a:t>The expression “Spirit himself” is emphatic; it expresses an activity of the Holy Spirit personally, rather than what he may accomplish through a representative medium (cf. John 4:2). While the pronoun auto (“itself” – KJV; “himself” – ASV) is a neuter form, it is more appropriate here to render it as a masculine, since the Holy Spirit is a person, not a thing. This has the precedent of Scripture itself (cf. John 14:26 where the masculine </a:t>
            </a:r>
            <a:r>
              <a:rPr lang="en-US" sz="4800" dirty="0" err="1">
                <a:effectLst>
                  <a:outerShdw blurRad="38100" dist="38100" dir="2700000" algn="tl">
                    <a:srgbClr val="000000">
                      <a:alpha val="43137"/>
                    </a:srgbClr>
                  </a:outerShdw>
                </a:effectLst>
              </a:rPr>
              <a:t>ekeinos</a:t>
            </a:r>
            <a:r>
              <a:rPr lang="en-US" sz="4800" dirty="0">
                <a:effectLst>
                  <a:outerShdw blurRad="38100" dist="38100" dir="2700000" algn="tl">
                    <a:srgbClr val="000000">
                      <a:alpha val="43137"/>
                    </a:srgbClr>
                  </a:outerShdw>
                </a:effectLst>
              </a:rPr>
              <a:t> is used of the “Spirit”—a neuter term).</a:t>
            </a:r>
          </a:p>
          <a:p>
            <a:r>
              <a:rPr lang="en-US" sz="4800" dirty="0">
                <a:effectLst>
                  <a:outerShdw blurRad="38100" dist="38100" dir="2700000" algn="tl">
                    <a:srgbClr val="000000">
                      <a:alpha val="43137"/>
                    </a:srgbClr>
                  </a:outerShdw>
                </a:effectLst>
              </a:rPr>
              <a:t>“with groanings which cannot be uttered”</a:t>
            </a:r>
          </a:p>
          <a:p>
            <a:r>
              <a:rPr lang="en-US" sz="4800" dirty="0">
                <a:effectLst>
                  <a:outerShdw blurRad="38100" dist="38100" dir="2700000" algn="tl">
                    <a:srgbClr val="000000">
                      <a:alpha val="43137"/>
                    </a:srgbClr>
                  </a:outerShdw>
                </a:effectLst>
              </a:rPr>
              <a:t>The term “groanings” (</a:t>
            </a:r>
            <a:r>
              <a:rPr lang="en-US" sz="4800" dirty="0" err="1">
                <a:effectLst>
                  <a:outerShdw blurRad="38100" dist="38100" dir="2700000" algn="tl">
                    <a:srgbClr val="000000">
                      <a:alpha val="43137"/>
                    </a:srgbClr>
                  </a:outerShdw>
                </a:effectLst>
              </a:rPr>
              <a:t>stenagmois</a:t>
            </a:r>
            <a:r>
              <a:rPr lang="en-US" sz="4800" dirty="0">
                <a:effectLst>
                  <a:outerShdw blurRad="38100" dist="38100" dir="2700000" algn="tl">
                    <a:srgbClr val="000000">
                      <a:alpha val="43137"/>
                    </a:srgbClr>
                  </a:outerShdw>
                </a:effectLst>
              </a:rPr>
              <a:t>) denotes a sigh or groan. It is used (in various forms) more than fifty times in the Greek version of the Old Testament, and it reflects a “human lament” which suffering people are powerless to remedy on their own (</a:t>
            </a:r>
            <a:r>
              <a:rPr lang="en-US" sz="4800" dirty="0" err="1">
                <a:effectLst>
                  <a:outerShdw blurRad="38100" dist="38100" dir="2700000" algn="tl">
                    <a:srgbClr val="000000">
                      <a:alpha val="43137"/>
                    </a:srgbClr>
                  </a:outerShdw>
                </a:effectLst>
              </a:rPr>
              <a:t>Balz</a:t>
            </a:r>
            <a:r>
              <a:rPr lang="en-US" sz="4800" dirty="0">
                <a:effectLst>
                  <a:outerShdw blurRad="38100" dist="38100" dir="2700000" algn="tl">
                    <a:srgbClr val="000000">
                      <a:alpha val="43137"/>
                    </a:srgbClr>
                  </a:outerShdw>
                </a:effectLst>
              </a:rPr>
              <a:t> and Schneider 1993, 272). For instance, it describes the anguish of the Israelite people under the burdens of Egypt (Exodus 2:23; cf. Acts 7:34).</a:t>
            </a:r>
          </a:p>
          <a:p>
            <a:r>
              <a:rPr lang="en-US" sz="4800" dirty="0">
                <a:effectLst>
                  <a:outerShdw blurRad="38100" dist="38100" dir="2700000" algn="tl">
                    <a:srgbClr val="000000">
                      <a:alpha val="43137"/>
                    </a:srgbClr>
                  </a:outerShdw>
                </a:effectLst>
              </a:rPr>
              <a:t>The notion that the “groanings” refer to “speaking in tongues” is to be rejected totally. Stott comments: “These groans can hardly be glossolalia, since those ‘tongues’ or languages were expressed in words which some could understand and interpret” (1994, 245).</a:t>
            </a:r>
          </a:p>
          <a:p>
            <a:r>
              <a:rPr lang="en-US" sz="4800" dirty="0">
                <a:effectLst>
                  <a:outerShdw blurRad="38100" dist="38100" dir="2700000" algn="tl">
                    <a:srgbClr val="000000">
                      <a:alpha val="43137"/>
                    </a:srgbClr>
                  </a:outerShdw>
                </a:effectLst>
              </a:rPr>
              <a:t>But whose groanings are these? Though some would attribute them to the Holy Spirit, the better view appears to be that they are the Christian’s groanings, which are conveyed on his behalf by the Spirit unto God. Clearly the term refers to the Christian’s plight a few verses earlier in this chapter (v. 23), though a different point of focus is in view.</a:t>
            </a:r>
          </a:p>
          <a:p>
            <a:r>
              <a:rPr lang="en-US" sz="4800" dirty="0">
                <a:effectLst>
                  <a:outerShdw blurRad="38100" dist="38100" dir="2700000" algn="tl">
                    <a:srgbClr val="000000">
                      <a:alpha val="43137"/>
                    </a:srgbClr>
                  </a:outerShdw>
                </a:effectLst>
              </a:rPr>
              <a:t>The context seems to suggest that the groanings originate because “we know not how to pray as we ought” in a knowledgeable and articulate way. It would seem, therefore, more in harmony with the general tenor of the Bible as a whole, then, to conclude that it is the Christian who gives rise to these “mute sighs, the expression of which is suppressed by grief” (Thayer 1958, 25), rather than the groanings issuing from the omnipotent Spirit of God.</a:t>
            </a:r>
          </a:p>
          <a:p>
            <a:r>
              <a:rPr lang="en-US" sz="4800" dirty="0">
                <a:effectLst>
                  <a:outerShdw blurRad="38100" dist="38100" dir="2700000" algn="tl">
                    <a:srgbClr val="000000">
                      <a:alpha val="43137"/>
                    </a:srgbClr>
                  </a:outerShdw>
                </a:effectLst>
              </a:rPr>
              <a:t>Hardeman Nichols observes: “Surely the Holy Spirit who has the ability to completely reveal the mind of God to man would have no difficulty in pleading man’s cause to God” (1980, 350).</a:t>
            </a:r>
          </a:p>
          <a:p>
            <a:r>
              <a:rPr lang="en-US" sz="4800" dirty="0">
                <a:effectLst>
                  <a:outerShdw blurRad="38100" dist="38100" dir="2700000" algn="tl">
                    <a:srgbClr val="000000">
                      <a:alpha val="43137"/>
                    </a:srgbClr>
                  </a:outerShdw>
                </a:effectLst>
              </a:rPr>
              <a:t>It is not impossible, though, that there may be a blending of two thoughts. Some think that the groanings, though originating with the Christian, actually are “shared by the Holy Spirit and the believer” (</a:t>
            </a:r>
            <a:r>
              <a:rPr lang="en-US" sz="4800" dirty="0" err="1">
                <a:effectLst>
                  <a:outerShdw blurRad="38100" dist="38100" dir="2700000" algn="tl">
                    <a:srgbClr val="000000">
                      <a:alpha val="43137"/>
                    </a:srgbClr>
                  </a:outerShdw>
                </a:effectLst>
              </a:rPr>
              <a:t>McComiskey</a:t>
            </a:r>
            <a:r>
              <a:rPr lang="en-US" sz="4800" dirty="0">
                <a:effectLst>
                  <a:outerShdw blurRad="38100" dist="38100" dir="2700000" algn="tl">
                    <a:srgbClr val="000000">
                      <a:alpha val="43137"/>
                    </a:srgbClr>
                  </a:outerShdw>
                </a:effectLst>
              </a:rPr>
              <a:t> 1976, 424).</a:t>
            </a:r>
          </a:p>
          <a:p>
            <a:r>
              <a:rPr lang="en-US" sz="4800" dirty="0">
                <a:effectLst>
                  <a:outerShdw blurRad="38100" dist="38100" dir="2700000" algn="tl">
                    <a:srgbClr val="000000">
                      <a:alpha val="43137"/>
                    </a:srgbClr>
                  </a:outerShdw>
                </a:effectLst>
              </a:rPr>
              <a:t>John Stott suggests that “the Holy Spirit identifies with our groans,” so that “we and he groan together” (245). One thing is certain: when the groanings reach God, they are perfectly clear to him.</a:t>
            </a:r>
          </a:p>
          <a:p>
            <a:r>
              <a:rPr lang="en-US" sz="4800" dirty="0">
                <a:effectLst>
                  <a:outerShdw blurRad="38100" dist="38100" dir="2700000" algn="tl">
                    <a:srgbClr val="000000">
                      <a:alpha val="43137"/>
                    </a:srgbClr>
                  </a:outerShdw>
                </a:effectLst>
              </a:rPr>
              <a:t>It is imperative, though, that we emphasize this point: it must not be concluded that the Father could not know of our plight apart from the Spirit’s intercession; no, rather, it is the role of the Spirit as a companion in the Christian’s life that is being emphasized. His work has been divinely orchestrated, consistent with the planning of the entire Godhead.</a:t>
            </a:r>
          </a:p>
          <a:p>
            <a:r>
              <a:rPr lang="en-US" sz="4800" dirty="0">
                <a:effectLst>
                  <a:outerShdw blurRad="38100" dist="38100" dir="2700000" algn="tl">
                    <a:srgbClr val="000000">
                      <a:alpha val="43137"/>
                    </a:srgbClr>
                  </a:outerShdw>
                </a:effectLst>
              </a:rPr>
              <a:t>H. Leo Boles wrote: “Since [the Holy Spirit] dwells in Christians, he helps them in the act of prayer. Prayer is to God the Father in the name of Christ, and by the help of the Holy Spirit. Hence, each member of the Godhead is included in acceptable prayer” (1983, 256).</a:t>
            </a:r>
          </a:p>
          <a:p>
            <a:pPr marL="461963" indent="-461963"/>
            <a:endParaRPr lang="en-US" sz="3600" i="1" dirty="0">
              <a:solidFill>
                <a:srgbClr val="FF9900"/>
              </a:solidFill>
              <a:effectLst>
                <a:outerShdw blurRad="50800" dist="38100" dir="2700000" algn="tl" rotWithShape="0">
                  <a:prstClr val="black"/>
                </a:outerShdw>
              </a:effectLst>
            </a:endParaRPr>
          </a:p>
        </p:txBody>
      </p:sp>
      <p:sp>
        <p:nvSpPr>
          <p:cNvPr id="3" name="Title 2"/>
          <p:cNvSpPr>
            <a:spLocks noGrp="1"/>
          </p:cNvSpPr>
          <p:nvPr>
            <p:ph type="title"/>
          </p:nvPr>
        </p:nvSpPr>
        <p:spPr/>
        <p:txBody>
          <a:bodyPr/>
          <a:lstStyle/>
          <a:p>
            <a:r>
              <a:rPr lang="en-US" dirty="0"/>
              <a:t>Conditional Warnings &amp; Promises</a:t>
            </a:r>
          </a:p>
        </p:txBody>
      </p:sp>
    </p:spTree>
    <p:extLst>
      <p:ext uri="{BB962C8B-B14F-4D97-AF65-F5344CB8AC3E}">
        <p14:creationId xmlns:p14="http://schemas.microsoft.com/office/powerpoint/2010/main" val="968669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2"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ppt_x</p:attrName>
                                        </p:attrNameLst>
                                      </p:cBhvr>
                                      <p:tavLst>
                                        <p:tav tm="0">
                                          <p:val>
                                            <p:strVal val="#ppt_x+#ppt_w/2"/>
                                          </p:val>
                                        </p:tav>
                                        <p:tav tm="100000">
                                          <p:val>
                                            <p:strVal val="#ppt_x"/>
                                          </p:val>
                                        </p:tav>
                                      </p:tavLst>
                                    </p:anim>
                                    <p:anim calcmode="lin" valueType="num">
                                      <p:cBhvr>
                                        <p:cTn id="8" dur="500" fill="hold"/>
                                        <p:tgtEl>
                                          <p:spTgt spid="3"/>
                                        </p:tgtEl>
                                        <p:attrNameLst>
                                          <p:attrName>ppt_y</p:attrName>
                                        </p:attrNameLst>
                                      </p:cBhvr>
                                      <p:tavLst>
                                        <p:tav tm="0">
                                          <p:val>
                                            <p:strVal val="#ppt_y"/>
                                          </p:val>
                                        </p:tav>
                                        <p:tav tm="100000">
                                          <p:val>
                                            <p:strVal val="#ppt_y"/>
                                          </p:val>
                                        </p:tav>
                                      </p:tavLst>
                                    </p:anim>
                                    <p:anim calcmode="lin" valueType="num">
                                      <p:cBhvr>
                                        <p:cTn id="9" dur="500" fill="hold"/>
                                        <p:tgtEl>
                                          <p:spTgt spid="3"/>
                                        </p:tgtEl>
                                        <p:attrNameLst>
                                          <p:attrName>ppt_w</p:attrName>
                                        </p:attrNameLst>
                                      </p:cBhvr>
                                      <p:tavLst>
                                        <p:tav tm="0">
                                          <p:val>
                                            <p:fltVal val="0"/>
                                          </p:val>
                                        </p:tav>
                                        <p:tav tm="100000">
                                          <p:val>
                                            <p:strVal val="#ppt_w"/>
                                          </p:val>
                                        </p:tav>
                                      </p:tavLst>
                                    </p:anim>
                                    <p:anim calcmode="lin" valueType="num">
                                      <p:cBhvr>
                                        <p:cTn id="10" dur="500" fill="hold"/>
                                        <p:tgtEl>
                                          <p:spTgt spid="3"/>
                                        </p:tgtEl>
                                        <p:attrNameLst>
                                          <p:attrName>ppt_h</p:attrName>
                                        </p:attrNameLst>
                                      </p:cBhvr>
                                      <p:tavLst>
                                        <p:tav tm="0">
                                          <p:val>
                                            <p:strVal val="#ppt_h"/>
                                          </p:val>
                                        </p:tav>
                                        <p:tav tm="100000">
                                          <p:val>
                                            <p:strVal val="#ppt_h"/>
                                          </p:val>
                                        </p:tav>
                                      </p:tavLst>
                                    </p:anim>
                                  </p:childTnLst>
                                </p:cTn>
                              </p:par>
                            </p:childTnLst>
                          </p:cTn>
                        </p:par>
                        <p:par>
                          <p:cTn id="11" fill="hold">
                            <p:stCondLst>
                              <p:cond delay="500"/>
                            </p:stCondLst>
                            <p:childTnLst>
                              <p:par>
                                <p:cTn id="12" presetID="17" presetClass="entr" presetSubtype="4" fill="hold" grpId="0" nodeType="afterEffect">
                                  <p:stCondLst>
                                    <p:cond delay="0"/>
                                  </p:stCondLst>
                                  <p:childTnLst>
                                    <p:set>
                                      <p:cBhvr>
                                        <p:cTn id="13" dur="1" fill="hold">
                                          <p:stCondLst>
                                            <p:cond delay="0"/>
                                          </p:stCondLst>
                                        </p:cTn>
                                        <p:tgtEl>
                                          <p:spTgt spid="2">
                                            <p:bg/>
                                          </p:spTgt>
                                        </p:tgtEl>
                                        <p:attrNameLst>
                                          <p:attrName>style.visibility</p:attrName>
                                        </p:attrNameLst>
                                      </p:cBhvr>
                                      <p:to>
                                        <p:strVal val="visible"/>
                                      </p:to>
                                    </p:set>
                                    <p:anim calcmode="lin" valueType="num">
                                      <p:cBhvr>
                                        <p:cTn id="14" dur="500" fill="hold"/>
                                        <p:tgtEl>
                                          <p:spTgt spid="2">
                                            <p:bg/>
                                          </p:spTgt>
                                        </p:tgtEl>
                                        <p:attrNameLst>
                                          <p:attrName>ppt_x</p:attrName>
                                        </p:attrNameLst>
                                      </p:cBhvr>
                                      <p:tavLst>
                                        <p:tav tm="0">
                                          <p:val>
                                            <p:strVal val="#ppt_x"/>
                                          </p:val>
                                        </p:tav>
                                        <p:tav tm="100000">
                                          <p:val>
                                            <p:strVal val="#ppt_x"/>
                                          </p:val>
                                        </p:tav>
                                      </p:tavLst>
                                    </p:anim>
                                    <p:anim calcmode="lin" valueType="num">
                                      <p:cBhvr>
                                        <p:cTn id="15" dur="500" fill="hold"/>
                                        <p:tgtEl>
                                          <p:spTgt spid="2">
                                            <p:bg/>
                                          </p:spTgt>
                                        </p:tgtEl>
                                        <p:attrNameLst>
                                          <p:attrName>ppt_y</p:attrName>
                                        </p:attrNameLst>
                                      </p:cBhvr>
                                      <p:tavLst>
                                        <p:tav tm="0">
                                          <p:val>
                                            <p:strVal val="#ppt_y+#ppt_h/2"/>
                                          </p:val>
                                        </p:tav>
                                        <p:tav tm="100000">
                                          <p:val>
                                            <p:strVal val="#ppt_y"/>
                                          </p:val>
                                        </p:tav>
                                      </p:tavLst>
                                    </p:anim>
                                    <p:anim calcmode="lin" valueType="num">
                                      <p:cBhvr>
                                        <p:cTn id="16" dur="500" fill="hold"/>
                                        <p:tgtEl>
                                          <p:spTgt spid="2">
                                            <p:bg/>
                                          </p:spTgt>
                                        </p:tgtEl>
                                        <p:attrNameLst>
                                          <p:attrName>ppt_w</p:attrName>
                                        </p:attrNameLst>
                                      </p:cBhvr>
                                      <p:tavLst>
                                        <p:tav tm="0">
                                          <p:val>
                                            <p:strVal val="#ppt_w"/>
                                          </p:val>
                                        </p:tav>
                                        <p:tav tm="100000">
                                          <p:val>
                                            <p:strVal val="#ppt_w"/>
                                          </p:val>
                                        </p:tav>
                                      </p:tavLst>
                                    </p:anim>
                                    <p:anim calcmode="lin" valueType="num">
                                      <p:cBhvr>
                                        <p:cTn id="17" dur="500" fill="hold"/>
                                        <p:tgtEl>
                                          <p:spTgt spid="2">
                                            <p:bg/>
                                          </p:spTgt>
                                        </p:tgtEl>
                                        <p:attrNameLst>
                                          <p:attrName>ppt_h</p:attrName>
                                        </p:attrNameLst>
                                      </p:cBhvr>
                                      <p:tavLst>
                                        <p:tav tm="0">
                                          <p:val>
                                            <p:fltVal val="0"/>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
                                            <p:txEl>
                                              <p:pRg st="0" end="0"/>
                                            </p:txEl>
                                          </p:spTgt>
                                        </p:tgtEl>
                                        <p:attrNameLst>
                                          <p:attrName>style.visibility</p:attrName>
                                        </p:attrNameLst>
                                      </p:cBhvr>
                                      <p:to>
                                        <p:strVal val="visible"/>
                                      </p:to>
                                    </p:set>
                                    <p:animEffect transition="in" filter="fade">
                                      <p:cBhvr>
                                        <p:cTn id="22" dur="500"/>
                                        <p:tgtEl>
                                          <p:spTgt spid="2">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
                                            <p:txEl>
                                              <p:pRg st="1" end="1"/>
                                            </p:txEl>
                                          </p:spTgt>
                                        </p:tgtEl>
                                        <p:attrNameLst>
                                          <p:attrName>style.visibility</p:attrName>
                                        </p:attrNameLst>
                                      </p:cBhvr>
                                      <p:to>
                                        <p:strVal val="visible"/>
                                      </p:to>
                                    </p:set>
                                    <p:animEffect transition="in" filter="fade">
                                      <p:cBhvr>
                                        <p:cTn id="27" dur="500"/>
                                        <p:tgtEl>
                                          <p:spTgt spid="2">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
                                            <p:txEl>
                                              <p:pRg st="2" end="2"/>
                                            </p:txEl>
                                          </p:spTgt>
                                        </p:tgtEl>
                                        <p:attrNameLst>
                                          <p:attrName>style.visibility</p:attrName>
                                        </p:attrNameLst>
                                      </p:cBhvr>
                                      <p:to>
                                        <p:strVal val="visible"/>
                                      </p:to>
                                    </p:set>
                                    <p:animEffect transition="in" filter="fade">
                                      <p:cBhvr>
                                        <p:cTn id="32" dur="500"/>
                                        <p:tgtEl>
                                          <p:spTgt spid="2">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
                                            <p:txEl>
                                              <p:pRg st="3" end="3"/>
                                            </p:txEl>
                                          </p:spTgt>
                                        </p:tgtEl>
                                        <p:attrNameLst>
                                          <p:attrName>style.visibility</p:attrName>
                                        </p:attrNameLst>
                                      </p:cBhvr>
                                      <p:to>
                                        <p:strVal val="visible"/>
                                      </p:to>
                                    </p:set>
                                    <p:animEffect transition="in" filter="fade">
                                      <p:cBhvr>
                                        <p:cTn id="37" dur="500"/>
                                        <p:tgtEl>
                                          <p:spTgt spid="2">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
                                            <p:txEl>
                                              <p:pRg st="4" end="4"/>
                                            </p:txEl>
                                          </p:spTgt>
                                        </p:tgtEl>
                                        <p:attrNameLst>
                                          <p:attrName>style.visibility</p:attrName>
                                        </p:attrNameLst>
                                      </p:cBhvr>
                                      <p:to>
                                        <p:strVal val="visible"/>
                                      </p:to>
                                    </p:set>
                                    <p:animEffect transition="in" filter="fade">
                                      <p:cBhvr>
                                        <p:cTn id="42" dur="500"/>
                                        <p:tgtEl>
                                          <p:spTgt spid="2">
                                            <p:txEl>
                                              <p:pRg st="4" end="4"/>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2">
                                            <p:txEl>
                                              <p:pRg st="5" end="5"/>
                                            </p:txEl>
                                          </p:spTgt>
                                        </p:tgtEl>
                                        <p:attrNameLst>
                                          <p:attrName>style.visibility</p:attrName>
                                        </p:attrNameLst>
                                      </p:cBhvr>
                                      <p:to>
                                        <p:strVal val="visible"/>
                                      </p:to>
                                    </p:set>
                                    <p:animEffect transition="in" filter="fade">
                                      <p:cBhvr>
                                        <p:cTn id="47" dur="500"/>
                                        <p:tgtEl>
                                          <p:spTgt spid="2">
                                            <p:txEl>
                                              <p:pRg st="5" end="5"/>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2">
                                            <p:txEl>
                                              <p:pRg st="6" end="6"/>
                                            </p:txEl>
                                          </p:spTgt>
                                        </p:tgtEl>
                                        <p:attrNameLst>
                                          <p:attrName>style.visibility</p:attrName>
                                        </p:attrNameLst>
                                      </p:cBhvr>
                                      <p:to>
                                        <p:strVal val="visible"/>
                                      </p:to>
                                    </p:set>
                                    <p:animEffect transition="in" filter="fade">
                                      <p:cBhvr>
                                        <p:cTn id="52" dur="500"/>
                                        <p:tgtEl>
                                          <p:spTgt spid="2">
                                            <p:txEl>
                                              <p:pRg st="6" end="6"/>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2">
                                            <p:txEl>
                                              <p:pRg st="7" end="7"/>
                                            </p:txEl>
                                          </p:spTgt>
                                        </p:tgtEl>
                                        <p:attrNameLst>
                                          <p:attrName>style.visibility</p:attrName>
                                        </p:attrNameLst>
                                      </p:cBhvr>
                                      <p:to>
                                        <p:strVal val="visible"/>
                                      </p:to>
                                    </p:set>
                                    <p:animEffect transition="in" filter="fade">
                                      <p:cBhvr>
                                        <p:cTn id="57" dur="500"/>
                                        <p:tgtEl>
                                          <p:spTgt spid="2">
                                            <p:txEl>
                                              <p:pRg st="7" end="7"/>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2">
                                            <p:txEl>
                                              <p:pRg st="8" end="8"/>
                                            </p:txEl>
                                          </p:spTgt>
                                        </p:tgtEl>
                                        <p:attrNameLst>
                                          <p:attrName>style.visibility</p:attrName>
                                        </p:attrNameLst>
                                      </p:cBhvr>
                                      <p:to>
                                        <p:strVal val="visible"/>
                                      </p:to>
                                    </p:set>
                                    <p:animEffect transition="in" filter="fade">
                                      <p:cBhvr>
                                        <p:cTn id="62" dur="500"/>
                                        <p:tgtEl>
                                          <p:spTgt spid="2">
                                            <p:txEl>
                                              <p:pRg st="8" end="8"/>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2">
                                            <p:txEl>
                                              <p:pRg st="9" end="9"/>
                                            </p:txEl>
                                          </p:spTgt>
                                        </p:tgtEl>
                                        <p:attrNameLst>
                                          <p:attrName>style.visibility</p:attrName>
                                        </p:attrNameLst>
                                      </p:cBhvr>
                                      <p:to>
                                        <p:strVal val="visible"/>
                                      </p:to>
                                    </p:set>
                                    <p:animEffect transition="in" filter="fade">
                                      <p:cBhvr>
                                        <p:cTn id="67" dur="500"/>
                                        <p:tgtEl>
                                          <p:spTgt spid="2">
                                            <p:txEl>
                                              <p:pRg st="9" end="9"/>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2">
                                            <p:txEl>
                                              <p:pRg st="10" end="10"/>
                                            </p:txEl>
                                          </p:spTgt>
                                        </p:tgtEl>
                                        <p:attrNameLst>
                                          <p:attrName>style.visibility</p:attrName>
                                        </p:attrNameLst>
                                      </p:cBhvr>
                                      <p:to>
                                        <p:strVal val="visible"/>
                                      </p:to>
                                    </p:set>
                                    <p:animEffect transition="in" filter="fade">
                                      <p:cBhvr>
                                        <p:cTn id="72" dur="500"/>
                                        <p:tgtEl>
                                          <p:spTgt spid="2">
                                            <p:txEl>
                                              <p:pRg st="10" end="10"/>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2">
                                            <p:txEl>
                                              <p:pRg st="11" end="11"/>
                                            </p:txEl>
                                          </p:spTgt>
                                        </p:tgtEl>
                                        <p:attrNameLst>
                                          <p:attrName>style.visibility</p:attrName>
                                        </p:attrNameLst>
                                      </p:cBhvr>
                                      <p:to>
                                        <p:strVal val="visible"/>
                                      </p:to>
                                    </p:set>
                                    <p:animEffect transition="in" filter="fade">
                                      <p:cBhvr>
                                        <p:cTn id="77" dur="500"/>
                                        <p:tgtEl>
                                          <p:spTgt spid="2">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P spid="3" grpId="0" animBg="1"/>
    </p:bldLst>
  </p:timing>
</p:sld>
</file>

<file path=ppt/slides/slide10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731520" y="144379"/>
            <a:ext cx="10703294" cy="5342021"/>
          </a:xfrm>
        </p:spPr>
        <p:txBody>
          <a:bodyPr>
            <a:normAutofit fontScale="62500" lnSpcReduction="20000"/>
          </a:bodyPr>
          <a:lstStyle/>
          <a:p>
            <a:r>
              <a:rPr lang="en-US" sz="7700" dirty="0">
                <a:solidFill>
                  <a:srgbClr val="00B0F0"/>
                </a:solidFill>
                <a:effectLst>
                  <a:outerShdw blurRad="38100" dist="38100" dir="2700000" algn="tl">
                    <a:srgbClr val="000000">
                      <a:alpha val="43137"/>
                    </a:srgbClr>
                  </a:outerShdw>
                </a:effectLst>
              </a:rPr>
              <a:t>“and he who searches the hearts”</a:t>
            </a:r>
          </a:p>
          <a:p>
            <a:r>
              <a:rPr lang="en-US" sz="4000" dirty="0">
                <a:effectLst>
                  <a:outerShdw blurRad="38100" dist="38100" dir="2700000" algn="tl">
                    <a:srgbClr val="000000">
                      <a:alpha val="43137"/>
                    </a:srgbClr>
                  </a:outerShdw>
                </a:effectLst>
              </a:rPr>
              <a:t>The heart-searcher of this passage is generally conceded to be God, the Father, mentioned subsequently in the verse. God is said to “search” the heart of man.</a:t>
            </a:r>
          </a:p>
          <a:p>
            <a:r>
              <a:rPr lang="en-US" sz="4000" dirty="0">
                <a:effectLst>
                  <a:outerShdw blurRad="38100" dist="38100" dir="2700000" algn="tl">
                    <a:srgbClr val="000000">
                      <a:alpha val="43137"/>
                    </a:srgbClr>
                  </a:outerShdw>
                </a:effectLst>
              </a:rPr>
              <a:t>The word means to examine, to investigate. It is a form of the figure known as anthropomorphism (representing God with human traits), the design of which, in this text, is to emphasize the all-knowing aspect of deity (cf. 1</a:t>
            </a:r>
            <a:r>
              <a:rPr lang="en-US" sz="4000" baseline="30000" dirty="0">
                <a:effectLst>
                  <a:outerShdw blurRad="38100" dist="38100" dir="2700000" algn="tl">
                    <a:srgbClr val="000000">
                      <a:alpha val="43137"/>
                    </a:srgbClr>
                  </a:outerShdw>
                </a:effectLst>
              </a:rPr>
              <a:t>st</a:t>
            </a:r>
            <a:r>
              <a:rPr lang="en-US" sz="4000" dirty="0">
                <a:effectLst>
                  <a:outerShdw blurRad="38100" dist="38100" dir="2700000" algn="tl">
                    <a:srgbClr val="000000">
                      <a:alpha val="43137"/>
                    </a:srgbClr>
                  </a:outerShdw>
                </a:effectLst>
              </a:rPr>
              <a:t>  Chronicles 28:9; Psalms 7:9; Proverbs 17:3; 1 Thessalonians 2:4). Similar expressions are used both of Christ (Revelation 2:23) and of the Spirit (1</a:t>
            </a:r>
            <a:r>
              <a:rPr lang="en-US" sz="4000" baseline="30000" dirty="0">
                <a:effectLst>
                  <a:outerShdw blurRad="38100" dist="38100" dir="2700000" algn="tl">
                    <a:srgbClr val="000000">
                      <a:alpha val="43137"/>
                    </a:srgbClr>
                  </a:outerShdw>
                </a:effectLst>
              </a:rPr>
              <a:t>st</a:t>
            </a:r>
            <a:r>
              <a:rPr lang="en-US" sz="4000" dirty="0">
                <a:effectLst>
                  <a:outerShdw blurRad="38100" dist="38100" dir="2700000" algn="tl">
                    <a:srgbClr val="000000">
                      <a:alpha val="43137"/>
                    </a:srgbClr>
                  </a:outerShdw>
                </a:effectLst>
              </a:rPr>
              <a:t>  Corinthians 2:10).</a:t>
            </a:r>
          </a:p>
          <a:p>
            <a:r>
              <a:rPr lang="en-US" sz="4000" dirty="0">
                <a:effectLst>
                  <a:outerShdw blurRad="38100" dist="38100" dir="2700000" algn="tl">
                    <a:srgbClr val="000000">
                      <a:alpha val="43137"/>
                    </a:srgbClr>
                  </a:outerShdw>
                </a:effectLst>
              </a:rPr>
              <a:t>The present tense form argues for the concept of a God who is ever aware of our needs. The “heart,” of course, is the soul or spirit of man, the rational, feeling aspect of the human being—that part made in the very image of God himself (Genesis 1:26-27; Daniel 7:15; 1 Corinthians 2:11; Romans 10:9-10).</a:t>
            </a:r>
          </a:p>
          <a:p>
            <a:pPr marL="461963" indent="-461963"/>
            <a:endParaRPr lang="en-US" sz="3600" i="1" dirty="0">
              <a:solidFill>
                <a:srgbClr val="FF9900"/>
              </a:solidFill>
              <a:effectLst>
                <a:outerShdw blurRad="50800" dist="38100" dir="2700000" algn="tl" rotWithShape="0">
                  <a:prstClr val="black"/>
                </a:outerShdw>
              </a:effectLst>
            </a:endParaRPr>
          </a:p>
        </p:txBody>
      </p:sp>
      <p:sp>
        <p:nvSpPr>
          <p:cNvPr id="3" name="Title 2"/>
          <p:cNvSpPr>
            <a:spLocks noGrp="1"/>
          </p:cNvSpPr>
          <p:nvPr>
            <p:ph type="title"/>
          </p:nvPr>
        </p:nvSpPr>
        <p:spPr/>
        <p:txBody>
          <a:bodyPr/>
          <a:lstStyle/>
          <a:p>
            <a:r>
              <a:rPr lang="en-US" dirty="0"/>
              <a:t>Conditional Warnings &amp; Promises</a:t>
            </a:r>
          </a:p>
        </p:txBody>
      </p:sp>
    </p:spTree>
    <p:extLst>
      <p:ext uri="{BB962C8B-B14F-4D97-AF65-F5344CB8AC3E}">
        <p14:creationId xmlns:p14="http://schemas.microsoft.com/office/powerpoint/2010/main" val="4102946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2"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ppt_x</p:attrName>
                                        </p:attrNameLst>
                                      </p:cBhvr>
                                      <p:tavLst>
                                        <p:tav tm="0">
                                          <p:val>
                                            <p:strVal val="#ppt_x+#ppt_w/2"/>
                                          </p:val>
                                        </p:tav>
                                        <p:tav tm="100000">
                                          <p:val>
                                            <p:strVal val="#ppt_x"/>
                                          </p:val>
                                        </p:tav>
                                      </p:tavLst>
                                    </p:anim>
                                    <p:anim calcmode="lin" valueType="num">
                                      <p:cBhvr>
                                        <p:cTn id="8" dur="500" fill="hold"/>
                                        <p:tgtEl>
                                          <p:spTgt spid="3"/>
                                        </p:tgtEl>
                                        <p:attrNameLst>
                                          <p:attrName>ppt_y</p:attrName>
                                        </p:attrNameLst>
                                      </p:cBhvr>
                                      <p:tavLst>
                                        <p:tav tm="0">
                                          <p:val>
                                            <p:strVal val="#ppt_y"/>
                                          </p:val>
                                        </p:tav>
                                        <p:tav tm="100000">
                                          <p:val>
                                            <p:strVal val="#ppt_y"/>
                                          </p:val>
                                        </p:tav>
                                      </p:tavLst>
                                    </p:anim>
                                    <p:anim calcmode="lin" valueType="num">
                                      <p:cBhvr>
                                        <p:cTn id="9" dur="500" fill="hold"/>
                                        <p:tgtEl>
                                          <p:spTgt spid="3"/>
                                        </p:tgtEl>
                                        <p:attrNameLst>
                                          <p:attrName>ppt_w</p:attrName>
                                        </p:attrNameLst>
                                      </p:cBhvr>
                                      <p:tavLst>
                                        <p:tav tm="0">
                                          <p:val>
                                            <p:fltVal val="0"/>
                                          </p:val>
                                        </p:tav>
                                        <p:tav tm="100000">
                                          <p:val>
                                            <p:strVal val="#ppt_w"/>
                                          </p:val>
                                        </p:tav>
                                      </p:tavLst>
                                    </p:anim>
                                    <p:anim calcmode="lin" valueType="num">
                                      <p:cBhvr>
                                        <p:cTn id="10" dur="500" fill="hold"/>
                                        <p:tgtEl>
                                          <p:spTgt spid="3"/>
                                        </p:tgtEl>
                                        <p:attrNameLst>
                                          <p:attrName>ppt_h</p:attrName>
                                        </p:attrNameLst>
                                      </p:cBhvr>
                                      <p:tavLst>
                                        <p:tav tm="0">
                                          <p:val>
                                            <p:strVal val="#ppt_h"/>
                                          </p:val>
                                        </p:tav>
                                        <p:tav tm="100000">
                                          <p:val>
                                            <p:strVal val="#ppt_h"/>
                                          </p:val>
                                        </p:tav>
                                      </p:tavLst>
                                    </p:anim>
                                  </p:childTnLst>
                                </p:cTn>
                              </p:par>
                            </p:childTnLst>
                          </p:cTn>
                        </p:par>
                        <p:par>
                          <p:cTn id="11" fill="hold">
                            <p:stCondLst>
                              <p:cond delay="500"/>
                            </p:stCondLst>
                            <p:childTnLst>
                              <p:par>
                                <p:cTn id="12" presetID="17" presetClass="entr" presetSubtype="4" fill="hold" grpId="0" nodeType="afterEffect">
                                  <p:stCondLst>
                                    <p:cond delay="0"/>
                                  </p:stCondLst>
                                  <p:childTnLst>
                                    <p:set>
                                      <p:cBhvr>
                                        <p:cTn id="13" dur="1" fill="hold">
                                          <p:stCondLst>
                                            <p:cond delay="0"/>
                                          </p:stCondLst>
                                        </p:cTn>
                                        <p:tgtEl>
                                          <p:spTgt spid="2">
                                            <p:bg/>
                                          </p:spTgt>
                                        </p:tgtEl>
                                        <p:attrNameLst>
                                          <p:attrName>style.visibility</p:attrName>
                                        </p:attrNameLst>
                                      </p:cBhvr>
                                      <p:to>
                                        <p:strVal val="visible"/>
                                      </p:to>
                                    </p:set>
                                    <p:anim calcmode="lin" valueType="num">
                                      <p:cBhvr>
                                        <p:cTn id="14" dur="500" fill="hold"/>
                                        <p:tgtEl>
                                          <p:spTgt spid="2">
                                            <p:bg/>
                                          </p:spTgt>
                                        </p:tgtEl>
                                        <p:attrNameLst>
                                          <p:attrName>ppt_x</p:attrName>
                                        </p:attrNameLst>
                                      </p:cBhvr>
                                      <p:tavLst>
                                        <p:tav tm="0">
                                          <p:val>
                                            <p:strVal val="#ppt_x"/>
                                          </p:val>
                                        </p:tav>
                                        <p:tav tm="100000">
                                          <p:val>
                                            <p:strVal val="#ppt_x"/>
                                          </p:val>
                                        </p:tav>
                                      </p:tavLst>
                                    </p:anim>
                                    <p:anim calcmode="lin" valueType="num">
                                      <p:cBhvr>
                                        <p:cTn id="15" dur="500" fill="hold"/>
                                        <p:tgtEl>
                                          <p:spTgt spid="2">
                                            <p:bg/>
                                          </p:spTgt>
                                        </p:tgtEl>
                                        <p:attrNameLst>
                                          <p:attrName>ppt_y</p:attrName>
                                        </p:attrNameLst>
                                      </p:cBhvr>
                                      <p:tavLst>
                                        <p:tav tm="0">
                                          <p:val>
                                            <p:strVal val="#ppt_y+#ppt_h/2"/>
                                          </p:val>
                                        </p:tav>
                                        <p:tav tm="100000">
                                          <p:val>
                                            <p:strVal val="#ppt_y"/>
                                          </p:val>
                                        </p:tav>
                                      </p:tavLst>
                                    </p:anim>
                                    <p:anim calcmode="lin" valueType="num">
                                      <p:cBhvr>
                                        <p:cTn id="16" dur="500" fill="hold"/>
                                        <p:tgtEl>
                                          <p:spTgt spid="2">
                                            <p:bg/>
                                          </p:spTgt>
                                        </p:tgtEl>
                                        <p:attrNameLst>
                                          <p:attrName>ppt_w</p:attrName>
                                        </p:attrNameLst>
                                      </p:cBhvr>
                                      <p:tavLst>
                                        <p:tav tm="0">
                                          <p:val>
                                            <p:strVal val="#ppt_w"/>
                                          </p:val>
                                        </p:tav>
                                        <p:tav tm="100000">
                                          <p:val>
                                            <p:strVal val="#ppt_w"/>
                                          </p:val>
                                        </p:tav>
                                      </p:tavLst>
                                    </p:anim>
                                    <p:anim calcmode="lin" valueType="num">
                                      <p:cBhvr>
                                        <p:cTn id="17" dur="500" fill="hold"/>
                                        <p:tgtEl>
                                          <p:spTgt spid="2">
                                            <p:bg/>
                                          </p:spTgt>
                                        </p:tgtEl>
                                        <p:attrNameLst>
                                          <p:attrName>ppt_h</p:attrName>
                                        </p:attrNameLst>
                                      </p:cBhvr>
                                      <p:tavLst>
                                        <p:tav tm="0">
                                          <p:val>
                                            <p:fltVal val="0"/>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
                                            <p:txEl>
                                              <p:pRg st="0" end="0"/>
                                            </p:txEl>
                                          </p:spTgt>
                                        </p:tgtEl>
                                        <p:attrNameLst>
                                          <p:attrName>style.visibility</p:attrName>
                                        </p:attrNameLst>
                                      </p:cBhvr>
                                      <p:to>
                                        <p:strVal val="visible"/>
                                      </p:to>
                                    </p:set>
                                    <p:animEffect transition="in" filter="fade">
                                      <p:cBhvr>
                                        <p:cTn id="22" dur="500"/>
                                        <p:tgtEl>
                                          <p:spTgt spid="2">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
                                            <p:txEl>
                                              <p:pRg st="1" end="1"/>
                                            </p:txEl>
                                          </p:spTgt>
                                        </p:tgtEl>
                                        <p:attrNameLst>
                                          <p:attrName>style.visibility</p:attrName>
                                        </p:attrNameLst>
                                      </p:cBhvr>
                                      <p:to>
                                        <p:strVal val="visible"/>
                                      </p:to>
                                    </p:set>
                                    <p:animEffect transition="in" filter="fade">
                                      <p:cBhvr>
                                        <p:cTn id="27" dur="500"/>
                                        <p:tgtEl>
                                          <p:spTgt spid="2">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
                                            <p:txEl>
                                              <p:pRg st="2" end="2"/>
                                            </p:txEl>
                                          </p:spTgt>
                                        </p:tgtEl>
                                        <p:attrNameLst>
                                          <p:attrName>style.visibility</p:attrName>
                                        </p:attrNameLst>
                                      </p:cBhvr>
                                      <p:to>
                                        <p:strVal val="visible"/>
                                      </p:to>
                                    </p:set>
                                    <p:animEffect transition="in" filter="fade">
                                      <p:cBhvr>
                                        <p:cTn id="32" dur="500"/>
                                        <p:tgtEl>
                                          <p:spTgt spid="2">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
                                            <p:txEl>
                                              <p:pRg st="3" end="3"/>
                                            </p:txEl>
                                          </p:spTgt>
                                        </p:tgtEl>
                                        <p:attrNameLst>
                                          <p:attrName>style.visibility</p:attrName>
                                        </p:attrNameLst>
                                      </p:cBhvr>
                                      <p:to>
                                        <p:strVal val="visible"/>
                                      </p:to>
                                    </p:set>
                                    <p:animEffect transition="in" filter="fade">
                                      <p:cBhvr>
                                        <p:cTn id="37"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P spid="3" grpId="0" animBg="1"/>
    </p:bldLst>
  </p:timing>
</p:sld>
</file>

<file path=ppt/slides/slide10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731520" y="144379"/>
            <a:ext cx="10703294" cy="5342021"/>
          </a:xfrm>
        </p:spPr>
        <p:txBody>
          <a:bodyPr>
            <a:normAutofit fontScale="85000" lnSpcReduction="20000"/>
          </a:bodyPr>
          <a:lstStyle/>
          <a:p>
            <a:r>
              <a:rPr lang="en-US" sz="5600" dirty="0">
                <a:solidFill>
                  <a:srgbClr val="00B0F0"/>
                </a:solidFill>
                <a:effectLst>
                  <a:outerShdw blurRad="38100" dist="38100" dir="2700000" algn="tl">
                    <a:srgbClr val="000000">
                      <a:alpha val="43137"/>
                    </a:srgbClr>
                  </a:outerShdw>
                </a:effectLst>
              </a:rPr>
              <a:t>“knows what is the mind of the spirit”</a:t>
            </a:r>
          </a:p>
          <a:p>
            <a:r>
              <a:rPr lang="en-US" dirty="0">
                <a:effectLst>
                  <a:outerShdw blurRad="38100" dist="38100" dir="2700000" algn="tl">
                    <a:srgbClr val="000000">
                      <a:alpha val="43137"/>
                    </a:srgbClr>
                  </a:outerShdw>
                </a:effectLst>
              </a:rPr>
              <a:t>Again the verb (</a:t>
            </a:r>
            <a:r>
              <a:rPr lang="en-US" dirty="0" err="1">
                <a:effectLst>
                  <a:outerShdw blurRad="38100" dist="38100" dir="2700000" algn="tl">
                    <a:srgbClr val="000000">
                      <a:alpha val="43137"/>
                    </a:srgbClr>
                  </a:outerShdw>
                </a:effectLst>
              </a:rPr>
              <a:t>oida</a:t>
            </a:r>
            <a:r>
              <a:rPr lang="en-US" dirty="0">
                <a:effectLst>
                  <a:outerShdw blurRad="38100" dist="38100" dir="2700000" algn="tl">
                    <a:srgbClr val="000000">
                      <a:alpha val="43137"/>
                    </a:srgbClr>
                  </a:outerShdw>
                </a:effectLst>
              </a:rPr>
              <a:t>), employed as a present tense (see above), reveals the fact that the Father and the Spirit are constantly in close communication with one another, if we may express ourselves in the same sort of accommodative language discussed just above. God is ever aware of the Spirit’s insights into our souls, hence can adequately respond to our needs.</a:t>
            </a:r>
          </a:p>
          <a:p>
            <a:r>
              <a:rPr lang="en-US" dirty="0">
                <a:effectLst>
                  <a:outerShdw blurRad="38100" dist="38100" dir="2700000" algn="tl">
                    <a:srgbClr val="000000">
                      <a:alpha val="43137"/>
                    </a:srgbClr>
                  </a:outerShdw>
                </a:effectLst>
              </a:rPr>
              <a:t>Cottrell suggests that Paul’s argument here is one where the reasoning proceeds from the less likely to the more likely: “If God knows what is in the minds of created beings who are qualitatively different from him and relatively independent of him, then surely he knows what is in the mind of the Spirit himself, who is qualitatively equal with God and one in nature with him” (1996, 498).</a:t>
            </a:r>
          </a:p>
          <a:p>
            <a:pPr marL="461963" indent="-461963"/>
            <a:endParaRPr lang="en-US" sz="3600" i="1" dirty="0">
              <a:solidFill>
                <a:srgbClr val="FF9900"/>
              </a:solidFill>
              <a:effectLst>
                <a:outerShdw blurRad="50800" dist="38100" dir="2700000" algn="tl" rotWithShape="0">
                  <a:prstClr val="black"/>
                </a:outerShdw>
              </a:effectLst>
            </a:endParaRPr>
          </a:p>
        </p:txBody>
      </p:sp>
      <p:sp>
        <p:nvSpPr>
          <p:cNvPr id="3" name="Title 2"/>
          <p:cNvSpPr>
            <a:spLocks noGrp="1"/>
          </p:cNvSpPr>
          <p:nvPr>
            <p:ph type="title"/>
          </p:nvPr>
        </p:nvSpPr>
        <p:spPr/>
        <p:txBody>
          <a:bodyPr/>
          <a:lstStyle/>
          <a:p>
            <a:r>
              <a:rPr lang="en-US" dirty="0"/>
              <a:t>Conditional Warnings &amp; Promises</a:t>
            </a:r>
          </a:p>
        </p:txBody>
      </p:sp>
    </p:spTree>
    <p:extLst>
      <p:ext uri="{BB962C8B-B14F-4D97-AF65-F5344CB8AC3E}">
        <p14:creationId xmlns:p14="http://schemas.microsoft.com/office/powerpoint/2010/main" val="1840723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2"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ppt_x</p:attrName>
                                        </p:attrNameLst>
                                      </p:cBhvr>
                                      <p:tavLst>
                                        <p:tav tm="0">
                                          <p:val>
                                            <p:strVal val="#ppt_x+#ppt_w/2"/>
                                          </p:val>
                                        </p:tav>
                                        <p:tav tm="100000">
                                          <p:val>
                                            <p:strVal val="#ppt_x"/>
                                          </p:val>
                                        </p:tav>
                                      </p:tavLst>
                                    </p:anim>
                                    <p:anim calcmode="lin" valueType="num">
                                      <p:cBhvr>
                                        <p:cTn id="8" dur="500" fill="hold"/>
                                        <p:tgtEl>
                                          <p:spTgt spid="3"/>
                                        </p:tgtEl>
                                        <p:attrNameLst>
                                          <p:attrName>ppt_y</p:attrName>
                                        </p:attrNameLst>
                                      </p:cBhvr>
                                      <p:tavLst>
                                        <p:tav tm="0">
                                          <p:val>
                                            <p:strVal val="#ppt_y"/>
                                          </p:val>
                                        </p:tav>
                                        <p:tav tm="100000">
                                          <p:val>
                                            <p:strVal val="#ppt_y"/>
                                          </p:val>
                                        </p:tav>
                                      </p:tavLst>
                                    </p:anim>
                                    <p:anim calcmode="lin" valueType="num">
                                      <p:cBhvr>
                                        <p:cTn id="9" dur="500" fill="hold"/>
                                        <p:tgtEl>
                                          <p:spTgt spid="3"/>
                                        </p:tgtEl>
                                        <p:attrNameLst>
                                          <p:attrName>ppt_w</p:attrName>
                                        </p:attrNameLst>
                                      </p:cBhvr>
                                      <p:tavLst>
                                        <p:tav tm="0">
                                          <p:val>
                                            <p:fltVal val="0"/>
                                          </p:val>
                                        </p:tav>
                                        <p:tav tm="100000">
                                          <p:val>
                                            <p:strVal val="#ppt_w"/>
                                          </p:val>
                                        </p:tav>
                                      </p:tavLst>
                                    </p:anim>
                                    <p:anim calcmode="lin" valueType="num">
                                      <p:cBhvr>
                                        <p:cTn id="10" dur="500" fill="hold"/>
                                        <p:tgtEl>
                                          <p:spTgt spid="3"/>
                                        </p:tgtEl>
                                        <p:attrNameLst>
                                          <p:attrName>ppt_h</p:attrName>
                                        </p:attrNameLst>
                                      </p:cBhvr>
                                      <p:tavLst>
                                        <p:tav tm="0">
                                          <p:val>
                                            <p:strVal val="#ppt_h"/>
                                          </p:val>
                                        </p:tav>
                                        <p:tav tm="100000">
                                          <p:val>
                                            <p:strVal val="#ppt_h"/>
                                          </p:val>
                                        </p:tav>
                                      </p:tavLst>
                                    </p:anim>
                                  </p:childTnLst>
                                </p:cTn>
                              </p:par>
                            </p:childTnLst>
                          </p:cTn>
                        </p:par>
                        <p:par>
                          <p:cTn id="11" fill="hold">
                            <p:stCondLst>
                              <p:cond delay="500"/>
                            </p:stCondLst>
                            <p:childTnLst>
                              <p:par>
                                <p:cTn id="12" presetID="17" presetClass="entr" presetSubtype="4" fill="hold" grpId="0" nodeType="afterEffect">
                                  <p:stCondLst>
                                    <p:cond delay="0"/>
                                  </p:stCondLst>
                                  <p:childTnLst>
                                    <p:set>
                                      <p:cBhvr>
                                        <p:cTn id="13" dur="1" fill="hold">
                                          <p:stCondLst>
                                            <p:cond delay="0"/>
                                          </p:stCondLst>
                                        </p:cTn>
                                        <p:tgtEl>
                                          <p:spTgt spid="2">
                                            <p:bg/>
                                          </p:spTgt>
                                        </p:tgtEl>
                                        <p:attrNameLst>
                                          <p:attrName>style.visibility</p:attrName>
                                        </p:attrNameLst>
                                      </p:cBhvr>
                                      <p:to>
                                        <p:strVal val="visible"/>
                                      </p:to>
                                    </p:set>
                                    <p:anim calcmode="lin" valueType="num">
                                      <p:cBhvr>
                                        <p:cTn id="14" dur="500" fill="hold"/>
                                        <p:tgtEl>
                                          <p:spTgt spid="2">
                                            <p:bg/>
                                          </p:spTgt>
                                        </p:tgtEl>
                                        <p:attrNameLst>
                                          <p:attrName>ppt_x</p:attrName>
                                        </p:attrNameLst>
                                      </p:cBhvr>
                                      <p:tavLst>
                                        <p:tav tm="0">
                                          <p:val>
                                            <p:strVal val="#ppt_x"/>
                                          </p:val>
                                        </p:tav>
                                        <p:tav tm="100000">
                                          <p:val>
                                            <p:strVal val="#ppt_x"/>
                                          </p:val>
                                        </p:tav>
                                      </p:tavLst>
                                    </p:anim>
                                    <p:anim calcmode="lin" valueType="num">
                                      <p:cBhvr>
                                        <p:cTn id="15" dur="500" fill="hold"/>
                                        <p:tgtEl>
                                          <p:spTgt spid="2">
                                            <p:bg/>
                                          </p:spTgt>
                                        </p:tgtEl>
                                        <p:attrNameLst>
                                          <p:attrName>ppt_y</p:attrName>
                                        </p:attrNameLst>
                                      </p:cBhvr>
                                      <p:tavLst>
                                        <p:tav tm="0">
                                          <p:val>
                                            <p:strVal val="#ppt_y+#ppt_h/2"/>
                                          </p:val>
                                        </p:tav>
                                        <p:tav tm="100000">
                                          <p:val>
                                            <p:strVal val="#ppt_y"/>
                                          </p:val>
                                        </p:tav>
                                      </p:tavLst>
                                    </p:anim>
                                    <p:anim calcmode="lin" valueType="num">
                                      <p:cBhvr>
                                        <p:cTn id="16" dur="500" fill="hold"/>
                                        <p:tgtEl>
                                          <p:spTgt spid="2">
                                            <p:bg/>
                                          </p:spTgt>
                                        </p:tgtEl>
                                        <p:attrNameLst>
                                          <p:attrName>ppt_w</p:attrName>
                                        </p:attrNameLst>
                                      </p:cBhvr>
                                      <p:tavLst>
                                        <p:tav tm="0">
                                          <p:val>
                                            <p:strVal val="#ppt_w"/>
                                          </p:val>
                                        </p:tav>
                                        <p:tav tm="100000">
                                          <p:val>
                                            <p:strVal val="#ppt_w"/>
                                          </p:val>
                                        </p:tav>
                                      </p:tavLst>
                                    </p:anim>
                                    <p:anim calcmode="lin" valueType="num">
                                      <p:cBhvr>
                                        <p:cTn id="17" dur="500" fill="hold"/>
                                        <p:tgtEl>
                                          <p:spTgt spid="2">
                                            <p:bg/>
                                          </p:spTgt>
                                        </p:tgtEl>
                                        <p:attrNameLst>
                                          <p:attrName>ppt_h</p:attrName>
                                        </p:attrNameLst>
                                      </p:cBhvr>
                                      <p:tavLst>
                                        <p:tav tm="0">
                                          <p:val>
                                            <p:fltVal val="0"/>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
                                            <p:txEl>
                                              <p:pRg st="0" end="0"/>
                                            </p:txEl>
                                          </p:spTgt>
                                        </p:tgtEl>
                                        <p:attrNameLst>
                                          <p:attrName>style.visibility</p:attrName>
                                        </p:attrNameLst>
                                      </p:cBhvr>
                                      <p:to>
                                        <p:strVal val="visible"/>
                                      </p:to>
                                    </p:set>
                                    <p:animEffect transition="in" filter="fade">
                                      <p:cBhvr>
                                        <p:cTn id="22" dur="500"/>
                                        <p:tgtEl>
                                          <p:spTgt spid="2">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
                                            <p:txEl>
                                              <p:pRg st="1" end="1"/>
                                            </p:txEl>
                                          </p:spTgt>
                                        </p:tgtEl>
                                        <p:attrNameLst>
                                          <p:attrName>style.visibility</p:attrName>
                                        </p:attrNameLst>
                                      </p:cBhvr>
                                      <p:to>
                                        <p:strVal val="visible"/>
                                      </p:to>
                                    </p:set>
                                    <p:animEffect transition="in" filter="fade">
                                      <p:cBhvr>
                                        <p:cTn id="27" dur="500"/>
                                        <p:tgtEl>
                                          <p:spTgt spid="2">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
                                            <p:txEl>
                                              <p:pRg st="2" end="2"/>
                                            </p:txEl>
                                          </p:spTgt>
                                        </p:tgtEl>
                                        <p:attrNameLst>
                                          <p:attrName>style.visibility</p:attrName>
                                        </p:attrNameLst>
                                      </p:cBhvr>
                                      <p:to>
                                        <p:strVal val="visible"/>
                                      </p:to>
                                    </p:set>
                                    <p:animEffect transition="in" filter="fade">
                                      <p:cBhvr>
                                        <p:cTn id="32"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P spid="3" grpId="0" animBg="1"/>
    </p:bldLst>
  </p:timing>
</p:sld>
</file>

<file path=ppt/slides/slide10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731520" y="144379"/>
            <a:ext cx="10703294" cy="5342021"/>
          </a:xfrm>
        </p:spPr>
        <p:txBody>
          <a:bodyPr>
            <a:normAutofit fontScale="77500" lnSpcReduction="20000"/>
          </a:bodyPr>
          <a:lstStyle/>
          <a:p>
            <a:r>
              <a:rPr lang="en-US" sz="4600" dirty="0">
                <a:solidFill>
                  <a:srgbClr val="00B0F0"/>
                </a:solidFill>
                <a:effectLst>
                  <a:outerShdw blurRad="38100" dist="38100" dir="2700000" algn="tl">
                    <a:srgbClr val="000000">
                      <a:alpha val="43137"/>
                    </a:srgbClr>
                  </a:outerShdw>
                </a:effectLst>
              </a:rPr>
              <a:t>“because [that – ASV] he intercedes for the saints”</a:t>
            </a:r>
          </a:p>
          <a:p>
            <a:r>
              <a:rPr lang="en-US" dirty="0">
                <a:effectLst>
                  <a:outerShdw blurRad="38100" dist="38100" dir="2700000" algn="tl">
                    <a:srgbClr val="000000">
                      <a:alpha val="43137"/>
                    </a:srgbClr>
                  </a:outerShdw>
                </a:effectLst>
              </a:rPr>
              <a:t>The present tense of the verb (“intercedes”) depicts the characteristic activity of the Spirit on behalf of the Christian. (For the meaning of “intercede,” see above.)</a:t>
            </a:r>
          </a:p>
          <a:p>
            <a:r>
              <a:rPr lang="en-US" dirty="0">
                <a:effectLst>
                  <a:outerShdw blurRad="38100" dist="38100" dir="2700000" algn="tl">
                    <a:srgbClr val="000000">
                      <a:alpha val="43137"/>
                    </a:srgbClr>
                  </a:outerShdw>
                </a:effectLst>
              </a:rPr>
              <a:t>The term “saints,” as used in the New Testament, is a general term for those who are faithful to God. It is commonly used for the members of various congregations of the Lord’s people (cf. Romans 1:7; 1 Corinthians 1:2; Ephesians 1:1; Philippians 1:1). It is linguistically related to the words “holy” and “sanctified.” It refers to a person who, by virtue of his obedience to the gospel plan of salvation (cf. Ephesians 5:26) and his consecration of life has become “separated unto God” (cf. 1 Thessalonians 4:3-4, 7; Romans 6:19, 22; Hebrews 12:14).</a:t>
            </a:r>
          </a:p>
          <a:p>
            <a:r>
              <a:rPr lang="en-US" dirty="0">
                <a:effectLst>
                  <a:outerShdw blurRad="38100" dist="38100" dir="2700000" algn="tl">
                    <a:srgbClr val="000000">
                      <a:alpha val="43137"/>
                    </a:srgbClr>
                  </a:outerShdw>
                </a:effectLst>
              </a:rPr>
              <a:t>The Holy Spirit is delighted to operate on behalf of a people dedicated to righteousness. The Roman Catholic concept of “sainthood” bears utterly no relationship to the New Testament Scriptures.</a:t>
            </a:r>
          </a:p>
          <a:p>
            <a:pPr marL="461963" indent="-461963"/>
            <a:endParaRPr lang="en-US" sz="3600" i="1" dirty="0">
              <a:solidFill>
                <a:srgbClr val="FF9900"/>
              </a:solidFill>
              <a:effectLst>
                <a:outerShdw blurRad="50800" dist="38100" dir="2700000" algn="tl" rotWithShape="0">
                  <a:prstClr val="black"/>
                </a:outerShdw>
              </a:effectLst>
            </a:endParaRPr>
          </a:p>
        </p:txBody>
      </p:sp>
      <p:sp>
        <p:nvSpPr>
          <p:cNvPr id="3" name="Title 2"/>
          <p:cNvSpPr>
            <a:spLocks noGrp="1"/>
          </p:cNvSpPr>
          <p:nvPr>
            <p:ph type="title"/>
          </p:nvPr>
        </p:nvSpPr>
        <p:spPr/>
        <p:txBody>
          <a:bodyPr/>
          <a:lstStyle/>
          <a:p>
            <a:r>
              <a:rPr lang="en-US" dirty="0"/>
              <a:t>Conditional Warnings &amp; Promises</a:t>
            </a:r>
          </a:p>
        </p:txBody>
      </p:sp>
    </p:spTree>
    <p:extLst>
      <p:ext uri="{BB962C8B-B14F-4D97-AF65-F5344CB8AC3E}">
        <p14:creationId xmlns:p14="http://schemas.microsoft.com/office/powerpoint/2010/main" val="744684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2"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ppt_x</p:attrName>
                                        </p:attrNameLst>
                                      </p:cBhvr>
                                      <p:tavLst>
                                        <p:tav tm="0">
                                          <p:val>
                                            <p:strVal val="#ppt_x+#ppt_w/2"/>
                                          </p:val>
                                        </p:tav>
                                        <p:tav tm="100000">
                                          <p:val>
                                            <p:strVal val="#ppt_x"/>
                                          </p:val>
                                        </p:tav>
                                      </p:tavLst>
                                    </p:anim>
                                    <p:anim calcmode="lin" valueType="num">
                                      <p:cBhvr>
                                        <p:cTn id="8" dur="500" fill="hold"/>
                                        <p:tgtEl>
                                          <p:spTgt spid="3"/>
                                        </p:tgtEl>
                                        <p:attrNameLst>
                                          <p:attrName>ppt_y</p:attrName>
                                        </p:attrNameLst>
                                      </p:cBhvr>
                                      <p:tavLst>
                                        <p:tav tm="0">
                                          <p:val>
                                            <p:strVal val="#ppt_y"/>
                                          </p:val>
                                        </p:tav>
                                        <p:tav tm="100000">
                                          <p:val>
                                            <p:strVal val="#ppt_y"/>
                                          </p:val>
                                        </p:tav>
                                      </p:tavLst>
                                    </p:anim>
                                    <p:anim calcmode="lin" valueType="num">
                                      <p:cBhvr>
                                        <p:cTn id="9" dur="500" fill="hold"/>
                                        <p:tgtEl>
                                          <p:spTgt spid="3"/>
                                        </p:tgtEl>
                                        <p:attrNameLst>
                                          <p:attrName>ppt_w</p:attrName>
                                        </p:attrNameLst>
                                      </p:cBhvr>
                                      <p:tavLst>
                                        <p:tav tm="0">
                                          <p:val>
                                            <p:fltVal val="0"/>
                                          </p:val>
                                        </p:tav>
                                        <p:tav tm="100000">
                                          <p:val>
                                            <p:strVal val="#ppt_w"/>
                                          </p:val>
                                        </p:tav>
                                      </p:tavLst>
                                    </p:anim>
                                    <p:anim calcmode="lin" valueType="num">
                                      <p:cBhvr>
                                        <p:cTn id="10" dur="500" fill="hold"/>
                                        <p:tgtEl>
                                          <p:spTgt spid="3"/>
                                        </p:tgtEl>
                                        <p:attrNameLst>
                                          <p:attrName>ppt_h</p:attrName>
                                        </p:attrNameLst>
                                      </p:cBhvr>
                                      <p:tavLst>
                                        <p:tav tm="0">
                                          <p:val>
                                            <p:strVal val="#ppt_h"/>
                                          </p:val>
                                        </p:tav>
                                        <p:tav tm="100000">
                                          <p:val>
                                            <p:strVal val="#ppt_h"/>
                                          </p:val>
                                        </p:tav>
                                      </p:tavLst>
                                    </p:anim>
                                  </p:childTnLst>
                                </p:cTn>
                              </p:par>
                            </p:childTnLst>
                          </p:cTn>
                        </p:par>
                        <p:par>
                          <p:cTn id="11" fill="hold">
                            <p:stCondLst>
                              <p:cond delay="500"/>
                            </p:stCondLst>
                            <p:childTnLst>
                              <p:par>
                                <p:cTn id="12" presetID="17" presetClass="entr" presetSubtype="4" fill="hold" grpId="0" nodeType="afterEffect">
                                  <p:stCondLst>
                                    <p:cond delay="0"/>
                                  </p:stCondLst>
                                  <p:childTnLst>
                                    <p:set>
                                      <p:cBhvr>
                                        <p:cTn id="13" dur="1" fill="hold">
                                          <p:stCondLst>
                                            <p:cond delay="0"/>
                                          </p:stCondLst>
                                        </p:cTn>
                                        <p:tgtEl>
                                          <p:spTgt spid="2">
                                            <p:bg/>
                                          </p:spTgt>
                                        </p:tgtEl>
                                        <p:attrNameLst>
                                          <p:attrName>style.visibility</p:attrName>
                                        </p:attrNameLst>
                                      </p:cBhvr>
                                      <p:to>
                                        <p:strVal val="visible"/>
                                      </p:to>
                                    </p:set>
                                    <p:anim calcmode="lin" valueType="num">
                                      <p:cBhvr>
                                        <p:cTn id="14" dur="500" fill="hold"/>
                                        <p:tgtEl>
                                          <p:spTgt spid="2">
                                            <p:bg/>
                                          </p:spTgt>
                                        </p:tgtEl>
                                        <p:attrNameLst>
                                          <p:attrName>ppt_x</p:attrName>
                                        </p:attrNameLst>
                                      </p:cBhvr>
                                      <p:tavLst>
                                        <p:tav tm="0">
                                          <p:val>
                                            <p:strVal val="#ppt_x"/>
                                          </p:val>
                                        </p:tav>
                                        <p:tav tm="100000">
                                          <p:val>
                                            <p:strVal val="#ppt_x"/>
                                          </p:val>
                                        </p:tav>
                                      </p:tavLst>
                                    </p:anim>
                                    <p:anim calcmode="lin" valueType="num">
                                      <p:cBhvr>
                                        <p:cTn id="15" dur="500" fill="hold"/>
                                        <p:tgtEl>
                                          <p:spTgt spid="2">
                                            <p:bg/>
                                          </p:spTgt>
                                        </p:tgtEl>
                                        <p:attrNameLst>
                                          <p:attrName>ppt_y</p:attrName>
                                        </p:attrNameLst>
                                      </p:cBhvr>
                                      <p:tavLst>
                                        <p:tav tm="0">
                                          <p:val>
                                            <p:strVal val="#ppt_y+#ppt_h/2"/>
                                          </p:val>
                                        </p:tav>
                                        <p:tav tm="100000">
                                          <p:val>
                                            <p:strVal val="#ppt_y"/>
                                          </p:val>
                                        </p:tav>
                                      </p:tavLst>
                                    </p:anim>
                                    <p:anim calcmode="lin" valueType="num">
                                      <p:cBhvr>
                                        <p:cTn id="16" dur="500" fill="hold"/>
                                        <p:tgtEl>
                                          <p:spTgt spid="2">
                                            <p:bg/>
                                          </p:spTgt>
                                        </p:tgtEl>
                                        <p:attrNameLst>
                                          <p:attrName>ppt_w</p:attrName>
                                        </p:attrNameLst>
                                      </p:cBhvr>
                                      <p:tavLst>
                                        <p:tav tm="0">
                                          <p:val>
                                            <p:strVal val="#ppt_w"/>
                                          </p:val>
                                        </p:tav>
                                        <p:tav tm="100000">
                                          <p:val>
                                            <p:strVal val="#ppt_w"/>
                                          </p:val>
                                        </p:tav>
                                      </p:tavLst>
                                    </p:anim>
                                    <p:anim calcmode="lin" valueType="num">
                                      <p:cBhvr>
                                        <p:cTn id="17" dur="500" fill="hold"/>
                                        <p:tgtEl>
                                          <p:spTgt spid="2">
                                            <p:bg/>
                                          </p:spTgt>
                                        </p:tgtEl>
                                        <p:attrNameLst>
                                          <p:attrName>ppt_h</p:attrName>
                                        </p:attrNameLst>
                                      </p:cBhvr>
                                      <p:tavLst>
                                        <p:tav tm="0">
                                          <p:val>
                                            <p:fltVal val="0"/>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
                                            <p:txEl>
                                              <p:pRg st="0" end="0"/>
                                            </p:txEl>
                                          </p:spTgt>
                                        </p:tgtEl>
                                        <p:attrNameLst>
                                          <p:attrName>style.visibility</p:attrName>
                                        </p:attrNameLst>
                                      </p:cBhvr>
                                      <p:to>
                                        <p:strVal val="visible"/>
                                      </p:to>
                                    </p:set>
                                    <p:animEffect transition="in" filter="fade">
                                      <p:cBhvr>
                                        <p:cTn id="22" dur="500"/>
                                        <p:tgtEl>
                                          <p:spTgt spid="2">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
                                            <p:txEl>
                                              <p:pRg st="1" end="1"/>
                                            </p:txEl>
                                          </p:spTgt>
                                        </p:tgtEl>
                                        <p:attrNameLst>
                                          <p:attrName>style.visibility</p:attrName>
                                        </p:attrNameLst>
                                      </p:cBhvr>
                                      <p:to>
                                        <p:strVal val="visible"/>
                                      </p:to>
                                    </p:set>
                                    <p:animEffect transition="in" filter="fade">
                                      <p:cBhvr>
                                        <p:cTn id="27" dur="500"/>
                                        <p:tgtEl>
                                          <p:spTgt spid="2">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
                                            <p:txEl>
                                              <p:pRg st="2" end="2"/>
                                            </p:txEl>
                                          </p:spTgt>
                                        </p:tgtEl>
                                        <p:attrNameLst>
                                          <p:attrName>style.visibility</p:attrName>
                                        </p:attrNameLst>
                                      </p:cBhvr>
                                      <p:to>
                                        <p:strVal val="visible"/>
                                      </p:to>
                                    </p:set>
                                    <p:animEffect transition="in" filter="fade">
                                      <p:cBhvr>
                                        <p:cTn id="32" dur="500"/>
                                        <p:tgtEl>
                                          <p:spTgt spid="2">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
                                            <p:txEl>
                                              <p:pRg st="3" end="3"/>
                                            </p:txEl>
                                          </p:spTgt>
                                        </p:tgtEl>
                                        <p:attrNameLst>
                                          <p:attrName>style.visibility</p:attrName>
                                        </p:attrNameLst>
                                      </p:cBhvr>
                                      <p:to>
                                        <p:strVal val="visible"/>
                                      </p:to>
                                    </p:set>
                                    <p:animEffect transition="in" filter="fade">
                                      <p:cBhvr>
                                        <p:cTn id="37"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P spid="3" grpId="0" animBg="1"/>
    </p:bldLst>
  </p:timing>
</p:sld>
</file>

<file path=ppt/slides/slide10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731520" y="144379"/>
            <a:ext cx="10703294" cy="5342021"/>
          </a:xfrm>
        </p:spPr>
        <p:txBody>
          <a:bodyPr>
            <a:normAutofit fontScale="92500" lnSpcReduction="20000"/>
          </a:bodyPr>
          <a:lstStyle/>
          <a:p>
            <a:r>
              <a:rPr lang="en-US" sz="6500" dirty="0">
                <a:solidFill>
                  <a:srgbClr val="00B0F0"/>
                </a:solidFill>
                <a:effectLst>
                  <a:outerShdw blurRad="38100" dist="38100" dir="2700000" algn="tl">
                    <a:srgbClr val="000000">
                      <a:alpha val="43137"/>
                    </a:srgbClr>
                  </a:outerShdw>
                </a:effectLst>
              </a:rPr>
              <a:t>“according to the will of God”</a:t>
            </a:r>
          </a:p>
          <a:p>
            <a:r>
              <a:rPr lang="en-US" dirty="0">
                <a:effectLst>
                  <a:outerShdw blurRad="38100" dist="38100" dir="2700000" algn="tl">
                    <a:srgbClr val="000000">
                      <a:alpha val="43137"/>
                    </a:srgbClr>
                  </a:outerShdw>
                </a:effectLst>
              </a:rPr>
              <a:t>The Greek text simply says, “according to God.” The translators of both the King James Version and the American Standard Version have supplied the words “the will of” (as indicated by the italics) for clarification purposes. God the Father and the Holy Spirit operate in perfect unison in the interest of Christian people.</a:t>
            </a:r>
          </a:p>
          <a:p>
            <a:r>
              <a:rPr lang="en-US" dirty="0">
                <a:effectLst>
                  <a:outerShdw blurRad="38100" dist="38100" dir="2700000" algn="tl">
                    <a:srgbClr val="000000">
                      <a:alpha val="43137"/>
                    </a:srgbClr>
                  </a:outerShdw>
                </a:effectLst>
              </a:rPr>
              <a:t>Perhaps it is not out of place at this point to remind ourselves that, unlike the so-called “gods” of the ancient pagan world, the members of the sacred Godhead are never at variance with one another. They function in absolute harmony.</a:t>
            </a:r>
          </a:p>
          <a:p>
            <a:pPr marL="461963" indent="-461963"/>
            <a:endParaRPr lang="en-US" sz="3600" i="1" dirty="0">
              <a:solidFill>
                <a:srgbClr val="FF9900"/>
              </a:solidFill>
              <a:effectLst>
                <a:outerShdw blurRad="50800" dist="38100" dir="2700000" algn="tl" rotWithShape="0">
                  <a:prstClr val="black"/>
                </a:outerShdw>
              </a:effectLst>
            </a:endParaRPr>
          </a:p>
        </p:txBody>
      </p:sp>
      <p:sp>
        <p:nvSpPr>
          <p:cNvPr id="3" name="Title 2"/>
          <p:cNvSpPr>
            <a:spLocks noGrp="1"/>
          </p:cNvSpPr>
          <p:nvPr>
            <p:ph type="title"/>
          </p:nvPr>
        </p:nvSpPr>
        <p:spPr/>
        <p:txBody>
          <a:bodyPr/>
          <a:lstStyle/>
          <a:p>
            <a:r>
              <a:rPr lang="en-US" dirty="0"/>
              <a:t>Conditional Warnings &amp; Promises</a:t>
            </a:r>
          </a:p>
        </p:txBody>
      </p:sp>
    </p:spTree>
    <p:extLst>
      <p:ext uri="{BB962C8B-B14F-4D97-AF65-F5344CB8AC3E}">
        <p14:creationId xmlns:p14="http://schemas.microsoft.com/office/powerpoint/2010/main" val="20678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2"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ppt_x</p:attrName>
                                        </p:attrNameLst>
                                      </p:cBhvr>
                                      <p:tavLst>
                                        <p:tav tm="0">
                                          <p:val>
                                            <p:strVal val="#ppt_x+#ppt_w/2"/>
                                          </p:val>
                                        </p:tav>
                                        <p:tav tm="100000">
                                          <p:val>
                                            <p:strVal val="#ppt_x"/>
                                          </p:val>
                                        </p:tav>
                                      </p:tavLst>
                                    </p:anim>
                                    <p:anim calcmode="lin" valueType="num">
                                      <p:cBhvr>
                                        <p:cTn id="8" dur="500" fill="hold"/>
                                        <p:tgtEl>
                                          <p:spTgt spid="3"/>
                                        </p:tgtEl>
                                        <p:attrNameLst>
                                          <p:attrName>ppt_y</p:attrName>
                                        </p:attrNameLst>
                                      </p:cBhvr>
                                      <p:tavLst>
                                        <p:tav tm="0">
                                          <p:val>
                                            <p:strVal val="#ppt_y"/>
                                          </p:val>
                                        </p:tav>
                                        <p:tav tm="100000">
                                          <p:val>
                                            <p:strVal val="#ppt_y"/>
                                          </p:val>
                                        </p:tav>
                                      </p:tavLst>
                                    </p:anim>
                                    <p:anim calcmode="lin" valueType="num">
                                      <p:cBhvr>
                                        <p:cTn id="9" dur="500" fill="hold"/>
                                        <p:tgtEl>
                                          <p:spTgt spid="3"/>
                                        </p:tgtEl>
                                        <p:attrNameLst>
                                          <p:attrName>ppt_w</p:attrName>
                                        </p:attrNameLst>
                                      </p:cBhvr>
                                      <p:tavLst>
                                        <p:tav tm="0">
                                          <p:val>
                                            <p:fltVal val="0"/>
                                          </p:val>
                                        </p:tav>
                                        <p:tav tm="100000">
                                          <p:val>
                                            <p:strVal val="#ppt_w"/>
                                          </p:val>
                                        </p:tav>
                                      </p:tavLst>
                                    </p:anim>
                                    <p:anim calcmode="lin" valueType="num">
                                      <p:cBhvr>
                                        <p:cTn id="10" dur="500" fill="hold"/>
                                        <p:tgtEl>
                                          <p:spTgt spid="3"/>
                                        </p:tgtEl>
                                        <p:attrNameLst>
                                          <p:attrName>ppt_h</p:attrName>
                                        </p:attrNameLst>
                                      </p:cBhvr>
                                      <p:tavLst>
                                        <p:tav tm="0">
                                          <p:val>
                                            <p:strVal val="#ppt_h"/>
                                          </p:val>
                                        </p:tav>
                                        <p:tav tm="100000">
                                          <p:val>
                                            <p:strVal val="#ppt_h"/>
                                          </p:val>
                                        </p:tav>
                                      </p:tavLst>
                                    </p:anim>
                                  </p:childTnLst>
                                </p:cTn>
                              </p:par>
                            </p:childTnLst>
                          </p:cTn>
                        </p:par>
                        <p:par>
                          <p:cTn id="11" fill="hold">
                            <p:stCondLst>
                              <p:cond delay="500"/>
                            </p:stCondLst>
                            <p:childTnLst>
                              <p:par>
                                <p:cTn id="12" presetID="17" presetClass="entr" presetSubtype="4" fill="hold" grpId="0" nodeType="afterEffect">
                                  <p:stCondLst>
                                    <p:cond delay="0"/>
                                  </p:stCondLst>
                                  <p:childTnLst>
                                    <p:set>
                                      <p:cBhvr>
                                        <p:cTn id="13" dur="1" fill="hold">
                                          <p:stCondLst>
                                            <p:cond delay="0"/>
                                          </p:stCondLst>
                                        </p:cTn>
                                        <p:tgtEl>
                                          <p:spTgt spid="2">
                                            <p:bg/>
                                          </p:spTgt>
                                        </p:tgtEl>
                                        <p:attrNameLst>
                                          <p:attrName>style.visibility</p:attrName>
                                        </p:attrNameLst>
                                      </p:cBhvr>
                                      <p:to>
                                        <p:strVal val="visible"/>
                                      </p:to>
                                    </p:set>
                                    <p:anim calcmode="lin" valueType="num">
                                      <p:cBhvr>
                                        <p:cTn id="14" dur="500" fill="hold"/>
                                        <p:tgtEl>
                                          <p:spTgt spid="2">
                                            <p:bg/>
                                          </p:spTgt>
                                        </p:tgtEl>
                                        <p:attrNameLst>
                                          <p:attrName>ppt_x</p:attrName>
                                        </p:attrNameLst>
                                      </p:cBhvr>
                                      <p:tavLst>
                                        <p:tav tm="0">
                                          <p:val>
                                            <p:strVal val="#ppt_x"/>
                                          </p:val>
                                        </p:tav>
                                        <p:tav tm="100000">
                                          <p:val>
                                            <p:strVal val="#ppt_x"/>
                                          </p:val>
                                        </p:tav>
                                      </p:tavLst>
                                    </p:anim>
                                    <p:anim calcmode="lin" valueType="num">
                                      <p:cBhvr>
                                        <p:cTn id="15" dur="500" fill="hold"/>
                                        <p:tgtEl>
                                          <p:spTgt spid="2">
                                            <p:bg/>
                                          </p:spTgt>
                                        </p:tgtEl>
                                        <p:attrNameLst>
                                          <p:attrName>ppt_y</p:attrName>
                                        </p:attrNameLst>
                                      </p:cBhvr>
                                      <p:tavLst>
                                        <p:tav tm="0">
                                          <p:val>
                                            <p:strVal val="#ppt_y+#ppt_h/2"/>
                                          </p:val>
                                        </p:tav>
                                        <p:tav tm="100000">
                                          <p:val>
                                            <p:strVal val="#ppt_y"/>
                                          </p:val>
                                        </p:tav>
                                      </p:tavLst>
                                    </p:anim>
                                    <p:anim calcmode="lin" valueType="num">
                                      <p:cBhvr>
                                        <p:cTn id="16" dur="500" fill="hold"/>
                                        <p:tgtEl>
                                          <p:spTgt spid="2">
                                            <p:bg/>
                                          </p:spTgt>
                                        </p:tgtEl>
                                        <p:attrNameLst>
                                          <p:attrName>ppt_w</p:attrName>
                                        </p:attrNameLst>
                                      </p:cBhvr>
                                      <p:tavLst>
                                        <p:tav tm="0">
                                          <p:val>
                                            <p:strVal val="#ppt_w"/>
                                          </p:val>
                                        </p:tav>
                                        <p:tav tm="100000">
                                          <p:val>
                                            <p:strVal val="#ppt_w"/>
                                          </p:val>
                                        </p:tav>
                                      </p:tavLst>
                                    </p:anim>
                                    <p:anim calcmode="lin" valueType="num">
                                      <p:cBhvr>
                                        <p:cTn id="17" dur="500" fill="hold"/>
                                        <p:tgtEl>
                                          <p:spTgt spid="2">
                                            <p:bg/>
                                          </p:spTgt>
                                        </p:tgtEl>
                                        <p:attrNameLst>
                                          <p:attrName>ppt_h</p:attrName>
                                        </p:attrNameLst>
                                      </p:cBhvr>
                                      <p:tavLst>
                                        <p:tav tm="0">
                                          <p:val>
                                            <p:fltVal val="0"/>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
                                            <p:txEl>
                                              <p:pRg st="0" end="0"/>
                                            </p:txEl>
                                          </p:spTgt>
                                        </p:tgtEl>
                                        <p:attrNameLst>
                                          <p:attrName>style.visibility</p:attrName>
                                        </p:attrNameLst>
                                      </p:cBhvr>
                                      <p:to>
                                        <p:strVal val="visible"/>
                                      </p:to>
                                    </p:set>
                                    <p:animEffect transition="in" filter="fade">
                                      <p:cBhvr>
                                        <p:cTn id="22" dur="500"/>
                                        <p:tgtEl>
                                          <p:spTgt spid="2">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
                                            <p:txEl>
                                              <p:pRg st="1" end="1"/>
                                            </p:txEl>
                                          </p:spTgt>
                                        </p:tgtEl>
                                        <p:attrNameLst>
                                          <p:attrName>style.visibility</p:attrName>
                                        </p:attrNameLst>
                                      </p:cBhvr>
                                      <p:to>
                                        <p:strVal val="visible"/>
                                      </p:to>
                                    </p:set>
                                    <p:animEffect transition="in" filter="fade">
                                      <p:cBhvr>
                                        <p:cTn id="27" dur="500"/>
                                        <p:tgtEl>
                                          <p:spTgt spid="2">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
                                            <p:txEl>
                                              <p:pRg st="2" end="2"/>
                                            </p:txEl>
                                          </p:spTgt>
                                        </p:tgtEl>
                                        <p:attrNameLst>
                                          <p:attrName>style.visibility</p:attrName>
                                        </p:attrNameLst>
                                      </p:cBhvr>
                                      <p:to>
                                        <p:strVal val="visible"/>
                                      </p:to>
                                    </p:set>
                                    <p:animEffect transition="in" filter="fade">
                                      <p:cBhvr>
                                        <p:cTn id="32"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P spid="3" grpId="0" animBg="1"/>
    </p:bldLst>
  </p:timing>
</p:sld>
</file>

<file path=ppt/slides/slide106.xml><?xml version="1.0" encoding="utf-8"?>
<p:sld xmlns:a="http://schemas.openxmlformats.org/drawingml/2006/main" xmlns:r="http://schemas.openxmlformats.org/officeDocument/2006/relationships" xmlns:p="http://schemas.openxmlformats.org/presentationml/2006/main">
  <p:cSld>
    <p:bg>
      <p:bgPr>
        <a:solidFill>
          <a:srgbClr val="A0305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33DBE-24EE-47F3-818E-772F5DFC4CE6}"/>
              </a:ext>
            </a:extLst>
          </p:cNvPr>
          <p:cNvSpPr>
            <a:spLocks noGrp="1"/>
          </p:cNvSpPr>
          <p:nvPr>
            <p:ph type="title"/>
          </p:nvPr>
        </p:nvSpPr>
        <p:spPr>
          <a:xfrm>
            <a:off x="242595" y="242596"/>
            <a:ext cx="11719249" cy="248292"/>
          </a:xfrm>
          <a:solidFill>
            <a:schemeClr val="accent2">
              <a:lumMod val="20000"/>
              <a:lumOff val="80000"/>
            </a:schemeClr>
          </a:solidFill>
        </p:spPr>
        <p:txBody>
          <a:bodyPr>
            <a:normAutofit fontScale="90000"/>
          </a:bodyPr>
          <a:lstStyle/>
          <a:p>
            <a:endParaRPr lang="en-US" dirty="0"/>
          </a:p>
        </p:txBody>
      </p:sp>
      <p:pic>
        <p:nvPicPr>
          <p:cNvPr id="5" name="Content Placeholder 4">
            <a:extLst>
              <a:ext uri="{FF2B5EF4-FFF2-40B4-BE49-F238E27FC236}">
                <a16:creationId xmlns:a16="http://schemas.microsoft.com/office/drawing/2014/main" id="{950D61B7-4A7B-47C6-9C43-BC9BDF689A0E}"/>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30156" y="242596"/>
            <a:ext cx="11731688" cy="6372808"/>
          </a:xfrm>
          <a:solidFill>
            <a:schemeClr val="accent2">
              <a:lumMod val="20000"/>
              <a:lumOff val="80000"/>
            </a:schemeClr>
          </a:solidFill>
          <a:ln>
            <a:noFill/>
          </a:ln>
        </p:spPr>
      </p:pic>
    </p:spTree>
    <p:extLst>
      <p:ext uri="{BB962C8B-B14F-4D97-AF65-F5344CB8AC3E}">
        <p14:creationId xmlns:p14="http://schemas.microsoft.com/office/powerpoint/2010/main" val="4025487679"/>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107.xml><?xml version="1.0" encoding="utf-8"?>
<p:sld xmlns:a="http://schemas.openxmlformats.org/drawingml/2006/main" xmlns:r="http://schemas.openxmlformats.org/officeDocument/2006/relationships" xmlns:p="http://schemas.openxmlformats.org/presentationml/2006/main">
  <p:cSld>
    <p:bg>
      <p:bgPr>
        <a:solidFill>
          <a:srgbClr val="800000"/>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D5A1F0C-DDD0-405C-91E9-B8FA2E5CAE1D}"/>
              </a:ext>
            </a:extLst>
          </p:cNvPr>
          <p:cNvSpPr>
            <a:spLocks noGrp="1"/>
          </p:cNvSpPr>
          <p:nvPr>
            <p:ph type="ctrTitle"/>
          </p:nvPr>
        </p:nvSpPr>
        <p:spPr>
          <a:xfrm>
            <a:off x="1299411" y="3195586"/>
            <a:ext cx="9567511" cy="1486475"/>
          </a:xfrm>
        </p:spPr>
        <p:txBody>
          <a:bodyPr/>
          <a:lstStyle/>
          <a:p>
            <a:r>
              <a:rPr lang="en-US" b="1" dirty="0">
                <a:solidFill>
                  <a:srgbClr val="8B2939"/>
                </a:solidFill>
                <a:effectLst>
                  <a:outerShdw blurRad="38100" dist="38100" dir="2700000" algn="tl">
                    <a:srgbClr val="000000">
                      <a:alpha val="43137"/>
                    </a:srgbClr>
                  </a:outerShdw>
                </a:effectLst>
                <a:latin typeface="Papyrus" panose="03070502060502030205" pitchFamily="66" charset="0"/>
              </a:rPr>
              <a:t>Hannah’s Prayer</a:t>
            </a:r>
            <a:br>
              <a:rPr lang="en-US" b="1" dirty="0">
                <a:solidFill>
                  <a:srgbClr val="8B2939"/>
                </a:solidFill>
                <a:effectLst>
                  <a:outerShdw blurRad="38100" dist="38100" dir="2700000" algn="tl">
                    <a:srgbClr val="000000">
                      <a:alpha val="43137"/>
                    </a:srgbClr>
                  </a:outerShdw>
                </a:effectLst>
                <a:latin typeface="Papyrus" panose="03070502060502030205" pitchFamily="66" charset="0"/>
              </a:rPr>
            </a:br>
            <a:endParaRPr lang="en-US" b="1" dirty="0">
              <a:solidFill>
                <a:srgbClr val="8B2939"/>
              </a:solidFill>
              <a:effectLst>
                <a:outerShdw blurRad="38100" dist="38100" dir="2700000" algn="tl">
                  <a:srgbClr val="000000">
                    <a:alpha val="43137"/>
                  </a:srgbClr>
                </a:outerShdw>
              </a:effectLst>
              <a:latin typeface="Papyrus" panose="03070502060502030205" pitchFamily="66" charset="0"/>
            </a:endParaRPr>
          </a:p>
        </p:txBody>
      </p:sp>
    </p:spTree>
    <p:extLst>
      <p:ext uri="{BB962C8B-B14F-4D97-AF65-F5344CB8AC3E}">
        <p14:creationId xmlns:p14="http://schemas.microsoft.com/office/powerpoint/2010/main" val="1795344933"/>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621571" name="WordArt 3">
            <a:extLst>
              <a:ext uri="{FF2B5EF4-FFF2-40B4-BE49-F238E27FC236}">
                <a16:creationId xmlns:a16="http://schemas.microsoft.com/office/drawing/2014/main" id="{A8FD6B98-3027-4882-A9FB-6F4479208254}"/>
              </a:ext>
            </a:extLst>
          </p:cNvPr>
          <p:cNvSpPr>
            <a:spLocks noChangeArrowheads="1" noChangeShapeType="1" noTextEdit="1"/>
          </p:cNvSpPr>
          <p:nvPr/>
        </p:nvSpPr>
        <p:spPr bwMode="auto">
          <a:xfrm>
            <a:off x="4038600" y="2514600"/>
            <a:ext cx="4419600" cy="1371600"/>
          </a:xfrm>
          <a:prstGeom prst="rect">
            <a:avLst/>
          </a:prstGeom>
        </p:spPr>
        <p:txBody>
          <a:bodyPr wrap="none" fromWordArt="1">
            <a:prstTxWarp prst="textPlain">
              <a:avLst>
                <a:gd name="adj" fmla="val 50000"/>
              </a:avLst>
            </a:prstTxWarp>
            <a:scene3d>
              <a:camera prst="legacyPerspectiveBottomRight">
                <a:rot lat="0" lon="21239990" rev="0"/>
              </a:camera>
              <a:lightRig rig="legacyHarsh3" dir="l"/>
            </a:scene3d>
            <a:sp3d extrusionH="430200" prstMaterial="legacyMatte">
              <a:extrusionClr>
                <a:srgbClr val="C0C0C0"/>
              </a:extrusionClr>
              <a:contourClr>
                <a:srgbClr val="DCEBF5"/>
              </a:contour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a:round/>
                  <a:headEnd/>
                  <a:tailEnd/>
                </a:ln>
                <a:gradFill rotWithShape="1">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1"/>
                </a:gradFill>
                <a:effectLst/>
                <a:uLnTx/>
                <a:uFillTx/>
                <a:latin typeface="Arial Black" panose="020B0A04020102020204" pitchFamily="34" charset="0"/>
                <a:ea typeface="+mn-ea"/>
                <a:cs typeface="+mn-cs"/>
              </a:rPr>
              <a:t>Human Barriers: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a:round/>
                  <a:headEnd/>
                  <a:tailEnd/>
                </a:ln>
                <a:gradFill rotWithShape="1">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1"/>
                </a:gradFill>
                <a:effectLst/>
                <a:uLnTx/>
                <a:uFillTx/>
                <a:latin typeface="Arial Black" panose="020B0A04020102020204" pitchFamily="34" charset="0"/>
                <a:ea typeface="+mn-ea"/>
                <a:cs typeface="+mn-cs"/>
              </a:rPr>
              <a:t>The Younger Son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32" fill="hold" nodeType="clickEffect">
                                  <p:stCondLst>
                                    <p:cond delay="0"/>
                                  </p:stCondLst>
                                  <p:childTnLst>
                                    <p:set>
                                      <p:cBhvr>
                                        <p:cTn id="6" dur="1" fill="hold">
                                          <p:stCondLst>
                                            <p:cond delay="0"/>
                                          </p:stCondLst>
                                        </p:cTn>
                                        <p:tgtEl>
                                          <p:spTgt spid="621571"/>
                                        </p:tgtEl>
                                        <p:attrNameLst>
                                          <p:attrName>style.visibility</p:attrName>
                                        </p:attrNameLst>
                                      </p:cBhvr>
                                      <p:to>
                                        <p:strVal val="visible"/>
                                      </p:to>
                                    </p:set>
                                    <p:anim calcmode="lin" valueType="num">
                                      <p:cBhvr>
                                        <p:cTn id="7" dur="500" fill="hold"/>
                                        <p:tgtEl>
                                          <p:spTgt spid="621571"/>
                                        </p:tgtEl>
                                        <p:attrNameLst>
                                          <p:attrName>ppt_w</p:attrName>
                                        </p:attrNameLst>
                                      </p:cBhvr>
                                      <p:tavLst>
                                        <p:tav tm="0">
                                          <p:val>
                                            <p:strVal val="4*#ppt_w"/>
                                          </p:val>
                                        </p:tav>
                                        <p:tav tm="100000">
                                          <p:val>
                                            <p:strVal val="#ppt_w"/>
                                          </p:val>
                                        </p:tav>
                                      </p:tavLst>
                                    </p:anim>
                                    <p:anim calcmode="lin" valueType="num">
                                      <p:cBhvr>
                                        <p:cTn id="8" dur="500" fill="hold"/>
                                        <p:tgtEl>
                                          <p:spTgt spid="621571"/>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622595" name="WordArt 3">
            <a:extLst>
              <a:ext uri="{FF2B5EF4-FFF2-40B4-BE49-F238E27FC236}">
                <a16:creationId xmlns:a16="http://schemas.microsoft.com/office/drawing/2014/main" id="{615E5C06-B17A-43DE-851C-0F1CF60C0037}"/>
              </a:ext>
            </a:extLst>
          </p:cNvPr>
          <p:cNvSpPr>
            <a:spLocks noChangeArrowheads="1" noChangeShapeType="1" noTextEdit="1"/>
          </p:cNvSpPr>
          <p:nvPr/>
        </p:nvSpPr>
        <p:spPr bwMode="auto">
          <a:xfrm>
            <a:off x="3724275" y="3124200"/>
            <a:ext cx="4743450" cy="1276350"/>
          </a:xfrm>
          <a:prstGeom prst="rect">
            <a:avLst/>
          </a:prstGeom>
        </p:spPr>
        <p:txBody>
          <a:bodyPr wrap="none" fromWordArt="1">
            <a:prstTxWarp prst="textPlain">
              <a:avLst>
                <a:gd name="adj" fmla="val 50000"/>
              </a:avLst>
            </a:prstTxWarp>
            <a:scene3d>
              <a:camera prst="legacyPerspectiveBottomRight">
                <a:rot lat="0" lon="21239990" rev="0"/>
              </a:camera>
              <a:lightRig rig="legacyHarsh3" dir="l"/>
            </a:scene3d>
            <a:sp3d extrusionH="430200" prstMaterial="legacyMatte">
              <a:extrusionClr>
                <a:srgbClr val="C0C0C0"/>
              </a:extrusionClr>
              <a:contourClr>
                <a:srgbClr val="DCEBF5"/>
              </a:contour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a:round/>
                  <a:headEnd/>
                  <a:tailEnd/>
                </a:ln>
                <a:gradFill rotWithShape="1">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1"/>
                </a:gradFill>
                <a:effectLst/>
                <a:uLnTx/>
                <a:uFillTx/>
                <a:latin typeface="Arial Black" panose="020B0A04020102020204" pitchFamily="34" charset="0"/>
                <a:ea typeface="+mn-ea"/>
                <a:cs typeface="+mn-cs"/>
              </a:rPr>
              <a:t>Natural Barriers: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a:round/>
                  <a:headEnd/>
                  <a:tailEnd/>
                </a:ln>
                <a:gradFill rotWithShape="1">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1"/>
                </a:gradFill>
                <a:effectLst/>
                <a:uLnTx/>
                <a:uFillTx/>
                <a:latin typeface="Arial Black" panose="020B0A04020102020204" pitchFamily="34" charset="0"/>
                <a:ea typeface="+mn-ea"/>
                <a:cs typeface="+mn-cs"/>
              </a:rPr>
              <a:t>The Barren Woman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32" fill="hold" nodeType="clickEffect">
                                  <p:stCondLst>
                                    <p:cond delay="0"/>
                                  </p:stCondLst>
                                  <p:childTnLst>
                                    <p:set>
                                      <p:cBhvr>
                                        <p:cTn id="6" dur="1" fill="hold">
                                          <p:stCondLst>
                                            <p:cond delay="0"/>
                                          </p:stCondLst>
                                        </p:cTn>
                                        <p:tgtEl>
                                          <p:spTgt spid="622595"/>
                                        </p:tgtEl>
                                        <p:attrNameLst>
                                          <p:attrName>style.visibility</p:attrName>
                                        </p:attrNameLst>
                                      </p:cBhvr>
                                      <p:to>
                                        <p:strVal val="visible"/>
                                      </p:to>
                                    </p:set>
                                    <p:anim calcmode="lin" valueType="num">
                                      <p:cBhvr>
                                        <p:cTn id="7" dur="500" fill="hold"/>
                                        <p:tgtEl>
                                          <p:spTgt spid="622595"/>
                                        </p:tgtEl>
                                        <p:attrNameLst>
                                          <p:attrName>ppt_w</p:attrName>
                                        </p:attrNameLst>
                                      </p:cBhvr>
                                      <p:tavLst>
                                        <p:tav tm="0">
                                          <p:val>
                                            <p:strVal val="4*#ppt_w"/>
                                          </p:val>
                                        </p:tav>
                                        <p:tav tm="100000">
                                          <p:val>
                                            <p:strVal val="#ppt_w"/>
                                          </p:val>
                                        </p:tav>
                                      </p:tavLst>
                                    </p:anim>
                                    <p:anim calcmode="lin" valueType="num">
                                      <p:cBhvr>
                                        <p:cTn id="8" dur="500" fill="hold"/>
                                        <p:tgtEl>
                                          <p:spTgt spid="622595"/>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5">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33DBE-24EE-47F3-818E-772F5DFC4CE6}"/>
              </a:ext>
            </a:extLst>
          </p:cNvPr>
          <p:cNvSpPr>
            <a:spLocks noGrp="1"/>
          </p:cNvSpPr>
          <p:nvPr>
            <p:ph type="title"/>
          </p:nvPr>
        </p:nvSpPr>
        <p:spPr>
          <a:xfrm>
            <a:off x="242595" y="242594"/>
            <a:ext cx="11706809" cy="556301"/>
          </a:xfrm>
          <a:pattFill prst="pct5">
            <a:fgClr>
              <a:schemeClr val="accent1">
                <a:lumMod val="75000"/>
              </a:schemeClr>
            </a:fgClr>
            <a:bgClr>
              <a:schemeClr val="accent4">
                <a:lumMod val="20000"/>
                <a:lumOff val="80000"/>
              </a:schemeClr>
            </a:bgClr>
          </a:pattFill>
        </p:spPr>
        <p:txBody>
          <a:bodyPr>
            <a:normAutofit fontScale="90000"/>
          </a:bodyPr>
          <a:lstStyle/>
          <a:p>
            <a:r>
              <a:rPr lang="en-US" dirty="0">
                <a:effectLst>
                  <a:outerShdw blurRad="38100" dist="38100" dir="2700000" algn="tl">
                    <a:srgbClr val="000000">
                      <a:alpha val="43137"/>
                    </a:srgbClr>
                  </a:outerShdw>
                </a:effectLst>
              </a:rPr>
              <a:t> </a:t>
            </a:r>
            <a:endParaRPr lang="en-US" dirty="0">
              <a:solidFill>
                <a:srgbClr val="C00000"/>
              </a:solidFill>
            </a:endParaRPr>
          </a:p>
        </p:txBody>
      </p:sp>
      <p:sp>
        <p:nvSpPr>
          <p:cNvPr id="3" name="Content Placeholder 2">
            <a:extLst>
              <a:ext uri="{FF2B5EF4-FFF2-40B4-BE49-F238E27FC236}">
                <a16:creationId xmlns:a16="http://schemas.microsoft.com/office/drawing/2014/main" id="{14427A35-8331-41B1-96ED-CB54C1D3E0B5}"/>
              </a:ext>
            </a:extLst>
          </p:cNvPr>
          <p:cNvSpPr>
            <a:spLocks noGrp="1"/>
          </p:cNvSpPr>
          <p:nvPr>
            <p:ph idx="1"/>
          </p:nvPr>
        </p:nvSpPr>
        <p:spPr>
          <a:xfrm>
            <a:off x="243281" y="242594"/>
            <a:ext cx="11706124" cy="6372809"/>
          </a:xfrm>
          <a:solidFill>
            <a:schemeClr val="accent1">
              <a:lumMod val="20000"/>
              <a:lumOff val="80000"/>
            </a:schemeClr>
          </a:solidFill>
          <a:ln>
            <a:noFill/>
          </a:ln>
        </p:spPr>
        <p:txBody>
          <a:bodyPr>
            <a:normAutofit fontScale="55000" lnSpcReduction="20000"/>
          </a:bodyPr>
          <a:lstStyle/>
          <a:p>
            <a:pPr marL="0" marR="0">
              <a:lnSpc>
                <a:spcPct val="107000"/>
              </a:lnSpc>
              <a:spcBef>
                <a:spcPts val="1800"/>
              </a:spcBef>
              <a:spcAft>
                <a:spcPts val="0"/>
              </a:spcAft>
            </a:pPr>
            <a:r>
              <a:rPr lang="en-US" sz="1600" b="1"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 </a:t>
            </a:r>
            <a:r>
              <a:rPr lang="en-US" sz="29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New Testament attitudes                                                                                                                                                                                                                                                                                                                </a:t>
            </a:r>
          </a:p>
          <a:p>
            <a:pPr marL="0" marR="0" indent="0" algn="just">
              <a:lnSpc>
                <a:spcPct val="107000"/>
              </a:lnSpc>
              <a:spcBef>
                <a:spcPts val="0"/>
              </a:spcBef>
              <a:spcAft>
                <a:spcPts val="0"/>
              </a:spcAft>
              <a:buNone/>
            </a:pPr>
            <a:r>
              <a:rPr lang="en-US" sz="17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                                                                                                                                                                                                                                                                                                                                                                                                                                                               </a:t>
            </a:r>
            <a:r>
              <a:rPr lang="en-US" sz="22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Any sketch of New Testament attitudes to providence must begin with Christ’s teaching to his disciples about their need to be free from care and anxiety. The reason for such freedom, according to Christ, should be the knowledge that God providentially cares for them. He knows their needs; the hairs of their heads are all numbered; they are of more value than many sparrows; it is the Father’s good pleasure to give them the kingdom (Lk. 12:7, 22–32).</a:t>
            </a:r>
          </a:p>
          <a:p>
            <a:pPr marL="0" marR="0" indent="228600" algn="just">
              <a:lnSpc>
                <a:spcPct val="107000"/>
              </a:lnSpc>
              <a:spcBef>
                <a:spcPts val="0"/>
              </a:spcBef>
              <a:spcAft>
                <a:spcPts val="0"/>
              </a:spcAft>
            </a:pPr>
            <a:r>
              <a:rPr lang="en-US" sz="22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One prominent instance is Paul’s response to his ‘thorn in the flesh’ (2 Cor. 12:7). He exhibits an attitude of resignation to the divine will, once that will has been definitively made known to him. Paul recognizes that the providence of God is sometimes unpleasant, but that behind the pain there is a wider purpose. This personal attitude of Paul’s is echoed and supported by more general teaching about the significance and purpose of chastisement (</a:t>
            </a:r>
            <a:r>
              <a:rPr lang="en-US" sz="2200" b="1" i="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e.g</a:t>
            </a:r>
            <a:r>
              <a:rPr lang="en-US" sz="22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 Heb. 12).</a:t>
            </a:r>
          </a:p>
          <a:p>
            <a:pPr marL="0" marR="0" indent="228600" algn="just">
              <a:lnSpc>
                <a:spcPct val="107000"/>
              </a:lnSpc>
              <a:spcBef>
                <a:spcPts val="0"/>
              </a:spcBef>
              <a:spcAft>
                <a:spcPts val="0"/>
              </a:spcAft>
            </a:pPr>
            <a:r>
              <a:rPr lang="en-US" sz="22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There are also more general statements, such as that in the letter of James:</a:t>
            </a:r>
          </a:p>
          <a:p>
            <a:pPr marL="457200" marR="457200" algn="just">
              <a:lnSpc>
                <a:spcPct val="107000"/>
              </a:lnSpc>
              <a:spcBef>
                <a:spcPts val="900"/>
              </a:spcBef>
              <a:spcAft>
                <a:spcPts val="0"/>
              </a:spcAft>
            </a:pPr>
            <a:r>
              <a:rPr lang="en-US" sz="22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Now listen, you who say, ‘Today or tomorrow we will go to this or that city, spend a year there, carry on business and make money.’ Why, you do not even know what will happen tomorrow. What is your life? You are a mist that appears for a little while and then vanishes. Instead you ought to say, ‘If it is the Lord’s will, we will live and do this or that’ (Jas. 4:13–15).</a:t>
            </a:r>
          </a:p>
          <a:p>
            <a:pPr marL="0" marR="0" algn="just">
              <a:lnSpc>
                <a:spcPct val="107000"/>
              </a:lnSpc>
              <a:spcBef>
                <a:spcPts val="900"/>
              </a:spcBef>
              <a:spcAft>
                <a:spcPts val="0"/>
              </a:spcAft>
            </a:pPr>
            <a:r>
              <a:rPr lang="en-US" sz="22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Here James reminds his readers that they cannot take tomorrow for granted; not because of fate, or luck, or even human weakness (although that thought is prominent in the passage). Rather, the implication is that whether or not such weakness leads to an inability to do what one wants to do is entirely a matter of the will of God. A recognition of the will of God, therefore, should preface all one’s plans.</a:t>
            </a:r>
          </a:p>
          <a:p>
            <a:pPr marL="0" marR="0" indent="228600" algn="just">
              <a:lnSpc>
                <a:spcPct val="107000"/>
              </a:lnSpc>
              <a:spcBef>
                <a:spcPts val="0"/>
              </a:spcBef>
              <a:spcAft>
                <a:spcPts val="0"/>
              </a:spcAft>
            </a:pPr>
            <a:r>
              <a:rPr lang="en-US" sz="22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But by far the most comprehensive statement of divine providence as it affects both the individual Christian and the church is that of Paul in Romans 8:</a:t>
            </a:r>
          </a:p>
          <a:p>
            <a:pPr marL="457200" marR="457200" algn="just">
              <a:lnSpc>
                <a:spcPct val="107000"/>
              </a:lnSpc>
              <a:spcBef>
                <a:spcPts val="900"/>
              </a:spcBef>
              <a:spcAft>
                <a:spcPts val="0"/>
              </a:spcAft>
            </a:pPr>
            <a:r>
              <a:rPr lang="en-US" sz="22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And we know that in all things God works for the good of those who love him, who have been called according to his purpose. For those God foreknew he also predestined to be conformed to the likeness of his Son, that he might be the firstborn among many brothers. And those he predestined, he also called; those he called, he also justified; those he justified, he also glorified (Rom. 8:28–30).</a:t>
            </a:r>
          </a:p>
          <a:p>
            <a:pPr marL="0" marR="0" algn="just">
              <a:lnSpc>
                <a:spcPct val="107000"/>
              </a:lnSpc>
              <a:spcBef>
                <a:spcPts val="900"/>
              </a:spcBef>
              <a:spcAft>
                <a:spcPts val="0"/>
              </a:spcAft>
            </a:pPr>
            <a:r>
              <a:rPr lang="en-US" sz="22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This statement occurs in a context in which Paul recognizes the importance of the fact that Christians are called to suffer with Christ as part of their believing union with him. As a believer, a person is united to Christ in his suffering, crucifixion and resurrection. And so Paul stresses that providential suffering is what believers are to expect as part of their joint-heirship with Christ (Rom. 8:17). This does not mean that believers’ sufferings are expiatory, but they are an inevitable part of that obedient following of Christ to which each believer is called (</a:t>
            </a:r>
            <a:r>
              <a:rPr lang="en-US" sz="2200" b="1" i="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cf</a:t>
            </a:r>
            <a:r>
              <a:rPr lang="en-US" sz="22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 Jn. 15:18–19). Suffering as a Christian has an evangelical character, and an evangelical justification (1 Pet. 4:16).</a:t>
            </a:r>
          </a:p>
          <a:p>
            <a:pPr marL="0" marR="0" indent="228600" algn="just">
              <a:lnSpc>
                <a:spcPct val="107000"/>
              </a:lnSpc>
              <a:spcBef>
                <a:spcPts val="0"/>
              </a:spcBef>
              <a:spcAft>
                <a:spcPts val="0"/>
              </a:spcAft>
            </a:pPr>
            <a:r>
              <a:rPr lang="en-US" sz="22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The statement that Paul is making about all things working together for good is thus not an </a:t>
            </a:r>
            <a:r>
              <a:rPr lang="en-US" sz="2200" b="1" i="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unconditional</a:t>
            </a:r>
            <a:r>
              <a:rPr lang="en-US" sz="22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 statement. It does not hold no matter what. In making it Paul assumes the fulfilling of certain other conditions. Notably, he makes the assumption that the lover of God will desire to please God by obeying him. All things therefore work together for good, not </a:t>
            </a:r>
            <a:r>
              <a:rPr lang="en-US" sz="2200" b="1" i="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exclusively</a:t>
            </a:r>
            <a:r>
              <a:rPr lang="en-US" sz="22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 of any attitude that the believer might take up, but inclusive of his other obedience. Indeed, part of the reason for Paul’s writing this passage is, presumably, to inculcate such obedient and trustful attitudes on the part of the lovers of God, to fortify them in their obedience in a world of setbacks and peril.</a:t>
            </a:r>
          </a:p>
          <a:p>
            <a:pPr marL="0" marR="0" indent="228600" algn="just">
              <a:lnSpc>
                <a:spcPct val="107000"/>
              </a:lnSpc>
              <a:spcBef>
                <a:spcPts val="0"/>
              </a:spcBef>
              <a:spcAft>
                <a:spcPts val="0"/>
              </a:spcAft>
            </a:pPr>
            <a:r>
              <a:rPr lang="en-US" sz="22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One of the striking consequences of Paul’s view is the possibility that there is nothing in the events that befall a lover of God to distinguish him from someone who is not in that position. As we noted earlier, the Teacher claimed that ‘all share a common destiny’ (Ec. 9:2), and this is true of life in general. Some who are godly prosper, while some starve; some ungodly prosper, while some starve; and so on. There is then a clear sense in which Paul envisages God being a ‘hidden’ God; in the midst of the trials and setbacks of life there may be no clear evidence, given those setbacks alone, that God loves the person. </a:t>
            </a:r>
          </a:p>
          <a:p>
            <a:pPr marL="0" marR="0" indent="228600" algn="just">
              <a:lnSpc>
                <a:spcPct val="107000"/>
              </a:lnSpc>
              <a:spcBef>
                <a:spcPts val="0"/>
              </a:spcBef>
              <a:spcAft>
                <a:spcPts val="0"/>
              </a:spcAft>
            </a:pPr>
            <a:r>
              <a:rPr lang="en-US" sz="22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Is it, therefore, either meaningless or irrational to love God in these circumstances? It is neither of these things, according to Paul, since the believers’ attitude to God is grounded not only in what may happen to them from day to day, but chiefly in the overall significance of what is happening to them, in what those events </a:t>
            </a:r>
            <a:r>
              <a:rPr lang="en-US" sz="2200" b="1" i="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mean</a:t>
            </a:r>
            <a:r>
              <a:rPr lang="en-US" sz="22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 And their significance is to be found both in what has happened in the past (in conversion to God) and in what will happen to them in the future (the consummation of all things in the vision of God). The attitude to God of those who love him is now, or ought to be, rooted in the significance of God’s activity in the past, and in his promised activity in the future.</a:t>
            </a:r>
          </a:p>
          <a:p>
            <a:pPr marL="0" marR="0">
              <a:lnSpc>
                <a:spcPct val="107000"/>
              </a:lnSpc>
              <a:spcBef>
                <a:spcPts val="0"/>
              </a:spcBef>
              <a:spcAft>
                <a:spcPts val="800"/>
              </a:spcAft>
            </a:pPr>
            <a:r>
              <a:rPr lang="en-US" sz="2500" dirty="0">
                <a:effectLst/>
                <a:latin typeface="Calibri" panose="020F0502020204030204" pitchFamily="34" charset="0"/>
                <a:ea typeface="Calibri" panose="020F0502020204030204" pitchFamily="34" charset="0"/>
                <a:cs typeface="Times New Roman" panose="02020603050405020304" pitchFamily="18" charset="0"/>
              </a:rPr>
              <a:t>Helm, P. (1993). </a:t>
            </a:r>
            <a:r>
              <a:rPr lang="en-US" sz="2500" i="1" u="sng"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3"/>
              </a:rPr>
              <a:t>The Providence of God</a:t>
            </a:r>
            <a:r>
              <a:rPr lang="en-US" sz="2500" dirty="0">
                <a:effectLst/>
                <a:latin typeface="Calibri" panose="020F0502020204030204" pitchFamily="34" charset="0"/>
                <a:ea typeface="Calibri" panose="020F0502020204030204" pitchFamily="34" charset="0"/>
                <a:cs typeface="Times New Roman" panose="02020603050405020304" pitchFamily="18" charset="0"/>
              </a:rPr>
              <a:t>. (G. Bray, Ed.) (pp. 114–117). Downers Grove, IL: InterVarsity Press.</a:t>
            </a:r>
          </a:p>
        </p:txBody>
      </p:sp>
    </p:spTree>
    <p:extLst>
      <p:ext uri="{BB962C8B-B14F-4D97-AF65-F5344CB8AC3E}">
        <p14:creationId xmlns:p14="http://schemas.microsoft.com/office/powerpoint/2010/main" val="3525422696"/>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110.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018882" name="Rectangle 2">
            <a:extLst>
              <a:ext uri="{FF2B5EF4-FFF2-40B4-BE49-F238E27FC236}">
                <a16:creationId xmlns:a16="http://schemas.microsoft.com/office/drawing/2014/main" id="{A2483965-BD9D-4E6B-BA0C-6D274F8A77E8}"/>
              </a:ext>
            </a:extLst>
          </p:cNvPr>
          <p:cNvSpPr>
            <a:spLocks noGrp="1" noChangeArrowheads="1"/>
          </p:cNvSpPr>
          <p:nvPr>
            <p:ph type="body" idx="1"/>
          </p:nvPr>
        </p:nvSpPr>
        <p:spPr>
          <a:xfrm>
            <a:off x="1524000" y="2708276"/>
            <a:ext cx="9144000" cy="4149725"/>
          </a:xfrm>
          <a:noFill/>
        </p:spPr>
        <p:txBody>
          <a:bodyPr vert="horz" wrap="square" lIns="91440" tIns="1371600" rIns="91440" bIns="45720" numCol="1" anchor="t" anchorCtr="0" compatLnSpc="1">
            <a:prstTxWarp prst="textNoShape">
              <a:avLst/>
            </a:prstTxWarp>
          </a:bodyPr>
          <a:lstStyle/>
          <a:p>
            <a:pPr marL="685800" indent="-685800" eaLnBrk="1" hangingPunct="1">
              <a:lnSpc>
                <a:spcPct val="95000"/>
              </a:lnSpc>
              <a:buClr>
                <a:schemeClr val="tx1"/>
              </a:buClr>
              <a:buSzPct val="115000"/>
              <a:buNone/>
            </a:pPr>
            <a:r>
              <a:rPr lang="en-US" altLang="en-US" i="1">
                <a:latin typeface="Times New Roman" panose="02020603050405020304" pitchFamily="18" charset="0"/>
              </a:rPr>
              <a:t> </a:t>
            </a:r>
          </a:p>
        </p:txBody>
      </p:sp>
      <p:sp>
        <p:nvSpPr>
          <p:cNvPr id="763907" name="AutoShape 3">
            <a:extLst>
              <a:ext uri="{FF2B5EF4-FFF2-40B4-BE49-F238E27FC236}">
                <a16:creationId xmlns:a16="http://schemas.microsoft.com/office/drawing/2014/main" id="{87AC8629-93D7-4ED9-AC0E-0D5668544119}"/>
              </a:ext>
            </a:extLst>
          </p:cNvPr>
          <p:cNvSpPr>
            <a:spLocks noChangeArrowheads="1"/>
          </p:cNvSpPr>
          <p:nvPr/>
        </p:nvSpPr>
        <p:spPr bwMode="auto">
          <a:xfrm>
            <a:off x="1235076" y="5049838"/>
            <a:ext cx="8856663" cy="684212"/>
          </a:xfrm>
          <a:prstGeom prst="roundRect">
            <a:avLst>
              <a:gd name="adj" fmla="val 50000"/>
            </a:avLst>
          </a:prstGeom>
          <a:solidFill>
            <a:srgbClr val="152A3F"/>
          </a:solidFill>
          <a:ln>
            <a:noFill/>
          </a:ln>
          <a:extLst>
            <a:ext uri="{91240B29-F687-4F45-9708-019B960494DF}">
              <a14:hiddenLine xmlns:a14="http://schemas.microsoft.com/office/drawing/2010/main" w="12700" cap="sq">
                <a:solidFill>
                  <a:srgbClr val="000000"/>
                </a:solidFill>
                <a:round/>
                <a:headEnd type="none" w="sm" len="sm"/>
                <a:tailEnd type="none" w="sm" len="sm"/>
              </a14:hiddenLine>
            </a:ext>
          </a:extLst>
        </p:spPr>
        <p:txBody>
          <a:bodyPr wrap="none" anchor="ctr"/>
          <a:lstStyle>
            <a:lvl1pPr eaLnBrk="0" hangingPunct="0">
              <a:defRPr>
                <a:solidFill>
                  <a:schemeClr val="tx1"/>
                </a:solidFill>
                <a:latin typeface="Calligrapher" pitchFamily="2" charset="0"/>
              </a:defRPr>
            </a:lvl1pPr>
            <a:lvl2pPr marL="742950" indent="-285750" eaLnBrk="0" hangingPunct="0">
              <a:defRPr>
                <a:solidFill>
                  <a:schemeClr val="tx1"/>
                </a:solidFill>
                <a:latin typeface="Calligrapher" pitchFamily="2" charset="0"/>
              </a:defRPr>
            </a:lvl2pPr>
            <a:lvl3pPr marL="1143000" indent="-228600" eaLnBrk="0" hangingPunct="0">
              <a:defRPr>
                <a:solidFill>
                  <a:schemeClr val="tx1"/>
                </a:solidFill>
                <a:latin typeface="Calligrapher" pitchFamily="2" charset="0"/>
              </a:defRPr>
            </a:lvl3pPr>
            <a:lvl4pPr marL="1600200" indent="-228600" eaLnBrk="0" hangingPunct="0">
              <a:defRPr>
                <a:solidFill>
                  <a:schemeClr val="tx1"/>
                </a:solidFill>
                <a:latin typeface="Calligrapher" pitchFamily="2" charset="0"/>
              </a:defRPr>
            </a:lvl4pPr>
            <a:lvl5pPr marL="2057400" indent="-228600" eaLnBrk="0" hangingPunct="0">
              <a:defRPr>
                <a:solidFill>
                  <a:schemeClr val="tx1"/>
                </a:solidFill>
                <a:latin typeface="Calligrapher" pitchFamily="2" charset="0"/>
              </a:defRPr>
            </a:lvl5pPr>
            <a:lvl6pPr marL="2514600" indent="-228600" eaLnBrk="0" fontAlgn="base" hangingPunct="0">
              <a:spcBef>
                <a:spcPct val="0"/>
              </a:spcBef>
              <a:spcAft>
                <a:spcPct val="0"/>
              </a:spcAft>
              <a:defRPr>
                <a:solidFill>
                  <a:schemeClr val="tx1"/>
                </a:solidFill>
                <a:latin typeface="Calligrapher" pitchFamily="2" charset="0"/>
              </a:defRPr>
            </a:lvl6pPr>
            <a:lvl7pPr marL="2971800" indent="-228600" eaLnBrk="0" fontAlgn="base" hangingPunct="0">
              <a:spcBef>
                <a:spcPct val="0"/>
              </a:spcBef>
              <a:spcAft>
                <a:spcPct val="0"/>
              </a:spcAft>
              <a:defRPr>
                <a:solidFill>
                  <a:schemeClr val="tx1"/>
                </a:solidFill>
                <a:latin typeface="Calligrapher" pitchFamily="2" charset="0"/>
              </a:defRPr>
            </a:lvl7pPr>
            <a:lvl8pPr marL="3429000" indent="-228600" eaLnBrk="0" fontAlgn="base" hangingPunct="0">
              <a:spcBef>
                <a:spcPct val="0"/>
              </a:spcBef>
              <a:spcAft>
                <a:spcPct val="0"/>
              </a:spcAft>
              <a:defRPr>
                <a:solidFill>
                  <a:schemeClr val="tx1"/>
                </a:solidFill>
                <a:latin typeface="Calligrapher" pitchFamily="2" charset="0"/>
              </a:defRPr>
            </a:lvl8pPr>
            <a:lvl9pPr marL="3886200" indent="-228600" eaLnBrk="0" fontAlgn="base" hangingPunct="0">
              <a:spcBef>
                <a:spcPct val="0"/>
              </a:spcBef>
              <a:spcAft>
                <a:spcPct val="0"/>
              </a:spcAft>
              <a:defRPr>
                <a:solidFill>
                  <a:schemeClr val="tx1"/>
                </a:solidFill>
                <a:latin typeface="Calligrapher" pitchFamily="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en-US" sz="3600" b="1" i="0" u="none" strike="noStrike" kern="1200" cap="none" spc="0" normalizeH="0" baseline="0" noProof="0">
                <a:ln>
                  <a:noFill/>
                </a:ln>
                <a:solidFill>
                  <a:srgbClr val="000000"/>
                </a:solidFill>
                <a:effectLst/>
                <a:uLnTx/>
                <a:uFillTx/>
                <a:latin typeface="Arial" panose="020B0604020202020204" pitchFamily="34" charset="0"/>
                <a:ea typeface="+mn-ea"/>
                <a:cs typeface="+mn-cs"/>
              </a:rPr>
              <a:t>Has important confidence to express </a:t>
            </a:r>
          </a:p>
        </p:txBody>
      </p:sp>
      <p:sp>
        <p:nvSpPr>
          <p:cNvPr id="763908" name="AutoShape 4">
            <a:extLst>
              <a:ext uri="{FF2B5EF4-FFF2-40B4-BE49-F238E27FC236}">
                <a16:creationId xmlns:a16="http://schemas.microsoft.com/office/drawing/2014/main" id="{9D818F7E-4CF3-4CBE-9A22-C840AACB219C}"/>
              </a:ext>
            </a:extLst>
          </p:cNvPr>
          <p:cNvSpPr>
            <a:spLocks noChangeArrowheads="1"/>
          </p:cNvSpPr>
          <p:nvPr/>
        </p:nvSpPr>
        <p:spPr bwMode="auto">
          <a:xfrm>
            <a:off x="1217613" y="5049838"/>
            <a:ext cx="8856663" cy="684212"/>
          </a:xfrm>
          <a:prstGeom prst="roundRect">
            <a:avLst>
              <a:gd name="adj" fmla="val 50000"/>
            </a:avLst>
          </a:prstGeom>
          <a:solidFill>
            <a:srgbClr val="FFFFFF">
              <a:alpha val="69019"/>
            </a:srgbClr>
          </a:solidFill>
          <a:ln>
            <a:noFill/>
          </a:ln>
          <a:extLst>
            <a:ext uri="{91240B29-F687-4F45-9708-019B960494DF}">
              <a14:hiddenLine xmlns:a14="http://schemas.microsoft.com/office/drawing/2010/main" w="12700" cap="sq">
                <a:solidFill>
                  <a:srgbClr val="000000"/>
                </a:solidFill>
                <a:round/>
                <a:headEnd type="none" w="sm" len="sm"/>
                <a:tailEnd type="none" w="sm" len="sm"/>
              </a14:hiddenLine>
            </a:ext>
          </a:extLst>
        </p:spPr>
        <p:txBody>
          <a:bodyPr wrap="none" tIns="118872" anchor="ctr"/>
          <a:lstStyle>
            <a:lvl1pPr eaLnBrk="0" hangingPunct="0">
              <a:defRPr>
                <a:solidFill>
                  <a:schemeClr val="tx1"/>
                </a:solidFill>
                <a:latin typeface="Calligrapher" pitchFamily="2" charset="0"/>
              </a:defRPr>
            </a:lvl1pPr>
            <a:lvl2pPr marL="742950" indent="-285750" eaLnBrk="0" hangingPunct="0">
              <a:defRPr>
                <a:solidFill>
                  <a:schemeClr val="tx1"/>
                </a:solidFill>
                <a:latin typeface="Calligrapher" pitchFamily="2" charset="0"/>
              </a:defRPr>
            </a:lvl2pPr>
            <a:lvl3pPr marL="1143000" indent="-228600" eaLnBrk="0" hangingPunct="0">
              <a:defRPr>
                <a:solidFill>
                  <a:schemeClr val="tx1"/>
                </a:solidFill>
                <a:latin typeface="Calligrapher" pitchFamily="2" charset="0"/>
              </a:defRPr>
            </a:lvl3pPr>
            <a:lvl4pPr marL="1600200" indent="-228600" eaLnBrk="0" hangingPunct="0">
              <a:defRPr>
                <a:solidFill>
                  <a:schemeClr val="tx1"/>
                </a:solidFill>
                <a:latin typeface="Calligrapher" pitchFamily="2" charset="0"/>
              </a:defRPr>
            </a:lvl4pPr>
            <a:lvl5pPr marL="2057400" indent="-228600" eaLnBrk="0" hangingPunct="0">
              <a:defRPr>
                <a:solidFill>
                  <a:schemeClr val="tx1"/>
                </a:solidFill>
                <a:latin typeface="Calligrapher" pitchFamily="2" charset="0"/>
              </a:defRPr>
            </a:lvl5pPr>
            <a:lvl6pPr marL="2514600" indent="-228600" eaLnBrk="0" fontAlgn="base" hangingPunct="0">
              <a:spcBef>
                <a:spcPct val="0"/>
              </a:spcBef>
              <a:spcAft>
                <a:spcPct val="0"/>
              </a:spcAft>
              <a:defRPr>
                <a:solidFill>
                  <a:schemeClr val="tx1"/>
                </a:solidFill>
                <a:latin typeface="Calligrapher" pitchFamily="2" charset="0"/>
              </a:defRPr>
            </a:lvl6pPr>
            <a:lvl7pPr marL="2971800" indent="-228600" eaLnBrk="0" fontAlgn="base" hangingPunct="0">
              <a:spcBef>
                <a:spcPct val="0"/>
              </a:spcBef>
              <a:spcAft>
                <a:spcPct val="0"/>
              </a:spcAft>
              <a:defRPr>
                <a:solidFill>
                  <a:schemeClr val="tx1"/>
                </a:solidFill>
                <a:latin typeface="Calligrapher" pitchFamily="2" charset="0"/>
              </a:defRPr>
            </a:lvl7pPr>
            <a:lvl8pPr marL="3429000" indent="-228600" eaLnBrk="0" fontAlgn="base" hangingPunct="0">
              <a:spcBef>
                <a:spcPct val="0"/>
              </a:spcBef>
              <a:spcAft>
                <a:spcPct val="0"/>
              </a:spcAft>
              <a:defRPr>
                <a:solidFill>
                  <a:schemeClr val="tx1"/>
                </a:solidFill>
                <a:latin typeface="Calligrapher" pitchFamily="2" charset="0"/>
              </a:defRPr>
            </a:lvl8pPr>
            <a:lvl9pPr marL="3886200" indent="-228600" eaLnBrk="0" fontAlgn="base" hangingPunct="0">
              <a:spcBef>
                <a:spcPct val="0"/>
              </a:spcBef>
              <a:spcAft>
                <a:spcPct val="0"/>
              </a:spcAft>
              <a:defRPr>
                <a:solidFill>
                  <a:schemeClr val="tx1"/>
                </a:solidFill>
                <a:latin typeface="Calligrapher" pitchFamily="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en-US" sz="3600" b="1" i="0" u="none" strike="noStrike" kern="1200" cap="none" spc="0" normalizeH="0" baseline="0" noProof="0">
                <a:ln>
                  <a:noFill/>
                </a:ln>
                <a:solidFill>
                  <a:srgbClr val="152A3F"/>
                </a:solidFill>
                <a:effectLst/>
                <a:uLnTx/>
                <a:uFillTx/>
                <a:latin typeface="Arial" panose="020B0604020202020204" pitchFamily="34" charset="0"/>
                <a:ea typeface="+mn-ea"/>
                <a:cs typeface="+mn-cs"/>
              </a:rPr>
              <a:t>Has important confidence to express </a:t>
            </a:r>
          </a:p>
        </p:txBody>
      </p:sp>
      <p:sp>
        <p:nvSpPr>
          <p:cNvPr id="763909" name="AutoShape 5">
            <a:extLst>
              <a:ext uri="{FF2B5EF4-FFF2-40B4-BE49-F238E27FC236}">
                <a16:creationId xmlns:a16="http://schemas.microsoft.com/office/drawing/2014/main" id="{C0F10CCC-9C84-44D6-BE99-6F6AC85D4DDC}"/>
              </a:ext>
            </a:extLst>
          </p:cNvPr>
          <p:cNvSpPr>
            <a:spLocks noChangeArrowheads="1"/>
          </p:cNvSpPr>
          <p:nvPr/>
        </p:nvSpPr>
        <p:spPr bwMode="auto">
          <a:xfrm>
            <a:off x="1217612" y="2212976"/>
            <a:ext cx="8226426" cy="639763"/>
          </a:xfrm>
          <a:prstGeom prst="roundRect">
            <a:avLst>
              <a:gd name="adj" fmla="val 50000"/>
            </a:avLst>
          </a:prstGeom>
          <a:solidFill>
            <a:srgbClr val="152A3F"/>
          </a:solidFill>
          <a:ln>
            <a:noFill/>
          </a:ln>
          <a:extLst>
            <a:ext uri="{91240B29-F687-4F45-9708-019B960494DF}">
              <a14:hiddenLine xmlns:a14="http://schemas.microsoft.com/office/drawing/2010/main" w="12700" cap="sq">
                <a:solidFill>
                  <a:srgbClr val="000000"/>
                </a:solidFill>
                <a:round/>
                <a:headEnd type="none" w="sm" len="sm"/>
                <a:tailEnd type="none" w="sm" len="sm"/>
              </a14:hiddenLine>
            </a:ext>
          </a:extLst>
        </p:spPr>
        <p:txBody>
          <a:bodyPr wrap="none" anchor="ctr"/>
          <a:lstStyle>
            <a:lvl1pPr eaLnBrk="0" hangingPunct="0">
              <a:defRPr>
                <a:solidFill>
                  <a:schemeClr val="tx1"/>
                </a:solidFill>
                <a:latin typeface="Calligrapher" pitchFamily="2" charset="0"/>
              </a:defRPr>
            </a:lvl1pPr>
            <a:lvl2pPr marL="742950" indent="-285750" eaLnBrk="0" hangingPunct="0">
              <a:defRPr>
                <a:solidFill>
                  <a:schemeClr val="tx1"/>
                </a:solidFill>
                <a:latin typeface="Calligrapher" pitchFamily="2" charset="0"/>
              </a:defRPr>
            </a:lvl2pPr>
            <a:lvl3pPr marL="1143000" indent="-228600" eaLnBrk="0" hangingPunct="0">
              <a:defRPr>
                <a:solidFill>
                  <a:schemeClr val="tx1"/>
                </a:solidFill>
                <a:latin typeface="Calligrapher" pitchFamily="2" charset="0"/>
              </a:defRPr>
            </a:lvl3pPr>
            <a:lvl4pPr marL="1600200" indent="-228600" eaLnBrk="0" hangingPunct="0">
              <a:defRPr>
                <a:solidFill>
                  <a:schemeClr val="tx1"/>
                </a:solidFill>
                <a:latin typeface="Calligrapher" pitchFamily="2" charset="0"/>
              </a:defRPr>
            </a:lvl4pPr>
            <a:lvl5pPr marL="2057400" indent="-228600" eaLnBrk="0" hangingPunct="0">
              <a:defRPr>
                <a:solidFill>
                  <a:schemeClr val="tx1"/>
                </a:solidFill>
                <a:latin typeface="Calligrapher" pitchFamily="2" charset="0"/>
              </a:defRPr>
            </a:lvl5pPr>
            <a:lvl6pPr marL="2514600" indent="-228600" eaLnBrk="0" fontAlgn="base" hangingPunct="0">
              <a:spcBef>
                <a:spcPct val="0"/>
              </a:spcBef>
              <a:spcAft>
                <a:spcPct val="0"/>
              </a:spcAft>
              <a:defRPr>
                <a:solidFill>
                  <a:schemeClr val="tx1"/>
                </a:solidFill>
                <a:latin typeface="Calligrapher" pitchFamily="2" charset="0"/>
              </a:defRPr>
            </a:lvl6pPr>
            <a:lvl7pPr marL="2971800" indent="-228600" eaLnBrk="0" fontAlgn="base" hangingPunct="0">
              <a:spcBef>
                <a:spcPct val="0"/>
              </a:spcBef>
              <a:spcAft>
                <a:spcPct val="0"/>
              </a:spcAft>
              <a:defRPr>
                <a:solidFill>
                  <a:schemeClr val="tx1"/>
                </a:solidFill>
                <a:latin typeface="Calligrapher" pitchFamily="2" charset="0"/>
              </a:defRPr>
            </a:lvl7pPr>
            <a:lvl8pPr marL="3429000" indent="-228600" eaLnBrk="0" fontAlgn="base" hangingPunct="0">
              <a:spcBef>
                <a:spcPct val="0"/>
              </a:spcBef>
              <a:spcAft>
                <a:spcPct val="0"/>
              </a:spcAft>
              <a:defRPr>
                <a:solidFill>
                  <a:schemeClr val="tx1"/>
                </a:solidFill>
                <a:latin typeface="Calligrapher" pitchFamily="2" charset="0"/>
              </a:defRPr>
            </a:lvl8pPr>
            <a:lvl9pPr marL="3886200" indent="-228600" eaLnBrk="0" fontAlgn="base" hangingPunct="0">
              <a:spcBef>
                <a:spcPct val="0"/>
              </a:spcBef>
              <a:spcAft>
                <a:spcPct val="0"/>
              </a:spcAft>
              <a:defRPr>
                <a:solidFill>
                  <a:schemeClr val="tx1"/>
                </a:solidFill>
                <a:latin typeface="Calligrapher" pitchFamily="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en-US" sz="3600" b="1" i="0" u="none" strike="noStrike" kern="1200" cap="none" spc="0" normalizeH="0" baseline="0" noProof="0">
                <a:ln>
                  <a:noFill/>
                </a:ln>
                <a:solidFill>
                  <a:srgbClr val="000000"/>
                </a:solidFill>
                <a:effectLst/>
                <a:uLnTx/>
                <a:uFillTx/>
                <a:latin typeface="Arial" panose="020B0604020202020204" pitchFamily="34" charset="0"/>
                <a:ea typeface="+mn-ea"/>
                <a:cs typeface="+mn-cs"/>
              </a:rPr>
              <a:t>Has an important request to make </a:t>
            </a:r>
          </a:p>
        </p:txBody>
      </p:sp>
      <p:sp>
        <p:nvSpPr>
          <p:cNvPr id="763910" name="AutoShape 6">
            <a:extLst>
              <a:ext uri="{FF2B5EF4-FFF2-40B4-BE49-F238E27FC236}">
                <a16:creationId xmlns:a16="http://schemas.microsoft.com/office/drawing/2014/main" id="{8A2BC6DA-BDCE-4714-B654-A3F36332F7E2}"/>
              </a:ext>
            </a:extLst>
          </p:cNvPr>
          <p:cNvSpPr>
            <a:spLocks noChangeArrowheads="1"/>
          </p:cNvSpPr>
          <p:nvPr/>
        </p:nvSpPr>
        <p:spPr bwMode="auto">
          <a:xfrm>
            <a:off x="1217612" y="2197101"/>
            <a:ext cx="8226426" cy="639763"/>
          </a:xfrm>
          <a:prstGeom prst="roundRect">
            <a:avLst>
              <a:gd name="adj" fmla="val 50000"/>
            </a:avLst>
          </a:prstGeom>
          <a:solidFill>
            <a:srgbClr val="FFFFFF">
              <a:alpha val="69019"/>
            </a:srgbClr>
          </a:solidFill>
          <a:ln>
            <a:noFill/>
          </a:ln>
          <a:extLst>
            <a:ext uri="{91240B29-F687-4F45-9708-019B960494DF}">
              <a14:hiddenLine xmlns:a14="http://schemas.microsoft.com/office/drawing/2010/main" w="12700" cap="sq">
                <a:solidFill>
                  <a:srgbClr val="000000"/>
                </a:solidFill>
                <a:round/>
                <a:headEnd type="none" w="sm" len="sm"/>
                <a:tailEnd type="none" w="sm" len="sm"/>
              </a14:hiddenLine>
            </a:ext>
          </a:extLst>
        </p:spPr>
        <p:txBody>
          <a:bodyPr wrap="none" tIns="118872" anchor="ctr"/>
          <a:lstStyle>
            <a:lvl1pPr eaLnBrk="0" hangingPunct="0">
              <a:defRPr>
                <a:solidFill>
                  <a:schemeClr val="tx1"/>
                </a:solidFill>
                <a:latin typeface="Calligrapher" pitchFamily="2" charset="0"/>
              </a:defRPr>
            </a:lvl1pPr>
            <a:lvl2pPr marL="742950" indent="-285750" eaLnBrk="0" hangingPunct="0">
              <a:defRPr>
                <a:solidFill>
                  <a:schemeClr val="tx1"/>
                </a:solidFill>
                <a:latin typeface="Calligrapher" pitchFamily="2" charset="0"/>
              </a:defRPr>
            </a:lvl2pPr>
            <a:lvl3pPr marL="1143000" indent="-228600" eaLnBrk="0" hangingPunct="0">
              <a:defRPr>
                <a:solidFill>
                  <a:schemeClr val="tx1"/>
                </a:solidFill>
                <a:latin typeface="Calligrapher" pitchFamily="2" charset="0"/>
              </a:defRPr>
            </a:lvl3pPr>
            <a:lvl4pPr marL="1600200" indent="-228600" eaLnBrk="0" hangingPunct="0">
              <a:defRPr>
                <a:solidFill>
                  <a:schemeClr val="tx1"/>
                </a:solidFill>
                <a:latin typeface="Calligrapher" pitchFamily="2" charset="0"/>
              </a:defRPr>
            </a:lvl4pPr>
            <a:lvl5pPr marL="2057400" indent="-228600" eaLnBrk="0" hangingPunct="0">
              <a:defRPr>
                <a:solidFill>
                  <a:schemeClr val="tx1"/>
                </a:solidFill>
                <a:latin typeface="Calligrapher" pitchFamily="2" charset="0"/>
              </a:defRPr>
            </a:lvl5pPr>
            <a:lvl6pPr marL="2514600" indent="-228600" eaLnBrk="0" fontAlgn="base" hangingPunct="0">
              <a:spcBef>
                <a:spcPct val="0"/>
              </a:spcBef>
              <a:spcAft>
                <a:spcPct val="0"/>
              </a:spcAft>
              <a:defRPr>
                <a:solidFill>
                  <a:schemeClr val="tx1"/>
                </a:solidFill>
                <a:latin typeface="Calligrapher" pitchFamily="2" charset="0"/>
              </a:defRPr>
            </a:lvl6pPr>
            <a:lvl7pPr marL="2971800" indent="-228600" eaLnBrk="0" fontAlgn="base" hangingPunct="0">
              <a:spcBef>
                <a:spcPct val="0"/>
              </a:spcBef>
              <a:spcAft>
                <a:spcPct val="0"/>
              </a:spcAft>
              <a:defRPr>
                <a:solidFill>
                  <a:schemeClr val="tx1"/>
                </a:solidFill>
                <a:latin typeface="Calligrapher" pitchFamily="2" charset="0"/>
              </a:defRPr>
            </a:lvl7pPr>
            <a:lvl8pPr marL="3429000" indent="-228600" eaLnBrk="0" fontAlgn="base" hangingPunct="0">
              <a:spcBef>
                <a:spcPct val="0"/>
              </a:spcBef>
              <a:spcAft>
                <a:spcPct val="0"/>
              </a:spcAft>
              <a:defRPr>
                <a:solidFill>
                  <a:schemeClr val="tx1"/>
                </a:solidFill>
                <a:latin typeface="Calligrapher" pitchFamily="2" charset="0"/>
              </a:defRPr>
            </a:lvl8pPr>
            <a:lvl9pPr marL="3886200" indent="-228600" eaLnBrk="0" fontAlgn="base" hangingPunct="0">
              <a:spcBef>
                <a:spcPct val="0"/>
              </a:spcBef>
              <a:spcAft>
                <a:spcPct val="0"/>
              </a:spcAft>
              <a:defRPr>
                <a:solidFill>
                  <a:schemeClr val="tx1"/>
                </a:solidFill>
                <a:latin typeface="Calligrapher" pitchFamily="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en-US" sz="3600" b="1" i="0" u="none" strike="noStrike" kern="1200" cap="none" spc="0" normalizeH="0" baseline="0" noProof="0">
                <a:ln>
                  <a:noFill/>
                </a:ln>
                <a:solidFill>
                  <a:srgbClr val="152A3F"/>
                </a:solidFill>
                <a:effectLst/>
                <a:uLnTx/>
                <a:uFillTx/>
                <a:latin typeface="Arial" panose="020B0604020202020204" pitchFamily="34" charset="0"/>
                <a:ea typeface="+mn-ea"/>
                <a:cs typeface="+mn-cs"/>
              </a:rPr>
              <a:t>Has an important request to make </a:t>
            </a:r>
          </a:p>
        </p:txBody>
      </p:sp>
      <p:sp>
        <p:nvSpPr>
          <p:cNvPr id="763911" name="AutoShape 7">
            <a:extLst>
              <a:ext uri="{FF2B5EF4-FFF2-40B4-BE49-F238E27FC236}">
                <a16:creationId xmlns:a16="http://schemas.microsoft.com/office/drawing/2014/main" id="{99F750B3-F812-46E4-BC30-CF2BFBD429BC}"/>
              </a:ext>
            </a:extLst>
          </p:cNvPr>
          <p:cNvSpPr>
            <a:spLocks noChangeArrowheads="1"/>
          </p:cNvSpPr>
          <p:nvPr/>
        </p:nvSpPr>
        <p:spPr bwMode="auto">
          <a:xfrm>
            <a:off x="1073151" y="3184526"/>
            <a:ext cx="8226425" cy="639763"/>
          </a:xfrm>
          <a:prstGeom prst="roundRect">
            <a:avLst>
              <a:gd name="adj" fmla="val 50000"/>
            </a:avLst>
          </a:prstGeom>
          <a:solidFill>
            <a:srgbClr val="152A3F"/>
          </a:solidFill>
          <a:ln>
            <a:noFill/>
          </a:ln>
          <a:extLst>
            <a:ext uri="{91240B29-F687-4F45-9708-019B960494DF}">
              <a14:hiddenLine xmlns:a14="http://schemas.microsoft.com/office/drawing/2010/main" w="12700" cap="sq">
                <a:solidFill>
                  <a:srgbClr val="000000"/>
                </a:solidFill>
                <a:round/>
                <a:headEnd type="none" w="sm" len="sm"/>
                <a:tailEnd type="none" w="sm" len="sm"/>
              </a14:hiddenLine>
            </a:ext>
          </a:extLst>
        </p:spPr>
        <p:txBody>
          <a:bodyPr wrap="none" anchor="ctr"/>
          <a:lstStyle>
            <a:lvl1pPr eaLnBrk="0" hangingPunct="0">
              <a:defRPr>
                <a:solidFill>
                  <a:schemeClr val="tx1"/>
                </a:solidFill>
                <a:latin typeface="Calligrapher" pitchFamily="2" charset="0"/>
              </a:defRPr>
            </a:lvl1pPr>
            <a:lvl2pPr marL="742950" indent="-285750" eaLnBrk="0" hangingPunct="0">
              <a:defRPr>
                <a:solidFill>
                  <a:schemeClr val="tx1"/>
                </a:solidFill>
                <a:latin typeface="Calligrapher" pitchFamily="2" charset="0"/>
              </a:defRPr>
            </a:lvl2pPr>
            <a:lvl3pPr marL="1143000" indent="-228600" eaLnBrk="0" hangingPunct="0">
              <a:defRPr>
                <a:solidFill>
                  <a:schemeClr val="tx1"/>
                </a:solidFill>
                <a:latin typeface="Calligrapher" pitchFamily="2" charset="0"/>
              </a:defRPr>
            </a:lvl3pPr>
            <a:lvl4pPr marL="1600200" indent="-228600" eaLnBrk="0" hangingPunct="0">
              <a:defRPr>
                <a:solidFill>
                  <a:schemeClr val="tx1"/>
                </a:solidFill>
                <a:latin typeface="Calligrapher" pitchFamily="2" charset="0"/>
              </a:defRPr>
            </a:lvl4pPr>
            <a:lvl5pPr marL="2057400" indent="-228600" eaLnBrk="0" hangingPunct="0">
              <a:defRPr>
                <a:solidFill>
                  <a:schemeClr val="tx1"/>
                </a:solidFill>
                <a:latin typeface="Calligrapher" pitchFamily="2" charset="0"/>
              </a:defRPr>
            </a:lvl5pPr>
            <a:lvl6pPr marL="2514600" indent="-228600" eaLnBrk="0" fontAlgn="base" hangingPunct="0">
              <a:spcBef>
                <a:spcPct val="0"/>
              </a:spcBef>
              <a:spcAft>
                <a:spcPct val="0"/>
              </a:spcAft>
              <a:defRPr>
                <a:solidFill>
                  <a:schemeClr val="tx1"/>
                </a:solidFill>
                <a:latin typeface="Calligrapher" pitchFamily="2" charset="0"/>
              </a:defRPr>
            </a:lvl6pPr>
            <a:lvl7pPr marL="2971800" indent="-228600" eaLnBrk="0" fontAlgn="base" hangingPunct="0">
              <a:spcBef>
                <a:spcPct val="0"/>
              </a:spcBef>
              <a:spcAft>
                <a:spcPct val="0"/>
              </a:spcAft>
              <a:defRPr>
                <a:solidFill>
                  <a:schemeClr val="tx1"/>
                </a:solidFill>
                <a:latin typeface="Calligrapher" pitchFamily="2" charset="0"/>
              </a:defRPr>
            </a:lvl7pPr>
            <a:lvl8pPr marL="3429000" indent="-228600" eaLnBrk="0" fontAlgn="base" hangingPunct="0">
              <a:spcBef>
                <a:spcPct val="0"/>
              </a:spcBef>
              <a:spcAft>
                <a:spcPct val="0"/>
              </a:spcAft>
              <a:defRPr>
                <a:solidFill>
                  <a:schemeClr val="tx1"/>
                </a:solidFill>
                <a:latin typeface="Calligrapher" pitchFamily="2" charset="0"/>
              </a:defRPr>
            </a:lvl8pPr>
            <a:lvl9pPr marL="3886200" indent="-228600" eaLnBrk="0" fontAlgn="base" hangingPunct="0">
              <a:spcBef>
                <a:spcPct val="0"/>
              </a:spcBef>
              <a:spcAft>
                <a:spcPct val="0"/>
              </a:spcAft>
              <a:defRPr>
                <a:solidFill>
                  <a:schemeClr val="tx1"/>
                </a:solidFill>
                <a:latin typeface="Calligrapher" pitchFamily="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en-US" sz="3600" b="1" i="0" u="none" strike="noStrike" kern="1200" cap="none" spc="0" normalizeH="0" baseline="0" noProof="0">
                <a:ln>
                  <a:noFill/>
                </a:ln>
                <a:solidFill>
                  <a:srgbClr val="000000"/>
                </a:solidFill>
                <a:effectLst/>
                <a:uLnTx/>
                <a:uFillTx/>
                <a:latin typeface="Arial" panose="020B0604020202020204" pitchFamily="34" charset="0"/>
                <a:ea typeface="+mn-ea"/>
                <a:cs typeface="+mn-cs"/>
              </a:rPr>
              <a:t>Has important purposes to affirm </a:t>
            </a:r>
          </a:p>
        </p:txBody>
      </p:sp>
      <p:sp>
        <p:nvSpPr>
          <p:cNvPr id="763912" name="AutoShape 8">
            <a:extLst>
              <a:ext uri="{FF2B5EF4-FFF2-40B4-BE49-F238E27FC236}">
                <a16:creationId xmlns:a16="http://schemas.microsoft.com/office/drawing/2014/main" id="{50692986-305C-4E0E-9AA3-1B0CCA05B155}"/>
              </a:ext>
            </a:extLst>
          </p:cNvPr>
          <p:cNvSpPr>
            <a:spLocks noChangeArrowheads="1"/>
          </p:cNvSpPr>
          <p:nvPr/>
        </p:nvSpPr>
        <p:spPr bwMode="auto">
          <a:xfrm>
            <a:off x="1073151" y="3176588"/>
            <a:ext cx="8226425" cy="639762"/>
          </a:xfrm>
          <a:prstGeom prst="roundRect">
            <a:avLst>
              <a:gd name="adj" fmla="val 50000"/>
            </a:avLst>
          </a:prstGeom>
          <a:solidFill>
            <a:srgbClr val="FFFFFF">
              <a:alpha val="69019"/>
            </a:srgbClr>
          </a:solidFill>
          <a:ln>
            <a:noFill/>
          </a:ln>
          <a:extLst>
            <a:ext uri="{91240B29-F687-4F45-9708-019B960494DF}">
              <a14:hiddenLine xmlns:a14="http://schemas.microsoft.com/office/drawing/2010/main" w="12700" cap="sq">
                <a:solidFill>
                  <a:srgbClr val="000000"/>
                </a:solidFill>
                <a:round/>
                <a:headEnd type="none" w="sm" len="sm"/>
                <a:tailEnd type="none" w="sm" len="sm"/>
              </a14:hiddenLine>
            </a:ext>
          </a:extLst>
        </p:spPr>
        <p:txBody>
          <a:bodyPr wrap="none" tIns="118872" anchor="ctr"/>
          <a:lstStyle>
            <a:lvl1pPr eaLnBrk="0" hangingPunct="0">
              <a:defRPr>
                <a:solidFill>
                  <a:schemeClr val="tx1"/>
                </a:solidFill>
                <a:latin typeface="Calligrapher" pitchFamily="2" charset="0"/>
              </a:defRPr>
            </a:lvl1pPr>
            <a:lvl2pPr marL="742950" indent="-285750" eaLnBrk="0" hangingPunct="0">
              <a:defRPr>
                <a:solidFill>
                  <a:schemeClr val="tx1"/>
                </a:solidFill>
                <a:latin typeface="Calligrapher" pitchFamily="2" charset="0"/>
              </a:defRPr>
            </a:lvl2pPr>
            <a:lvl3pPr marL="1143000" indent="-228600" eaLnBrk="0" hangingPunct="0">
              <a:defRPr>
                <a:solidFill>
                  <a:schemeClr val="tx1"/>
                </a:solidFill>
                <a:latin typeface="Calligrapher" pitchFamily="2" charset="0"/>
              </a:defRPr>
            </a:lvl3pPr>
            <a:lvl4pPr marL="1600200" indent="-228600" eaLnBrk="0" hangingPunct="0">
              <a:defRPr>
                <a:solidFill>
                  <a:schemeClr val="tx1"/>
                </a:solidFill>
                <a:latin typeface="Calligrapher" pitchFamily="2" charset="0"/>
              </a:defRPr>
            </a:lvl4pPr>
            <a:lvl5pPr marL="2057400" indent="-228600" eaLnBrk="0" hangingPunct="0">
              <a:defRPr>
                <a:solidFill>
                  <a:schemeClr val="tx1"/>
                </a:solidFill>
                <a:latin typeface="Calligrapher" pitchFamily="2" charset="0"/>
              </a:defRPr>
            </a:lvl5pPr>
            <a:lvl6pPr marL="2514600" indent="-228600" eaLnBrk="0" fontAlgn="base" hangingPunct="0">
              <a:spcBef>
                <a:spcPct val="0"/>
              </a:spcBef>
              <a:spcAft>
                <a:spcPct val="0"/>
              </a:spcAft>
              <a:defRPr>
                <a:solidFill>
                  <a:schemeClr val="tx1"/>
                </a:solidFill>
                <a:latin typeface="Calligrapher" pitchFamily="2" charset="0"/>
              </a:defRPr>
            </a:lvl6pPr>
            <a:lvl7pPr marL="2971800" indent="-228600" eaLnBrk="0" fontAlgn="base" hangingPunct="0">
              <a:spcBef>
                <a:spcPct val="0"/>
              </a:spcBef>
              <a:spcAft>
                <a:spcPct val="0"/>
              </a:spcAft>
              <a:defRPr>
                <a:solidFill>
                  <a:schemeClr val="tx1"/>
                </a:solidFill>
                <a:latin typeface="Calligrapher" pitchFamily="2" charset="0"/>
              </a:defRPr>
            </a:lvl7pPr>
            <a:lvl8pPr marL="3429000" indent="-228600" eaLnBrk="0" fontAlgn="base" hangingPunct="0">
              <a:spcBef>
                <a:spcPct val="0"/>
              </a:spcBef>
              <a:spcAft>
                <a:spcPct val="0"/>
              </a:spcAft>
              <a:defRPr>
                <a:solidFill>
                  <a:schemeClr val="tx1"/>
                </a:solidFill>
                <a:latin typeface="Calligrapher" pitchFamily="2" charset="0"/>
              </a:defRPr>
            </a:lvl8pPr>
            <a:lvl9pPr marL="3886200" indent="-228600" eaLnBrk="0" fontAlgn="base" hangingPunct="0">
              <a:spcBef>
                <a:spcPct val="0"/>
              </a:spcBef>
              <a:spcAft>
                <a:spcPct val="0"/>
              </a:spcAft>
              <a:defRPr>
                <a:solidFill>
                  <a:schemeClr val="tx1"/>
                </a:solidFill>
                <a:latin typeface="Calligrapher" pitchFamily="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en-US" sz="3600" b="1" i="0" u="none" strike="noStrike" kern="1200" cap="none" spc="0" normalizeH="0" baseline="0" noProof="0">
                <a:ln>
                  <a:noFill/>
                </a:ln>
                <a:solidFill>
                  <a:srgbClr val="152A3F"/>
                </a:solidFill>
                <a:effectLst/>
                <a:uLnTx/>
                <a:uFillTx/>
                <a:latin typeface="Arial" panose="020B0604020202020204" pitchFamily="34" charset="0"/>
                <a:ea typeface="+mn-ea"/>
                <a:cs typeface="+mn-cs"/>
              </a:rPr>
              <a:t>Has important purposes to affirm </a:t>
            </a:r>
          </a:p>
        </p:txBody>
      </p:sp>
      <p:sp>
        <p:nvSpPr>
          <p:cNvPr id="763913" name="AutoShape 9">
            <a:extLst>
              <a:ext uri="{FF2B5EF4-FFF2-40B4-BE49-F238E27FC236}">
                <a16:creationId xmlns:a16="http://schemas.microsoft.com/office/drawing/2014/main" id="{4FED3B03-C4A9-4C66-A080-9D4AE66CD5A0}"/>
              </a:ext>
            </a:extLst>
          </p:cNvPr>
          <p:cNvSpPr>
            <a:spLocks noChangeArrowheads="1"/>
          </p:cNvSpPr>
          <p:nvPr/>
        </p:nvSpPr>
        <p:spPr bwMode="auto">
          <a:xfrm>
            <a:off x="280987" y="4121151"/>
            <a:ext cx="8226426" cy="639763"/>
          </a:xfrm>
          <a:prstGeom prst="roundRect">
            <a:avLst>
              <a:gd name="adj" fmla="val 50000"/>
            </a:avLst>
          </a:prstGeom>
          <a:solidFill>
            <a:srgbClr val="152A3F"/>
          </a:solidFill>
          <a:ln>
            <a:noFill/>
          </a:ln>
          <a:extLst>
            <a:ext uri="{91240B29-F687-4F45-9708-019B960494DF}">
              <a14:hiddenLine xmlns:a14="http://schemas.microsoft.com/office/drawing/2010/main" w="12700" cap="sq">
                <a:solidFill>
                  <a:srgbClr val="000000"/>
                </a:solidFill>
                <a:round/>
                <a:headEnd type="none" w="sm" len="sm"/>
                <a:tailEnd type="none" w="sm" len="sm"/>
              </a14:hiddenLine>
            </a:ext>
          </a:extLst>
        </p:spPr>
        <p:txBody>
          <a:bodyPr wrap="none" anchor="ctr"/>
          <a:lstStyle>
            <a:lvl1pPr eaLnBrk="0" hangingPunct="0">
              <a:defRPr>
                <a:solidFill>
                  <a:schemeClr val="tx1"/>
                </a:solidFill>
                <a:latin typeface="Calligrapher" pitchFamily="2" charset="0"/>
              </a:defRPr>
            </a:lvl1pPr>
            <a:lvl2pPr marL="742950" indent="-285750" eaLnBrk="0" hangingPunct="0">
              <a:defRPr>
                <a:solidFill>
                  <a:schemeClr val="tx1"/>
                </a:solidFill>
                <a:latin typeface="Calligrapher" pitchFamily="2" charset="0"/>
              </a:defRPr>
            </a:lvl2pPr>
            <a:lvl3pPr marL="1143000" indent="-228600" eaLnBrk="0" hangingPunct="0">
              <a:defRPr>
                <a:solidFill>
                  <a:schemeClr val="tx1"/>
                </a:solidFill>
                <a:latin typeface="Calligrapher" pitchFamily="2" charset="0"/>
              </a:defRPr>
            </a:lvl3pPr>
            <a:lvl4pPr marL="1600200" indent="-228600" eaLnBrk="0" hangingPunct="0">
              <a:defRPr>
                <a:solidFill>
                  <a:schemeClr val="tx1"/>
                </a:solidFill>
                <a:latin typeface="Calligrapher" pitchFamily="2" charset="0"/>
              </a:defRPr>
            </a:lvl4pPr>
            <a:lvl5pPr marL="2057400" indent="-228600" eaLnBrk="0" hangingPunct="0">
              <a:defRPr>
                <a:solidFill>
                  <a:schemeClr val="tx1"/>
                </a:solidFill>
                <a:latin typeface="Calligrapher" pitchFamily="2" charset="0"/>
              </a:defRPr>
            </a:lvl5pPr>
            <a:lvl6pPr marL="2514600" indent="-228600" eaLnBrk="0" fontAlgn="base" hangingPunct="0">
              <a:spcBef>
                <a:spcPct val="0"/>
              </a:spcBef>
              <a:spcAft>
                <a:spcPct val="0"/>
              </a:spcAft>
              <a:defRPr>
                <a:solidFill>
                  <a:schemeClr val="tx1"/>
                </a:solidFill>
                <a:latin typeface="Calligrapher" pitchFamily="2" charset="0"/>
              </a:defRPr>
            </a:lvl6pPr>
            <a:lvl7pPr marL="2971800" indent="-228600" eaLnBrk="0" fontAlgn="base" hangingPunct="0">
              <a:spcBef>
                <a:spcPct val="0"/>
              </a:spcBef>
              <a:spcAft>
                <a:spcPct val="0"/>
              </a:spcAft>
              <a:defRPr>
                <a:solidFill>
                  <a:schemeClr val="tx1"/>
                </a:solidFill>
                <a:latin typeface="Calligrapher" pitchFamily="2" charset="0"/>
              </a:defRPr>
            </a:lvl7pPr>
            <a:lvl8pPr marL="3429000" indent="-228600" eaLnBrk="0" fontAlgn="base" hangingPunct="0">
              <a:spcBef>
                <a:spcPct val="0"/>
              </a:spcBef>
              <a:spcAft>
                <a:spcPct val="0"/>
              </a:spcAft>
              <a:defRPr>
                <a:solidFill>
                  <a:schemeClr val="tx1"/>
                </a:solidFill>
                <a:latin typeface="Calligrapher" pitchFamily="2" charset="0"/>
              </a:defRPr>
            </a:lvl8pPr>
            <a:lvl9pPr marL="3886200" indent="-228600" eaLnBrk="0" fontAlgn="base" hangingPunct="0">
              <a:spcBef>
                <a:spcPct val="0"/>
              </a:spcBef>
              <a:spcAft>
                <a:spcPct val="0"/>
              </a:spcAft>
              <a:defRPr>
                <a:solidFill>
                  <a:schemeClr val="tx1"/>
                </a:solidFill>
                <a:latin typeface="Calligrapher" pitchFamily="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en-US" sz="3600" b="1" i="0" u="none" strike="noStrike" kern="1200" cap="none" spc="0" normalizeH="0" baseline="0" noProof="0">
                <a:ln>
                  <a:noFill/>
                </a:ln>
                <a:solidFill>
                  <a:srgbClr val="000000"/>
                </a:solidFill>
                <a:effectLst/>
                <a:uLnTx/>
                <a:uFillTx/>
                <a:latin typeface="Arial" panose="020B0604020202020204" pitchFamily="34" charset="0"/>
                <a:ea typeface="+mn-ea"/>
                <a:cs typeface="+mn-cs"/>
              </a:rPr>
              <a:t>Has important work to pledge </a:t>
            </a:r>
          </a:p>
        </p:txBody>
      </p:sp>
      <p:sp>
        <p:nvSpPr>
          <p:cNvPr id="763914" name="AutoShape 10">
            <a:extLst>
              <a:ext uri="{FF2B5EF4-FFF2-40B4-BE49-F238E27FC236}">
                <a16:creationId xmlns:a16="http://schemas.microsoft.com/office/drawing/2014/main" id="{16A9584E-A120-4069-86A9-2FE812242DA7}"/>
              </a:ext>
            </a:extLst>
          </p:cNvPr>
          <p:cNvSpPr>
            <a:spLocks noChangeArrowheads="1"/>
          </p:cNvSpPr>
          <p:nvPr/>
        </p:nvSpPr>
        <p:spPr bwMode="auto">
          <a:xfrm>
            <a:off x="263526" y="4113213"/>
            <a:ext cx="8226425" cy="639762"/>
          </a:xfrm>
          <a:prstGeom prst="roundRect">
            <a:avLst>
              <a:gd name="adj" fmla="val 50000"/>
            </a:avLst>
          </a:prstGeom>
          <a:solidFill>
            <a:srgbClr val="FFFFFF">
              <a:alpha val="69019"/>
            </a:srgbClr>
          </a:solidFill>
          <a:ln>
            <a:noFill/>
          </a:ln>
          <a:extLst>
            <a:ext uri="{91240B29-F687-4F45-9708-019B960494DF}">
              <a14:hiddenLine xmlns:a14="http://schemas.microsoft.com/office/drawing/2010/main" w="12700" cap="sq">
                <a:solidFill>
                  <a:srgbClr val="000000"/>
                </a:solidFill>
                <a:round/>
                <a:headEnd type="none" w="sm" len="sm"/>
                <a:tailEnd type="none" w="sm" len="sm"/>
              </a14:hiddenLine>
            </a:ext>
          </a:extLst>
        </p:spPr>
        <p:txBody>
          <a:bodyPr wrap="none" tIns="118872" anchor="ctr"/>
          <a:lstStyle>
            <a:lvl1pPr eaLnBrk="0" hangingPunct="0">
              <a:defRPr>
                <a:solidFill>
                  <a:schemeClr val="tx1"/>
                </a:solidFill>
                <a:latin typeface="Calligrapher" pitchFamily="2" charset="0"/>
              </a:defRPr>
            </a:lvl1pPr>
            <a:lvl2pPr marL="742950" indent="-285750" eaLnBrk="0" hangingPunct="0">
              <a:defRPr>
                <a:solidFill>
                  <a:schemeClr val="tx1"/>
                </a:solidFill>
                <a:latin typeface="Calligrapher" pitchFamily="2" charset="0"/>
              </a:defRPr>
            </a:lvl2pPr>
            <a:lvl3pPr marL="1143000" indent="-228600" eaLnBrk="0" hangingPunct="0">
              <a:defRPr>
                <a:solidFill>
                  <a:schemeClr val="tx1"/>
                </a:solidFill>
                <a:latin typeface="Calligrapher" pitchFamily="2" charset="0"/>
              </a:defRPr>
            </a:lvl3pPr>
            <a:lvl4pPr marL="1600200" indent="-228600" eaLnBrk="0" hangingPunct="0">
              <a:defRPr>
                <a:solidFill>
                  <a:schemeClr val="tx1"/>
                </a:solidFill>
                <a:latin typeface="Calligrapher" pitchFamily="2" charset="0"/>
              </a:defRPr>
            </a:lvl4pPr>
            <a:lvl5pPr marL="2057400" indent="-228600" eaLnBrk="0" hangingPunct="0">
              <a:defRPr>
                <a:solidFill>
                  <a:schemeClr val="tx1"/>
                </a:solidFill>
                <a:latin typeface="Calligrapher" pitchFamily="2" charset="0"/>
              </a:defRPr>
            </a:lvl5pPr>
            <a:lvl6pPr marL="2514600" indent="-228600" eaLnBrk="0" fontAlgn="base" hangingPunct="0">
              <a:spcBef>
                <a:spcPct val="0"/>
              </a:spcBef>
              <a:spcAft>
                <a:spcPct val="0"/>
              </a:spcAft>
              <a:defRPr>
                <a:solidFill>
                  <a:schemeClr val="tx1"/>
                </a:solidFill>
                <a:latin typeface="Calligrapher" pitchFamily="2" charset="0"/>
              </a:defRPr>
            </a:lvl6pPr>
            <a:lvl7pPr marL="2971800" indent="-228600" eaLnBrk="0" fontAlgn="base" hangingPunct="0">
              <a:spcBef>
                <a:spcPct val="0"/>
              </a:spcBef>
              <a:spcAft>
                <a:spcPct val="0"/>
              </a:spcAft>
              <a:defRPr>
                <a:solidFill>
                  <a:schemeClr val="tx1"/>
                </a:solidFill>
                <a:latin typeface="Calligrapher" pitchFamily="2" charset="0"/>
              </a:defRPr>
            </a:lvl7pPr>
            <a:lvl8pPr marL="3429000" indent="-228600" eaLnBrk="0" fontAlgn="base" hangingPunct="0">
              <a:spcBef>
                <a:spcPct val="0"/>
              </a:spcBef>
              <a:spcAft>
                <a:spcPct val="0"/>
              </a:spcAft>
              <a:defRPr>
                <a:solidFill>
                  <a:schemeClr val="tx1"/>
                </a:solidFill>
                <a:latin typeface="Calligrapher" pitchFamily="2" charset="0"/>
              </a:defRPr>
            </a:lvl8pPr>
            <a:lvl9pPr marL="3886200" indent="-228600" eaLnBrk="0" fontAlgn="base" hangingPunct="0">
              <a:spcBef>
                <a:spcPct val="0"/>
              </a:spcBef>
              <a:spcAft>
                <a:spcPct val="0"/>
              </a:spcAft>
              <a:defRPr>
                <a:solidFill>
                  <a:schemeClr val="tx1"/>
                </a:solidFill>
                <a:latin typeface="Calligrapher" pitchFamily="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en-US" sz="3600" b="1" i="0" u="none" strike="noStrike" kern="1200" cap="none" spc="0" normalizeH="0" baseline="0" noProof="0">
                <a:ln>
                  <a:noFill/>
                </a:ln>
                <a:solidFill>
                  <a:srgbClr val="152A3F"/>
                </a:solidFill>
                <a:effectLst/>
                <a:uLnTx/>
                <a:uFillTx/>
                <a:latin typeface="Arial" panose="020B0604020202020204" pitchFamily="34" charset="0"/>
                <a:ea typeface="+mn-ea"/>
                <a:cs typeface="+mn-cs"/>
              </a:rPr>
              <a:t>Has important work to pledge </a:t>
            </a:r>
          </a:p>
        </p:txBody>
      </p:sp>
      <p:sp>
        <p:nvSpPr>
          <p:cNvPr id="1018891" name="WordArt 11">
            <a:extLst>
              <a:ext uri="{FF2B5EF4-FFF2-40B4-BE49-F238E27FC236}">
                <a16:creationId xmlns:a16="http://schemas.microsoft.com/office/drawing/2014/main" id="{186B0F36-F57E-4EA2-BF95-4217BC5D36F8}"/>
              </a:ext>
            </a:extLst>
          </p:cNvPr>
          <p:cNvSpPr>
            <a:spLocks noChangeArrowheads="1" noChangeShapeType="1" noTextEdit="1"/>
          </p:cNvSpPr>
          <p:nvPr/>
        </p:nvSpPr>
        <p:spPr bwMode="auto">
          <a:xfrm>
            <a:off x="2752725" y="381000"/>
            <a:ext cx="6686550" cy="1371600"/>
          </a:xfrm>
          <a:prstGeom prst="rect">
            <a:avLst/>
          </a:prstGeom>
        </p:spPr>
        <p:txBody>
          <a:bodyPr wrap="none" fromWordArt="1">
            <a:prstTxWarp prst="textFadeUp">
              <a:avLst>
                <a:gd name="adj" fmla="val 9991"/>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12700">
                  <a:solidFill>
                    <a:srgbClr val="B2B2B2"/>
                  </a:solidFill>
                  <a:round/>
                  <a:headEnd/>
                  <a:tailEnd/>
                </a:ln>
                <a:gradFill rotWithShape="1">
                  <a:gsLst>
                    <a:gs pos="0">
                      <a:srgbClr val="520402"/>
                    </a:gs>
                    <a:gs pos="100000">
                      <a:srgbClr val="FFCC00"/>
                    </a:gs>
                  </a:gsLst>
                  <a:lin ang="5400000" scaled="1"/>
                </a:gradFill>
                <a:effectLst>
                  <a:outerShdw dist="35921" dir="2700000" sy="50000" rotWithShape="0">
                    <a:srgbClr val="875B0D"/>
                  </a:outerShdw>
                </a:effectLst>
                <a:uLnTx/>
                <a:uFillTx/>
                <a:latin typeface="Arial Black" panose="020B0A04020102020204" pitchFamily="34" charset="0"/>
                <a:ea typeface="+mn-ea"/>
                <a:cs typeface="+mn-cs"/>
              </a:rPr>
              <a:t>PRAYER IN IMITATION OF HANNAH</a:t>
            </a:r>
          </a:p>
        </p:txBody>
      </p:sp>
      <p:sp>
        <p:nvSpPr>
          <p:cNvPr id="763916" name="WordArt 12">
            <a:extLst>
              <a:ext uri="{FF2B5EF4-FFF2-40B4-BE49-F238E27FC236}">
                <a16:creationId xmlns:a16="http://schemas.microsoft.com/office/drawing/2014/main" id="{CAA8010C-DC55-4114-BD82-1418D6D8AD1D}"/>
              </a:ext>
            </a:extLst>
          </p:cNvPr>
          <p:cNvSpPr>
            <a:spLocks noChangeArrowheads="1" noChangeShapeType="1" noTextEdit="1"/>
          </p:cNvSpPr>
          <p:nvPr/>
        </p:nvSpPr>
        <p:spPr bwMode="auto">
          <a:xfrm>
            <a:off x="4471988" y="6248400"/>
            <a:ext cx="2919412" cy="3810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720" normalizeH="0" baseline="0" noProof="0">
                <a:ln>
                  <a:noFill/>
                </a:ln>
                <a:gradFill rotWithShape="1">
                  <a:gsLst>
                    <a:gs pos="0">
                      <a:srgbClr val="AAAAAA"/>
                    </a:gs>
                    <a:gs pos="100000">
                      <a:srgbClr val="FFFFFF"/>
                    </a:gs>
                  </a:gsLst>
                  <a:lin ang="5400000" scaled="1"/>
                </a:gradFill>
                <a:effectLst>
                  <a:outerShdw dist="45791" dir="3378596" algn="ctr" rotWithShape="0">
                    <a:srgbClr val="4D4D4D"/>
                  </a:outerShdw>
                </a:effectLst>
                <a:uLnTx/>
                <a:uFillTx/>
                <a:latin typeface="Arial Black" panose="020B0A04020102020204" pitchFamily="34" charset="0"/>
                <a:ea typeface="+mn-ea"/>
                <a:cs typeface="+mn-cs"/>
              </a:rPr>
              <a:t>1st Samuel 1</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763909"/>
                                        </p:tgtEl>
                                        <p:attrNameLst>
                                          <p:attrName>style.visibility</p:attrName>
                                        </p:attrNameLst>
                                      </p:cBhvr>
                                      <p:to>
                                        <p:strVal val="visible"/>
                                      </p:to>
                                    </p:set>
                                  </p:childTnLst>
                                </p:cTn>
                              </p:par>
                            </p:childTnLst>
                          </p:cTn>
                        </p:par>
                        <p:par>
                          <p:cTn id="7" fill="hold" nodeType="afterGroup">
                            <p:stCondLst>
                              <p:cond delay="500"/>
                            </p:stCondLst>
                            <p:childTnLst>
                              <p:par>
                                <p:cTn id="8" presetID="22" presetClass="entr" presetSubtype="8" fill="hold" grpId="0" nodeType="afterEffect">
                                  <p:stCondLst>
                                    <p:cond delay="0"/>
                                  </p:stCondLst>
                                  <p:childTnLst>
                                    <p:set>
                                      <p:cBhvr>
                                        <p:cTn id="9" dur="1" fill="hold">
                                          <p:stCondLst>
                                            <p:cond delay="0"/>
                                          </p:stCondLst>
                                        </p:cTn>
                                        <p:tgtEl>
                                          <p:spTgt spid="763910"/>
                                        </p:tgtEl>
                                        <p:attrNameLst>
                                          <p:attrName>style.visibility</p:attrName>
                                        </p:attrNameLst>
                                      </p:cBhvr>
                                      <p:to>
                                        <p:strVal val="visible"/>
                                      </p:to>
                                    </p:set>
                                    <p:animEffect transition="in" filter="wipe(left)">
                                      <p:cBhvr>
                                        <p:cTn id="10" dur="500"/>
                                        <p:tgtEl>
                                          <p:spTgt spid="763910"/>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763911"/>
                                        </p:tgtEl>
                                        <p:attrNameLst>
                                          <p:attrName>style.visibility</p:attrName>
                                        </p:attrNameLst>
                                      </p:cBhvr>
                                      <p:to>
                                        <p:strVal val="visible"/>
                                      </p:to>
                                    </p:set>
                                  </p:childTnLst>
                                </p:cTn>
                              </p:par>
                            </p:childTnLst>
                          </p:cTn>
                        </p:par>
                        <p:par>
                          <p:cTn id="15" fill="hold" nodeType="afterGroup">
                            <p:stCondLst>
                              <p:cond delay="500"/>
                            </p:stCondLst>
                            <p:childTnLst>
                              <p:par>
                                <p:cTn id="16" presetID="22" presetClass="entr" presetSubtype="8" fill="hold" grpId="0" nodeType="afterEffect">
                                  <p:stCondLst>
                                    <p:cond delay="0"/>
                                  </p:stCondLst>
                                  <p:childTnLst>
                                    <p:set>
                                      <p:cBhvr>
                                        <p:cTn id="17" dur="1" fill="hold">
                                          <p:stCondLst>
                                            <p:cond delay="0"/>
                                          </p:stCondLst>
                                        </p:cTn>
                                        <p:tgtEl>
                                          <p:spTgt spid="763912"/>
                                        </p:tgtEl>
                                        <p:attrNameLst>
                                          <p:attrName>style.visibility</p:attrName>
                                        </p:attrNameLst>
                                      </p:cBhvr>
                                      <p:to>
                                        <p:strVal val="visible"/>
                                      </p:to>
                                    </p:set>
                                    <p:animEffect transition="in" filter="wipe(left)">
                                      <p:cBhvr>
                                        <p:cTn id="18" dur="500"/>
                                        <p:tgtEl>
                                          <p:spTgt spid="763912"/>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763913"/>
                                        </p:tgtEl>
                                        <p:attrNameLst>
                                          <p:attrName>style.visibility</p:attrName>
                                        </p:attrNameLst>
                                      </p:cBhvr>
                                      <p:to>
                                        <p:strVal val="visible"/>
                                      </p:to>
                                    </p:set>
                                  </p:childTnLst>
                                </p:cTn>
                              </p:par>
                            </p:childTnLst>
                          </p:cTn>
                        </p:par>
                        <p:par>
                          <p:cTn id="23" fill="hold" nodeType="afterGroup">
                            <p:stCondLst>
                              <p:cond delay="500"/>
                            </p:stCondLst>
                            <p:childTnLst>
                              <p:par>
                                <p:cTn id="24" presetID="22" presetClass="entr" presetSubtype="8" fill="hold" grpId="0" nodeType="afterEffect">
                                  <p:stCondLst>
                                    <p:cond delay="0"/>
                                  </p:stCondLst>
                                  <p:childTnLst>
                                    <p:set>
                                      <p:cBhvr>
                                        <p:cTn id="25" dur="1" fill="hold">
                                          <p:stCondLst>
                                            <p:cond delay="0"/>
                                          </p:stCondLst>
                                        </p:cTn>
                                        <p:tgtEl>
                                          <p:spTgt spid="763914"/>
                                        </p:tgtEl>
                                        <p:attrNameLst>
                                          <p:attrName>style.visibility</p:attrName>
                                        </p:attrNameLst>
                                      </p:cBhvr>
                                      <p:to>
                                        <p:strVal val="visible"/>
                                      </p:to>
                                    </p:set>
                                    <p:animEffect transition="in" filter="wipe(left)">
                                      <p:cBhvr>
                                        <p:cTn id="26" dur="500"/>
                                        <p:tgtEl>
                                          <p:spTgt spid="763914"/>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499"/>
                                          </p:stCondLst>
                                        </p:cTn>
                                        <p:tgtEl>
                                          <p:spTgt spid="763907"/>
                                        </p:tgtEl>
                                        <p:attrNameLst>
                                          <p:attrName>style.visibility</p:attrName>
                                        </p:attrNameLst>
                                      </p:cBhvr>
                                      <p:to>
                                        <p:strVal val="visible"/>
                                      </p:to>
                                    </p:set>
                                  </p:childTnLst>
                                </p:cTn>
                              </p:par>
                            </p:childTnLst>
                          </p:cTn>
                        </p:par>
                        <p:par>
                          <p:cTn id="31" fill="hold" nodeType="afterGroup">
                            <p:stCondLst>
                              <p:cond delay="500"/>
                            </p:stCondLst>
                            <p:childTnLst>
                              <p:par>
                                <p:cTn id="32" presetID="22" presetClass="entr" presetSubtype="8" fill="hold" grpId="0" nodeType="afterEffect">
                                  <p:stCondLst>
                                    <p:cond delay="0"/>
                                  </p:stCondLst>
                                  <p:childTnLst>
                                    <p:set>
                                      <p:cBhvr>
                                        <p:cTn id="33" dur="1" fill="hold">
                                          <p:stCondLst>
                                            <p:cond delay="0"/>
                                          </p:stCondLst>
                                        </p:cTn>
                                        <p:tgtEl>
                                          <p:spTgt spid="763908"/>
                                        </p:tgtEl>
                                        <p:attrNameLst>
                                          <p:attrName>style.visibility</p:attrName>
                                        </p:attrNameLst>
                                      </p:cBhvr>
                                      <p:to>
                                        <p:strVal val="visible"/>
                                      </p:to>
                                    </p:set>
                                    <p:animEffect transition="in" filter="wipe(left)">
                                      <p:cBhvr>
                                        <p:cTn id="34" dur="500"/>
                                        <p:tgtEl>
                                          <p:spTgt spid="763908"/>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2" presetClass="entr" presetSubtype="1" fill="hold" nodeType="clickEffect">
                                  <p:stCondLst>
                                    <p:cond delay="0"/>
                                  </p:stCondLst>
                                  <p:childTnLst>
                                    <p:set>
                                      <p:cBhvr>
                                        <p:cTn id="38" dur="1" fill="hold">
                                          <p:stCondLst>
                                            <p:cond delay="0"/>
                                          </p:stCondLst>
                                        </p:cTn>
                                        <p:tgtEl>
                                          <p:spTgt spid="763916"/>
                                        </p:tgtEl>
                                        <p:attrNameLst>
                                          <p:attrName>style.visibility</p:attrName>
                                        </p:attrNameLst>
                                      </p:cBhvr>
                                      <p:to>
                                        <p:strVal val="visible"/>
                                      </p:to>
                                    </p:set>
                                    <p:anim calcmode="lin" valueType="num">
                                      <p:cBhvr additive="base">
                                        <p:cTn id="39" dur="500" fill="hold"/>
                                        <p:tgtEl>
                                          <p:spTgt spid="763916"/>
                                        </p:tgtEl>
                                        <p:attrNameLst>
                                          <p:attrName>ppt_x</p:attrName>
                                        </p:attrNameLst>
                                      </p:cBhvr>
                                      <p:tavLst>
                                        <p:tav tm="0">
                                          <p:val>
                                            <p:strVal val="#ppt_x"/>
                                          </p:val>
                                        </p:tav>
                                        <p:tav tm="100000">
                                          <p:val>
                                            <p:strVal val="#ppt_x"/>
                                          </p:val>
                                        </p:tav>
                                      </p:tavLst>
                                    </p:anim>
                                    <p:anim calcmode="lin" valueType="num">
                                      <p:cBhvr additive="base">
                                        <p:cTn id="40" dur="500" fill="hold"/>
                                        <p:tgtEl>
                                          <p:spTgt spid="76391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3907" grpId="0" animBg="1" autoUpdateAnimBg="0"/>
      <p:bldP spid="763908" grpId="0" animBg="1" autoUpdateAnimBg="0"/>
      <p:bldP spid="763909" grpId="0" animBg="1" autoUpdateAnimBg="0"/>
      <p:bldP spid="763910" grpId="0" animBg="1" autoUpdateAnimBg="0"/>
      <p:bldP spid="763911" grpId="0" animBg="1" autoUpdateAnimBg="0"/>
      <p:bldP spid="763912" grpId="0" animBg="1" autoUpdateAnimBg="0"/>
      <p:bldP spid="763913" grpId="0" animBg="1" autoUpdateAnimBg="0"/>
      <p:bldP spid="763914" grpId="0" animBg="1" autoUpdateAnimBg="0"/>
    </p:bldLst>
  </p:timing>
</p:sld>
</file>

<file path=ppt/slides/slide11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019906" name="Rectangle 2">
            <a:extLst>
              <a:ext uri="{FF2B5EF4-FFF2-40B4-BE49-F238E27FC236}">
                <a16:creationId xmlns:a16="http://schemas.microsoft.com/office/drawing/2014/main" id="{C6315A62-D7CB-40D4-90DB-B532FA88B077}"/>
              </a:ext>
            </a:extLst>
          </p:cNvPr>
          <p:cNvSpPr>
            <a:spLocks noGrp="1" noChangeArrowheads="1"/>
          </p:cNvSpPr>
          <p:nvPr>
            <p:ph type="body" idx="1"/>
          </p:nvPr>
        </p:nvSpPr>
        <p:spPr>
          <a:xfrm>
            <a:off x="1524000" y="2708276"/>
            <a:ext cx="9144000" cy="4149725"/>
          </a:xfrm>
          <a:noFill/>
        </p:spPr>
        <p:txBody>
          <a:bodyPr vert="horz" wrap="square" lIns="91440" tIns="1371600" rIns="91440" bIns="45720" numCol="1" anchor="t" anchorCtr="0" compatLnSpc="1">
            <a:prstTxWarp prst="textNoShape">
              <a:avLst/>
            </a:prstTxWarp>
          </a:bodyPr>
          <a:lstStyle/>
          <a:p>
            <a:pPr marL="685800" indent="-685800" eaLnBrk="1" hangingPunct="1">
              <a:lnSpc>
                <a:spcPct val="95000"/>
              </a:lnSpc>
              <a:buClr>
                <a:schemeClr val="tx1"/>
              </a:buClr>
              <a:buSzPct val="115000"/>
              <a:buNone/>
            </a:pPr>
            <a:r>
              <a:rPr lang="en-US" altLang="en-US" i="1">
                <a:latin typeface="Times New Roman" panose="02020603050405020304" pitchFamily="18" charset="0"/>
              </a:rPr>
              <a:t> </a:t>
            </a:r>
          </a:p>
        </p:txBody>
      </p:sp>
      <p:sp>
        <p:nvSpPr>
          <p:cNvPr id="1800197" name="AutoShape 5">
            <a:extLst>
              <a:ext uri="{FF2B5EF4-FFF2-40B4-BE49-F238E27FC236}">
                <a16:creationId xmlns:a16="http://schemas.microsoft.com/office/drawing/2014/main" id="{6CFDEFBA-87F6-49C1-B071-1E908BDD8A59}"/>
              </a:ext>
            </a:extLst>
          </p:cNvPr>
          <p:cNvSpPr>
            <a:spLocks noChangeArrowheads="1"/>
          </p:cNvSpPr>
          <p:nvPr/>
        </p:nvSpPr>
        <p:spPr bwMode="auto">
          <a:xfrm>
            <a:off x="1217612" y="2212976"/>
            <a:ext cx="8226426" cy="639763"/>
          </a:xfrm>
          <a:prstGeom prst="roundRect">
            <a:avLst>
              <a:gd name="adj" fmla="val 50000"/>
            </a:avLst>
          </a:prstGeom>
          <a:solidFill>
            <a:srgbClr val="152A3F"/>
          </a:solidFill>
          <a:ln>
            <a:noFill/>
          </a:ln>
          <a:extLst>
            <a:ext uri="{91240B29-F687-4F45-9708-019B960494DF}">
              <a14:hiddenLine xmlns:a14="http://schemas.microsoft.com/office/drawing/2010/main" w="12700" cap="sq">
                <a:solidFill>
                  <a:srgbClr val="000000"/>
                </a:solidFill>
                <a:round/>
                <a:headEnd type="none" w="sm" len="sm"/>
                <a:tailEnd type="none" w="sm" len="sm"/>
              </a14:hiddenLine>
            </a:ext>
          </a:extLst>
        </p:spPr>
        <p:txBody>
          <a:bodyPr wrap="none" anchor="ctr"/>
          <a:lstStyle>
            <a:lvl1pPr eaLnBrk="0" hangingPunct="0">
              <a:defRPr>
                <a:solidFill>
                  <a:schemeClr val="tx1"/>
                </a:solidFill>
                <a:latin typeface="Calligrapher" pitchFamily="2" charset="0"/>
              </a:defRPr>
            </a:lvl1pPr>
            <a:lvl2pPr marL="742950" indent="-285750" eaLnBrk="0" hangingPunct="0">
              <a:defRPr>
                <a:solidFill>
                  <a:schemeClr val="tx1"/>
                </a:solidFill>
                <a:latin typeface="Calligrapher" pitchFamily="2" charset="0"/>
              </a:defRPr>
            </a:lvl2pPr>
            <a:lvl3pPr marL="1143000" indent="-228600" eaLnBrk="0" hangingPunct="0">
              <a:defRPr>
                <a:solidFill>
                  <a:schemeClr val="tx1"/>
                </a:solidFill>
                <a:latin typeface="Calligrapher" pitchFamily="2" charset="0"/>
              </a:defRPr>
            </a:lvl3pPr>
            <a:lvl4pPr marL="1600200" indent="-228600" eaLnBrk="0" hangingPunct="0">
              <a:defRPr>
                <a:solidFill>
                  <a:schemeClr val="tx1"/>
                </a:solidFill>
                <a:latin typeface="Calligrapher" pitchFamily="2" charset="0"/>
              </a:defRPr>
            </a:lvl4pPr>
            <a:lvl5pPr marL="2057400" indent="-228600" eaLnBrk="0" hangingPunct="0">
              <a:defRPr>
                <a:solidFill>
                  <a:schemeClr val="tx1"/>
                </a:solidFill>
                <a:latin typeface="Calligrapher" pitchFamily="2" charset="0"/>
              </a:defRPr>
            </a:lvl5pPr>
            <a:lvl6pPr marL="2514600" indent="-228600" eaLnBrk="0" fontAlgn="base" hangingPunct="0">
              <a:spcBef>
                <a:spcPct val="0"/>
              </a:spcBef>
              <a:spcAft>
                <a:spcPct val="0"/>
              </a:spcAft>
              <a:defRPr>
                <a:solidFill>
                  <a:schemeClr val="tx1"/>
                </a:solidFill>
                <a:latin typeface="Calligrapher" pitchFamily="2" charset="0"/>
              </a:defRPr>
            </a:lvl6pPr>
            <a:lvl7pPr marL="2971800" indent="-228600" eaLnBrk="0" fontAlgn="base" hangingPunct="0">
              <a:spcBef>
                <a:spcPct val="0"/>
              </a:spcBef>
              <a:spcAft>
                <a:spcPct val="0"/>
              </a:spcAft>
              <a:defRPr>
                <a:solidFill>
                  <a:schemeClr val="tx1"/>
                </a:solidFill>
                <a:latin typeface="Calligrapher" pitchFamily="2" charset="0"/>
              </a:defRPr>
            </a:lvl7pPr>
            <a:lvl8pPr marL="3429000" indent="-228600" eaLnBrk="0" fontAlgn="base" hangingPunct="0">
              <a:spcBef>
                <a:spcPct val="0"/>
              </a:spcBef>
              <a:spcAft>
                <a:spcPct val="0"/>
              </a:spcAft>
              <a:defRPr>
                <a:solidFill>
                  <a:schemeClr val="tx1"/>
                </a:solidFill>
                <a:latin typeface="Calligrapher" pitchFamily="2" charset="0"/>
              </a:defRPr>
            </a:lvl8pPr>
            <a:lvl9pPr marL="3886200" indent="-228600" eaLnBrk="0" fontAlgn="base" hangingPunct="0">
              <a:spcBef>
                <a:spcPct val="0"/>
              </a:spcBef>
              <a:spcAft>
                <a:spcPct val="0"/>
              </a:spcAft>
              <a:defRPr>
                <a:solidFill>
                  <a:schemeClr val="tx1"/>
                </a:solidFill>
                <a:latin typeface="Calligrapher" pitchFamily="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en-US" sz="3600" b="1" i="0" u="none" strike="noStrike" kern="1200" cap="none" spc="0" normalizeH="0" baseline="0" noProof="0">
                <a:ln>
                  <a:noFill/>
                </a:ln>
                <a:solidFill>
                  <a:srgbClr val="000000"/>
                </a:solidFill>
                <a:effectLst/>
                <a:uLnTx/>
                <a:uFillTx/>
                <a:latin typeface="Arial" panose="020B0604020202020204" pitchFamily="34" charset="0"/>
                <a:ea typeface="+mn-ea"/>
                <a:cs typeface="+mn-cs"/>
              </a:rPr>
              <a:t>Has an important request to make </a:t>
            </a:r>
          </a:p>
        </p:txBody>
      </p:sp>
      <p:sp>
        <p:nvSpPr>
          <p:cNvPr id="1800198" name="AutoShape 6">
            <a:extLst>
              <a:ext uri="{FF2B5EF4-FFF2-40B4-BE49-F238E27FC236}">
                <a16:creationId xmlns:a16="http://schemas.microsoft.com/office/drawing/2014/main" id="{61B932FE-5C33-4DEC-BC79-823D901A1E99}"/>
              </a:ext>
            </a:extLst>
          </p:cNvPr>
          <p:cNvSpPr>
            <a:spLocks noChangeArrowheads="1"/>
          </p:cNvSpPr>
          <p:nvPr/>
        </p:nvSpPr>
        <p:spPr bwMode="auto">
          <a:xfrm>
            <a:off x="1217612" y="2197101"/>
            <a:ext cx="8231188" cy="639763"/>
          </a:xfrm>
          <a:prstGeom prst="roundRect">
            <a:avLst>
              <a:gd name="adj" fmla="val 50000"/>
            </a:avLst>
          </a:prstGeom>
          <a:solidFill>
            <a:srgbClr val="FFFFFF">
              <a:alpha val="69019"/>
            </a:srgbClr>
          </a:solidFill>
          <a:ln>
            <a:noFill/>
          </a:ln>
          <a:extLst>
            <a:ext uri="{91240B29-F687-4F45-9708-019B960494DF}">
              <a14:hiddenLine xmlns:a14="http://schemas.microsoft.com/office/drawing/2010/main" w="12700" cap="sq">
                <a:solidFill>
                  <a:srgbClr val="000000"/>
                </a:solidFill>
                <a:round/>
                <a:headEnd type="none" w="sm" len="sm"/>
                <a:tailEnd type="none" w="sm" len="sm"/>
              </a14:hiddenLine>
            </a:ext>
          </a:extLst>
        </p:spPr>
        <p:txBody>
          <a:bodyPr wrap="none" tIns="118872" anchor="ctr"/>
          <a:lstStyle>
            <a:lvl1pPr eaLnBrk="0" hangingPunct="0">
              <a:defRPr>
                <a:solidFill>
                  <a:schemeClr val="tx1"/>
                </a:solidFill>
                <a:latin typeface="Calligrapher" pitchFamily="2" charset="0"/>
              </a:defRPr>
            </a:lvl1pPr>
            <a:lvl2pPr marL="742950" indent="-285750" eaLnBrk="0" hangingPunct="0">
              <a:defRPr>
                <a:solidFill>
                  <a:schemeClr val="tx1"/>
                </a:solidFill>
                <a:latin typeface="Calligrapher" pitchFamily="2" charset="0"/>
              </a:defRPr>
            </a:lvl2pPr>
            <a:lvl3pPr marL="1143000" indent="-228600" eaLnBrk="0" hangingPunct="0">
              <a:defRPr>
                <a:solidFill>
                  <a:schemeClr val="tx1"/>
                </a:solidFill>
                <a:latin typeface="Calligrapher" pitchFamily="2" charset="0"/>
              </a:defRPr>
            </a:lvl3pPr>
            <a:lvl4pPr marL="1600200" indent="-228600" eaLnBrk="0" hangingPunct="0">
              <a:defRPr>
                <a:solidFill>
                  <a:schemeClr val="tx1"/>
                </a:solidFill>
                <a:latin typeface="Calligrapher" pitchFamily="2" charset="0"/>
              </a:defRPr>
            </a:lvl4pPr>
            <a:lvl5pPr marL="2057400" indent="-228600" eaLnBrk="0" hangingPunct="0">
              <a:defRPr>
                <a:solidFill>
                  <a:schemeClr val="tx1"/>
                </a:solidFill>
                <a:latin typeface="Calligrapher" pitchFamily="2" charset="0"/>
              </a:defRPr>
            </a:lvl5pPr>
            <a:lvl6pPr marL="2514600" indent="-228600" eaLnBrk="0" fontAlgn="base" hangingPunct="0">
              <a:spcBef>
                <a:spcPct val="0"/>
              </a:spcBef>
              <a:spcAft>
                <a:spcPct val="0"/>
              </a:spcAft>
              <a:defRPr>
                <a:solidFill>
                  <a:schemeClr val="tx1"/>
                </a:solidFill>
                <a:latin typeface="Calligrapher" pitchFamily="2" charset="0"/>
              </a:defRPr>
            </a:lvl6pPr>
            <a:lvl7pPr marL="2971800" indent="-228600" eaLnBrk="0" fontAlgn="base" hangingPunct="0">
              <a:spcBef>
                <a:spcPct val="0"/>
              </a:spcBef>
              <a:spcAft>
                <a:spcPct val="0"/>
              </a:spcAft>
              <a:defRPr>
                <a:solidFill>
                  <a:schemeClr val="tx1"/>
                </a:solidFill>
                <a:latin typeface="Calligrapher" pitchFamily="2" charset="0"/>
              </a:defRPr>
            </a:lvl7pPr>
            <a:lvl8pPr marL="3429000" indent="-228600" eaLnBrk="0" fontAlgn="base" hangingPunct="0">
              <a:spcBef>
                <a:spcPct val="0"/>
              </a:spcBef>
              <a:spcAft>
                <a:spcPct val="0"/>
              </a:spcAft>
              <a:defRPr>
                <a:solidFill>
                  <a:schemeClr val="tx1"/>
                </a:solidFill>
                <a:latin typeface="Calligrapher" pitchFamily="2" charset="0"/>
              </a:defRPr>
            </a:lvl8pPr>
            <a:lvl9pPr marL="3886200" indent="-228600" eaLnBrk="0" fontAlgn="base" hangingPunct="0">
              <a:spcBef>
                <a:spcPct val="0"/>
              </a:spcBef>
              <a:spcAft>
                <a:spcPct val="0"/>
              </a:spcAft>
              <a:defRPr>
                <a:solidFill>
                  <a:schemeClr val="tx1"/>
                </a:solidFill>
                <a:latin typeface="Calligrapher" pitchFamily="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en-US" sz="4400" b="1" i="1" u="none" strike="noStrike" kern="1200" cap="none" spc="0" normalizeH="0" baseline="0" noProof="0">
                <a:ln>
                  <a:noFill/>
                </a:ln>
                <a:solidFill>
                  <a:srgbClr val="152A3F"/>
                </a:solidFill>
                <a:effectLst/>
                <a:uLnTx/>
                <a:uFillTx/>
                <a:latin typeface="Arial" panose="020B0604020202020204" pitchFamily="34" charset="0"/>
                <a:ea typeface="+mn-ea"/>
                <a:cs typeface="+mn-cs"/>
              </a:rPr>
              <a:t>God  Responds  To  Prayer!</a:t>
            </a:r>
            <a:r>
              <a:rPr kumimoji="0" lang="en-US" altLang="en-US" sz="3600" b="1" i="0" u="none" strike="noStrike" kern="1200" cap="none" spc="0" normalizeH="0" baseline="0" noProof="0">
                <a:ln>
                  <a:noFill/>
                </a:ln>
                <a:solidFill>
                  <a:srgbClr val="152A3F"/>
                </a:solidFill>
                <a:effectLst/>
                <a:uLnTx/>
                <a:uFillTx/>
                <a:latin typeface="Arial" panose="020B0604020202020204" pitchFamily="34" charset="0"/>
                <a:ea typeface="+mn-ea"/>
                <a:cs typeface="+mn-cs"/>
              </a:rPr>
              <a:t> </a:t>
            </a:r>
          </a:p>
        </p:txBody>
      </p:sp>
      <p:sp>
        <p:nvSpPr>
          <p:cNvPr id="1019909" name="WordArt 11">
            <a:extLst>
              <a:ext uri="{FF2B5EF4-FFF2-40B4-BE49-F238E27FC236}">
                <a16:creationId xmlns:a16="http://schemas.microsoft.com/office/drawing/2014/main" id="{62FA5C9D-D7CF-4E46-9D8C-BE3E558FEEA7}"/>
              </a:ext>
            </a:extLst>
          </p:cNvPr>
          <p:cNvSpPr>
            <a:spLocks noChangeArrowheads="1" noChangeShapeType="1" noTextEdit="1"/>
          </p:cNvSpPr>
          <p:nvPr/>
        </p:nvSpPr>
        <p:spPr bwMode="auto">
          <a:xfrm>
            <a:off x="2752725" y="381000"/>
            <a:ext cx="6686550" cy="1371600"/>
          </a:xfrm>
          <a:prstGeom prst="rect">
            <a:avLst/>
          </a:prstGeom>
        </p:spPr>
        <p:txBody>
          <a:bodyPr wrap="none" fromWordArt="1">
            <a:prstTxWarp prst="textFadeUp">
              <a:avLst>
                <a:gd name="adj" fmla="val 9991"/>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12700">
                  <a:solidFill>
                    <a:srgbClr val="B2B2B2"/>
                  </a:solidFill>
                  <a:round/>
                  <a:headEnd/>
                  <a:tailEnd/>
                </a:ln>
                <a:gradFill rotWithShape="1">
                  <a:gsLst>
                    <a:gs pos="0">
                      <a:srgbClr val="520402"/>
                    </a:gs>
                    <a:gs pos="100000">
                      <a:srgbClr val="FFCC00"/>
                    </a:gs>
                  </a:gsLst>
                  <a:lin ang="5400000" scaled="1"/>
                </a:gradFill>
                <a:effectLst>
                  <a:outerShdw dist="35921" dir="2700000" sy="50000" rotWithShape="0">
                    <a:srgbClr val="875B0D"/>
                  </a:outerShdw>
                </a:effectLst>
                <a:uLnTx/>
                <a:uFillTx/>
                <a:latin typeface="Arial Black" panose="020B0A04020102020204" pitchFamily="34" charset="0"/>
                <a:ea typeface="+mn-ea"/>
                <a:cs typeface="+mn-cs"/>
              </a:rPr>
              <a:t>PRAYER IN IMITATION OF HANNAH</a:t>
            </a:r>
          </a:p>
        </p:txBody>
      </p:sp>
      <p:sp>
        <p:nvSpPr>
          <p:cNvPr id="1800204" name="WordArt 12">
            <a:extLst>
              <a:ext uri="{FF2B5EF4-FFF2-40B4-BE49-F238E27FC236}">
                <a16:creationId xmlns:a16="http://schemas.microsoft.com/office/drawing/2014/main" id="{A4217F73-37AC-4010-96F0-CD2E9C7B536E}"/>
              </a:ext>
            </a:extLst>
          </p:cNvPr>
          <p:cNvSpPr>
            <a:spLocks noChangeArrowheads="1" noChangeShapeType="1" noTextEdit="1"/>
          </p:cNvSpPr>
          <p:nvPr/>
        </p:nvSpPr>
        <p:spPr bwMode="auto">
          <a:xfrm>
            <a:off x="4471988" y="6248400"/>
            <a:ext cx="2919412" cy="3810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720" normalizeH="0" baseline="0" noProof="0">
                <a:ln>
                  <a:noFill/>
                </a:ln>
                <a:gradFill rotWithShape="1">
                  <a:gsLst>
                    <a:gs pos="0">
                      <a:srgbClr val="AAAAAA"/>
                    </a:gs>
                    <a:gs pos="100000">
                      <a:srgbClr val="FFFFFF"/>
                    </a:gs>
                  </a:gsLst>
                  <a:lin ang="5400000" scaled="1"/>
                </a:gradFill>
                <a:effectLst>
                  <a:outerShdw dist="45791" dir="3378596" algn="ctr" rotWithShape="0">
                    <a:srgbClr val="4D4D4D"/>
                  </a:outerShdw>
                </a:effectLst>
                <a:uLnTx/>
                <a:uFillTx/>
                <a:latin typeface="Arial Black" panose="020B0A04020102020204" pitchFamily="34" charset="0"/>
                <a:ea typeface="+mn-ea"/>
                <a:cs typeface="+mn-cs"/>
              </a:rPr>
              <a:t>1st Samuel 1</a:t>
            </a:r>
          </a:p>
        </p:txBody>
      </p:sp>
      <p:pic>
        <p:nvPicPr>
          <p:cNvPr id="1800205" name="Picture 13" descr="C:\Documents and Settings\Owner\My Documents\Educational Illustrations\bab.bmp">
            <a:extLst>
              <a:ext uri="{FF2B5EF4-FFF2-40B4-BE49-F238E27FC236}">
                <a16:creationId xmlns:a16="http://schemas.microsoft.com/office/drawing/2014/main" id="{84BD67E5-45BF-48CA-A6A5-DE459709214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69879" y="3332163"/>
            <a:ext cx="6523349" cy="24814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800197"/>
                                        </p:tgtEl>
                                        <p:attrNameLst>
                                          <p:attrName>style.visibility</p:attrName>
                                        </p:attrNameLst>
                                      </p:cBhvr>
                                      <p:to>
                                        <p:strVal val="visible"/>
                                      </p:to>
                                    </p:set>
                                  </p:childTnLst>
                                </p:cTn>
                              </p:par>
                            </p:childTnLst>
                          </p:cTn>
                        </p:par>
                        <p:par>
                          <p:cTn id="7" fill="hold" nodeType="afterGroup">
                            <p:stCondLst>
                              <p:cond delay="500"/>
                            </p:stCondLst>
                            <p:childTnLst>
                              <p:par>
                                <p:cTn id="8" presetID="22" presetClass="entr" presetSubtype="8" fill="hold" grpId="0" nodeType="afterEffect">
                                  <p:stCondLst>
                                    <p:cond delay="0"/>
                                  </p:stCondLst>
                                  <p:childTnLst>
                                    <p:set>
                                      <p:cBhvr>
                                        <p:cTn id="9" dur="1" fill="hold">
                                          <p:stCondLst>
                                            <p:cond delay="0"/>
                                          </p:stCondLst>
                                        </p:cTn>
                                        <p:tgtEl>
                                          <p:spTgt spid="1800198"/>
                                        </p:tgtEl>
                                        <p:attrNameLst>
                                          <p:attrName>style.visibility</p:attrName>
                                        </p:attrNameLst>
                                      </p:cBhvr>
                                      <p:to>
                                        <p:strVal val="visible"/>
                                      </p:to>
                                    </p:set>
                                    <p:animEffect transition="in" filter="wipe(left)">
                                      <p:cBhvr>
                                        <p:cTn id="10" dur="500"/>
                                        <p:tgtEl>
                                          <p:spTgt spid="1800198"/>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2" presetClass="entr" presetSubtype="1" fill="hold" nodeType="clickEffect">
                                  <p:stCondLst>
                                    <p:cond delay="0"/>
                                  </p:stCondLst>
                                  <p:childTnLst>
                                    <p:set>
                                      <p:cBhvr>
                                        <p:cTn id="14" dur="1" fill="hold">
                                          <p:stCondLst>
                                            <p:cond delay="0"/>
                                          </p:stCondLst>
                                        </p:cTn>
                                        <p:tgtEl>
                                          <p:spTgt spid="1800204"/>
                                        </p:tgtEl>
                                        <p:attrNameLst>
                                          <p:attrName>style.visibility</p:attrName>
                                        </p:attrNameLst>
                                      </p:cBhvr>
                                      <p:to>
                                        <p:strVal val="visible"/>
                                      </p:to>
                                    </p:set>
                                    <p:anim calcmode="lin" valueType="num">
                                      <p:cBhvr additive="base">
                                        <p:cTn id="15" dur="500" fill="hold"/>
                                        <p:tgtEl>
                                          <p:spTgt spid="1800204"/>
                                        </p:tgtEl>
                                        <p:attrNameLst>
                                          <p:attrName>ppt_x</p:attrName>
                                        </p:attrNameLst>
                                      </p:cBhvr>
                                      <p:tavLst>
                                        <p:tav tm="0">
                                          <p:val>
                                            <p:strVal val="#ppt_x"/>
                                          </p:val>
                                        </p:tav>
                                        <p:tav tm="100000">
                                          <p:val>
                                            <p:strVal val="#ppt_x"/>
                                          </p:val>
                                        </p:tav>
                                      </p:tavLst>
                                    </p:anim>
                                    <p:anim calcmode="lin" valueType="num">
                                      <p:cBhvr additive="base">
                                        <p:cTn id="16" dur="500" fill="hold"/>
                                        <p:tgtEl>
                                          <p:spTgt spid="1800204"/>
                                        </p:tgtEl>
                                        <p:attrNameLst>
                                          <p:attrName>ppt_y</p:attrName>
                                        </p:attrNameLst>
                                      </p:cBhvr>
                                      <p:tavLst>
                                        <p:tav tm="0">
                                          <p:val>
                                            <p:strVal val="0-#ppt_h/2"/>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7" presetClass="entr" presetSubtype="8" fill="hold" nodeType="clickEffect">
                                  <p:stCondLst>
                                    <p:cond delay="0"/>
                                  </p:stCondLst>
                                  <p:childTnLst>
                                    <p:set>
                                      <p:cBhvr>
                                        <p:cTn id="20" dur="1" fill="hold">
                                          <p:stCondLst>
                                            <p:cond delay="0"/>
                                          </p:stCondLst>
                                        </p:cTn>
                                        <p:tgtEl>
                                          <p:spTgt spid="1800205"/>
                                        </p:tgtEl>
                                        <p:attrNameLst>
                                          <p:attrName>style.visibility</p:attrName>
                                        </p:attrNameLst>
                                      </p:cBhvr>
                                      <p:to>
                                        <p:strVal val="visible"/>
                                      </p:to>
                                    </p:set>
                                    <p:anim calcmode="lin" valueType="num">
                                      <p:cBhvr additive="base">
                                        <p:cTn id="21" dur="5000" fill="hold"/>
                                        <p:tgtEl>
                                          <p:spTgt spid="1800205"/>
                                        </p:tgtEl>
                                        <p:attrNameLst>
                                          <p:attrName>ppt_x</p:attrName>
                                        </p:attrNameLst>
                                      </p:cBhvr>
                                      <p:tavLst>
                                        <p:tav tm="0">
                                          <p:val>
                                            <p:strVal val="0-#ppt_w/2"/>
                                          </p:val>
                                        </p:tav>
                                        <p:tav tm="100000">
                                          <p:val>
                                            <p:strVal val="#ppt_x"/>
                                          </p:val>
                                        </p:tav>
                                      </p:tavLst>
                                    </p:anim>
                                    <p:anim calcmode="lin" valueType="num">
                                      <p:cBhvr additive="base">
                                        <p:cTn id="22" dur="5000" fill="hold"/>
                                        <p:tgtEl>
                                          <p:spTgt spid="180020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00197" grpId="0" animBg="1" autoUpdateAnimBg="0"/>
      <p:bldP spid="1800198" grpId="0" animBg="1" autoUpdateAnimBg="0"/>
    </p:bldLst>
  </p:timing>
</p:sld>
</file>

<file path=ppt/slides/slide112.xml><?xml version="1.0" encoding="utf-8"?>
<p:sld xmlns:a="http://schemas.openxmlformats.org/drawingml/2006/main" xmlns:r="http://schemas.openxmlformats.org/officeDocument/2006/relationships" xmlns:p="http://schemas.openxmlformats.org/presentationml/2006/main">
  <p:cSld>
    <p:bg>
      <p:bgPr>
        <a:solidFill>
          <a:srgbClr val="800000"/>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D5A1F0C-DDD0-405C-91E9-B8FA2E5CAE1D}"/>
              </a:ext>
            </a:extLst>
          </p:cNvPr>
          <p:cNvSpPr>
            <a:spLocks noGrp="1"/>
          </p:cNvSpPr>
          <p:nvPr>
            <p:ph type="ctrTitle"/>
          </p:nvPr>
        </p:nvSpPr>
        <p:spPr>
          <a:xfrm>
            <a:off x="1299411" y="3195586"/>
            <a:ext cx="9567511" cy="1486475"/>
          </a:xfrm>
        </p:spPr>
        <p:txBody>
          <a:bodyPr/>
          <a:lstStyle/>
          <a:p>
            <a:r>
              <a:rPr lang="en-US" sz="5400" b="1" dirty="0">
                <a:solidFill>
                  <a:srgbClr val="8B2939"/>
                </a:solidFill>
                <a:effectLst>
                  <a:outerShdw blurRad="38100" dist="38100" dir="2700000" algn="tl">
                    <a:srgbClr val="000000">
                      <a:alpha val="43137"/>
                    </a:srgbClr>
                  </a:outerShdw>
                </a:effectLst>
                <a:latin typeface="Papyrus" panose="03070502060502030205" pitchFamily="66" charset="0"/>
              </a:rPr>
              <a:t>GOD HEARD HAGAR</a:t>
            </a:r>
            <a:br>
              <a:rPr lang="en-US" b="1" dirty="0">
                <a:solidFill>
                  <a:srgbClr val="8B2939"/>
                </a:solidFill>
                <a:effectLst>
                  <a:outerShdw blurRad="38100" dist="38100" dir="2700000" algn="tl">
                    <a:srgbClr val="000000">
                      <a:alpha val="43137"/>
                    </a:srgbClr>
                  </a:outerShdw>
                </a:effectLst>
                <a:latin typeface="Papyrus" panose="03070502060502030205" pitchFamily="66" charset="0"/>
              </a:rPr>
            </a:br>
            <a:endParaRPr lang="en-US" b="1" dirty="0">
              <a:solidFill>
                <a:srgbClr val="8B2939"/>
              </a:solidFill>
              <a:effectLst>
                <a:outerShdw blurRad="38100" dist="38100" dir="2700000" algn="tl">
                  <a:srgbClr val="000000">
                    <a:alpha val="43137"/>
                  </a:srgbClr>
                </a:outerShdw>
              </a:effectLst>
              <a:latin typeface="Papyrus" panose="03070502060502030205" pitchFamily="66" charset="0"/>
            </a:endParaRPr>
          </a:p>
        </p:txBody>
      </p:sp>
    </p:spTree>
    <p:extLst>
      <p:ext uri="{BB962C8B-B14F-4D97-AF65-F5344CB8AC3E}">
        <p14:creationId xmlns:p14="http://schemas.microsoft.com/office/powerpoint/2010/main" val="3841546723"/>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What Aileth Thee Hagar?</a:t>
            </a:r>
          </a:p>
        </p:txBody>
      </p:sp>
      <p:sp>
        <p:nvSpPr>
          <p:cNvPr id="3" name="Subtitle 2"/>
          <p:cNvSpPr>
            <a:spLocks noGrp="1"/>
          </p:cNvSpPr>
          <p:nvPr>
            <p:ph type="subTitle" idx="1"/>
          </p:nvPr>
        </p:nvSpPr>
        <p:spPr/>
        <p:txBody>
          <a:bodyPr/>
          <a:lstStyle/>
          <a:p>
            <a:r>
              <a:rPr lang="en-US" dirty="0"/>
              <a:t>Gen. 21</a:t>
            </a:r>
          </a:p>
        </p:txBody>
      </p:sp>
      <p:sp>
        <p:nvSpPr>
          <p:cNvPr id="4" name="Slide Number Placeholder 3"/>
          <p:cNvSpPr>
            <a:spLocks noGrp="1"/>
          </p:cNvSpPr>
          <p:nvPr>
            <p:ph type="sldNum" sz="quarter" idx="12"/>
          </p:nvPr>
        </p:nvSpPr>
        <p:spPr/>
        <p:txBody>
          <a:bodyPr/>
          <a:lstStyle/>
          <a:p>
            <a:fld id="{8D829CA6-6D0E-4E5B-94C6-C609BF5B8967}" type="slidenum">
              <a:rPr lang="en-US">
                <a:solidFill>
                  <a:prstClr val="black">
                    <a:tint val="75000"/>
                  </a:prstClr>
                </a:solidFill>
              </a:rPr>
              <a:pPr/>
              <a:t>113</a:t>
            </a:fld>
            <a:endParaRPr lang="en-US">
              <a:solidFill>
                <a:prstClr val="black">
                  <a:tint val="75000"/>
                </a:prstClr>
              </a:solidFill>
            </a:endParaRPr>
          </a:p>
        </p:txBody>
      </p:sp>
    </p:spTree>
    <p:extLst>
      <p:ext uri="{BB962C8B-B14F-4D97-AF65-F5344CB8AC3E}">
        <p14:creationId xmlns:p14="http://schemas.microsoft.com/office/powerpoint/2010/main" val="15195712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Introduction</a:t>
            </a:r>
          </a:p>
        </p:txBody>
      </p:sp>
      <p:sp>
        <p:nvSpPr>
          <p:cNvPr id="3" name="Content Placeholder 2"/>
          <p:cNvSpPr>
            <a:spLocks noGrp="1"/>
          </p:cNvSpPr>
          <p:nvPr>
            <p:ph idx="1"/>
          </p:nvPr>
        </p:nvSpPr>
        <p:spPr/>
        <p:txBody>
          <a:bodyPr/>
          <a:lstStyle/>
          <a:p>
            <a:r>
              <a:rPr lang="en-US" dirty="0"/>
              <a:t>Picture Hagar in the desert</a:t>
            </a:r>
          </a:p>
          <a:p>
            <a:r>
              <a:rPr lang="en-US" dirty="0"/>
              <a:t>Gen. 21:</a:t>
            </a:r>
          </a:p>
        </p:txBody>
      </p:sp>
      <p:sp>
        <p:nvSpPr>
          <p:cNvPr id="4" name="Slide Number Placeholder 3"/>
          <p:cNvSpPr>
            <a:spLocks noGrp="1"/>
          </p:cNvSpPr>
          <p:nvPr>
            <p:ph type="sldNum" sz="quarter" idx="12"/>
          </p:nvPr>
        </p:nvSpPr>
        <p:spPr/>
        <p:txBody>
          <a:bodyPr/>
          <a:lstStyle/>
          <a:p>
            <a:fld id="{8D829CA6-6D0E-4E5B-94C6-C609BF5B8967}" type="slidenum">
              <a:rPr lang="en-US"/>
              <a:pPr/>
              <a:t>114</a:t>
            </a:fld>
            <a:endParaRPr lang="en-US" dirty="0"/>
          </a:p>
        </p:txBody>
      </p:sp>
    </p:spTree>
    <p:extLst>
      <p:ext uri="{BB962C8B-B14F-4D97-AF65-F5344CB8AC3E}">
        <p14:creationId xmlns:p14="http://schemas.microsoft.com/office/powerpoint/2010/main" val="28109590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 What </a:t>
            </a:r>
            <a:r>
              <a:rPr lang="en-US" dirty="0" err="1"/>
              <a:t>aileth</a:t>
            </a:r>
            <a:r>
              <a:rPr lang="en-US" dirty="0"/>
              <a:t> thee Hagar?</a:t>
            </a:r>
          </a:p>
        </p:txBody>
      </p:sp>
      <p:sp>
        <p:nvSpPr>
          <p:cNvPr id="4" name="Slide Number Placeholder 3"/>
          <p:cNvSpPr>
            <a:spLocks noGrp="1"/>
          </p:cNvSpPr>
          <p:nvPr>
            <p:ph type="sldNum" sz="quarter" idx="12"/>
          </p:nvPr>
        </p:nvSpPr>
        <p:spPr/>
        <p:txBody>
          <a:bodyPr/>
          <a:lstStyle/>
          <a:p>
            <a:fld id="{8D829CA6-6D0E-4E5B-94C6-C609BF5B8967}" type="slidenum">
              <a:rPr lang="en-US"/>
              <a:pPr/>
              <a:t>115</a:t>
            </a:fld>
            <a:endParaRPr lang="en-US" dirty="0"/>
          </a:p>
        </p:txBody>
      </p:sp>
      <p:sp>
        <p:nvSpPr>
          <p:cNvPr id="7" name="Content Placeholder 6"/>
          <p:cNvSpPr>
            <a:spLocks noGrp="1"/>
          </p:cNvSpPr>
          <p:nvPr>
            <p:ph idx="1"/>
          </p:nvPr>
        </p:nvSpPr>
        <p:spPr/>
        <p:txBody>
          <a:bodyPr/>
          <a:lstStyle/>
          <a:p>
            <a:r>
              <a:rPr lang="en-US" dirty="0"/>
              <a:t>She was an </a:t>
            </a:r>
            <a:r>
              <a:rPr lang="en-US" u="sng" dirty="0"/>
              <a:t>outcast</a:t>
            </a:r>
            <a:r>
              <a:rPr lang="en-US" dirty="0"/>
              <a:t> – cast of from her home with Abraham</a:t>
            </a:r>
          </a:p>
          <a:p>
            <a:r>
              <a:rPr lang="en-US" dirty="0"/>
              <a:t>She was destitute – the water and bread were gone</a:t>
            </a:r>
          </a:p>
          <a:p>
            <a:r>
              <a:rPr lang="en-US" dirty="0"/>
              <a:t>She was </a:t>
            </a:r>
            <a:r>
              <a:rPr lang="en-US" u="sng" dirty="0"/>
              <a:t>helpless</a:t>
            </a:r>
            <a:endParaRPr lang="en-US" dirty="0"/>
          </a:p>
        </p:txBody>
      </p:sp>
    </p:spTree>
    <p:extLst>
      <p:ext uri="{BB962C8B-B14F-4D97-AF65-F5344CB8AC3E}">
        <p14:creationId xmlns:p14="http://schemas.microsoft.com/office/powerpoint/2010/main" val="36288323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r>
              <a:rPr lang="en-US" dirty="0"/>
              <a:t>What was her real problem?</a:t>
            </a:r>
          </a:p>
          <a:p>
            <a:r>
              <a:rPr lang="en-US" sz="5400" dirty="0"/>
              <a:t>She had a very weak </a:t>
            </a:r>
            <a:r>
              <a:rPr lang="en-US" sz="5400" u="sng" dirty="0"/>
              <a:t>faith</a:t>
            </a:r>
            <a:r>
              <a:rPr lang="en-US" sz="5400" dirty="0"/>
              <a:t> in God!</a:t>
            </a:r>
          </a:p>
          <a:p>
            <a:endParaRPr lang="en-US" dirty="0"/>
          </a:p>
        </p:txBody>
      </p:sp>
      <p:sp>
        <p:nvSpPr>
          <p:cNvPr id="4" name="Slide Number Placeholder 3"/>
          <p:cNvSpPr>
            <a:spLocks noGrp="1"/>
          </p:cNvSpPr>
          <p:nvPr>
            <p:ph type="sldNum" sz="quarter" idx="12"/>
          </p:nvPr>
        </p:nvSpPr>
        <p:spPr/>
        <p:txBody>
          <a:bodyPr/>
          <a:lstStyle/>
          <a:p>
            <a:fld id="{8D829CA6-6D0E-4E5B-94C6-C609BF5B8967}" type="slidenum">
              <a:rPr lang="en-US"/>
              <a:pPr/>
              <a:t>116</a:t>
            </a:fld>
            <a:endParaRPr lang="en-US" dirty="0"/>
          </a:p>
        </p:txBody>
      </p:sp>
    </p:spTree>
    <p:extLst>
      <p:ext uri="{BB962C8B-B14F-4D97-AF65-F5344CB8AC3E}">
        <p14:creationId xmlns:p14="http://schemas.microsoft.com/office/powerpoint/2010/main" val="20860365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Gen. 16:10</a:t>
            </a:r>
          </a:p>
        </p:txBody>
      </p:sp>
      <p:sp>
        <p:nvSpPr>
          <p:cNvPr id="3" name="Content Placeholder 2"/>
          <p:cNvSpPr>
            <a:spLocks noGrp="1"/>
          </p:cNvSpPr>
          <p:nvPr>
            <p:ph idx="1"/>
          </p:nvPr>
        </p:nvSpPr>
        <p:spPr/>
        <p:txBody>
          <a:bodyPr/>
          <a:lstStyle/>
          <a:p>
            <a:r>
              <a:rPr lang="en-US" dirty="0"/>
              <a:t>And the angel of the LORD said unto her, I will multiply thy seed exceedingly, that it shall not be numbered for multitude.</a:t>
            </a:r>
          </a:p>
        </p:txBody>
      </p:sp>
      <p:sp>
        <p:nvSpPr>
          <p:cNvPr id="4" name="Slide Number Placeholder 3"/>
          <p:cNvSpPr>
            <a:spLocks noGrp="1"/>
          </p:cNvSpPr>
          <p:nvPr>
            <p:ph type="sldNum" sz="quarter" idx="12"/>
          </p:nvPr>
        </p:nvSpPr>
        <p:spPr/>
        <p:txBody>
          <a:bodyPr/>
          <a:lstStyle/>
          <a:p>
            <a:fld id="{8D829CA6-6D0E-4E5B-94C6-C609BF5B8967}" type="slidenum">
              <a:rPr lang="en-US"/>
              <a:pPr/>
              <a:t>117</a:t>
            </a:fld>
            <a:endParaRPr lang="en-US" dirty="0"/>
          </a:p>
        </p:txBody>
      </p:sp>
    </p:spTree>
    <p:extLst>
      <p:ext uri="{BB962C8B-B14F-4D97-AF65-F5344CB8AC3E}">
        <p14:creationId xmlns:p14="http://schemas.microsoft.com/office/powerpoint/2010/main" val="15166368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Gen. 17:20</a:t>
            </a:r>
          </a:p>
        </p:txBody>
      </p:sp>
      <p:sp>
        <p:nvSpPr>
          <p:cNvPr id="3" name="Content Placeholder 2"/>
          <p:cNvSpPr>
            <a:spLocks noGrp="1"/>
          </p:cNvSpPr>
          <p:nvPr>
            <p:ph idx="1"/>
          </p:nvPr>
        </p:nvSpPr>
        <p:spPr/>
        <p:txBody>
          <a:bodyPr>
            <a:normAutofit/>
          </a:bodyPr>
          <a:lstStyle/>
          <a:p>
            <a:r>
              <a:rPr lang="en-US" dirty="0"/>
              <a:t>And as for Ishmael, I have heard thee: Behold, I have blessed him, and will make him fruitful, and will multiply him exceedingly; twelve princes shall he beget, and I will make him a great nation.</a:t>
            </a:r>
          </a:p>
        </p:txBody>
      </p:sp>
      <p:sp>
        <p:nvSpPr>
          <p:cNvPr id="4" name="Slide Number Placeholder 3"/>
          <p:cNvSpPr>
            <a:spLocks noGrp="1"/>
          </p:cNvSpPr>
          <p:nvPr>
            <p:ph type="sldNum" sz="quarter" idx="12"/>
          </p:nvPr>
        </p:nvSpPr>
        <p:spPr/>
        <p:txBody>
          <a:bodyPr/>
          <a:lstStyle/>
          <a:p>
            <a:fld id="{8D829CA6-6D0E-4E5B-94C6-C609BF5B8967}" type="slidenum">
              <a:rPr lang="en-US"/>
              <a:pPr/>
              <a:t>118</a:t>
            </a:fld>
            <a:endParaRPr lang="en-US" dirty="0"/>
          </a:p>
        </p:txBody>
      </p:sp>
    </p:spTree>
    <p:extLst>
      <p:ext uri="{BB962C8B-B14F-4D97-AF65-F5344CB8AC3E}">
        <p14:creationId xmlns:p14="http://schemas.microsoft.com/office/powerpoint/2010/main" val="34825960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05000" y="838201"/>
            <a:ext cx="8229600" cy="4525963"/>
          </a:xfrm>
        </p:spPr>
        <p:txBody>
          <a:bodyPr/>
          <a:lstStyle/>
          <a:p>
            <a:r>
              <a:rPr lang="en-US" dirty="0"/>
              <a:t>She thought the child would die even though </a:t>
            </a:r>
            <a:r>
              <a:rPr lang="en-US" u="sng" dirty="0"/>
              <a:t>God</a:t>
            </a:r>
            <a:r>
              <a:rPr lang="en-US" dirty="0"/>
              <a:t> said he would live </a:t>
            </a:r>
          </a:p>
          <a:p>
            <a:r>
              <a:rPr lang="en-US" dirty="0">
                <a:solidFill>
                  <a:srgbClr val="FFFF00"/>
                </a:solidFill>
              </a:rPr>
              <a:t>LESSON</a:t>
            </a:r>
            <a:r>
              <a:rPr lang="en-US" dirty="0"/>
              <a:t> – Look at the misery caused by a weak faith</a:t>
            </a:r>
          </a:p>
          <a:p>
            <a:r>
              <a:rPr lang="en-US" dirty="0"/>
              <a:t>Weak faith produces </a:t>
            </a:r>
            <a:r>
              <a:rPr lang="en-US" u="sng" dirty="0"/>
              <a:t>worry</a:t>
            </a:r>
          </a:p>
          <a:p>
            <a:endParaRPr lang="en-US" dirty="0"/>
          </a:p>
        </p:txBody>
      </p:sp>
      <p:sp>
        <p:nvSpPr>
          <p:cNvPr id="4" name="Slide Number Placeholder 3"/>
          <p:cNvSpPr>
            <a:spLocks noGrp="1"/>
          </p:cNvSpPr>
          <p:nvPr>
            <p:ph type="sldNum" sz="quarter" idx="12"/>
          </p:nvPr>
        </p:nvSpPr>
        <p:spPr/>
        <p:txBody>
          <a:bodyPr/>
          <a:lstStyle/>
          <a:p>
            <a:fld id="{8D829CA6-6D0E-4E5B-94C6-C609BF5B8967}" type="slidenum">
              <a:rPr lang="en-US"/>
              <a:pPr/>
              <a:t>119</a:t>
            </a:fld>
            <a:endParaRPr lang="en-US" dirty="0"/>
          </a:p>
        </p:txBody>
      </p:sp>
    </p:spTree>
    <p:extLst>
      <p:ext uri="{BB962C8B-B14F-4D97-AF65-F5344CB8AC3E}">
        <p14:creationId xmlns:p14="http://schemas.microsoft.com/office/powerpoint/2010/main" val="23146962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4B6DA97-EC60-43B2-9B89-1ACA839776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7838" y="438149"/>
            <a:ext cx="11333527" cy="6004595"/>
          </a:xfrm>
          <a:prstGeom prst="rect">
            <a:avLst/>
          </a:prstGeom>
        </p:spPr>
      </p:pic>
    </p:spTree>
    <p:extLst>
      <p:ext uri="{BB962C8B-B14F-4D97-AF65-F5344CB8AC3E}">
        <p14:creationId xmlns:p14="http://schemas.microsoft.com/office/powerpoint/2010/main" val="506211781"/>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a:t>She was in despair—she saw no hope</a:t>
            </a:r>
          </a:p>
          <a:p>
            <a:endParaRPr lang="en-US" dirty="0"/>
          </a:p>
        </p:txBody>
      </p:sp>
      <p:sp>
        <p:nvSpPr>
          <p:cNvPr id="4" name="Slide Number Placeholder 3"/>
          <p:cNvSpPr>
            <a:spLocks noGrp="1"/>
          </p:cNvSpPr>
          <p:nvPr>
            <p:ph type="sldNum" sz="quarter" idx="12"/>
          </p:nvPr>
        </p:nvSpPr>
        <p:spPr/>
        <p:txBody>
          <a:bodyPr/>
          <a:lstStyle/>
          <a:p>
            <a:fld id="{8D829CA6-6D0E-4E5B-94C6-C609BF5B8967}" type="slidenum">
              <a:rPr lang="en-US"/>
              <a:pPr/>
              <a:t>120</a:t>
            </a:fld>
            <a:endParaRPr lang="en-US" dirty="0"/>
          </a:p>
        </p:txBody>
      </p:sp>
    </p:spTree>
    <p:extLst>
      <p:ext uri="{BB962C8B-B14F-4D97-AF65-F5344CB8AC3E}">
        <p14:creationId xmlns:p14="http://schemas.microsoft.com/office/powerpoint/2010/main" val="7017497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br>
              <a:rPr lang="en-US" dirty="0"/>
            </a:br>
            <a:r>
              <a:rPr lang="en-US" dirty="0"/>
              <a:t>Genesis 21:15-16</a:t>
            </a:r>
            <a:br>
              <a:rPr lang="en-US" dirty="0"/>
            </a:br>
            <a:endParaRPr lang="en-US" dirty="0"/>
          </a:p>
        </p:txBody>
      </p:sp>
      <p:sp>
        <p:nvSpPr>
          <p:cNvPr id="3" name="Content Placeholder 2"/>
          <p:cNvSpPr>
            <a:spLocks noGrp="1"/>
          </p:cNvSpPr>
          <p:nvPr>
            <p:ph idx="1"/>
          </p:nvPr>
        </p:nvSpPr>
        <p:spPr/>
        <p:txBody>
          <a:bodyPr/>
          <a:lstStyle/>
          <a:p>
            <a:r>
              <a:rPr lang="en-US" sz="3600" dirty="0"/>
              <a:t>And the water was spent in the bottle, and she cast the child under one of the shrubs. And she went, and sat her down over against him a good way off, as it were a bowshot: for she said, Let me not see the death of the child. And she sat over against him, and lift up her voice, and wept.</a:t>
            </a:r>
          </a:p>
          <a:p>
            <a:endParaRPr lang="en-US" dirty="0"/>
          </a:p>
        </p:txBody>
      </p:sp>
      <p:sp>
        <p:nvSpPr>
          <p:cNvPr id="4" name="Slide Number Placeholder 3"/>
          <p:cNvSpPr>
            <a:spLocks noGrp="1"/>
          </p:cNvSpPr>
          <p:nvPr>
            <p:ph type="sldNum" sz="quarter" idx="12"/>
          </p:nvPr>
        </p:nvSpPr>
        <p:spPr/>
        <p:txBody>
          <a:bodyPr/>
          <a:lstStyle/>
          <a:p>
            <a:fld id="{8D829CA6-6D0E-4E5B-94C6-C609BF5B8967}" type="slidenum">
              <a:rPr lang="en-US"/>
              <a:pPr/>
              <a:t>121</a:t>
            </a:fld>
            <a:endParaRPr lang="en-US" dirty="0"/>
          </a:p>
        </p:txBody>
      </p:sp>
    </p:spTree>
    <p:extLst>
      <p:ext uri="{BB962C8B-B14F-4D97-AF65-F5344CB8AC3E}">
        <p14:creationId xmlns:p14="http://schemas.microsoft.com/office/powerpoint/2010/main" val="15951264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r>
              <a:rPr lang="en-US" dirty="0"/>
              <a:t>Have you ever felt deep despair?</a:t>
            </a:r>
          </a:p>
          <a:p>
            <a:r>
              <a:rPr lang="en-US" dirty="0"/>
              <a:t>Have you ever felt that all was </a:t>
            </a:r>
            <a:r>
              <a:rPr lang="en-US" u="sng" dirty="0"/>
              <a:t>hopeless</a:t>
            </a:r>
            <a:r>
              <a:rPr lang="en-US" dirty="0"/>
              <a:t>?</a:t>
            </a:r>
          </a:p>
          <a:p>
            <a:r>
              <a:rPr lang="en-US" dirty="0">
                <a:solidFill>
                  <a:srgbClr val="FFFF00"/>
                </a:solidFill>
              </a:rPr>
              <a:t>LESSON</a:t>
            </a:r>
            <a:r>
              <a:rPr lang="en-US" dirty="0"/>
              <a:t> – God always cares for His own!</a:t>
            </a:r>
          </a:p>
        </p:txBody>
      </p:sp>
      <p:sp>
        <p:nvSpPr>
          <p:cNvPr id="4" name="Slide Number Placeholder 3"/>
          <p:cNvSpPr>
            <a:spLocks noGrp="1"/>
          </p:cNvSpPr>
          <p:nvPr>
            <p:ph type="sldNum" sz="quarter" idx="12"/>
          </p:nvPr>
        </p:nvSpPr>
        <p:spPr/>
        <p:txBody>
          <a:bodyPr/>
          <a:lstStyle/>
          <a:p>
            <a:fld id="{8D829CA6-6D0E-4E5B-94C6-C609BF5B8967}" type="slidenum">
              <a:rPr lang="en-US"/>
              <a:pPr/>
              <a:t>122</a:t>
            </a:fld>
            <a:endParaRPr lang="en-US" dirty="0"/>
          </a:p>
        </p:txBody>
      </p:sp>
    </p:spTree>
    <p:extLst>
      <p:ext uri="{BB962C8B-B14F-4D97-AF65-F5344CB8AC3E}">
        <p14:creationId xmlns:p14="http://schemas.microsoft.com/office/powerpoint/2010/main" val="2437454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r>
              <a:rPr lang="en-US" dirty="0"/>
              <a:t>“When we do all we can, we should then trust in God to take over.  In fact, we have no right to expect God to take over until we have done all we can”  W. T. Hamilton</a:t>
            </a:r>
          </a:p>
        </p:txBody>
      </p:sp>
      <p:sp>
        <p:nvSpPr>
          <p:cNvPr id="4" name="Slide Number Placeholder 3"/>
          <p:cNvSpPr>
            <a:spLocks noGrp="1"/>
          </p:cNvSpPr>
          <p:nvPr>
            <p:ph type="sldNum" sz="quarter" idx="12"/>
          </p:nvPr>
        </p:nvSpPr>
        <p:spPr/>
        <p:txBody>
          <a:bodyPr/>
          <a:lstStyle/>
          <a:p>
            <a:fld id="{8D829CA6-6D0E-4E5B-94C6-C609BF5B8967}" type="slidenum">
              <a:rPr lang="en-US"/>
              <a:pPr/>
              <a:t>123</a:t>
            </a:fld>
            <a:endParaRPr lang="en-US" dirty="0"/>
          </a:p>
        </p:txBody>
      </p:sp>
    </p:spTree>
    <p:extLst>
      <p:ext uri="{BB962C8B-B14F-4D97-AF65-F5344CB8AC3E}">
        <p14:creationId xmlns:p14="http://schemas.microsoft.com/office/powerpoint/2010/main" val="28336839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 Fear not</a:t>
            </a:r>
          </a:p>
        </p:txBody>
      </p:sp>
      <p:sp>
        <p:nvSpPr>
          <p:cNvPr id="3" name="Content Placeholder 2"/>
          <p:cNvSpPr>
            <a:spLocks noGrp="1"/>
          </p:cNvSpPr>
          <p:nvPr>
            <p:ph idx="1"/>
          </p:nvPr>
        </p:nvSpPr>
        <p:spPr/>
        <p:txBody>
          <a:bodyPr/>
          <a:lstStyle/>
          <a:p>
            <a:r>
              <a:rPr lang="en-US" dirty="0"/>
              <a:t>She faced starvation, the possible death of her son etc. but God said, “fear not, for God hath heard the voice of the lad” (Gen. 21:17)</a:t>
            </a:r>
          </a:p>
        </p:txBody>
      </p:sp>
      <p:sp>
        <p:nvSpPr>
          <p:cNvPr id="4" name="Slide Number Placeholder 3"/>
          <p:cNvSpPr>
            <a:spLocks noGrp="1"/>
          </p:cNvSpPr>
          <p:nvPr>
            <p:ph type="sldNum" sz="quarter" idx="12"/>
          </p:nvPr>
        </p:nvSpPr>
        <p:spPr/>
        <p:txBody>
          <a:bodyPr/>
          <a:lstStyle/>
          <a:p>
            <a:fld id="{8D829CA6-6D0E-4E5B-94C6-C609BF5B8967}" type="slidenum">
              <a:rPr lang="en-US"/>
              <a:pPr/>
              <a:t>124</a:t>
            </a:fld>
            <a:endParaRPr lang="en-US" dirty="0"/>
          </a:p>
        </p:txBody>
      </p:sp>
    </p:spTree>
    <p:extLst>
      <p:ext uri="{BB962C8B-B14F-4D97-AF65-F5344CB8AC3E}">
        <p14:creationId xmlns:p14="http://schemas.microsoft.com/office/powerpoint/2010/main" val="12979667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r>
              <a:rPr lang="en-US" dirty="0"/>
              <a:t>Her faith had grown weak and weak faith produces </a:t>
            </a:r>
            <a:r>
              <a:rPr lang="en-US" u="sng" dirty="0"/>
              <a:t>fear</a:t>
            </a:r>
          </a:p>
          <a:p>
            <a:r>
              <a:rPr lang="en-US" dirty="0"/>
              <a:t>God often encouraged His people to “fear not”</a:t>
            </a:r>
          </a:p>
          <a:p>
            <a:endParaRPr lang="en-US" dirty="0"/>
          </a:p>
        </p:txBody>
      </p:sp>
      <p:sp>
        <p:nvSpPr>
          <p:cNvPr id="4" name="Slide Number Placeholder 3"/>
          <p:cNvSpPr>
            <a:spLocks noGrp="1"/>
          </p:cNvSpPr>
          <p:nvPr>
            <p:ph type="sldNum" sz="quarter" idx="12"/>
          </p:nvPr>
        </p:nvSpPr>
        <p:spPr/>
        <p:txBody>
          <a:bodyPr/>
          <a:lstStyle/>
          <a:p>
            <a:fld id="{8D829CA6-6D0E-4E5B-94C6-C609BF5B8967}" type="slidenum">
              <a:rPr lang="en-US"/>
              <a:pPr/>
              <a:t>125</a:t>
            </a:fld>
            <a:endParaRPr lang="en-US" dirty="0"/>
          </a:p>
        </p:txBody>
      </p:sp>
    </p:spTree>
    <p:extLst>
      <p:ext uri="{BB962C8B-B14F-4D97-AF65-F5344CB8AC3E}">
        <p14:creationId xmlns:p14="http://schemas.microsoft.com/office/powerpoint/2010/main" val="9085667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Gen. 15:1</a:t>
            </a:r>
          </a:p>
        </p:txBody>
      </p:sp>
      <p:sp>
        <p:nvSpPr>
          <p:cNvPr id="3" name="Content Placeholder 2"/>
          <p:cNvSpPr>
            <a:spLocks noGrp="1"/>
          </p:cNvSpPr>
          <p:nvPr>
            <p:ph idx="1"/>
          </p:nvPr>
        </p:nvSpPr>
        <p:spPr/>
        <p:txBody>
          <a:bodyPr/>
          <a:lstStyle/>
          <a:p>
            <a:r>
              <a:rPr lang="en-US" dirty="0"/>
              <a:t>After these things the word of the LORD came unto Abram in a vision, saying, Fear not, Abram: I am thy shield, and thy exceeding great reward.</a:t>
            </a:r>
          </a:p>
          <a:p>
            <a:endParaRPr lang="en-US" dirty="0"/>
          </a:p>
        </p:txBody>
      </p:sp>
      <p:sp>
        <p:nvSpPr>
          <p:cNvPr id="4" name="Slide Number Placeholder 3"/>
          <p:cNvSpPr>
            <a:spLocks noGrp="1"/>
          </p:cNvSpPr>
          <p:nvPr>
            <p:ph type="sldNum" sz="quarter" idx="12"/>
          </p:nvPr>
        </p:nvSpPr>
        <p:spPr/>
        <p:txBody>
          <a:bodyPr/>
          <a:lstStyle/>
          <a:p>
            <a:fld id="{8D829CA6-6D0E-4E5B-94C6-C609BF5B8967}" type="slidenum">
              <a:rPr lang="en-US"/>
              <a:pPr/>
              <a:t>126</a:t>
            </a:fld>
            <a:endParaRPr lang="en-US" dirty="0"/>
          </a:p>
        </p:txBody>
      </p:sp>
    </p:spTree>
    <p:extLst>
      <p:ext uri="{BB962C8B-B14F-4D97-AF65-F5344CB8AC3E}">
        <p14:creationId xmlns:p14="http://schemas.microsoft.com/office/powerpoint/2010/main" val="32422616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Exodus 14:13</a:t>
            </a:r>
          </a:p>
        </p:txBody>
      </p:sp>
      <p:sp>
        <p:nvSpPr>
          <p:cNvPr id="3" name="Content Placeholder 2"/>
          <p:cNvSpPr>
            <a:spLocks noGrp="1"/>
          </p:cNvSpPr>
          <p:nvPr>
            <p:ph idx="1"/>
          </p:nvPr>
        </p:nvSpPr>
        <p:spPr/>
        <p:txBody>
          <a:bodyPr>
            <a:normAutofit/>
          </a:bodyPr>
          <a:lstStyle/>
          <a:p>
            <a:r>
              <a:rPr lang="en-US" dirty="0"/>
              <a:t>And Moses said unto the people, Fear ye not, stand still, and see the salvation of the LORD, which he will </a:t>
            </a:r>
            <a:r>
              <a:rPr lang="en-US" dirty="0" err="1"/>
              <a:t>shew</a:t>
            </a:r>
            <a:r>
              <a:rPr lang="en-US" dirty="0"/>
              <a:t> to you to day: for the Egyptians whom ye have seen to day, ye shall see them again no more for ever.</a:t>
            </a:r>
          </a:p>
        </p:txBody>
      </p:sp>
      <p:sp>
        <p:nvSpPr>
          <p:cNvPr id="4" name="Slide Number Placeholder 3"/>
          <p:cNvSpPr>
            <a:spLocks noGrp="1"/>
          </p:cNvSpPr>
          <p:nvPr>
            <p:ph type="sldNum" sz="quarter" idx="12"/>
          </p:nvPr>
        </p:nvSpPr>
        <p:spPr/>
        <p:txBody>
          <a:bodyPr/>
          <a:lstStyle/>
          <a:p>
            <a:fld id="{8D829CA6-6D0E-4E5B-94C6-C609BF5B8967}" type="slidenum">
              <a:rPr lang="en-US"/>
              <a:pPr/>
              <a:t>127</a:t>
            </a:fld>
            <a:endParaRPr lang="en-US" dirty="0"/>
          </a:p>
        </p:txBody>
      </p:sp>
    </p:spTree>
    <p:extLst>
      <p:ext uri="{BB962C8B-B14F-4D97-AF65-F5344CB8AC3E}">
        <p14:creationId xmlns:p14="http://schemas.microsoft.com/office/powerpoint/2010/main" val="36104603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828800" y="838201"/>
            <a:ext cx="8229600" cy="4525963"/>
          </a:xfrm>
        </p:spPr>
        <p:txBody>
          <a:bodyPr>
            <a:normAutofit fontScale="92500"/>
          </a:bodyPr>
          <a:lstStyle/>
          <a:p>
            <a:r>
              <a:rPr lang="en-US" dirty="0">
                <a:solidFill>
                  <a:srgbClr val="FFFF00"/>
                </a:solidFill>
              </a:rPr>
              <a:t>LESSON</a:t>
            </a:r>
            <a:r>
              <a:rPr lang="en-US" dirty="0"/>
              <a:t> - There is a constant need for us to “fear not”</a:t>
            </a:r>
          </a:p>
          <a:p>
            <a:r>
              <a:rPr lang="en-US" dirty="0"/>
              <a:t>When we grow old, when we are </a:t>
            </a:r>
            <a:r>
              <a:rPr lang="en-US" u="sng" dirty="0"/>
              <a:t>lonely</a:t>
            </a:r>
            <a:r>
              <a:rPr lang="en-US" dirty="0"/>
              <a:t> or sick, when we face death</a:t>
            </a:r>
          </a:p>
          <a:p>
            <a:r>
              <a:rPr lang="en-US" dirty="0"/>
              <a:t>As we face some </a:t>
            </a:r>
            <a:r>
              <a:rPr lang="en-US" u="sng" dirty="0"/>
              <a:t>crisis</a:t>
            </a:r>
            <a:r>
              <a:rPr lang="en-US" dirty="0"/>
              <a:t> in our lives, we need not fear but trust in God</a:t>
            </a:r>
          </a:p>
        </p:txBody>
      </p:sp>
      <p:sp>
        <p:nvSpPr>
          <p:cNvPr id="4" name="Slide Number Placeholder 3"/>
          <p:cNvSpPr>
            <a:spLocks noGrp="1"/>
          </p:cNvSpPr>
          <p:nvPr>
            <p:ph type="sldNum" sz="quarter" idx="12"/>
          </p:nvPr>
        </p:nvSpPr>
        <p:spPr/>
        <p:txBody>
          <a:bodyPr/>
          <a:lstStyle/>
          <a:p>
            <a:fld id="{8D829CA6-6D0E-4E5B-94C6-C609BF5B8967}" type="slidenum">
              <a:rPr lang="en-US"/>
              <a:pPr/>
              <a:t>128</a:t>
            </a:fld>
            <a:endParaRPr lang="en-US" dirty="0"/>
          </a:p>
        </p:txBody>
      </p:sp>
    </p:spTree>
    <p:extLst>
      <p:ext uri="{BB962C8B-B14F-4D97-AF65-F5344CB8AC3E}">
        <p14:creationId xmlns:p14="http://schemas.microsoft.com/office/powerpoint/2010/main" val="2038057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r>
              <a:rPr lang="en-US" dirty="0"/>
              <a:t>Let each of us make a personal application to our lives today – are we fearful? </a:t>
            </a:r>
          </a:p>
          <a:p>
            <a:r>
              <a:rPr lang="en-US" dirty="0"/>
              <a:t>Over what?  </a:t>
            </a:r>
          </a:p>
          <a:p>
            <a:r>
              <a:rPr lang="en-US" sz="6000" dirty="0"/>
              <a:t>God can handle it!</a:t>
            </a:r>
          </a:p>
        </p:txBody>
      </p:sp>
      <p:sp>
        <p:nvSpPr>
          <p:cNvPr id="4" name="Slide Number Placeholder 3"/>
          <p:cNvSpPr>
            <a:spLocks noGrp="1"/>
          </p:cNvSpPr>
          <p:nvPr>
            <p:ph type="sldNum" sz="quarter" idx="12"/>
          </p:nvPr>
        </p:nvSpPr>
        <p:spPr/>
        <p:txBody>
          <a:bodyPr/>
          <a:lstStyle/>
          <a:p>
            <a:fld id="{8D829CA6-6D0E-4E5B-94C6-C609BF5B8967}" type="slidenum">
              <a:rPr lang="en-US"/>
              <a:pPr/>
              <a:t>129</a:t>
            </a:fld>
            <a:endParaRPr lang="en-US" dirty="0"/>
          </a:p>
        </p:txBody>
      </p:sp>
    </p:spTree>
    <p:extLst>
      <p:ext uri="{BB962C8B-B14F-4D97-AF65-F5344CB8AC3E}">
        <p14:creationId xmlns:p14="http://schemas.microsoft.com/office/powerpoint/2010/main" val="39008713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A6459E2-FF83-4990-A724-2D8BD7B7FC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1060" y="419449"/>
            <a:ext cx="11367083" cy="6031685"/>
          </a:xfrm>
          <a:prstGeom prst="rect">
            <a:avLst/>
          </a:prstGeom>
        </p:spPr>
      </p:pic>
    </p:spTree>
    <p:extLst>
      <p:ext uri="{BB962C8B-B14F-4D97-AF65-F5344CB8AC3E}">
        <p14:creationId xmlns:p14="http://schemas.microsoft.com/office/powerpoint/2010/main" val="2265476793"/>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3. God heard the voice of the </a:t>
            </a:r>
            <a:r>
              <a:rPr lang="en-US" u="sng" dirty="0"/>
              <a:t>lad</a:t>
            </a:r>
          </a:p>
        </p:txBody>
      </p:sp>
      <p:sp>
        <p:nvSpPr>
          <p:cNvPr id="3" name="Content Placeholder 2"/>
          <p:cNvSpPr>
            <a:spLocks noGrp="1"/>
          </p:cNvSpPr>
          <p:nvPr>
            <p:ph idx="1"/>
          </p:nvPr>
        </p:nvSpPr>
        <p:spPr/>
        <p:txBody>
          <a:bodyPr/>
          <a:lstStyle/>
          <a:p>
            <a:r>
              <a:rPr lang="en-US" dirty="0"/>
              <a:t>Ishmael was most likely around </a:t>
            </a:r>
            <a:r>
              <a:rPr lang="en-US" u="sng" dirty="0"/>
              <a:t>17</a:t>
            </a:r>
            <a:r>
              <a:rPr lang="en-US" dirty="0"/>
              <a:t> years of age</a:t>
            </a:r>
          </a:p>
          <a:p>
            <a:r>
              <a:rPr lang="en-US" dirty="0"/>
              <a:t>He was under a desert bush, dying of thirst,  lost in the desert</a:t>
            </a:r>
          </a:p>
          <a:p>
            <a:endParaRPr lang="en-US" dirty="0"/>
          </a:p>
        </p:txBody>
      </p:sp>
      <p:sp>
        <p:nvSpPr>
          <p:cNvPr id="4" name="Slide Number Placeholder 3"/>
          <p:cNvSpPr>
            <a:spLocks noGrp="1"/>
          </p:cNvSpPr>
          <p:nvPr>
            <p:ph type="sldNum" sz="quarter" idx="12"/>
          </p:nvPr>
        </p:nvSpPr>
        <p:spPr/>
        <p:txBody>
          <a:bodyPr/>
          <a:lstStyle/>
          <a:p>
            <a:fld id="{8D829CA6-6D0E-4E5B-94C6-C609BF5B8967}" type="slidenum">
              <a:rPr lang="en-US"/>
              <a:pPr/>
              <a:t>130</a:t>
            </a:fld>
            <a:endParaRPr lang="en-US" dirty="0"/>
          </a:p>
        </p:txBody>
      </p:sp>
    </p:spTree>
    <p:extLst>
      <p:ext uri="{BB962C8B-B14F-4D97-AF65-F5344CB8AC3E}">
        <p14:creationId xmlns:p14="http://schemas.microsoft.com/office/powerpoint/2010/main" val="27237303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Ps. 130:1-2</a:t>
            </a:r>
          </a:p>
        </p:txBody>
      </p:sp>
      <p:sp>
        <p:nvSpPr>
          <p:cNvPr id="3" name="Content Placeholder 2"/>
          <p:cNvSpPr>
            <a:spLocks noGrp="1"/>
          </p:cNvSpPr>
          <p:nvPr>
            <p:ph idx="1"/>
          </p:nvPr>
        </p:nvSpPr>
        <p:spPr/>
        <p:txBody>
          <a:bodyPr/>
          <a:lstStyle/>
          <a:p>
            <a:r>
              <a:rPr lang="en-US" dirty="0"/>
              <a:t>Out of the depths have I cried unto thee, O LORD. Lord, hear my voice: let </a:t>
            </a:r>
            <a:r>
              <a:rPr lang="en-US" dirty="0" err="1"/>
              <a:t>thine</a:t>
            </a:r>
            <a:r>
              <a:rPr lang="en-US" dirty="0"/>
              <a:t> ears be attentive to the voice of my supplications.</a:t>
            </a:r>
          </a:p>
          <a:p>
            <a:endParaRPr lang="en-US" dirty="0"/>
          </a:p>
        </p:txBody>
      </p:sp>
      <p:sp>
        <p:nvSpPr>
          <p:cNvPr id="4" name="Slide Number Placeholder 3"/>
          <p:cNvSpPr>
            <a:spLocks noGrp="1"/>
          </p:cNvSpPr>
          <p:nvPr>
            <p:ph type="sldNum" sz="quarter" idx="12"/>
          </p:nvPr>
        </p:nvSpPr>
        <p:spPr/>
        <p:txBody>
          <a:bodyPr/>
          <a:lstStyle/>
          <a:p>
            <a:fld id="{8D829CA6-6D0E-4E5B-94C6-C609BF5B8967}" type="slidenum">
              <a:rPr lang="en-US"/>
              <a:pPr/>
              <a:t>131</a:t>
            </a:fld>
            <a:endParaRPr lang="en-US" dirty="0"/>
          </a:p>
        </p:txBody>
      </p:sp>
    </p:spTree>
    <p:extLst>
      <p:ext uri="{BB962C8B-B14F-4D97-AF65-F5344CB8AC3E}">
        <p14:creationId xmlns:p14="http://schemas.microsoft.com/office/powerpoint/2010/main" val="32375875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Luke 18:13</a:t>
            </a:r>
          </a:p>
        </p:txBody>
      </p:sp>
      <p:sp>
        <p:nvSpPr>
          <p:cNvPr id="3" name="Content Placeholder 2"/>
          <p:cNvSpPr>
            <a:spLocks noGrp="1"/>
          </p:cNvSpPr>
          <p:nvPr>
            <p:ph idx="1"/>
          </p:nvPr>
        </p:nvSpPr>
        <p:spPr/>
        <p:txBody>
          <a:bodyPr/>
          <a:lstStyle/>
          <a:p>
            <a:r>
              <a:rPr lang="en-US" dirty="0"/>
              <a:t>And the publican, standing afar off, would not lift up so much as his eyes unto heaven, but smote upon his breast, saying, God be merciful to me a sinner.</a:t>
            </a:r>
          </a:p>
        </p:txBody>
      </p:sp>
      <p:sp>
        <p:nvSpPr>
          <p:cNvPr id="4" name="Slide Number Placeholder 3"/>
          <p:cNvSpPr>
            <a:spLocks noGrp="1"/>
          </p:cNvSpPr>
          <p:nvPr>
            <p:ph type="sldNum" sz="quarter" idx="12"/>
          </p:nvPr>
        </p:nvSpPr>
        <p:spPr/>
        <p:txBody>
          <a:bodyPr/>
          <a:lstStyle/>
          <a:p>
            <a:fld id="{8D829CA6-6D0E-4E5B-94C6-C609BF5B8967}" type="slidenum">
              <a:rPr lang="en-US"/>
              <a:pPr/>
              <a:t>132</a:t>
            </a:fld>
            <a:endParaRPr lang="en-US" dirty="0"/>
          </a:p>
        </p:txBody>
      </p:sp>
    </p:spTree>
    <p:extLst>
      <p:ext uri="{BB962C8B-B14F-4D97-AF65-F5344CB8AC3E}">
        <p14:creationId xmlns:p14="http://schemas.microsoft.com/office/powerpoint/2010/main" val="20090410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r>
              <a:rPr lang="en-US" dirty="0"/>
              <a:t>God saw the </a:t>
            </a:r>
            <a:r>
              <a:rPr lang="en-US" u="sng" dirty="0"/>
              <a:t>potential</a:t>
            </a:r>
            <a:r>
              <a:rPr lang="en-US" dirty="0"/>
              <a:t> in the lad </a:t>
            </a:r>
          </a:p>
          <a:p>
            <a:r>
              <a:rPr lang="en-US" dirty="0"/>
              <a:t>God had promised to make of him a great </a:t>
            </a:r>
            <a:r>
              <a:rPr lang="en-US" u="sng" dirty="0"/>
              <a:t>nation</a:t>
            </a:r>
          </a:p>
          <a:p>
            <a:endParaRPr lang="en-US" dirty="0"/>
          </a:p>
        </p:txBody>
      </p:sp>
      <p:sp>
        <p:nvSpPr>
          <p:cNvPr id="4" name="Slide Number Placeholder 3"/>
          <p:cNvSpPr>
            <a:spLocks noGrp="1"/>
          </p:cNvSpPr>
          <p:nvPr>
            <p:ph type="sldNum" sz="quarter" idx="12"/>
          </p:nvPr>
        </p:nvSpPr>
        <p:spPr/>
        <p:txBody>
          <a:bodyPr/>
          <a:lstStyle/>
          <a:p>
            <a:fld id="{8D829CA6-6D0E-4E5B-94C6-C609BF5B8967}" type="slidenum">
              <a:rPr lang="en-US"/>
              <a:pPr/>
              <a:t>133</a:t>
            </a:fld>
            <a:endParaRPr lang="en-US" dirty="0"/>
          </a:p>
        </p:txBody>
      </p:sp>
    </p:spTree>
    <p:extLst>
      <p:ext uri="{BB962C8B-B14F-4D97-AF65-F5344CB8AC3E}">
        <p14:creationId xmlns:p14="http://schemas.microsoft.com/office/powerpoint/2010/main" val="12107018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r>
              <a:rPr lang="en-US" dirty="0">
                <a:solidFill>
                  <a:srgbClr val="FFFF00"/>
                </a:solidFill>
              </a:rPr>
              <a:t>LESSON</a:t>
            </a:r>
            <a:r>
              <a:rPr lang="en-US" dirty="0"/>
              <a:t> – What does God see in us?</a:t>
            </a:r>
          </a:p>
          <a:p>
            <a:r>
              <a:rPr lang="en-US" dirty="0"/>
              <a:t>God can take you and make something of you!</a:t>
            </a:r>
          </a:p>
          <a:p>
            <a:endParaRPr lang="en-US" dirty="0"/>
          </a:p>
        </p:txBody>
      </p:sp>
      <p:sp>
        <p:nvSpPr>
          <p:cNvPr id="4" name="Slide Number Placeholder 3"/>
          <p:cNvSpPr>
            <a:spLocks noGrp="1"/>
          </p:cNvSpPr>
          <p:nvPr>
            <p:ph type="sldNum" sz="quarter" idx="12"/>
          </p:nvPr>
        </p:nvSpPr>
        <p:spPr/>
        <p:txBody>
          <a:bodyPr/>
          <a:lstStyle/>
          <a:p>
            <a:fld id="{8D829CA6-6D0E-4E5B-94C6-C609BF5B8967}" type="slidenum">
              <a:rPr lang="en-US"/>
              <a:pPr/>
              <a:t>134</a:t>
            </a:fld>
            <a:endParaRPr lang="en-US" dirty="0"/>
          </a:p>
        </p:txBody>
      </p:sp>
    </p:spTree>
    <p:extLst>
      <p:ext uri="{BB962C8B-B14F-4D97-AF65-F5344CB8AC3E}">
        <p14:creationId xmlns:p14="http://schemas.microsoft.com/office/powerpoint/2010/main" val="4741215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4. God opened her eyes and she saw a well</a:t>
            </a:r>
          </a:p>
        </p:txBody>
      </p:sp>
      <p:sp>
        <p:nvSpPr>
          <p:cNvPr id="3" name="Content Placeholder 2"/>
          <p:cNvSpPr>
            <a:spLocks noGrp="1"/>
          </p:cNvSpPr>
          <p:nvPr>
            <p:ph idx="1"/>
          </p:nvPr>
        </p:nvSpPr>
        <p:spPr/>
        <p:txBody>
          <a:bodyPr/>
          <a:lstStyle/>
          <a:p>
            <a:r>
              <a:rPr lang="en-US" dirty="0"/>
              <a:t>There was a well there – it had been there all along</a:t>
            </a:r>
          </a:p>
          <a:p>
            <a:r>
              <a:rPr lang="en-US" dirty="0"/>
              <a:t>She had simply overlooked the </a:t>
            </a:r>
            <a:r>
              <a:rPr lang="en-US" u="sng" dirty="0"/>
              <a:t>obvious</a:t>
            </a:r>
          </a:p>
          <a:p>
            <a:endParaRPr lang="en-US" dirty="0"/>
          </a:p>
        </p:txBody>
      </p:sp>
      <p:sp>
        <p:nvSpPr>
          <p:cNvPr id="4" name="Slide Number Placeholder 3"/>
          <p:cNvSpPr>
            <a:spLocks noGrp="1"/>
          </p:cNvSpPr>
          <p:nvPr>
            <p:ph type="sldNum" sz="quarter" idx="12"/>
          </p:nvPr>
        </p:nvSpPr>
        <p:spPr/>
        <p:txBody>
          <a:bodyPr/>
          <a:lstStyle/>
          <a:p>
            <a:fld id="{8D829CA6-6D0E-4E5B-94C6-C609BF5B8967}" type="slidenum">
              <a:rPr lang="en-US"/>
              <a:pPr/>
              <a:t>135</a:t>
            </a:fld>
            <a:endParaRPr lang="en-US" dirty="0"/>
          </a:p>
        </p:txBody>
      </p:sp>
    </p:spTree>
    <p:extLst>
      <p:ext uri="{BB962C8B-B14F-4D97-AF65-F5344CB8AC3E}">
        <p14:creationId xmlns:p14="http://schemas.microsoft.com/office/powerpoint/2010/main" val="17489672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r>
              <a:rPr lang="en-US" dirty="0">
                <a:solidFill>
                  <a:srgbClr val="FFFF00"/>
                </a:solidFill>
              </a:rPr>
              <a:t>LESSON</a:t>
            </a:r>
            <a:r>
              <a:rPr lang="en-US" dirty="0"/>
              <a:t> – Do we overlook the obvious?</a:t>
            </a:r>
          </a:p>
          <a:p>
            <a:r>
              <a:rPr lang="en-US" dirty="0"/>
              <a:t>Opportunities to teach</a:t>
            </a:r>
          </a:p>
          <a:p>
            <a:r>
              <a:rPr lang="en-US" dirty="0"/>
              <a:t>Opportunities to serve (Priest and Levite in Luke 10)</a:t>
            </a:r>
          </a:p>
        </p:txBody>
      </p:sp>
      <p:sp>
        <p:nvSpPr>
          <p:cNvPr id="4" name="Slide Number Placeholder 3"/>
          <p:cNvSpPr>
            <a:spLocks noGrp="1"/>
          </p:cNvSpPr>
          <p:nvPr>
            <p:ph type="sldNum" sz="quarter" idx="12"/>
          </p:nvPr>
        </p:nvSpPr>
        <p:spPr/>
        <p:txBody>
          <a:bodyPr/>
          <a:lstStyle/>
          <a:p>
            <a:fld id="{8D829CA6-6D0E-4E5B-94C6-C609BF5B8967}" type="slidenum">
              <a:rPr lang="en-US"/>
              <a:pPr/>
              <a:t>136</a:t>
            </a:fld>
            <a:endParaRPr lang="en-US" dirty="0"/>
          </a:p>
        </p:txBody>
      </p:sp>
    </p:spTree>
    <p:extLst>
      <p:ext uri="{BB962C8B-B14F-4D97-AF65-F5344CB8AC3E}">
        <p14:creationId xmlns:p14="http://schemas.microsoft.com/office/powerpoint/2010/main" val="30885056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r>
              <a:rPr lang="en-US" dirty="0"/>
              <a:t>We often do not see a solution to our problems though one is often close by</a:t>
            </a:r>
          </a:p>
          <a:p>
            <a:r>
              <a:rPr lang="en-US" dirty="0"/>
              <a:t>The world is totally frustrated now – drugs, alcohol, etc. are what so many turn to</a:t>
            </a:r>
          </a:p>
        </p:txBody>
      </p:sp>
      <p:sp>
        <p:nvSpPr>
          <p:cNvPr id="4" name="Slide Number Placeholder 3"/>
          <p:cNvSpPr>
            <a:spLocks noGrp="1"/>
          </p:cNvSpPr>
          <p:nvPr>
            <p:ph type="sldNum" sz="quarter" idx="12"/>
          </p:nvPr>
        </p:nvSpPr>
        <p:spPr/>
        <p:txBody>
          <a:bodyPr/>
          <a:lstStyle/>
          <a:p>
            <a:fld id="{8D829CA6-6D0E-4E5B-94C6-C609BF5B8967}" type="slidenum">
              <a:rPr lang="en-US"/>
              <a:pPr/>
              <a:t>137</a:t>
            </a:fld>
            <a:endParaRPr lang="en-US" dirty="0"/>
          </a:p>
        </p:txBody>
      </p:sp>
    </p:spTree>
    <p:extLst>
      <p:ext uri="{BB962C8B-B14F-4D97-AF65-F5344CB8AC3E}">
        <p14:creationId xmlns:p14="http://schemas.microsoft.com/office/powerpoint/2010/main" val="41537704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r>
              <a:rPr lang="en-US" dirty="0">
                <a:solidFill>
                  <a:srgbClr val="FFFF00"/>
                </a:solidFill>
              </a:rPr>
              <a:t>LESSON</a:t>
            </a:r>
            <a:r>
              <a:rPr lang="en-US" dirty="0"/>
              <a:t> - We must put Jesus </a:t>
            </a:r>
            <a:r>
              <a:rPr lang="en-US" u="sng" dirty="0"/>
              <a:t>first </a:t>
            </a:r>
            <a:r>
              <a:rPr lang="en-US" dirty="0"/>
              <a:t>in our lives </a:t>
            </a:r>
          </a:p>
          <a:p>
            <a:r>
              <a:rPr lang="en-US" dirty="0"/>
              <a:t>This will eliminate guilt, frustration and all the problems brought on by the consequences of sin</a:t>
            </a:r>
          </a:p>
        </p:txBody>
      </p:sp>
      <p:sp>
        <p:nvSpPr>
          <p:cNvPr id="4" name="Slide Number Placeholder 3"/>
          <p:cNvSpPr>
            <a:spLocks noGrp="1"/>
          </p:cNvSpPr>
          <p:nvPr>
            <p:ph type="sldNum" sz="quarter" idx="12"/>
          </p:nvPr>
        </p:nvSpPr>
        <p:spPr/>
        <p:txBody>
          <a:bodyPr/>
          <a:lstStyle/>
          <a:p>
            <a:fld id="{8D829CA6-6D0E-4E5B-94C6-C609BF5B8967}" type="slidenum">
              <a:rPr lang="en-US"/>
              <a:pPr/>
              <a:t>138</a:t>
            </a:fld>
            <a:endParaRPr lang="en-US" dirty="0"/>
          </a:p>
        </p:txBody>
      </p:sp>
    </p:spTree>
    <p:extLst>
      <p:ext uri="{BB962C8B-B14F-4D97-AF65-F5344CB8AC3E}">
        <p14:creationId xmlns:p14="http://schemas.microsoft.com/office/powerpoint/2010/main" val="41764638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Conclusion</a:t>
            </a:r>
          </a:p>
        </p:txBody>
      </p:sp>
      <p:sp>
        <p:nvSpPr>
          <p:cNvPr id="3" name="Content Placeholder 2"/>
          <p:cNvSpPr>
            <a:spLocks noGrp="1"/>
          </p:cNvSpPr>
          <p:nvPr>
            <p:ph idx="1"/>
          </p:nvPr>
        </p:nvSpPr>
        <p:spPr/>
        <p:txBody>
          <a:bodyPr/>
          <a:lstStyle/>
          <a:p>
            <a:r>
              <a:rPr lang="en-US" dirty="0"/>
              <a:t>“Many who are lost in the desert of sin overlook the well of salvation”  Hamilton</a:t>
            </a:r>
          </a:p>
          <a:p>
            <a:endParaRPr lang="en-US" dirty="0"/>
          </a:p>
        </p:txBody>
      </p:sp>
      <p:sp>
        <p:nvSpPr>
          <p:cNvPr id="4" name="Slide Number Placeholder 3"/>
          <p:cNvSpPr>
            <a:spLocks noGrp="1"/>
          </p:cNvSpPr>
          <p:nvPr>
            <p:ph type="sldNum" sz="quarter" idx="12"/>
          </p:nvPr>
        </p:nvSpPr>
        <p:spPr/>
        <p:txBody>
          <a:bodyPr/>
          <a:lstStyle/>
          <a:p>
            <a:fld id="{8D829CA6-6D0E-4E5B-94C6-C609BF5B8967}" type="slidenum">
              <a:rPr lang="en-US"/>
              <a:pPr/>
              <a:t>139</a:t>
            </a:fld>
            <a:endParaRPr lang="en-US" dirty="0"/>
          </a:p>
        </p:txBody>
      </p:sp>
    </p:spTree>
    <p:extLst>
      <p:ext uri="{BB962C8B-B14F-4D97-AF65-F5344CB8AC3E}">
        <p14:creationId xmlns:p14="http://schemas.microsoft.com/office/powerpoint/2010/main" val="36948173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35F7FB0C-CD36-4818-9815-FAFFC5327C73}"/>
              </a:ext>
            </a:extLst>
          </p:cNvPr>
          <p:cNvSpPr>
            <a:spLocks noGrp="1" noChangeArrowheads="1"/>
          </p:cNvSpPr>
          <p:nvPr>
            <p:ph type="ctrTitle"/>
          </p:nvPr>
        </p:nvSpPr>
        <p:spPr>
          <a:xfrm>
            <a:off x="2259012" y="5029200"/>
            <a:ext cx="7723188" cy="762000"/>
          </a:xfrm>
        </p:spPr>
        <p:txBody>
          <a:bodyPr/>
          <a:lstStyle/>
          <a:p>
            <a:pPr>
              <a:defRPr/>
            </a:pPr>
            <a:r>
              <a:rPr lang="en-US" dirty="0"/>
              <a:t>THE </a:t>
            </a:r>
            <a:r>
              <a:rPr lang="en-US" b="1" dirty="0"/>
              <a:t>PROVIDENCE</a:t>
            </a:r>
            <a:r>
              <a:rPr lang="en-US" dirty="0"/>
              <a:t> OF GOD </a:t>
            </a:r>
          </a:p>
        </p:txBody>
      </p:sp>
      <p:sp>
        <p:nvSpPr>
          <p:cNvPr id="3" name="Subtitle 2">
            <a:extLst>
              <a:ext uri="{FF2B5EF4-FFF2-40B4-BE49-F238E27FC236}">
                <a16:creationId xmlns:a16="http://schemas.microsoft.com/office/drawing/2014/main" id="{04D3196E-3BFA-4871-85FE-6BCFE454A7D6}"/>
              </a:ext>
            </a:extLst>
          </p:cNvPr>
          <p:cNvSpPr>
            <a:spLocks noGrp="1"/>
          </p:cNvSpPr>
          <p:nvPr>
            <p:ph type="subTitle" idx="1"/>
          </p:nvPr>
        </p:nvSpPr>
        <p:spPr/>
        <p:txBody>
          <a:bodyPr/>
          <a:lstStyle/>
          <a:p>
            <a:endParaRPr lang="en-US"/>
          </a:p>
        </p:txBody>
      </p:sp>
    </p:spTree>
  </p:cSld>
  <p:clrMapOvr>
    <a:masterClrMapping/>
  </p:clrMapOvr>
  <p:transition spd="med">
    <p:dissolve/>
  </p:transition>
</p:sld>
</file>

<file path=ppt/slides/slide14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025026" name="Rectangle 2" hidden="1">
            <a:extLst>
              <a:ext uri="{FF2B5EF4-FFF2-40B4-BE49-F238E27FC236}">
                <a16:creationId xmlns:a16="http://schemas.microsoft.com/office/drawing/2014/main" id="{C77DF81E-D587-4595-B8FA-07731F0E7FEA}"/>
              </a:ext>
            </a:extLst>
          </p:cNvPr>
          <p:cNvSpPr>
            <a:spLocks noGrp="1" noChangeArrowheads="1"/>
          </p:cNvSpPr>
          <p:nvPr>
            <p:ph type="title"/>
          </p:nvPr>
        </p:nvSpPr>
        <p:spPr/>
        <p:txBody>
          <a:bodyPr/>
          <a:lstStyle/>
          <a:p>
            <a:pPr eaLnBrk="1" hangingPunct="1"/>
            <a:endParaRPr lang="en-US" altLang="en-US"/>
          </a:p>
        </p:txBody>
      </p:sp>
      <p:sp>
        <p:nvSpPr>
          <p:cNvPr id="1025027" name="Rectangle 3" descr="0083_05">
            <a:extLst>
              <a:ext uri="{FF2B5EF4-FFF2-40B4-BE49-F238E27FC236}">
                <a16:creationId xmlns:a16="http://schemas.microsoft.com/office/drawing/2014/main" id="{46603C36-0D52-4B66-97DD-C9FF03E6CC63}"/>
              </a:ext>
            </a:extLst>
          </p:cNvPr>
          <p:cNvSpPr>
            <a:spLocks noGrp="1" noChangeAspect="1" noChangeArrowheads="1"/>
          </p:cNvSpPr>
          <p:nvPr/>
        </p:nvSpPr>
        <p:spPr bwMode="auto">
          <a:xfrm>
            <a:off x="1524000" y="1055689"/>
            <a:ext cx="9144000" cy="4745037"/>
          </a:xfrm>
          <a:prstGeom prst="rect">
            <a:avLst/>
          </a:prstGeom>
          <a:blipFill dpi="0" rotWithShape="1">
            <a:blip r:embed="rId3"/>
            <a:srcRect/>
            <a:stretch>
              <a:fillRect/>
            </a:stretch>
          </a:blipFill>
          <a:ln w="9525">
            <a:solidFill>
              <a:schemeClr val="tx1"/>
            </a:solidFill>
            <a:miter lim="800000"/>
            <a:headEnd/>
            <a:tailEnd/>
          </a:ln>
        </p:spPr>
        <p:txBody>
          <a:bodyPr/>
          <a:lstStyle>
            <a:lvl1pPr eaLnBrk="0" hangingPunct="0">
              <a:defRPr>
                <a:solidFill>
                  <a:schemeClr val="tx1"/>
                </a:solidFill>
                <a:latin typeface="Calligrapher" pitchFamily="2" charset="0"/>
              </a:defRPr>
            </a:lvl1pPr>
            <a:lvl2pPr marL="742950" indent="-285750" eaLnBrk="0" hangingPunct="0">
              <a:defRPr>
                <a:solidFill>
                  <a:schemeClr val="tx1"/>
                </a:solidFill>
                <a:latin typeface="Calligrapher" pitchFamily="2" charset="0"/>
              </a:defRPr>
            </a:lvl2pPr>
            <a:lvl3pPr marL="1143000" indent="-228600" eaLnBrk="0" hangingPunct="0">
              <a:defRPr>
                <a:solidFill>
                  <a:schemeClr val="tx1"/>
                </a:solidFill>
                <a:latin typeface="Calligrapher" pitchFamily="2" charset="0"/>
              </a:defRPr>
            </a:lvl3pPr>
            <a:lvl4pPr marL="1600200" indent="-228600" eaLnBrk="0" hangingPunct="0">
              <a:defRPr>
                <a:solidFill>
                  <a:schemeClr val="tx1"/>
                </a:solidFill>
                <a:latin typeface="Calligrapher" pitchFamily="2" charset="0"/>
              </a:defRPr>
            </a:lvl4pPr>
            <a:lvl5pPr marL="2057400" indent="-228600" eaLnBrk="0" hangingPunct="0">
              <a:defRPr>
                <a:solidFill>
                  <a:schemeClr val="tx1"/>
                </a:solidFill>
                <a:latin typeface="Calligrapher" pitchFamily="2" charset="0"/>
              </a:defRPr>
            </a:lvl5pPr>
            <a:lvl6pPr marL="2514600" indent="-228600" eaLnBrk="0" fontAlgn="base" hangingPunct="0">
              <a:spcBef>
                <a:spcPct val="0"/>
              </a:spcBef>
              <a:spcAft>
                <a:spcPct val="0"/>
              </a:spcAft>
              <a:defRPr>
                <a:solidFill>
                  <a:schemeClr val="tx1"/>
                </a:solidFill>
                <a:latin typeface="Calligrapher" pitchFamily="2" charset="0"/>
              </a:defRPr>
            </a:lvl6pPr>
            <a:lvl7pPr marL="2971800" indent="-228600" eaLnBrk="0" fontAlgn="base" hangingPunct="0">
              <a:spcBef>
                <a:spcPct val="0"/>
              </a:spcBef>
              <a:spcAft>
                <a:spcPct val="0"/>
              </a:spcAft>
              <a:defRPr>
                <a:solidFill>
                  <a:schemeClr val="tx1"/>
                </a:solidFill>
                <a:latin typeface="Calligrapher" pitchFamily="2" charset="0"/>
              </a:defRPr>
            </a:lvl7pPr>
            <a:lvl8pPr marL="3429000" indent="-228600" eaLnBrk="0" fontAlgn="base" hangingPunct="0">
              <a:spcBef>
                <a:spcPct val="0"/>
              </a:spcBef>
              <a:spcAft>
                <a:spcPct val="0"/>
              </a:spcAft>
              <a:defRPr>
                <a:solidFill>
                  <a:schemeClr val="tx1"/>
                </a:solidFill>
                <a:latin typeface="Calligrapher" pitchFamily="2" charset="0"/>
              </a:defRPr>
            </a:lvl8pPr>
            <a:lvl9pPr marL="3886200" indent="-228600" eaLnBrk="0" fontAlgn="base" hangingPunct="0">
              <a:spcBef>
                <a:spcPct val="0"/>
              </a:spcBef>
              <a:spcAft>
                <a:spcPct val="0"/>
              </a:spcAft>
              <a:defRPr>
                <a:solidFill>
                  <a:schemeClr val="tx1"/>
                </a:solidFill>
                <a:latin typeface="Calligrapher" pitchFamily="2"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Calligrapher" pitchFamily="2" charset="0"/>
              <a:ea typeface="+mn-ea"/>
              <a:cs typeface="+mn-cs"/>
            </a:endParaRP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021954" name="Rectangle 2" hidden="1">
            <a:extLst>
              <a:ext uri="{FF2B5EF4-FFF2-40B4-BE49-F238E27FC236}">
                <a16:creationId xmlns:a16="http://schemas.microsoft.com/office/drawing/2014/main" id="{97F6A9D5-9D63-48C5-A48C-969C3488DA57}"/>
              </a:ext>
            </a:extLst>
          </p:cNvPr>
          <p:cNvSpPr>
            <a:spLocks noGrp="1" noChangeArrowheads="1"/>
          </p:cNvSpPr>
          <p:nvPr>
            <p:ph type="title"/>
          </p:nvPr>
        </p:nvSpPr>
        <p:spPr/>
        <p:txBody>
          <a:bodyPr/>
          <a:lstStyle/>
          <a:p>
            <a:pPr eaLnBrk="1" hangingPunct="1"/>
            <a:endParaRPr lang="en-US" altLang="en-US"/>
          </a:p>
        </p:txBody>
      </p:sp>
      <p:sp>
        <p:nvSpPr>
          <p:cNvPr id="1021955" name="Rectangle 3" descr="0083_02">
            <a:extLst>
              <a:ext uri="{FF2B5EF4-FFF2-40B4-BE49-F238E27FC236}">
                <a16:creationId xmlns:a16="http://schemas.microsoft.com/office/drawing/2014/main" id="{8B30DDCF-933B-4F60-871E-F135B8BCBDFD}"/>
              </a:ext>
            </a:extLst>
          </p:cNvPr>
          <p:cNvSpPr>
            <a:spLocks noGrp="1" noChangeAspect="1" noChangeArrowheads="1"/>
          </p:cNvSpPr>
          <p:nvPr/>
        </p:nvSpPr>
        <p:spPr bwMode="auto">
          <a:xfrm>
            <a:off x="1524000" y="1092200"/>
            <a:ext cx="9144000" cy="4673600"/>
          </a:xfrm>
          <a:prstGeom prst="rect">
            <a:avLst/>
          </a:prstGeom>
          <a:blipFill dpi="0" rotWithShape="1">
            <a:blip r:embed="rId3"/>
            <a:srcRect/>
            <a:stretch>
              <a:fillRect/>
            </a:stretch>
          </a:blipFill>
          <a:ln w="9525">
            <a:solidFill>
              <a:schemeClr val="tx1"/>
            </a:solidFill>
            <a:miter lim="800000"/>
            <a:headEnd/>
            <a:tailEnd/>
          </a:ln>
        </p:spPr>
        <p:txBody>
          <a:bodyPr/>
          <a:lstStyle>
            <a:lvl1pPr eaLnBrk="0" hangingPunct="0">
              <a:defRPr>
                <a:solidFill>
                  <a:schemeClr val="tx1"/>
                </a:solidFill>
                <a:latin typeface="Calligrapher" pitchFamily="2" charset="0"/>
              </a:defRPr>
            </a:lvl1pPr>
            <a:lvl2pPr marL="742950" indent="-285750" eaLnBrk="0" hangingPunct="0">
              <a:defRPr>
                <a:solidFill>
                  <a:schemeClr val="tx1"/>
                </a:solidFill>
                <a:latin typeface="Calligrapher" pitchFamily="2" charset="0"/>
              </a:defRPr>
            </a:lvl2pPr>
            <a:lvl3pPr marL="1143000" indent="-228600" eaLnBrk="0" hangingPunct="0">
              <a:defRPr>
                <a:solidFill>
                  <a:schemeClr val="tx1"/>
                </a:solidFill>
                <a:latin typeface="Calligrapher" pitchFamily="2" charset="0"/>
              </a:defRPr>
            </a:lvl3pPr>
            <a:lvl4pPr marL="1600200" indent="-228600" eaLnBrk="0" hangingPunct="0">
              <a:defRPr>
                <a:solidFill>
                  <a:schemeClr val="tx1"/>
                </a:solidFill>
                <a:latin typeface="Calligrapher" pitchFamily="2" charset="0"/>
              </a:defRPr>
            </a:lvl4pPr>
            <a:lvl5pPr marL="2057400" indent="-228600" eaLnBrk="0" hangingPunct="0">
              <a:defRPr>
                <a:solidFill>
                  <a:schemeClr val="tx1"/>
                </a:solidFill>
                <a:latin typeface="Calligrapher" pitchFamily="2" charset="0"/>
              </a:defRPr>
            </a:lvl5pPr>
            <a:lvl6pPr marL="2514600" indent="-228600" eaLnBrk="0" fontAlgn="base" hangingPunct="0">
              <a:spcBef>
                <a:spcPct val="0"/>
              </a:spcBef>
              <a:spcAft>
                <a:spcPct val="0"/>
              </a:spcAft>
              <a:defRPr>
                <a:solidFill>
                  <a:schemeClr val="tx1"/>
                </a:solidFill>
                <a:latin typeface="Calligrapher" pitchFamily="2" charset="0"/>
              </a:defRPr>
            </a:lvl6pPr>
            <a:lvl7pPr marL="2971800" indent="-228600" eaLnBrk="0" fontAlgn="base" hangingPunct="0">
              <a:spcBef>
                <a:spcPct val="0"/>
              </a:spcBef>
              <a:spcAft>
                <a:spcPct val="0"/>
              </a:spcAft>
              <a:defRPr>
                <a:solidFill>
                  <a:schemeClr val="tx1"/>
                </a:solidFill>
                <a:latin typeface="Calligrapher" pitchFamily="2" charset="0"/>
              </a:defRPr>
            </a:lvl7pPr>
            <a:lvl8pPr marL="3429000" indent="-228600" eaLnBrk="0" fontAlgn="base" hangingPunct="0">
              <a:spcBef>
                <a:spcPct val="0"/>
              </a:spcBef>
              <a:spcAft>
                <a:spcPct val="0"/>
              </a:spcAft>
              <a:defRPr>
                <a:solidFill>
                  <a:schemeClr val="tx1"/>
                </a:solidFill>
                <a:latin typeface="Calligrapher" pitchFamily="2" charset="0"/>
              </a:defRPr>
            </a:lvl8pPr>
            <a:lvl9pPr marL="3886200" indent="-228600" eaLnBrk="0" fontAlgn="base" hangingPunct="0">
              <a:spcBef>
                <a:spcPct val="0"/>
              </a:spcBef>
              <a:spcAft>
                <a:spcPct val="0"/>
              </a:spcAft>
              <a:defRPr>
                <a:solidFill>
                  <a:schemeClr val="tx1"/>
                </a:solidFill>
                <a:latin typeface="Calligrapher" pitchFamily="2"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Calligrapher" pitchFamily="2" charset="0"/>
              <a:ea typeface="+mn-ea"/>
              <a:cs typeface="+mn-cs"/>
            </a:endParaRP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022978" name="Rectangle 2" hidden="1">
            <a:extLst>
              <a:ext uri="{FF2B5EF4-FFF2-40B4-BE49-F238E27FC236}">
                <a16:creationId xmlns:a16="http://schemas.microsoft.com/office/drawing/2014/main" id="{441CFF33-C937-4785-AE4C-D240A67025BE}"/>
              </a:ext>
            </a:extLst>
          </p:cNvPr>
          <p:cNvSpPr>
            <a:spLocks noGrp="1" noChangeArrowheads="1"/>
          </p:cNvSpPr>
          <p:nvPr>
            <p:ph type="title"/>
          </p:nvPr>
        </p:nvSpPr>
        <p:spPr/>
        <p:txBody>
          <a:bodyPr/>
          <a:lstStyle/>
          <a:p>
            <a:pPr eaLnBrk="1" hangingPunct="1"/>
            <a:endParaRPr lang="en-US" altLang="en-US"/>
          </a:p>
        </p:txBody>
      </p:sp>
      <p:sp>
        <p:nvSpPr>
          <p:cNvPr id="1022979" name="Rectangle 3" descr="0083_03">
            <a:extLst>
              <a:ext uri="{FF2B5EF4-FFF2-40B4-BE49-F238E27FC236}">
                <a16:creationId xmlns:a16="http://schemas.microsoft.com/office/drawing/2014/main" id="{0FB75FA8-7551-47CA-BF42-A04B31D68BC0}"/>
              </a:ext>
            </a:extLst>
          </p:cNvPr>
          <p:cNvSpPr>
            <a:spLocks noGrp="1" noChangeAspect="1" noChangeArrowheads="1"/>
          </p:cNvSpPr>
          <p:nvPr/>
        </p:nvSpPr>
        <p:spPr bwMode="auto">
          <a:xfrm>
            <a:off x="1524000" y="1041400"/>
            <a:ext cx="9144000" cy="4775200"/>
          </a:xfrm>
          <a:prstGeom prst="rect">
            <a:avLst/>
          </a:prstGeom>
          <a:blipFill dpi="0" rotWithShape="1">
            <a:blip r:embed="rId3"/>
            <a:srcRect/>
            <a:stretch>
              <a:fillRect/>
            </a:stretch>
          </a:blipFill>
          <a:ln w="9525">
            <a:solidFill>
              <a:schemeClr val="tx1"/>
            </a:solidFill>
            <a:miter lim="800000"/>
            <a:headEnd/>
            <a:tailEnd/>
          </a:ln>
        </p:spPr>
        <p:txBody>
          <a:bodyPr/>
          <a:lstStyle>
            <a:lvl1pPr eaLnBrk="0" hangingPunct="0">
              <a:defRPr>
                <a:solidFill>
                  <a:schemeClr val="tx1"/>
                </a:solidFill>
                <a:latin typeface="Calligrapher" pitchFamily="2" charset="0"/>
              </a:defRPr>
            </a:lvl1pPr>
            <a:lvl2pPr marL="742950" indent="-285750" eaLnBrk="0" hangingPunct="0">
              <a:defRPr>
                <a:solidFill>
                  <a:schemeClr val="tx1"/>
                </a:solidFill>
                <a:latin typeface="Calligrapher" pitchFamily="2" charset="0"/>
              </a:defRPr>
            </a:lvl2pPr>
            <a:lvl3pPr marL="1143000" indent="-228600" eaLnBrk="0" hangingPunct="0">
              <a:defRPr>
                <a:solidFill>
                  <a:schemeClr val="tx1"/>
                </a:solidFill>
                <a:latin typeface="Calligrapher" pitchFamily="2" charset="0"/>
              </a:defRPr>
            </a:lvl3pPr>
            <a:lvl4pPr marL="1600200" indent="-228600" eaLnBrk="0" hangingPunct="0">
              <a:defRPr>
                <a:solidFill>
                  <a:schemeClr val="tx1"/>
                </a:solidFill>
                <a:latin typeface="Calligrapher" pitchFamily="2" charset="0"/>
              </a:defRPr>
            </a:lvl4pPr>
            <a:lvl5pPr marL="2057400" indent="-228600" eaLnBrk="0" hangingPunct="0">
              <a:defRPr>
                <a:solidFill>
                  <a:schemeClr val="tx1"/>
                </a:solidFill>
                <a:latin typeface="Calligrapher" pitchFamily="2" charset="0"/>
              </a:defRPr>
            </a:lvl5pPr>
            <a:lvl6pPr marL="2514600" indent="-228600" eaLnBrk="0" fontAlgn="base" hangingPunct="0">
              <a:spcBef>
                <a:spcPct val="0"/>
              </a:spcBef>
              <a:spcAft>
                <a:spcPct val="0"/>
              </a:spcAft>
              <a:defRPr>
                <a:solidFill>
                  <a:schemeClr val="tx1"/>
                </a:solidFill>
                <a:latin typeface="Calligrapher" pitchFamily="2" charset="0"/>
              </a:defRPr>
            </a:lvl6pPr>
            <a:lvl7pPr marL="2971800" indent="-228600" eaLnBrk="0" fontAlgn="base" hangingPunct="0">
              <a:spcBef>
                <a:spcPct val="0"/>
              </a:spcBef>
              <a:spcAft>
                <a:spcPct val="0"/>
              </a:spcAft>
              <a:defRPr>
                <a:solidFill>
                  <a:schemeClr val="tx1"/>
                </a:solidFill>
                <a:latin typeface="Calligrapher" pitchFamily="2" charset="0"/>
              </a:defRPr>
            </a:lvl7pPr>
            <a:lvl8pPr marL="3429000" indent="-228600" eaLnBrk="0" fontAlgn="base" hangingPunct="0">
              <a:spcBef>
                <a:spcPct val="0"/>
              </a:spcBef>
              <a:spcAft>
                <a:spcPct val="0"/>
              </a:spcAft>
              <a:defRPr>
                <a:solidFill>
                  <a:schemeClr val="tx1"/>
                </a:solidFill>
                <a:latin typeface="Calligrapher" pitchFamily="2" charset="0"/>
              </a:defRPr>
            </a:lvl8pPr>
            <a:lvl9pPr marL="3886200" indent="-228600" eaLnBrk="0" fontAlgn="base" hangingPunct="0">
              <a:spcBef>
                <a:spcPct val="0"/>
              </a:spcBef>
              <a:spcAft>
                <a:spcPct val="0"/>
              </a:spcAft>
              <a:defRPr>
                <a:solidFill>
                  <a:schemeClr val="tx1"/>
                </a:solidFill>
                <a:latin typeface="Calligrapher" pitchFamily="2"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Calligrapher" pitchFamily="2" charset="0"/>
              <a:ea typeface="+mn-ea"/>
              <a:cs typeface="+mn-cs"/>
            </a:endParaRP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024002" name="Rectangle 2" hidden="1">
            <a:extLst>
              <a:ext uri="{FF2B5EF4-FFF2-40B4-BE49-F238E27FC236}">
                <a16:creationId xmlns:a16="http://schemas.microsoft.com/office/drawing/2014/main" id="{F6452F77-12F2-49B2-BCFC-5F56E5B0984B}"/>
              </a:ext>
            </a:extLst>
          </p:cNvPr>
          <p:cNvSpPr>
            <a:spLocks noGrp="1" noChangeArrowheads="1"/>
          </p:cNvSpPr>
          <p:nvPr>
            <p:ph type="title"/>
          </p:nvPr>
        </p:nvSpPr>
        <p:spPr/>
        <p:txBody>
          <a:bodyPr/>
          <a:lstStyle/>
          <a:p>
            <a:pPr eaLnBrk="1" hangingPunct="1"/>
            <a:endParaRPr lang="en-US" altLang="en-US"/>
          </a:p>
        </p:txBody>
      </p:sp>
      <p:sp>
        <p:nvSpPr>
          <p:cNvPr id="1024003" name="Rectangle 3" descr="0083_04">
            <a:extLst>
              <a:ext uri="{FF2B5EF4-FFF2-40B4-BE49-F238E27FC236}">
                <a16:creationId xmlns:a16="http://schemas.microsoft.com/office/drawing/2014/main" id="{0490F6BB-B99C-400A-95D0-73BE566849FF}"/>
              </a:ext>
            </a:extLst>
          </p:cNvPr>
          <p:cNvSpPr>
            <a:spLocks noGrp="1" noChangeAspect="1" noChangeArrowheads="1"/>
          </p:cNvSpPr>
          <p:nvPr/>
        </p:nvSpPr>
        <p:spPr bwMode="auto">
          <a:xfrm>
            <a:off x="1524000" y="1041400"/>
            <a:ext cx="9144000" cy="4775200"/>
          </a:xfrm>
          <a:prstGeom prst="rect">
            <a:avLst/>
          </a:prstGeom>
          <a:blipFill dpi="0" rotWithShape="1">
            <a:blip r:embed="rId3"/>
            <a:srcRect/>
            <a:stretch>
              <a:fillRect/>
            </a:stretch>
          </a:blipFill>
          <a:ln w="9525">
            <a:solidFill>
              <a:schemeClr val="tx1"/>
            </a:solidFill>
            <a:miter lim="800000"/>
            <a:headEnd/>
            <a:tailEnd/>
          </a:ln>
        </p:spPr>
        <p:txBody>
          <a:bodyPr/>
          <a:lstStyle>
            <a:lvl1pPr eaLnBrk="0" hangingPunct="0">
              <a:defRPr>
                <a:solidFill>
                  <a:schemeClr val="tx1"/>
                </a:solidFill>
                <a:latin typeface="Calligrapher" pitchFamily="2" charset="0"/>
              </a:defRPr>
            </a:lvl1pPr>
            <a:lvl2pPr marL="742950" indent="-285750" eaLnBrk="0" hangingPunct="0">
              <a:defRPr>
                <a:solidFill>
                  <a:schemeClr val="tx1"/>
                </a:solidFill>
                <a:latin typeface="Calligrapher" pitchFamily="2" charset="0"/>
              </a:defRPr>
            </a:lvl2pPr>
            <a:lvl3pPr marL="1143000" indent="-228600" eaLnBrk="0" hangingPunct="0">
              <a:defRPr>
                <a:solidFill>
                  <a:schemeClr val="tx1"/>
                </a:solidFill>
                <a:latin typeface="Calligrapher" pitchFamily="2" charset="0"/>
              </a:defRPr>
            </a:lvl3pPr>
            <a:lvl4pPr marL="1600200" indent="-228600" eaLnBrk="0" hangingPunct="0">
              <a:defRPr>
                <a:solidFill>
                  <a:schemeClr val="tx1"/>
                </a:solidFill>
                <a:latin typeface="Calligrapher" pitchFamily="2" charset="0"/>
              </a:defRPr>
            </a:lvl4pPr>
            <a:lvl5pPr marL="2057400" indent="-228600" eaLnBrk="0" hangingPunct="0">
              <a:defRPr>
                <a:solidFill>
                  <a:schemeClr val="tx1"/>
                </a:solidFill>
                <a:latin typeface="Calligrapher" pitchFamily="2" charset="0"/>
              </a:defRPr>
            </a:lvl5pPr>
            <a:lvl6pPr marL="2514600" indent="-228600" eaLnBrk="0" fontAlgn="base" hangingPunct="0">
              <a:spcBef>
                <a:spcPct val="0"/>
              </a:spcBef>
              <a:spcAft>
                <a:spcPct val="0"/>
              </a:spcAft>
              <a:defRPr>
                <a:solidFill>
                  <a:schemeClr val="tx1"/>
                </a:solidFill>
                <a:latin typeface="Calligrapher" pitchFamily="2" charset="0"/>
              </a:defRPr>
            </a:lvl6pPr>
            <a:lvl7pPr marL="2971800" indent="-228600" eaLnBrk="0" fontAlgn="base" hangingPunct="0">
              <a:spcBef>
                <a:spcPct val="0"/>
              </a:spcBef>
              <a:spcAft>
                <a:spcPct val="0"/>
              </a:spcAft>
              <a:defRPr>
                <a:solidFill>
                  <a:schemeClr val="tx1"/>
                </a:solidFill>
                <a:latin typeface="Calligrapher" pitchFamily="2" charset="0"/>
              </a:defRPr>
            </a:lvl7pPr>
            <a:lvl8pPr marL="3429000" indent="-228600" eaLnBrk="0" fontAlgn="base" hangingPunct="0">
              <a:spcBef>
                <a:spcPct val="0"/>
              </a:spcBef>
              <a:spcAft>
                <a:spcPct val="0"/>
              </a:spcAft>
              <a:defRPr>
                <a:solidFill>
                  <a:schemeClr val="tx1"/>
                </a:solidFill>
                <a:latin typeface="Calligrapher" pitchFamily="2" charset="0"/>
              </a:defRPr>
            </a:lvl8pPr>
            <a:lvl9pPr marL="3886200" indent="-228600" eaLnBrk="0" fontAlgn="base" hangingPunct="0">
              <a:spcBef>
                <a:spcPct val="0"/>
              </a:spcBef>
              <a:spcAft>
                <a:spcPct val="0"/>
              </a:spcAft>
              <a:defRPr>
                <a:solidFill>
                  <a:schemeClr val="tx1"/>
                </a:solidFill>
                <a:latin typeface="Calligrapher" pitchFamily="2"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Calligrapher" pitchFamily="2" charset="0"/>
              <a:ea typeface="+mn-ea"/>
              <a:cs typeface="+mn-cs"/>
            </a:endParaRP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bg>
      <p:bgPr>
        <a:solidFill>
          <a:srgbClr val="800000"/>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D5A1F0C-DDD0-405C-91E9-B8FA2E5CAE1D}"/>
              </a:ext>
            </a:extLst>
          </p:cNvPr>
          <p:cNvSpPr>
            <a:spLocks noGrp="1"/>
          </p:cNvSpPr>
          <p:nvPr>
            <p:ph type="ctrTitle"/>
          </p:nvPr>
        </p:nvSpPr>
        <p:spPr>
          <a:xfrm>
            <a:off x="1299411" y="3195586"/>
            <a:ext cx="9567511" cy="1486475"/>
          </a:xfrm>
        </p:spPr>
        <p:txBody>
          <a:bodyPr/>
          <a:lstStyle/>
          <a:p>
            <a:r>
              <a:rPr lang="en-US" sz="5400" b="1" dirty="0">
                <a:solidFill>
                  <a:srgbClr val="8B2939"/>
                </a:solidFill>
                <a:effectLst>
                  <a:outerShdw blurRad="38100" dist="38100" dir="2700000" algn="tl">
                    <a:srgbClr val="000000">
                      <a:alpha val="43137"/>
                    </a:srgbClr>
                  </a:outerShdw>
                </a:effectLst>
                <a:latin typeface="Papyrus" panose="03070502060502030205" pitchFamily="66" charset="0"/>
              </a:rPr>
              <a:t>GOD HEARD DANIEL</a:t>
            </a:r>
            <a:br>
              <a:rPr lang="en-US" b="1" dirty="0">
                <a:solidFill>
                  <a:srgbClr val="8B2939"/>
                </a:solidFill>
                <a:effectLst>
                  <a:outerShdw blurRad="38100" dist="38100" dir="2700000" algn="tl">
                    <a:srgbClr val="000000">
                      <a:alpha val="43137"/>
                    </a:srgbClr>
                  </a:outerShdw>
                </a:effectLst>
                <a:latin typeface="Papyrus" panose="03070502060502030205" pitchFamily="66" charset="0"/>
              </a:rPr>
            </a:br>
            <a:endParaRPr lang="en-US" b="1" dirty="0">
              <a:solidFill>
                <a:srgbClr val="8B2939"/>
              </a:solidFill>
              <a:effectLst>
                <a:outerShdw blurRad="38100" dist="38100" dir="2700000" algn="tl">
                  <a:srgbClr val="000000">
                    <a:alpha val="43137"/>
                  </a:srgbClr>
                </a:outerShdw>
              </a:effectLst>
              <a:latin typeface="Papyrus" panose="03070502060502030205" pitchFamily="66" charset="0"/>
            </a:endParaRPr>
          </a:p>
        </p:txBody>
      </p:sp>
    </p:spTree>
    <p:extLst>
      <p:ext uri="{BB962C8B-B14F-4D97-AF65-F5344CB8AC3E}">
        <p14:creationId xmlns:p14="http://schemas.microsoft.com/office/powerpoint/2010/main" val="1785641246"/>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9600" dirty="0"/>
              <a:t>Daniel In The Lions Den</a:t>
            </a:r>
          </a:p>
        </p:txBody>
      </p:sp>
      <p:sp>
        <p:nvSpPr>
          <p:cNvPr id="3" name="Subtitle 2"/>
          <p:cNvSpPr>
            <a:spLocks noGrp="1"/>
          </p:cNvSpPr>
          <p:nvPr>
            <p:ph type="subTitle" idx="1"/>
          </p:nvPr>
        </p:nvSpPr>
        <p:spPr>
          <a:xfrm>
            <a:off x="2971800" y="3352800"/>
            <a:ext cx="6400800" cy="2971800"/>
          </a:xfrm>
        </p:spPr>
        <p:txBody>
          <a:bodyPr>
            <a:normAutofit/>
          </a:bodyPr>
          <a:lstStyle/>
          <a:p>
            <a:r>
              <a:rPr lang="en-US" sz="7200" b="1" dirty="0"/>
              <a:t>Daniel 6</a:t>
            </a:r>
          </a:p>
        </p:txBody>
      </p:sp>
    </p:spTree>
    <p:extLst>
      <p:ext uri="{BB962C8B-B14F-4D97-AF65-F5344CB8AC3E}">
        <p14:creationId xmlns:p14="http://schemas.microsoft.com/office/powerpoint/2010/main" val="424443155"/>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Introduction</a:t>
            </a:r>
          </a:p>
        </p:txBody>
      </p:sp>
      <p:sp>
        <p:nvSpPr>
          <p:cNvPr id="3" name="Content Placeholder 2"/>
          <p:cNvSpPr>
            <a:spLocks noGrp="1"/>
          </p:cNvSpPr>
          <p:nvPr>
            <p:ph idx="1"/>
          </p:nvPr>
        </p:nvSpPr>
        <p:spPr/>
        <p:txBody>
          <a:bodyPr/>
          <a:lstStyle/>
          <a:p>
            <a:r>
              <a:rPr lang="en-US" dirty="0"/>
              <a:t>This is one of the most well known of Bible stories</a:t>
            </a:r>
          </a:p>
          <a:p>
            <a:r>
              <a:rPr lang="en-US" dirty="0"/>
              <a:t>It is in the heart of children who faithfully attend Bible class and worship</a:t>
            </a:r>
          </a:p>
        </p:txBody>
      </p:sp>
    </p:spTree>
    <p:extLst>
      <p:ext uri="{BB962C8B-B14F-4D97-AF65-F5344CB8AC3E}">
        <p14:creationId xmlns:p14="http://schemas.microsoft.com/office/powerpoint/2010/main" val="1708414387"/>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endParaRPr lang="en-US" dirty="0"/>
          </a:p>
        </p:txBody>
      </p:sp>
      <p:sp>
        <p:nvSpPr>
          <p:cNvPr id="3" name="Content Placeholder 2"/>
          <p:cNvSpPr>
            <a:spLocks noGrp="1"/>
          </p:cNvSpPr>
          <p:nvPr>
            <p:ph idx="1"/>
          </p:nvPr>
        </p:nvSpPr>
        <p:spPr/>
        <p:txBody>
          <a:bodyPr>
            <a:noAutofit/>
          </a:bodyPr>
          <a:lstStyle/>
          <a:p>
            <a:pPr algn="ctr"/>
            <a:r>
              <a:rPr lang="en-US" sz="8000" dirty="0">
                <a:solidFill>
                  <a:srgbClr val="FFFF00"/>
                </a:solidFill>
              </a:rPr>
              <a:t>I. “An excellent spirit”</a:t>
            </a:r>
          </a:p>
        </p:txBody>
      </p:sp>
    </p:spTree>
    <p:extLst>
      <p:ext uri="{BB962C8B-B14F-4D97-AF65-F5344CB8AC3E}">
        <p14:creationId xmlns:p14="http://schemas.microsoft.com/office/powerpoint/2010/main" val="276993047"/>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6:1-3</a:t>
            </a:r>
          </a:p>
        </p:txBody>
      </p:sp>
      <p:sp>
        <p:nvSpPr>
          <p:cNvPr id="3" name="Content Placeholder 2"/>
          <p:cNvSpPr>
            <a:spLocks noGrp="1"/>
          </p:cNvSpPr>
          <p:nvPr>
            <p:ph idx="1"/>
          </p:nvPr>
        </p:nvSpPr>
        <p:spPr/>
        <p:txBody>
          <a:bodyPr>
            <a:normAutofit/>
          </a:bodyPr>
          <a:lstStyle/>
          <a:p>
            <a:r>
              <a:rPr lang="en-US" dirty="0"/>
              <a:t>King Darius</a:t>
            </a:r>
          </a:p>
          <a:p>
            <a:r>
              <a:rPr lang="en-US" dirty="0"/>
              <a:t>3 Presidents</a:t>
            </a:r>
          </a:p>
          <a:p>
            <a:r>
              <a:rPr lang="en-US" dirty="0"/>
              <a:t>Daniel was one of the presidents</a:t>
            </a:r>
          </a:p>
          <a:p>
            <a:r>
              <a:rPr lang="en-US" dirty="0">
                <a:solidFill>
                  <a:srgbClr val="FFFF00"/>
                </a:solidFill>
              </a:rPr>
              <a:t>Dan. 6:3 </a:t>
            </a:r>
            <a:r>
              <a:rPr lang="en-US" dirty="0"/>
              <a:t>--- “Then this Daniel was preferred above the presidents and princes, because an </a:t>
            </a:r>
            <a:r>
              <a:rPr lang="en-US" dirty="0">
                <a:solidFill>
                  <a:srgbClr val="FFFF00"/>
                </a:solidFill>
              </a:rPr>
              <a:t>excellent spirit </a:t>
            </a:r>
            <a:r>
              <a:rPr lang="en-US" dirty="0"/>
              <a:t>was in him”</a:t>
            </a:r>
          </a:p>
          <a:p>
            <a:endParaRPr lang="en-US" u="sng" dirty="0"/>
          </a:p>
        </p:txBody>
      </p:sp>
    </p:spTree>
    <p:extLst>
      <p:ext uri="{BB962C8B-B14F-4D97-AF65-F5344CB8AC3E}">
        <p14:creationId xmlns:p14="http://schemas.microsoft.com/office/powerpoint/2010/main" val="2207610108"/>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a:solidFill>
                  <a:srgbClr val="FFFF00"/>
                </a:solidFill>
              </a:rPr>
              <a:t>Excellent spirit </a:t>
            </a:r>
            <a:r>
              <a:rPr lang="en-US" dirty="0"/>
              <a:t>= “Daniel’s God-given abilities, and his faithful use of them, made him stand out as one who was ‘head and shoulders’ above others.” </a:t>
            </a:r>
            <a:r>
              <a:rPr lang="en-US" sz="3200" dirty="0"/>
              <a:t>(Charles </a:t>
            </a:r>
            <a:r>
              <a:rPr lang="en-US" sz="3200" dirty="0" err="1"/>
              <a:t>DiPalma</a:t>
            </a:r>
            <a:r>
              <a:rPr lang="en-US" sz="3200" dirty="0"/>
              <a:t>)</a:t>
            </a:r>
          </a:p>
        </p:txBody>
      </p:sp>
    </p:spTree>
    <p:extLst>
      <p:ext uri="{BB962C8B-B14F-4D97-AF65-F5344CB8AC3E}">
        <p14:creationId xmlns:p14="http://schemas.microsoft.com/office/powerpoint/2010/main" val="417092053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5">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33DBE-24EE-47F3-818E-772F5DFC4CE6}"/>
              </a:ext>
            </a:extLst>
          </p:cNvPr>
          <p:cNvSpPr>
            <a:spLocks noGrp="1"/>
          </p:cNvSpPr>
          <p:nvPr>
            <p:ph type="title"/>
          </p:nvPr>
        </p:nvSpPr>
        <p:spPr>
          <a:xfrm>
            <a:off x="242595" y="242594"/>
            <a:ext cx="11706809" cy="556301"/>
          </a:xfrm>
          <a:pattFill prst="pct5">
            <a:fgClr>
              <a:schemeClr val="accent1">
                <a:lumMod val="75000"/>
              </a:schemeClr>
            </a:fgClr>
            <a:bgClr>
              <a:schemeClr val="accent4">
                <a:lumMod val="20000"/>
                <a:lumOff val="80000"/>
              </a:schemeClr>
            </a:bgClr>
          </a:pattFill>
        </p:spPr>
        <p:txBody>
          <a:bodyPr>
            <a:normAutofit fontScale="90000"/>
          </a:bodyPr>
          <a:lstStyle/>
          <a:p>
            <a:r>
              <a:rPr lang="en-US" dirty="0">
                <a:effectLst>
                  <a:outerShdw blurRad="38100" dist="38100" dir="2700000" algn="tl">
                    <a:srgbClr val="000000">
                      <a:alpha val="43137"/>
                    </a:srgbClr>
                  </a:outerShdw>
                </a:effectLst>
              </a:rPr>
              <a:t> </a:t>
            </a:r>
            <a:endParaRPr lang="en-US" dirty="0">
              <a:solidFill>
                <a:srgbClr val="C00000"/>
              </a:solidFill>
            </a:endParaRPr>
          </a:p>
        </p:txBody>
      </p:sp>
      <p:sp>
        <p:nvSpPr>
          <p:cNvPr id="3" name="Content Placeholder 2">
            <a:extLst>
              <a:ext uri="{FF2B5EF4-FFF2-40B4-BE49-F238E27FC236}">
                <a16:creationId xmlns:a16="http://schemas.microsoft.com/office/drawing/2014/main" id="{14427A35-8331-41B1-96ED-CB54C1D3E0B5}"/>
              </a:ext>
            </a:extLst>
          </p:cNvPr>
          <p:cNvSpPr>
            <a:spLocks noGrp="1"/>
          </p:cNvSpPr>
          <p:nvPr>
            <p:ph idx="1"/>
          </p:nvPr>
        </p:nvSpPr>
        <p:spPr>
          <a:xfrm>
            <a:off x="243281" y="142614"/>
            <a:ext cx="11706124" cy="6576968"/>
          </a:xfrm>
          <a:solidFill>
            <a:schemeClr val="accent1">
              <a:lumMod val="20000"/>
              <a:lumOff val="80000"/>
            </a:schemeClr>
          </a:solidFill>
          <a:ln>
            <a:noFill/>
          </a:ln>
        </p:spPr>
        <p:txBody>
          <a:bodyPr>
            <a:normAutofit fontScale="55000" lnSpcReduction="20000"/>
          </a:bodyPr>
          <a:lstStyle/>
          <a:p>
            <a:pPr marL="0" marR="0" indent="228600" algn="just">
              <a:lnSpc>
                <a:spcPct val="107000"/>
              </a:lnSpc>
              <a:spcBef>
                <a:spcPts val="0"/>
              </a:spcBef>
              <a:spcAft>
                <a:spcPts val="0"/>
              </a:spcAft>
            </a:pPr>
            <a:r>
              <a:rPr lang="en-US" sz="25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Divine providence is thus bound up with the interests of the individual Christian, with the interests of all Christians—the Christian church—and with the interests of the whole of the creation animate and inanimate. No account of divine providence can afford to neglect any one of these contexts, or the relationship between them.</a:t>
            </a:r>
            <a:r>
              <a:rPr lang="en-US" sz="25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 </a:t>
            </a:r>
            <a:r>
              <a:rPr lang="en-US" sz="25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One might go further than this and assert that without a recognition of divine providence it is not possible to understand the biblical view of the Christian life, or of the corporate life of the church, or of the universe as a whole. The three contexts are not insulated from each other, however; they have permeable walls. Since Christians are in the universe that he has created, God could hardly exercise care over them without having control over it. Can we be more exact about the character of divine providence? In summary, the essential elements of divine providence are these. God </a:t>
            </a:r>
            <a:r>
              <a:rPr lang="en-US" sz="2500" b="1" i="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preserves</a:t>
            </a:r>
            <a:r>
              <a:rPr lang="en-US" sz="25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 his creation and all that it contains. This is the most fundamental and basic way in which the care we have referred to is expressed. To preserve is to keep in being or in existence. Having brought the creation into being, God keeps it in being. It does not have an inherent power to sustain itself. But if our idea of divine providence were confined merely to God preserving what he has made, it would be quite inadequate when measured against the biblical data. On this view, God would keep things in existence, but what those things did while existing (what they planned, and how they carried out their plans, for example) would be outside the care of God. He would watch what they did, but nothing more.</a:t>
            </a:r>
            <a:endParaRPr lang="en-US" sz="25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p>
            <a:pPr marL="0" marR="0" indent="228600" algn="just">
              <a:lnSpc>
                <a:spcPct val="107000"/>
              </a:lnSpc>
              <a:spcBef>
                <a:spcPts val="0"/>
              </a:spcBef>
              <a:spcAft>
                <a:spcPts val="0"/>
              </a:spcAft>
            </a:pPr>
            <a:r>
              <a:rPr lang="en-US" sz="2500" b="1" u="sng"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God therefore </a:t>
            </a:r>
            <a:r>
              <a:rPr lang="en-US" sz="2500" b="1" i="1" u="sng"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sustains</a:t>
            </a:r>
            <a:r>
              <a:rPr lang="en-US" sz="2500" b="1" u="sng"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 his creation. He preserves his creation by sustaining it. While, in any account of providence, justice must be done to divine transcendence, God’s separateness from his creation, his sovereignty over it, so divine immanence, his close involvement in creation, must be equally stressed. Not only is every atom and molecule, every thought and desire, kept in being by God, but every twist and turn of each of these is under the direct control of God. He has not, as far as we know, delegated that control to anyone else. The exact nature of this control, insofar as it is possible for us to be exact in such a matter, will occupy us later.</a:t>
            </a:r>
            <a:endParaRPr lang="en-US" sz="25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p>
            <a:pPr marL="0" marR="0" indent="228600" algn="just">
              <a:lnSpc>
                <a:spcPct val="107000"/>
              </a:lnSpc>
              <a:spcBef>
                <a:spcPts val="0"/>
              </a:spcBef>
              <a:spcAft>
                <a:spcPts val="0"/>
              </a:spcAft>
            </a:pPr>
            <a:r>
              <a:rPr lang="en-US" sz="25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The thought of men and women being directly controlled raises in some minds the specter of fatalism, of the idea that men and women are blindly destined, perhaps by the stars, for a particular fate irrespective of their own wishes and plans. But such a conception is quite at variance with divine providence. For in providence the controller is not blind, nor is the control exercised apart from what men and women themselves want. The controller is God, who is the supreme </a:t>
            </a:r>
            <a:r>
              <a:rPr lang="en-US" sz="2500" b="1" dirty="0" err="1">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purposer</a:t>
            </a:r>
            <a:r>
              <a:rPr lang="en-US" sz="25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 of the universe. He exercises his control, as far as men and women are concerned, not apart from what they want to do, or (generally speaking) by compelling them to do what they do not want to do, but through their wills. Divine providence is thus directed, or </a:t>
            </a:r>
            <a:r>
              <a:rPr lang="en-US" sz="2500" b="1" i="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purposive</a:t>
            </a:r>
            <a:r>
              <a:rPr lang="en-US" sz="25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 In bringing to pass the whole matrix of events, and in sustaining it in all its complexity, God has a certain end or ends in view. These ends will certainly be accomplished, even though it is part of the puzzle of divine providence that it is often extremely difficult to see how what is happening now contributes to those ends. The phrase ‘end or ends’ is used deliberately. From one point of view God has one end in view, namely the manifestation of his own glory in creation and redemption. This one end can be further described as, for example, ends regarding God’s justice and goodness. And these ends can be further refined as they affect particular people in creation, and aspects of the non-human creation both animate and inanimate. But, while these ends differ among themselves, they all cohere in the one divine purpose, the one end.</a:t>
            </a:r>
            <a:endParaRPr lang="en-US" sz="25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p>
            <a:pPr marL="0" marR="0" indent="228600" algn="just">
              <a:lnSpc>
                <a:spcPct val="107000"/>
              </a:lnSpc>
              <a:spcBef>
                <a:spcPts val="0"/>
              </a:spcBef>
              <a:spcAft>
                <a:spcPts val="0"/>
              </a:spcAft>
            </a:pPr>
            <a:r>
              <a:rPr lang="en-US" sz="2500" b="1" u="sng"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What we have seen so far is that there are three contexts in which questions about divine providence may arise: (1) personal questions of need, of success or failure, or guidance; (2) the history and destiny of the Christian church, including all those events which are constitutive of her existence, primarily the work of Christ and of his Spirit; and (3) the whole of the animate and inanimate creation in which the life of individuals, and of the church, exists. God’s providence is equally at work in all these areas; there is no sphere in which he is less in control, or less interested, than in some other sphere, no ‘no-go’ areas. In each of these contexts God’s providence is exercised in preserving his creatures, in sustaining them through history, and in directing them to the goals for them which he has in view.</a:t>
            </a:r>
            <a:endParaRPr lang="en-US" sz="25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2900" dirty="0">
                <a:effectLst/>
                <a:latin typeface="Calibri" panose="020F0502020204030204" pitchFamily="34" charset="0"/>
                <a:ea typeface="Calibri" panose="020F0502020204030204" pitchFamily="34" charset="0"/>
                <a:cs typeface="Times New Roman" panose="02020603050405020304" pitchFamily="18" charset="0"/>
              </a:rPr>
              <a:t>Helm, P. (1993). </a:t>
            </a:r>
            <a:r>
              <a:rPr lang="en-US" sz="2900" i="1" u="sng"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3"/>
              </a:rPr>
              <a:t>The Providence of God</a:t>
            </a:r>
            <a:r>
              <a:rPr lang="en-US" sz="2900" dirty="0">
                <a:effectLst/>
                <a:latin typeface="Calibri" panose="020F0502020204030204" pitchFamily="34" charset="0"/>
                <a:ea typeface="Calibri" panose="020F0502020204030204" pitchFamily="34" charset="0"/>
                <a:cs typeface="Times New Roman" panose="02020603050405020304" pitchFamily="18" charset="0"/>
              </a:rPr>
              <a:t>. (G. Bray, Ed.) (pp. 21–24). Downers Grove, IL: InterVarsity Press.</a:t>
            </a:r>
          </a:p>
        </p:txBody>
      </p:sp>
    </p:spTree>
    <p:extLst>
      <p:ext uri="{BB962C8B-B14F-4D97-AF65-F5344CB8AC3E}">
        <p14:creationId xmlns:p14="http://schemas.microsoft.com/office/powerpoint/2010/main" val="3953440688"/>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normAutofit/>
          </a:bodyPr>
          <a:lstStyle/>
          <a:p>
            <a:pPr algn="ctr"/>
            <a:r>
              <a:rPr lang="en-US" sz="8800" dirty="0">
                <a:solidFill>
                  <a:srgbClr val="FFFF00"/>
                </a:solidFill>
              </a:rPr>
              <a:t>II. A spirit of envy and malice – vs. 4-9</a:t>
            </a:r>
          </a:p>
        </p:txBody>
      </p:sp>
    </p:spTree>
    <p:extLst>
      <p:ext uri="{BB962C8B-B14F-4D97-AF65-F5344CB8AC3E}">
        <p14:creationId xmlns:p14="http://schemas.microsoft.com/office/powerpoint/2010/main" val="2147764908"/>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Daniel 6:4</a:t>
            </a:r>
          </a:p>
        </p:txBody>
      </p:sp>
      <p:sp>
        <p:nvSpPr>
          <p:cNvPr id="3" name="Content Placeholder 2"/>
          <p:cNvSpPr>
            <a:spLocks noGrp="1"/>
          </p:cNvSpPr>
          <p:nvPr>
            <p:ph idx="1"/>
          </p:nvPr>
        </p:nvSpPr>
        <p:spPr/>
        <p:txBody>
          <a:bodyPr>
            <a:normAutofit/>
          </a:bodyPr>
          <a:lstStyle/>
          <a:p>
            <a:r>
              <a:rPr lang="en-US" dirty="0"/>
              <a:t>[</a:t>
            </a:r>
            <a:r>
              <a:rPr lang="en-US" b="1" dirty="0"/>
              <a:t>4</a:t>
            </a:r>
            <a:r>
              <a:rPr lang="en-US" dirty="0"/>
              <a:t>] Then </a:t>
            </a:r>
            <a:r>
              <a:rPr lang="en-US" dirty="0">
                <a:solidFill>
                  <a:srgbClr val="FFFF00"/>
                </a:solidFill>
              </a:rPr>
              <a:t>the presidents and princes sought to find occasion against Daniel </a:t>
            </a:r>
            <a:r>
              <a:rPr lang="en-US" dirty="0"/>
              <a:t>concerning the kingdom; but they could find none occasion nor fault; forasmuch as he was faithful, neither was there any error or fault found in him.</a:t>
            </a:r>
          </a:p>
        </p:txBody>
      </p:sp>
    </p:spTree>
    <p:extLst>
      <p:ext uri="{BB962C8B-B14F-4D97-AF65-F5344CB8AC3E}">
        <p14:creationId xmlns:p14="http://schemas.microsoft.com/office/powerpoint/2010/main" val="2417131364"/>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r>
              <a:rPr lang="en-US" dirty="0"/>
              <a:t>The princes and other presidents  sought to find something against Daniel</a:t>
            </a:r>
          </a:p>
          <a:p>
            <a:r>
              <a:rPr lang="en-US" dirty="0"/>
              <a:t>“He was faithful”</a:t>
            </a:r>
          </a:p>
          <a:p>
            <a:r>
              <a:rPr lang="en-US" dirty="0"/>
              <a:t>“The law of his God”</a:t>
            </a:r>
          </a:p>
        </p:txBody>
      </p:sp>
    </p:spTree>
    <p:extLst>
      <p:ext uri="{BB962C8B-B14F-4D97-AF65-F5344CB8AC3E}">
        <p14:creationId xmlns:p14="http://schemas.microsoft.com/office/powerpoint/2010/main" val="1301590530"/>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r>
              <a:rPr lang="en-US" dirty="0"/>
              <a:t>The decree – for 30 days no one could present a petition to anyone save the king</a:t>
            </a:r>
          </a:p>
        </p:txBody>
      </p:sp>
    </p:spTree>
    <p:extLst>
      <p:ext uri="{BB962C8B-B14F-4D97-AF65-F5344CB8AC3E}">
        <p14:creationId xmlns:p14="http://schemas.microsoft.com/office/powerpoint/2010/main" val="2240514337"/>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noAutofit/>
          </a:bodyPr>
          <a:lstStyle/>
          <a:p>
            <a:pPr algn="ctr"/>
            <a:r>
              <a:rPr lang="en-US" sz="7200" dirty="0">
                <a:solidFill>
                  <a:srgbClr val="FFFF00"/>
                </a:solidFill>
              </a:rPr>
              <a:t>III. A prayerful spirit              – vs. 10-15</a:t>
            </a:r>
          </a:p>
        </p:txBody>
      </p:sp>
    </p:spTree>
    <p:extLst>
      <p:ext uri="{BB962C8B-B14F-4D97-AF65-F5344CB8AC3E}">
        <p14:creationId xmlns:p14="http://schemas.microsoft.com/office/powerpoint/2010/main" val="1187280502"/>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Verse 10</a:t>
            </a:r>
          </a:p>
        </p:txBody>
      </p:sp>
      <p:sp>
        <p:nvSpPr>
          <p:cNvPr id="3" name="Content Placeholder 2"/>
          <p:cNvSpPr>
            <a:spLocks noGrp="1"/>
          </p:cNvSpPr>
          <p:nvPr>
            <p:ph idx="1"/>
          </p:nvPr>
        </p:nvSpPr>
        <p:spPr/>
        <p:txBody>
          <a:bodyPr>
            <a:normAutofit/>
          </a:bodyPr>
          <a:lstStyle/>
          <a:p>
            <a:r>
              <a:rPr lang="en-US" dirty="0"/>
              <a:t>[10] Now when Daniel knew that the writing was signed, he went into his house; and his windows being open in his chamber toward Jerusalem, </a:t>
            </a:r>
            <a:r>
              <a:rPr lang="en-US" dirty="0">
                <a:solidFill>
                  <a:srgbClr val="FFFF00"/>
                </a:solidFill>
              </a:rPr>
              <a:t>he kneeled upon his knees three times a day, and prayed, and gave thanks before his God, as he did aforetime</a:t>
            </a:r>
            <a:r>
              <a:rPr lang="en-US" dirty="0"/>
              <a:t>.</a:t>
            </a:r>
          </a:p>
        </p:txBody>
      </p:sp>
    </p:spTree>
    <p:extLst>
      <p:ext uri="{BB962C8B-B14F-4D97-AF65-F5344CB8AC3E}">
        <p14:creationId xmlns:p14="http://schemas.microsoft.com/office/powerpoint/2010/main" val="3335512199"/>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normAutofit/>
          </a:bodyPr>
          <a:lstStyle/>
          <a:p>
            <a:r>
              <a:rPr lang="en-US" dirty="0"/>
              <a:t>They knew Daniel’s habit of prayer and worship – </a:t>
            </a:r>
            <a:r>
              <a:rPr lang="en-US" dirty="0">
                <a:solidFill>
                  <a:srgbClr val="FFFF00"/>
                </a:solidFill>
              </a:rPr>
              <a:t>vs. 11-12</a:t>
            </a:r>
          </a:p>
          <a:p>
            <a:r>
              <a:rPr lang="en-US" dirty="0"/>
              <a:t>[</a:t>
            </a:r>
            <a:r>
              <a:rPr lang="en-US" b="1" dirty="0"/>
              <a:t>11</a:t>
            </a:r>
            <a:r>
              <a:rPr lang="en-US" dirty="0"/>
              <a:t>] Then these men assembled, and found Daniel praying and making supplication before his God.</a:t>
            </a:r>
            <a:br>
              <a:rPr lang="en-US" dirty="0"/>
            </a:br>
            <a:endParaRPr lang="en-US" dirty="0"/>
          </a:p>
        </p:txBody>
      </p:sp>
    </p:spTree>
    <p:extLst>
      <p:ext uri="{BB962C8B-B14F-4D97-AF65-F5344CB8AC3E}">
        <p14:creationId xmlns:p14="http://schemas.microsoft.com/office/powerpoint/2010/main" val="1526046450"/>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fontScale="92500" lnSpcReduction="20000"/>
          </a:bodyPr>
          <a:lstStyle/>
          <a:p>
            <a:r>
              <a:rPr lang="en-US" dirty="0"/>
              <a:t>[</a:t>
            </a:r>
            <a:r>
              <a:rPr lang="en-US" b="1" dirty="0"/>
              <a:t>12</a:t>
            </a:r>
            <a:r>
              <a:rPr lang="en-US" dirty="0"/>
              <a:t>] Then they came near, and </a:t>
            </a:r>
            <a:r>
              <a:rPr lang="en-US" dirty="0" err="1"/>
              <a:t>spake</a:t>
            </a:r>
            <a:r>
              <a:rPr lang="en-US" dirty="0"/>
              <a:t> before the king concerning the king's decree; Hast thou not signed a decree, that every man that shall ask a petition of any God or man within thirty days, save of thee, O king, shall be cast into the den of lions? The king answered and said, The thing is true, according to the law of the Medes and Persians, which </a:t>
            </a:r>
            <a:r>
              <a:rPr lang="en-US" dirty="0" err="1"/>
              <a:t>altereth</a:t>
            </a:r>
            <a:r>
              <a:rPr lang="en-US" dirty="0"/>
              <a:t> not</a:t>
            </a:r>
          </a:p>
          <a:p>
            <a:endParaRPr lang="en-US" dirty="0"/>
          </a:p>
        </p:txBody>
      </p:sp>
    </p:spTree>
    <p:extLst>
      <p:ext uri="{BB962C8B-B14F-4D97-AF65-F5344CB8AC3E}">
        <p14:creationId xmlns:p14="http://schemas.microsoft.com/office/powerpoint/2010/main" val="2474776947"/>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normAutofit fontScale="92500" lnSpcReduction="10000"/>
          </a:bodyPr>
          <a:lstStyle/>
          <a:p>
            <a:r>
              <a:rPr lang="en-US" dirty="0"/>
              <a:t>Daniel accused</a:t>
            </a:r>
          </a:p>
          <a:p>
            <a:r>
              <a:rPr lang="en-US" dirty="0"/>
              <a:t>The king seeks to deliver Daniel</a:t>
            </a:r>
          </a:p>
          <a:p>
            <a:r>
              <a:rPr lang="en-US" dirty="0">
                <a:solidFill>
                  <a:srgbClr val="FFFF00"/>
                </a:solidFill>
              </a:rPr>
              <a:t>V 14</a:t>
            </a:r>
          </a:p>
          <a:p>
            <a:r>
              <a:rPr lang="en-US" dirty="0"/>
              <a:t>[</a:t>
            </a:r>
            <a:r>
              <a:rPr lang="en-US" b="1" dirty="0"/>
              <a:t>14</a:t>
            </a:r>
            <a:r>
              <a:rPr lang="en-US" dirty="0"/>
              <a:t>] Then the king, when he heard these words, was sore displeased with himself, and set his heart on Daniel to deliver him: and he labored  till the going down of the sun to deliver him.</a:t>
            </a:r>
          </a:p>
          <a:p>
            <a:pPr marL="0" indent="0">
              <a:buNone/>
            </a:pPr>
            <a:endParaRPr lang="en-US" dirty="0"/>
          </a:p>
        </p:txBody>
      </p:sp>
    </p:spTree>
    <p:extLst>
      <p:ext uri="{BB962C8B-B14F-4D97-AF65-F5344CB8AC3E}">
        <p14:creationId xmlns:p14="http://schemas.microsoft.com/office/powerpoint/2010/main" val="1015713061"/>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normAutofit/>
          </a:bodyPr>
          <a:lstStyle/>
          <a:p>
            <a:pPr algn="ctr"/>
            <a:r>
              <a:rPr lang="en-US" sz="7200" dirty="0">
                <a:solidFill>
                  <a:srgbClr val="FFFF00"/>
                </a:solidFill>
              </a:rPr>
              <a:t>IV. A spirit of remorse and regret   vs. 16-18</a:t>
            </a:r>
          </a:p>
        </p:txBody>
      </p:sp>
    </p:spTree>
    <p:extLst>
      <p:ext uri="{BB962C8B-B14F-4D97-AF65-F5344CB8AC3E}">
        <p14:creationId xmlns:p14="http://schemas.microsoft.com/office/powerpoint/2010/main" val="24475921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E7CE152E-2D6E-49F4-94A4-CDFF94219D27}"/>
              </a:ext>
            </a:extLst>
          </p:cNvPr>
          <p:cNvSpPr>
            <a:spLocks noGrp="1" noChangeArrowheads="1"/>
          </p:cNvSpPr>
          <p:nvPr>
            <p:ph type="title"/>
          </p:nvPr>
        </p:nvSpPr>
        <p:spPr>
          <a:xfrm>
            <a:off x="2971800" y="304800"/>
            <a:ext cx="7696200" cy="1066800"/>
          </a:xfrm>
        </p:spPr>
        <p:txBody>
          <a:bodyPr/>
          <a:lstStyle/>
          <a:p>
            <a:pPr>
              <a:defRPr/>
            </a:pPr>
            <a:r>
              <a:rPr lang="en-US" b="1"/>
              <a:t>Providence: A Declaration</a:t>
            </a:r>
          </a:p>
        </p:txBody>
      </p:sp>
      <p:grpSp>
        <p:nvGrpSpPr>
          <p:cNvPr id="4099" name="Group 20">
            <a:extLst>
              <a:ext uri="{FF2B5EF4-FFF2-40B4-BE49-F238E27FC236}">
                <a16:creationId xmlns:a16="http://schemas.microsoft.com/office/drawing/2014/main" id="{7FC99BC2-A955-4037-BF9B-F4634398E04E}"/>
              </a:ext>
            </a:extLst>
          </p:cNvPr>
          <p:cNvGrpSpPr>
            <a:grpSpLocks/>
          </p:cNvGrpSpPr>
          <p:nvPr/>
        </p:nvGrpSpPr>
        <p:grpSpPr bwMode="auto">
          <a:xfrm>
            <a:off x="3886200" y="1371600"/>
            <a:ext cx="7696200" cy="5486400"/>
            <a:chOff x="144" y="240"/>
            <a:chExt cx="5424" cy="3949"/>
          </a:xfrm>
        </p:grpSpPr>
        <p:grpSp>
          <p:nvGrpSpPr>
            <p:cNvPr id="4124" name="Group 21">
              <a:extLst>
                <a:ext uri="{FF2B5EF4-FFF2-40B4-BE49-F238E27FC236}">
                  <a16:creationId xmlns:a16="http://schemas.microsoft.com/office/drawing/2014/main" id="{3737F058-4AF4-4742-A40B-6E71D78C7804}"/>
                </a:ext>
              </a:extLst>
            </p:cNvPr>
            <p:cNvGrpSpPr>
              <a:grpSpLocks/>
            </p:cNvGrpSpPr>
            <p:nvPr/>
          </p:nvGrpSpPr>
          <p:grpSpPr bwMode="auto">
            <a:xfrm>
              <a:off x="144" y="240"/>
              <a:ext cx="5424" cy="3949"/>
              <a:chOff x="144" y="144"/>
              <a:chExt cx="5424" cy="4093"/>
            </a:xfrm>
          </p:grpSpPr>
          <p:sp>
            <p:nvSpPr>
              <p:cNvPr id="4126" name="Freeform 22">
                <a:extLst>
                  <a:ext uri="{FF2B5EF4-FFF2-40B4-BE49-F238E27FC236}">
                    <a16:creationId xmlns:a16="http://schemas.microsoft.com/office/drawing/2014/main" id="{C996B6B2-8807-4296-8B97-ECE7FE9326F8}"/>
                  </a:ext>
                </a:extLst>
              </p:cNvPr>
              <p:cNvSpPr>
                <a:spLocks/>
              </p:cNvSpPr>
              <p:nvPr/>
            </p:nvSpPr>
            <p:spPr bwMode="auto">
              <a:xfrm>
                <a:off x="144" y="455"/>
                <a:ext cx="5424" cy="3782"/>
              </a:xfrm>
              <a:custGeom>
                <a:avLst/>
                <a:gdLst>
                  <a:gd name="T0" fmla="*/ 72 w 5424"/>
                  <a:gd name="T1" fmla="*/ 0 h 3782"/>
                  <a:gd name="T2" fmla="*/ 5352 w 5424"/>
                  <a:gd name="T3" fmla="*/ 0 h 3782"/>
                  <a:gd name="T4" fmla="*/ 5364 w 5424"/>
                  <a:gd name="T5" fmla="*/ 0 h 3782"/>
                  <a:gd name="T6" fmla="*/ 5376 w 5424"/>
                  <a:gd name="T7" fmla="*/ 0 h 3782"/>
                  <a:gd name="T8" fmla="*/ 5388 w 5424"/>
                  <a:gd name="T9" fmla="*/ 11 h 3782"/>
                  <a:gd name="T10" fmla="*/ 5400 w 5424"/>
                  <a:gd name="T11" fmla="*/ 11 h 3782"/>
                  <a:gd name="T12" fmla="*/ 5412 w 5424"/>
                  <a:gd name="T13" fmla="*/ 22 h 3782"/>
                  <a:gd name="T14" fmla="*/ 5424 w 5424"/>
                  <a:gd name="T15" fmla="*/ 33 h 3782"/>
                  <a:gd name="T16" fmla="*/ 5424 w 5424"/>
                  <a:gd name="T17" fmla="*/ 44 h 3782"/>
                  <a:gd name="T18" fmla="*/ 5424 w 5424"/>
                  <a:gd name="T19" fmla="*/ 55 h 3782"/>
                  <a:gd name="T20" fmla="*/ 5424 w 5424"/>
                  <a:gd name="T21" fmla="*/ 3727 h 3782"/>
                  <a:gd name="T22" fmla="*/ 5424 w 5424"/>
                  <a:gd name="T23" fmla="*/ 3738 h 3782"/>
                  <a:gd name="T24" fmla="*/ 5424 w 5424"/>
                  <a:gd name="T25" fmla="*/ 3749 h 3782"/>
                  <a:gd name="T26" fmla="*/ 5412 w 5424"/>
                  <a:gd name="T27" fmla="*/ 3760 h 3782"/>
                  <a:gd name="T28" fmla="*/ 5400 w 5424"/>
                  <a:gd name="T29" fmla="*/ 3760 h 3782"/>
                  <a:gd name="T30" fmla="*/ 5388 w 5424"/>
                  <a:gd name="T31" fmla="*/ 3771 h 3782"/>
                  <a:gd name="T32" fmla="*/ 5376 w 5424"/>
                  <a:gd name="T33" fmla="*/ 3782 h 3782"/>
                  <a:gd name="T34" fmla="*/ 5364 w 5424"/>
                  <a:gd name="T35" fmla="*/ 3782 h 3782"/>
                  <a:gd name="T36" fmla="*/ 5352 w 5424"/>
                  <a:gd name="T37" fmla="*/ 3782 h 3782"/>
                  <a:gd name="T38" fmla="*/ 72 w 5424"/>
                  <a:gd name="T39" fmla="*/ 3782 h 3782"/>
                  <a:gd name="T40" fmla="*/ 60 w 5424"/>
                  <a:gd name="T41" fmla="*/ 3782 h 3782"/>
                  <a:gd name="T42" fmla="*/ 48 w 5424"/>
                  <a:gd name="T43" fmla="*/ 3782 h 3782"/>
                  <a:gd name="T44" fmla="*/ 36 w 5424"/>
                  <a:gd name="T45" fmla="*/ 3771 h 3782"/>
                  <a:gd name="T46" fmla="*/ 24 w 5424"/>
                  <a:gd name="T47" fmla="*/ 3760 h 3782"/>
                  <a:gd name="T48" fmla="*/ 12 w 5424"/>
                  <a:gd name="T49" fmla="*/ 3760 h 3782"/>
                  <a:gd name="T50" fmla="*/ 0 w 5424"/>
                  <a:gd name="T51" fmla="*/ 3749 h 3782"/>
                  <a:gd name="T52" fmla="*/ 0 w 5424"/>
                  <a:gd name="T53" fmla="*/ 3738 h 3782"/>
                  <a:gd name="T54" fmla="*/ 0 w 5424"/>
                  <a:gd name="T55" fmla="*/ 3727 h 3782"/>
                  <a:gd name="T56" fmla="*/ 0 w 5424"/>
                  <a:gd name="T57" fmla="*/ 55 h 3782"/>
                  <a:gd name="T58" fmla="*/ 0 w 5424"/>
                  <a:gd name="T59" fmla="*/ 44 h 3782"/>
                  <a:gd name="T60" fmla="*/ 0 w 5424"/>
                  <a:gd name="T61" fmla="*/ 33 h 3782"/>
                  <a:gd name="T62" fmla="*/ 12 w 5424"/>
                  <a:gd name="T63" fmla="*/ 22 h 3782"/>
                  <a:gd name="T64" fmla="*/ 24 w 5424"/>
                  <a:gd name="T65" fmla="*/ 11 h 3782"/>
                  <a:gd name="T66" fmla="*/ 36 w 5424"/>
                  <a:gd name="T67" fmla="*/ 11 h 3782"/>
                  <a:gd name="T68" fmla="*/ 48 w 5424"/>
                  <a:gd name="T69" fmla="*/ 0 h 3782"/>
                  <a:gd name="T70" fmla="*/ 60 w 5424"/>
                  <a:gd name="T71" fmla="*/ 0 h 3782"/>
                  <a:gd name="T72" fmla="*/ 72 w 5424"/>
                  <a:gd name="T73" fmla="*/ 0 h 378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5424"/>
                  <a:gd name="T112" fmla="*/ 0 h 3782"/>
                  <a:gd name="T113" fmla="*/ 5424 w 5424"/>
                  <a:gd name="T114" fmla="*/ 3782 h 3782"/>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5424" h="3782">
                    <a:moveTo>
                      <a:pt x="72" y="0"/>
                    </a:moveTo>
                    <a:lnTo>
                      <a:pt x="5352" y="0"/>
                    </a:lnTo>
                    <a:lnTo>
                      <a:pt x="5364" y="0"/>
                    </a:lnTo>
                    <a:lnTo>
                      <a:pt x="5376" y="0"/>
                    </a:lnTo>
                    <a:lnTo>
                      <a:pt x="5388" y="11"/>
                    </a:lnTo>
                    <a:lnTo>
                      <a:pt x="5400" y="11"/>
                    </a:lnTo>
                    <a:lnTo>
                      <a:pt x="5412" y="22"/>
                    </a:lnTo>
                    <a:lnTo>
                      <a:pt x="5424" y="33"/>
                    </a:lnTo>
                    <a:lnTo>
                      <a:pt x="5424" y="44"/>
                    </a:lnTo>
                    <a:lnTo>
                      <a:pt x="5424" y="55"/>
                    </a:lnTo>
                    <a:lnTo>
                      <a:pt x="5424" y="3727"/>
                    </a:lnTo>
                    <a:lnTo>
                      <a:pt x="5424" y="3738"/>
                    </a:lnTo>
                    <a:lnTo>
                      <a:pt x="5424" y="3749"/>
                    </a:lnTo>
                    <a:lnTo>
                      <a:pt x="5412" y="3760"/>
                    </a:lnTo>
                    <a:lnTo>
                      <a:pt x="5400" y="3760"/>
                    </a:lnTo>
                    <a:lnTo>
                      <a:pt x="5388" y="3771"/>
                    </a:lnTo>
                    <a:lnTo>
                      <a:pt x="5376" y="3782"/>
                    </a:lnTo>
                    <a:lnTo>
                      <a:pt x="5364" y="3782"/>
                    </a:lnTo>
                    <a:lnTo>
                      <a:pt x="5352" y="3782"/>
                    </a:lnTo>
                    <a:lnTo>
                      <a:pt x="72" y="3782"/>
                    </a:lnTo>
                    <a:lnTo>
                      <a:pt x="60" y="3782"/>
                    </a:lnTo>
                    <a:lnTo>
                      <a:pt x="48" y="3782"/>
                    </a:lnTo>
                    <a:lnTo>
                      <a:pt x="36" y="3771"/>
                    </a:lnTo>
                    <a:lnTo>
                      <a:pt x="24" y="3760"/>
                    </a:lnTo>
                    <a:lnTo>
                      <a:pt x="12" y="3760"/>
                    </a:lnTo>
                    <a:lnTo>
                      <a:pt x="0" y="3749"/>
                    </a:lnTo>
                    <a:lnTo>
                      <a:pt x="0" y="3738"/>
                    </a:lnTo>
                    <a:lnTo>
                      <a:pt x="0" y="3727"/>
                    </a:lnTo>
                    <a:lnTo>
                      <a:pt x="0" y="55"/>
                    </a:lnTo>
                    <a:lnTo>
                      <a:pt x="0" y="44"/>
                    </a:lnTo>
                    <a:lnTo>
                      <a:pt x="0" y="33"/>
                    </a:lnTo>
                    <a:lnTo>
                      <a:pt x="12" y="22"/>
                    </a:lnTo>
                    <a:lnTo>
                      <a:pt x="24" y="11"/>
                    </a:lnTo>
                    <a:lnTo>
                      <a:pt x="36" y="11"/>
                    </a:lnTo>
                    <a:lnTo>
                      <a:pt x="48" y="0"/>
                    </a:lnTo>
                    <a:lnTo>
                      <a:pt x="60" y="0"/>
                    </a:lnTo>
                    <a:lnTo>
                      <a:pt x="7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4127" name="Freeform 23">
                <a:extLst>
                  <a:ext uri="{FF2B5EF4-FFF2-40B4-BE49-F238E27FC236}">
                    <a16:creationId xmlns:a16="http://schemas.microsoft.com/office/drawing/2014/main" id="{ECA532A4-4536-48A1-B74F-6AD9C37B202D}"/>
                  </a:ext>
                </a:extLst>
              </p:cNvPr>
              <p:cNvSpPr>
                <a:spLocks/>
              </p:cNvSpPr>
              <p:nvPr/>
            </p:nvSpPr>
            <p:spPr bwMode="auto">
              <a:xfrm>
                <a:off x="144" y="455"/>
                <a:ext cx="5424" cy="3782"/>
              </a:xfrm>
              <a:custGeom>
                <a:avLst/>
                <a:gdLst>
                  <a:gd name="T0" fmla="*/ 72 w 5424"/>
                  <a:gd name="T1" fmla="*/ 0 h 3782"/>
                  <a:gd name="T2" fmla="*/ 5352 w 5424"/>
                  <a:gd name="T3" fmla="*/ 0 h 3782"/>
                  <a:gd name="T4" fmla="*/ 5364 w 5424"/>
                  <a:gd name="T5" fmla="*/ 0 h 3782"/>
                  <a:gd name="T6" fmla="*/ 5376 w 5424"/>
                  <a:gd name="T7" fmla="*/ 0 h 3782"/>
                  <a:gd name="T8" fmla="*/ 5388 w 5424"/>
                  <a:gd name="T9" fmla="*/ 11 h 3782"/>
                  <a:gd name="T10" fmla="*/ 5400 w 5424"/>
                  <a:gd name="T11" fmla="*/ 11 h 3782"/>
                  <a:gd name="T12" fmla="*/ 5412 w 5424"/>
                  <a:gd name="T13" fmla="*/ 22 h 3782"/>
                  <a:gd name="T14" fmla="*/ 5424 w 5424"/>
                  <a:gd name="T15" fmla="*/ 33 h 3782"/>
                  <a:gd name="T16" fmla="*/ 5424 w 5424"/>
                  <a:gd name="T17" fmla="*/ 44 h 3782"/>
                  <a:gd name="T18" fmla="*/ 5424 w 5424"/>
                  <a:gd name="T19" fmla="*/ 55 h 3782"/>
                  <a:gd name="T20" fmla="*/ 5424 w 5424"/>
                  <a:gd name="T21" fmla="*/ 3727 h 3782"/>
                  <a:gd name="T22" fmla="*/ 5424 w 5424"/>
                  <a:gd name="T23" fmla="*/ 3738 h 3782"/>
                  <a:gd name="T24" fmla="*/ 5424 w 5424"/>
                  <a:gd name="T25" fmla="*/ 3749 h 3782"/>
                  <a:gd name="T26" fmla="*/ 5412 w 5424"/>
                  <a:gd name="T27" fmla="*/ 3760 h 3782"/>
                  <a:gd name="T28" fmla="*/ 5400 w 5424"/>
                  <a:gd name="T29" fmla="*/ 3760 h 3782"/>
                  <a:gd name="T30" fmla="*/ 5388 w 5424"/>
                  <a:gd name="T31" fmla="*/ 3771 h 3782"/>
                  <a:gd name="T32" fmla="*/ 5376 w 5424"/>
                  <a:gd name="T33" fmla="*/ 3782 h 3782"/>
                  <a:gd name="T34" fmla="*/ 5364 w 5424"/>
                  <a:gd name="T35" fmla="*/ 3782 h 3782"/>
                  <a:gd name="T36" fmla="*/ 5352 w 5424"/>
                  <a:gd name="T37" fmla="*/ 3782 h 3782"/>
                  <a:gd name="T38" fmla="*/ 72 w 5424"/>
                  <a:gd name="T39" fmla="*/ 3782 h 3782"/>
                  <a:gd name="T40" fmla="*/ 60 w 5424"/>
                  <a:gd name="T41" fmla="*/ 3782 h 3782"/>
                  <a:gd name="T42" fmla="*/ 48 w 5424"/>
                  <a:gd name="T43" fmla="*/ 3782 h 3782"/>
                  <a:gd name="T44" fmla="*/ 36 w 5424"/>
                  <a:gd name="T45" fmla="*/ 3771 h 3782"/>
                  <a:gd name="T46" fmla="*/ 24 w 5424"/>
                  <a:gd name="T47" fmla="*/ 3760 h 3782"/>
                  <a:gd name="T48" fmla="*/ 12 w 5424"/>
                  <a:gd name="T49" fmla="*/ 3760 h 3782"/>
                  <a:gd name="T50" fmla="*/ 0 w 5424"/>
                  <a:gd name="T51" fmla="*/ 3749 h 3782"/>
                  <a:gd name="T52" fmla="*/ 0 w 5424"/>
                  <a:gd name="T53" fmla="*/ 3738 h 3782"/>
                  <a:gd name="T54" fmla="*/ 0 w 5424"/>
                  <a:gd name="T55" fmla="*/ 3727 h 3782"/>
                  <a:gd name="T56" fmla="*/ 0 w 5424"/>
                  <a:gd name="T57" fmla="*/ 55 h 3782"/>
                  <a:gd name="T58" fmla="*/ 0 w 5424"/>
                  <a:gd name="T59" fmla="*/ 44 h 3782"/>
                  <a:gd name="T60" fmla="*/ 0 w 5424"/>
                  <a:gd name="T61" fmla="*/ 33 h 3782"/>
                  <a:gd name="T62" fmla="*/ 12 w 5424"/>
                  <a:gd name="T63" fmla="*/ 22 h 3782"/>
                  <a:gd name="T64" fmla="*/ 24 w 5424"/>
                  <a:gd name="T65" fmla="*/ 11 h 3782"/>
                  <a:gd name="T66" fmla="*/ 36 w 5424"/>
                  <a:gd name="T67" fmla="*/ 11 h 3782"/>
                  <a:gd name="T68" fmla="*/ 48 w 5424"/>
                  <a:gd name="T69" fmla="*/ 0 h 3782"/>
                  <a:gd name="T70" fmla="*/ 60 w 5424"/>
                  <a:gd name="T71" fmla="*/ 0 h 3782"/>
                  <a:gd name="T72" fmla="*/ 72 w 5424"/>
                  <a:gd name="T73" fmla="*/ 0 h 378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5424"/>
                  <a:gd name="T112" fmla="*/ 0 h 3782"/>
                  <a:gd name="T113" fmla="*/ 5424 w 5424"/>
                  <a:gd name="T114" fmla="*/ 3782 h 3782"/>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5424" h="3782">
                    <a:moveTo>
                      <a:pt x="72" y="0"/>
                    </a:moveTo>
                    <a:lnTo>
                      <a:pt x="5352" y="0"/>
                    </a:lnTo>
                    <a:lnTo>
                      <a:pt x="5364" y="0"/>
                    </a:lnTo>
                    <a:lnTo>
                      <a:pt x="5376" y="0"/>
                    </a:lnTo>
                    <a:lnTo>
                      <a:pt x="5388" y="11"/>
                    </a:lnTo>
                    <a:lnTo>
                      <a:pt x="5400" y="11"/>
                    </a:lnTo>
                    <a:lnTo>
                      <a:pt x="5412" y="22"/>
                    </a:lnTo>
                    <a:lnTo>
                      <a:pt x="5424" y="33"/>
                    </a:lnTo>
                    <a:lnTo>
                      <a:pt x="5424" y="44"/>
                    </a:lnTo>
                    <a:lnTo>
                      <a:pt x="5424" y="55"/>
                    </a:lnTo>
                    <a:lnTo>
                      <a:pt x="5424" y="3727"/>
                    </a:lnTo>
                    <a:lnTo>
                      <a:pt x="5424" y="3738"/>
                    </a:lnTo>
                    <a:lnTo>
                      <a:pt x="5424" y="3749"/>
                    </a:lnTo>
                    <a:lnTo>
                      <a:pt x="5412" y="3760"/>
                    </a:lnTo>
                    <a:lnTo>
                      <a:pt x="5400" y="3760"/>
                    </a:lnTo>
                    <a:lnTo>
                      <a:pt x="5388" y="3771"/>
                    </a:lnTo>
                    <a:lnTo>
                      <a:pt x="5376" y="3782"/>
                    </a:lnTo>
                    <a:lnTo>
                      <a:pt x="5364" y="3782"/>
                    </a:lnTo>
                    <a:lnTo>
                      <a:pt x="5352" y="3782"/>
                    </a:lnTo>
                    <a:lnTo>
                      <a:pt x="72" y="3782"/>
                    </a:lnTo>
                    <a:lnTo>
                      <a:pt x="60" y="3782"/>
                    </a:lnTo>
                    <a:lnTo>
                      <a:pt x="48" y="3782"/>
                    </a:lnTo>
                    <a:lnTo>
                      <a:pt x="36" y="3771"/>
                    </a:lnTo>
                    <a:lnTo>
                      <a:pt x="24" y="3760"/>
                    </a:lnTo>
                    <a:lnTo>
                      <a:pt x="12" y="3760"/>
                    </a:lnTo>
                    <a:lnTo>
                      <a:pt x="0" y="3749"/>
                    </a:lnTo>
                    <a:lnTo>
                      <a:pt x="0" y="3738"/>
                    </a:lnTo>
                    <a:lnTo>
                      <a:pt x="0" y="3727"/>
                    </a:lnTo>
                    <a:lnTo>
                      <a:pt x="0" y="55"/>
                    </a:lnTo>
                    <a:lnTo>
                      <a:pt x="0" y="44"/>
                    </a:lnTo>
                    <a:lnTo>
                      <a:pt x="0" y="33"/>
                    </a:lnTo>
                    <a:lnTo>
                      <a:pt x="12" y="22"/>
                    </a:lnTo>
                    <a:lnTo>
                      <a:pt x="24" y="11"/>
                    </a:lnTo>
                    <a:lnTo>
                      <a:pt x="36" y="11"/>
                    </a:lnTo>
                    <a:lnTo>
                      <a:pt x="48" y="0"/>
                    </a:lnTo>
                    <a:lnTo>
                      <a:pt x="60" y="0"/>
                    </a:lnTo>
                    <a:lnTo>
                      <a:pt x="72" y="0"/>
                    </a:lnTo>
                  </a:path>
                </a:pathLst>
              </a:custGeom>
              <a:noFill/>
              <a:ln w="0">
                <a:solidFill>
                  <a:srgbClr val="0E0D0C"/>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4128" name="Freeform 24">
                <a:extLst>
                  <a:ext uri="{FF2B5EF4-FFF2-40B4-BE49-F238E27FC236}">
                    <a16:creationId xmlns:a16="http://schemas.microsoft.com/office/drawing/2014/main" id="{F8764607-D788-4FC6-A49C-16153A862B38}"/>
                  </a:ext>
                </a:extLst>
              </p:cNvPr>
              <p:cNvSpPr>
                <a:spLocks/>
              </p:cNvSpPr>
              <p:nvPr/>
            </p:nvSpPr>
            <p:spPr bwMode="auto">
              <a:xfrm>
                <a:off x="337" y="166"/>
                <a:ext cx="2507" cy="3971"/>
              </a:xfrm>
              <a:custGeom>
                <a:avLst/>
                <a:gdLst>
                  <a:gd name="T0" fmla="*/ 2507 w 2507"/>
                  <a:gd name="T1" fmla="*/ 3960 h 3971"/>
                  <a:gd name="T2" fmla="*/ 2495 w 2507"/>
                  <a:gd name="T3" fmla="*/ 3916 h 3971"/>
                  <a:gd name="T4" fmla="*/ 2483 w 2507"/>
                  <a:gd name="T5" fmla="*/ 3860 h 3971"/>
                  <a:gd name="T6" fmla="*/ 2459 w 2507"/>
                  <a:gd name="T7" fmla="*/ 3805 h 3971"/>
                  <a:gd name="T8" fmla="*/ 2435 w 2507"/>
                  <a:gd name="T9" fmla="*/ 3738 h 3971"/>
                  <a:gd name="T10" fmla="*/ 2398 w 2507"/>
                  <a:gd name="T11" fmla="*/ 3683 h 3971"/>
                  <a:gd name="T12" fmla="*/ 2350 w 2507"/>
                  <a:gd name="T13" fmla="*/ 3627 h 3971"/>
                  <a:gd name="T14" fmla="*/ 2302 w 2507"/>
                  <a:gd name="T15" fmla="*/ 3583 h 3971"/>
                  <a:gd name="T16" fmla="*/ 2230 w 2507"/>
                  <a:gd name="T17" fmla="*/ 3550 h 3971"/>
                  <a:gd name="T18" fmla="*/ 2145 w 2507"/>
                  <a:gd name="T19" fmla="*/ 3516 h 3971"/>
                  <a:gd name="T20" fmla="*/ 2049 w 2507"/>
                  <a:gd name="T21" fmla="*/ 3494 h 3971"/>
                  <a:gd name="T22" fmla="*/ 1940 w 2507"/>
                  <a:gd name="T23" fmla="*/ 3483 h 3971"/>
                  <a:gd name="T24" fmla="*/ 1808 w 2507"/>
                  <a:gd name="T25" fmla="*/ 3472 h 3971"/>
                  <a:gd name="T26" fmla="*/ 1675 w 2507"/>
                  <a:gd name="T27" fmla="*/ 3472 h 3971"/>
                  <a:gd name="T28" fmla="*/ 1531 w 2507"/>
                  <a:gd name="T29" fmla="*/ 3461 h 3971"/>
                  <a:gd name="T30" fmla="*/ 1374 w 2507"/>
                  <a:gd name="T31" fmla="*/ 3461 h 3971"/>
                  <a:gd name="T32" fmla="*/ 1217 w 2507"/>
                  <a:gd name="T33" fmla="*/ 3461 h 3971"/>
                  <a:gd name="T34" fmla="*/ 1061 w 2507"/>
                  <a:gd name="T35" fmla="*/ 3461 h 3971"/>
                  <a:gd name="T36" fmla="*/ 892 w 2507"/>
                  <a:gd name="T37" fmla="*/ 3450 h 3971"/>
                  <a:gd name="T38" fmla="*/ 723 w 2507"/>
                  <a:gd name="T39" fmla="*/ 3439 h 3971"/>
                  <a:gd name="T40" fmla="*/ 554 w 2507"/>
                  <a:gd name="T41" fmla="*/ 3417 h 3971"/>
                  <a:gd name="T42" fmla="*/ 398 w 2507"/>
                  <a:gd name="T43" fmla="*/ 3394 h 3971"/>
                  <a:gd name="T44" fmla="*/ 241 w 2507"/>
                  <a:gd name="T45" fmla="*/ 3372 h 3971"/>
                  <a:gd name="T46" fmla="*/ 84 w 2507"/>
                  <a:gd name="T47" fmla="*/ 3328 h 3971"/>
                  <a:gd name="T48" fmla="*/ 0 w 2507"/>
                  <a:gd name="T49" fmla="*/ 0 h 3971"/>
                  <a:gd name="T50" fmla="*/ 157 w 2507"/>
                  <a:gd name="T51" fmla="*/ 45 h 3971"/>
                  <a:gd name="T52" fmla="*/ 313 w 2507"/>
                  <a:gd name="T53" fmla="*/ 78 h 3971"/>
                  <a:gd name="T54" fmla="*/ 470 w 2507"/>
                  <a:gd name="T55" fmla="*/ 111 h 3971"/>
                  <a:gd name="T56" fmla="*/ 639 w 2507"/>
                  <a:gd name="T57" fmla="*/ 122 h 3971"/>
                  <a:gd name="T58" fmla="*/ 807 w 2507"/>
                  <a:gd name="T59" fmla="*/ 144 h 3971"/>
                  <a:gd name="T60" fmla="*/ 976 w 2507"/>
                  <a:gd name="T61" fmla="*/ 155 h 3971"/>
                  <a:gd name="T62" fmla="*/ 1133 w 2507"/>
                  <a:gd name="T63" fmla="*/ 155 h 3971"/>
                  <a:gd name="T64" fmla="*/ 1302 w 2507"/>
                  <a:gd name="T65" fmla="*/ 155 h 3971"/>
                  <a:gd name="T66" fmla="*/ 1446 w 2507"/>
                  <a:gd name="T67" fmla="*/ 155 h 3971"/>
                  <a:gd name="T68" fmla="*/ 1603 w 2507"/>
                  <a:gd name="T69" fmla="*/ 167 h 3971"/>
                  <a:gd name="T70" fmla="*/ 1748 w 2507"/>
                  <a:gd name="T71" fmla="*/ 167 h 3971"/>
                  <a:gd name="T72" fmla="*/ 1868 w 2507"/>
                  <a:gd name="T73" fmla="*/ 178 h 3971"/>
                  <a:gd name="T74" fmla="*/ 1989 w 2507"/>
                  <a:gd name="T75" fmla="*/ 189 h 3971"/>
                  <a:gd name="T76" fmla="*/ 2097 w 2507"/>
                  <a:gd name="T77" fmla="*/ 200 h 3971"/>
                  <a:gd name="T78" fmla="*/ 2194 w 2507"/>
                  <a:gd name="T79" fmla="*/ 233 h 3971"/>
                  <a:gd name="T80" fmla="*/ 2266 w 2507"/>
                  <a:gd name="T81" fmla="*/ 266 h 3971"/>
                  <a:gd name="T82" fmla="*/ 2326 w 2507"/>
                  <a:gd name="T83" fmla="*/ 300 h 3971"/>
                  <a:gd name="T84" fmla="*/ 2374 w 2507"/>
                  <a:gd name="T85" fmla="*/ 355 h 3971"/>
                  <a:gd name="T86" fmla="*/ 2411 w 2507"/>
                  <a:gd name="T87" fmla="*/ 411 h 3971"/>
                  <a:gd name="T88" fmla="*/ 2447 w 2507"/>
                  <a:gd name="T89" fmla="*/ 466 h 3971"/>
                  <a:gd name="T90" fmla="*/ 2471 w 2507"/>
                  <a:gd name="T91" fmla="*/ 533 h 3971"/>
                  <a:gd name="T92" fmla="*/ 2495 w 2507"/>
                  <a:gd name="T93" fmla="*/ 588 h 3971"/>
                  <a:gd name="T94" fmla="*/ 2507 w 2507"/>
                  <a:gd name="T95" fmla="*/ 632 h 3971"/>
                  <a:gd name="T96" fmla="*/ 2507 w 2507"/>
                  <a:gd name="T97" fmla="*/ 666 h 397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507"/>
                  <a:gd name="T148" fmla="*/ 0 h 3971"/>
                  <a:gd name="T149" fmla="*/ 2507 w 2507"/>
                  <a:gd name="T150" fmla="*/ 3971 h 3971"/>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507" h="3971">
                    <a:moveTo>
                      <a:pt x="2507" y="3971"/>
                    </a:moveTo>
                    <a:lnTo>
                      <a:pt x="2507" y="3960"/>
                    </a:lnTo>
                    <a:lnTo>
                      <a:pt x="2507" y="3938"/>
                    </a:lnTo>
                    <a:lnTo>
                      <a:pt x="2495" y="3916"/>
                    </a:lnTo>
                    <a:lnTo>
                      <a:pt x="2495" y="3894"/>
                    </a:lnTo>
                    <a:lnTo>
                      <a:pt x="2483" y="3860"/>
                    </a:lnTo>
                    <a:lnTo>
                      <a:pt x="2471" y="3827"/>
                    </a:lnTo>
                    <a:lnTo>
                      <a:pt x="2459" y="3805"/>
                    </a:lnTo>
                    <a:lnTo>
                      <a:pt x="2447" y="3772"/>
                    </a:lnTo>
                    <a:lnTo>
                      <a:pt x="2435" y="3738"/>
                    </a:lnTo>
                    <a:lnTo>
                      <a:pt x="2411" y="3716"/>
                    </a:lnTo>
                    <a:lnTo>
                      <a:pt x="2398" y="3683"/>
                    </a:lnTo>
                    <a:lnTo>
                      <a:pt x="2374" y="3661"/>
                    </a:lnTo>
                    <a:lnTo>
                      <a:pt x="2350" y="3627"/>
                    </a:lnTo>
                    <a:lnTo>
                      <a:pt x="2326" y="3605"/>
                    </a:lnTo>
                    <a:lnTo>
                      <a:pt x="2302" y="3583"/>
                    </a:lnTo>
                    <a:lnTo>
                      <a:pt x="2266" y="3561"/>
                    </a:lnTo>
                    <a:lnTo>
                      <a:pt x="2230" y="3550"/>
                    </a:lnTo>
                    <a:lnTo>
                      <a:pt x="2194" y="3527"/>
                    </a:lnTo>
                    <a:lnTo>
                      <a:pt x="2145" y="3516"/>
                    </a:lnTo>
                    <a:lnTo>
                      <a:pt x="2097" y="3505"/>
                    </a:lnTo>
                    <a:lnTo>
                      <a:pt x="2049" y="3494"/>
                    </a:lnTo>
                    <a:lnTo>
                      <a:pt x="1989" y="3494"/>
                    </a:lnTo>
                    <a:lnTo>
                      <a:pt x="1940" y="3483"/>
                    </a:lnTo>
                    <a:lnTo>
                      <a:pt x="1868" y="3483"/>
                    </a:lnTo>
                    <a:lnTo>
                      <a:pt x="1808" y="3472"/>
                    </a:lnTo>
                    <a:lnTo>
                      <a:pt x="1748" y="3472"/>
                    </a:lnTo>
                    <a:lnTo>
                      <a:pt x="1675" y="3472"/>
                    </a:lnTo>
                    <a:lnTo>
                      <a:pt x="1603" y="3472"/>
                    </a:lnTo>
                    <a:lnTo>
                      <a:pt x="1531" y="3461"/>
                    </a:lnTo>
                    <a:lnTo>
                      <a:pt x="1446" y="3461"/>
                    </a:lnTo>
                    <a:lnTo>
                      <a:pt x="1374" y="3461"/>
                    </a:lnTo>
                    <a:lnTo>
                      <a:pt x="1302" y="3461"/>
                    </a:lnTo>
                    <a:lnTo>
                      <a:pt x="1217" y="3461"/>
                    </a:lnTo>
                    <a:lnTo>
                      <a:pt x="1133" y="3461"/>
                    </a:lnTo>
                    <a:lnTo>
                      <a:pt x="1061" y="3461"/>
                    </a:lnTo>
                    <a:lnTo>
                      <a:pt x="976" y="3450"/>
                    </a:lnTo>
                    <a:lnTo>
                      <a:pt x="892" y="3450"/>
                    </a:lnTo>
                    <a:lnTo>
                      <a:pt x="807" y="3450"/>
                    </a:lnTo>
                    <a:lnTo>
                      <a:pt x="723" y="3439"/>
                    </a:lnTo>
                    <a:lnTo>
                      <a:pt x="639" y="3428"/>
                    </a:lnTo>
                    <a:lnTo>
                      <a:pt x="554" y="3417"/>
                    </a:lnTo>
                    <a:lnTo>
                      <a:pt x="470" y="3417"/>
                    </a:lnTo>
                    <a:lnTo>
                      <a:pt x="398" y="3394"/>
                    </a:lnTo>
                    <a:lnTo>
                      <a:pt x="313" y="3383"/>
                    </a:lnTo>
                    <a:lnTo>
                      <a:pt x="241" y="3372"/>
                    </a:lnTo>
                    <a:lnTo>
                      <a:pt x="157" y="3350"/>
                    </a:lnTo>
                    <a:lnTo>
                      <a:pt x="84" y="3328"/>
                    </a:lnTo>
                    <a:lnTo>
                      <a:pt x="0" y="3306"/>
                    </a:lnTo>
                    <a:lnTo>
                      <a:pt x="0" y="0"/>
                    </a:lnTo>
                    <a:lnTo>
                      <a:pt x="84" y="22"/>
                    </a:lnTo>
                    <a:lnTo>
                      <a:pt x="157" y="45"/>
                    </a:lnTo>
                    <a:lnTo>
                      <a:pt x="241" y="67"/>
                    </a:lnTo>
                    <a:lnTo>
                      <a:pt x="313" y="78"/>
                    </a:lnTo>
                    <a:lnTo>
                      <a:pt x="398" y="100"/>
                    </a:lnTo>
                    <a:lnTo>
                      <a:pt x="470" y="111"/>
                    </a:lnTo>
                    <a:lnTo>
                      <a:pt x="554" y="122"/>
                    </a:lnTo>
                    <a:lnTo>
                      <a:pt x="639" y="122"/>
                    </a:lnTo>
                    <a:lnTo>
                      <a:pt x="723" y="133"/>
                    </a:lnTo>
                    <a:lnTo>
                      <a:pt x="807" y="144"/>
                    </a:lnTo>
                    <a:lnTo>
                      <a:pt x="892" y="144"/>
                    </a:lnTo>
                    <a:lnTo>
                      <a:pt x="976" y="155"/>
                    </a:lnTo>
                    <a:lnTo>
                      <a:pt x="1061" y="155"/>
                    </a:lnTo>
                    <a:lnTo>
                      <a:pt x="1133" y="155"/>
                    </a:lnTo>
                    <a:lnTo>
                      <a:pt x="1217" y="155"/>
                    </a:lnTo>
                    <a:lnTo>
                      <a:pt x="1302" y="155"/>
                    </a:lnTo>
                    <a:lnTo>
                      <a:pt x="1374" y="155"/>
                    </a:lnTo>
                    <a:lnTo>
                      <a:pt x="1446" y="155"/>
                    </a:lnTo>
                    <a:lnTo>
                      <a:pt x="1531" y="167"/>
                    </a:lnTo>
                    <a:lnTo>
                      <a:pt x="1603" y="167"/>
                    </a:lnTo>
                    <a:lnTo>
                      <a:pt x="1675" y="167"/>
                    </a:lnTo>
                    <a:lnTo>
                      <a:pt x="1748" y="167"/>
                    </a:lnTo>
                    <a:lnTo>
                      <a:pt x="1808" y="167"/>
                    </a:lnTo>
                    <a:lnTo>
                      <a:pt x="1868" y="178"/>
                    </a:lnTo>
                    <a:lnTo>
                      <a:pt x="1940" y="178"/>
                    </a:lnTo>
                    <a:lnTo>
                      <a:pt x="1989" y="189"/>
                    </a:lnTo>
                    <a:lnTo>
                      <a:pt x="2049" y="200"/>
                    </a:lnTo>
                    <a:lnTo>
                      <a:pt x="2097" y="200"/>
                    </a:lnTo>
                    <a:lnTo>
                      <a:pt x="2145" y="211"/>
                    </a:lnTo>
                    <a:lnTo>
                      <a:pt x="2194" y="233"/>
                    </a:lnTo>
                    <a:lnTo>
                      <a:pt x="2230" y="244"/>
                    </a:lnTo>
                    <a:lnTo>
                      <a:pt x="2266" y="266"/>
                    </a:lnTo>
                    <a:lnTo>
                      <a:pt x="2302" y="277"/>
                    </a:lnTo>
                    <a:lnTo>
                      <a:pt x="2326" y="300"/>
                    </a:lnTo>
                    <a:lnTo>
                      <a:pt x="2350" y="322"/>
                    </a:lnTo>
                    <a:lnTo>
                      <a:pt x="2374" y="355"/>
                    </a:lnTo>
                    <a:lnTo>
                      <a:pt x="2398" y="377"/>
                    </a:lnTo>
                    <a:lnTo>
                      <a:pt x="2411" y="411"/>
                    </a:lnTo>
                    <a:lnTo>
                      <a:pt x="2435" y="444"/>
                    </a:lnTo>
                    <a:lnTo>
                      <a:pt x="2447" y="466"/>
                    </a:lnTo>
                    <a:lnTo>
                      <a:pt x="2459" y="499"/>
                    </a:lnTo>
                    <a:lnTo>
                      <a:pt x="2471" y="533"/>
                    </a:lnTo>
                    <a:lnTo>
                      <a:pt x="2483" y="555"/>
                    </a:lnTo>
                    <a:lnTo>
                      <a:pt x="2495" y="588"/>
                    </a:lnTo>
                    <a:lnTo>
                      <a:pt x="2495" y="610"/>
                    </a:lnTo>
                    <a:lnTo>
                      <a:pt x="2507" y="632"/>
                    </a:lnTo>
                    <a:lnTo>
                      <a:pt x="2507" y="655"/>
                    </a:lnTo>
                    <a:lnTo>
                      <a:pt x="2507" y="666"/>
                    </a:lnTo>
                    <a:lnTo>
                      <a:pt x="2507" y="397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4129" name="Freeform 25">
                <a:extLst>
                  <a:ext uri="{FF2B5EF4-FFF2-40B4-BE49-F238E27FC236}">
                    <a16:creationId xmlns:a16="http://schemas.microsoft.com/office/drawing/2014/main" id="{12964526-D8C4-4976-BB9F-326002E2169A}"/>
                  </a:ext>
                </a:extLst>
              </p:cNvPr>
              <p:cNvSpPr>
                <a:spLocks/>
              </p:cNvSpPr>
              <p:nvPr/>
            </p:nvSpPr>
            <p:spPr bwMode="auto">
              <a:xfrm>
                <a:off x="337" y="166"/>
                <a:ext cx="2507" cy="3971"/>
              </a:xfrm>
              <a:custGeom>
                <a:avLst/>
                <a:gdLst>
                  <a:gd name="T0" fmla="*/ 2507 w 2507"/>
                  <a:gd name="T1" fmla="*/ 3960 h 3971"/>
                  <a:gd name="T2" fmla="*/ 2495 w 2507"/>
                  <a:gd name="T3" fmla="*/ 3916 h 3971"/>
                  <a:gd name="T4" fmla="*/ 2483 w 2507"/>
                  <a:gd name="T5" fmla="*/ 3860 h 3971"/>
                  <a:gd name="T6" fmla="*/ 2459 w 2507"/>
                  <a:gd name="T7" fmla="*/ 3805 h 3971"/>
                  <a:gd name="T8" fmla="*/ 2435 w 2507"/>
                  <a:gd name="T9" fmla="*/ 3738 h 3971"/>
                  <a:gd name="T10" fmla="*/ 2398 w 2507"/>
                  <a:gd name="T11" fmla="*/ 3683 h 3971"/>
                  <a:gd name="T12" fmla="*/ 2350 w 2507"/>
                  <a:gd name="T13" fmla="*/ 3627 h 3971"/>
                  <a:gd name="T14" fmla="*/ 2302 w 2507"/>
                  <a:gd name="T15" fmla="*/ 3583 h 3971"/>
                  <a:gd name="T16" fmla="*/ 2230 w 2507"/>
                  <a:gd name="T17" fmla="*/ 3550 h 3971"/>
                  <a:gd name="T18" fmla="*/ 2145 w 2507"/>
                  <a:gd name="T19" fmla="*/ 3516 h 3971"/>
                  <a:gd name="T20" fmla="*/ 2049 w 2507"/>
                  <a:gd name="T21" fmla="*/ 3494 h 3971"/>
                  <a:gd name="T22" fmla="*/ 1940 w 2507"/>
                  <a:gd name="T23" fmla="*/ 3483 h 3971"/>
                  <a:gd name="T24" fmla="*/ 1808 w 2507"/>
                  <a:gd name="T25" fmla="*/ 3472 h 3971"/>
                  <a:gd name="T26" fmla="*/ 1675 w 2507"/>
                  <a:gd name="T27" fmla="*/ 3472 h 3971"/>
                  <a:gd name="T28" fmla="*/ 1531 w 2507"/>
                  <a:gd name="T29" fmla="*/ 3461 h 3971"/>
                  <a:gd name="T30" fmla="*/ 1374 w 2507"/>
                  <a:gd name="T31" fmla="*/ 3461 h 3971"/>
                  <a:gd name="T32" fmla="*/ 1217 w 2507"/>
                  <a:gd name="T33" fmla="*/ 3461 h 3971"/>
                  <a:gd name="T34" fmla="*/ 1061 w 2507"/>
                  <a:gd name="T35" fmla="*/ 3461 h 3971"/>
                  <a:gd name="T36" fmla="*/ 892 w 2507"/>
                  <a:gd name="T37" fmla="*/ 3450 h 3971"/>
                  <a:gd name="T38" fmla="*/ 723 w 2507"/>
                  <a:gd name="T39" fmla="*/ 3439 h 3971"/>
                  <a:gd name="T40" fmla="*/ 554 w 2507"/>
                  <a:gd name="T41" fmla="*/ 3417 h 3971"/>
                  <a:gd name="T42" fmla="*/ 398 w 2507"/>
                  <a:gd name="T43" fmla="*/ 3394 h 3971"/>
                  <a:gd name="T44" fmla="*/ 241 w 2507"/>
                  <a:gd name="T45" fmla="*/ 3372 h 3971"/>
                  <a:gd name="T46" fmla="*/ 84 w 2507"/>
                  <a:gd name="T47" fmla="*/ 3328 h 3971"/>
                  <a:gd name="T48" fmla="*/ 0 w 2507"/>
                  <a:gd name="T49" fmla="*/ 0 h 3971"/>
                  <a:gd name="T50" fmla="*/ 157 w 2507"/>
                  <a:gd name="T51" fmla="*/ 45 h 3971"/>
                  <a:gd name="T52" fmla="*/ 313 w 2507"/>
                  <a:gd name="T53" fmla="*/ 78 h 3971"/>
                  <a:gd name="T54" fmla="*/ 470 w 2507"/>
                  <a:gd name="T55" fmla="*/ 111 h 3971"/>
                  <a:gd name="T56" fmla="*/ 639 w 2507"/>
                  <a:gd name="T57" fmla="*/ 122 h 3971"/>
                  <a:gd name="T58" fmla="*/ 807 w 2507"/>
                  <a:gd name="T59" fmla="*/ 144 h 3971"/>
                  <a:gd name="T60" fmla="*/ 976 w 2507"/>
                  <a:gd name="T61" fmla="*/ 155 h 3971"/>
                  <a:gd name="T62" fmla="*/ 1133 w 2507"/>
                  <a:gd name="T63" fmla="*/ 155 h 3971"/>
                  <a:gd name="T64" fmla="*/ 1302 w 2507"/>
                  <a:gd name="T65" fmla="*/ 155 h 3971"/>
                  <a:gd name="T66" fmla="*/ 1446 w 2507"/>
                  <a:gd name="T67" fmla="*/ 155 h 3971"/>
                  <a:gd name="T68" fmla="*/ 1603 w 2507"/>
                  <a:gd name="T69" fmla="*/ 167 h 3971"/>
                  <a:gd name="T70" fmla="*/ 1748 w 2507"/>
                  <a:gd name="T71" fmla="*/ 167 h 3971"/>
                  <a:gd name="T72" fmla="*/ 1868 w 2507"/>
                  <a:gd name="T73" fmla="*/ 178 h 3971"/>
                  <a:gd name="T74" fmla="*/ 1989 w 2507"/>
                  <a:gd name="T75" fmla="*/ 189 h 3971"/>
                  <a:gd name="T76" fmla="*/ 2097 w 2507"/>
                  <a:gd name="T77" fmla="*/ 200 h 3971"/>
                  <a:gd name="T78" fmla="*/ 2194 w 2507"/>
                  <a:gd name="T79" fmla="*/ 233 h 3971"/>
                  <a:gd name="T80" fmla="*/ 2266 w 2507"/>
                  <a:gd name="T81" fmla="*/ 266 h 3971"/>
                  <a:gd name="T82" fmla="*/ 2326 w 2507"/>
                  <a:gd name="T83" fmla="*/ 300 h 3971"/>
                  <a:gd name="T84" fmla="*/ 2374 w 2507"/>
                  <a:gd name="T85" fmla="*/ 355 h 3971"/>
                  <a:gd name="T86" fmla="*/ 2411 w 2507"/>
                  <a:gd name="T87" fmla="*/ 411 h 3971"/>
                  <a:gd name="T88" fmla="*/ 2447 w 2507"/>
                  <a:gd name="T89" fmla="*/ 466 h 3971"/>
                  <a:gd name="T90" fmla="*/ 2471 w 2507"/>
                  <a:gd name="T91" fmla="*/ 533 h 3971"/>
                  <a:gd name="T92" fmla="*/ 2495 w 2507"/>
                  <a:gd name="T93" fmla="*/ 588 h 3971"/>
                  <a:gd name="T94" fmla="*/ 2507 w 2507"/>
                  <a:gd name="T95" fmla="*/ 632 h 3971"/>
                  <a:gd name="T96" fmla="*/ 2507 w 2507"/>
                  <a:gd name="T97" fmla="*/ 666 h 397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507"/>
                  <a:gd name="T148" fmla="*/ 0 h 3971"/>
                  <a:gd name="T149" fmla="*/ 2507 w 2507"/>
                  <a:gd name="T150" fmla="*/ 3971 h 3971"/>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507" h="3971">
                    <a:moveTo>
                      <a:pt x="2507" y="3971"/>
                    </a:moveTo>
                    <a:lnTo>
                      <a:pt x="2507" y="3960"/>
                    </a:lnTo>
                    <a:lnTo>
                      <a:pt x="2507" y="3938"/>
                    </a:lnTo>
                    <a:lnTo>
                      <a:pt x="2495" y="3916"/>
                    </a:lnTo>
                    <a:lnTo>
                      <a:pt x="2495" y="3894"/>
                    </a:lnTo>
                    <a:lnTo>
                      <a:pt x="2483" y="3860"/>
                    </a:lnTo>
                    <a:lnTo>
                      <a:pt x="2471" y="3827"/>
                    </a:lnTo>
                    <a:lnTo>
                      <a:pt x="2459" y="3805"/>
                    </a:lnTo>
                    <a:lnTo>
                      <a:pt x="2447" y="3772"/>
                    </a:lnTo>
                    <a:lnTo>
                      <a:pt x="2435" y="3738"/>
                    </a:lnTo>
                    <a:lnTo>
                      <a:pt x="2411" y="3716"/>
                    </a:lnTo>
                    <a:lnTo>
                      <a:pt x="2398" y="3683"/>
                    </a:lnTo>
                    <a:lnTo>
                      <a:pt x="2374" y="3661"/>
                    </a:lnTo>
                    <a:lnTo>
                      <a:pt x="2350" y="3627"/>
                    </a:lnTo>
                    <a:lnTo>
                      <a:pt x="2326" y="3605"/>
                    </a:lnTo>
                    <a:lnTo>
                      <a:pt x="2302" y="3583"/>
                    </a:lnTo>
                    <a:lnTo>
                      <a:pt x="2266" y="3561"/>
                    </a:lnTo>
                    <a:lnTo>
                      <a:pt x="2230" y="3550"/>
                    </a:lnTo>
                    <a:lnTo>
                      <a:pt x="2194" y="3527"/>
                    </a:lnTo>
                    <a:lnTo>
                      <a:pt x="2145" y="3516"/>
                    </a:lnTo>
                    <a:lnTo>
                      <a:pt x="2097" y="3505"/>
                    </a:lnTo>
                    <a:lnTo>
                      <a:pt x="2049" y="3494"/>
                    </a:lnTo>
                    <a:lnTo>
                      <a:pt x="1989" y="3494"/>
                    </a:lnTo>
                    <a:lnTo>
                      <a:pt x="1940" y="3483"/>
                    </a:lnTo>
                    <a:lnTo>
                      <a:pt x="1868" y="3483"/>
                    </a:lnTo>
                    <a:lnTo>
                      <a:pt x="1808" y="3472"/>
                    </a:lnTo>
                    <a:lnTo>
                      <a:pt x="1748" y="3472"/>
                    </a:lnTo>
                    <a:lnTo>
                      <a:pt x="1675" y="3472"/>
                    </a:lnTo>
                    <a:lnTo>
                      <a:pt x="1603" y="3472"/>
                    </a:lnTo>
                    <a:lnTo>
                      <a:pt x="1531" y="3461"/>
                    </a:lnTo>
                    <a:lnTo>
                      <a:pt x="1446" y="3461"/>
                    </a:lnTo>
                    <a:lnTo>
                      <a:pt x="1374" y="3461"/>
                    </a:lnTo>
                    <a:lnTo>
                      <a:pt x="1302" y="3461"/>
                    </a:lnTo>
                    <a:lnTo>
                      <a:pt x="1217" y="3461"/>
                    </a:lnTo>
                    <a:lnTo>
                      <a:pt x="1133" y="3461"/>
                    </a:lnTo>
                    <a:lnTo>
                      <a:pt x="1061" y="3461"/>
                    </a:lnTo>
                    <a:lnTo>
                      <a:pt x="976" y="3450"/>
                    </a:lnTo>
                    <a:lnTo>
                      <a:pt x="892" y="3450"/>
                    </a:lnTo>
                    <a:lnTo>
                      <a:pt x="807" y="3450"/>
                    </a:lnTo>
                    <a:lnTo>
                      <a:pt x="723" y="3439"/>
                    </a:lnTo>
                    <a:lnTo>
                      <a:pt x="639" y="3428"/>
                    </a:lnTo>
                    <a:lnTo>
                      <a:pt x="554" y="3417"/>
                    </a:lnTo>
                    <a:lnTo>
                      <a:pt x="470" y="3417"/>
                    </a:lnTo>
                    <a:lnTo>
                      <a:pt x="398" y="3394"/>
                    </a:lnTo>
                    <a:lnTo>
                      <a:pt x="313" y="3383"/>
                    </a:lnTo>
                    <a:lnTo>
                      <a:pt x="241" y="3372"/>
                    </a:lnTo>
                    <a:lnTo>
                      <a:pt x="157" y="3350"/>
                    </a:lnTo>
                    <a:lnTo>
                      <a:pt x="84" y="3328"/>
                    </a:lnTo>
                    <a:lnTo>
                      <a:pt x="0" y="3306"/>
                    </a:lnTo>
                    <a:lnTo>
                      <a:pt x="0" y="0"/>
                    </a:lnTo>
                    <a:lnTo>
                      <a:pt x="84" y="22"/>
                    </a:lnTo>
                    <a:lnTo>
                      <a:pt x="157" y="45"/>
                    </a:lnTo>
                    <a:lnTo>
                      <a:pt x="241" y="67"/>
                    </a:lnTo>
                    <a:lnTo>
                      <a:pt x="313" y="78"/>
                    </a:lnTo>
                    <a:lnTo>
                      <a:pt x="398" y="100"/>
                    </a:lnTo>
                    <a:lnTo>
                      <a:pt x="470" y="111"/>
                    </a:lnTo>
                    <a:lnTo>
                      <a:pt x="554" y="122"/>
                    </a:lnTo>
                    <a:lnTo>
                      <a:pt x="639" y="122"/>
                    </a:lnTo>
                    <a:lnTo>
                      <a:pt x="723" y="133"/>
                    </a:lnTo>
                    <a:lnTo>
                      <a:pt x="807" y="144"/>
                    </a:lnTo>
                    <a:lnTo>
                      <a:pt x="892" y="144"/>
                    </a:lnTo>
                    <a:lnTo>
                      <a:pt x="976" y="155"/>
                    </a:lnTo>
                    <a:lnTo>
                      <a:pt x="1061" y="155"/>
                    </a:lnTo>
                    <a:lnTo>
                      <a:pt x="1133" y="155"/>
                    </a:lnTo>
                    <a:lnTo>
                      <a:pt x="1217" y="155"/>
                    </a:lnTo>
                    <a:lnTo>
                      <a:pt x="1302" y="155"/>
                    </a:lnTo>
                    <a:lnTo>
                      <a:pt x="1374" y="155"/>
                    </a:lnTo>
                    <a:lnTo>
                      <a:pt x="1446" y="155"/>
                    </a:lnTo>
                    <a:lnTo>
                      <a:pt x="1531" y="167"/>
                    </a:lnTo>
                    <a:lnTo>
                      <a:pt x="1603" y="167"/>
                    </a:lnTo>
                    <a:lnTo>
                      <a:pt x="1675" y="167"/>
                    </a:lnTo>
                    <a:lnTo>
                      <a:pt x="1748" y="167"/>
                    </a:lnTo>
                    <a:lnTo>
                      <a:pt x="1808" y="167"/>
                    </a:lnTo>
                    <a:lnTo>
                      <a:pt x="1868" y="178"/>
                    </a:lnTo>
                    <a:lnTo>
                      <a:pt x="1940" y="178"/>
                    </a:lnTo>
                    <a:lnTo>
                      <a:pt x="1989" y="189"/>
                    </a:lnTo>
                    <a:lnTo>
                      <a:pt x="2049" y="200"/>
                    </a:lnTo>
                    <a:lnTo>
                      <a:pt x="2097" y="200"/>
                    </a:lnTo>
                    <a:lnTo>
                      <a:pt x="2145" y="211"/>
                    </a:lnTo>
                    <a:lnTo>
                      <a:pt x="2194" y="233"/>
                    </a:lnTo>
                    <a:lnTo>
                      <a:pt x="2230" y="244"/>
                    </a:lnTo>
                    <a:lnTo>
                      <a:pt x="2266" y="266"/>
                    </a:lnTo>
                    <a:lnTo>
                      <a:pt x="2302" y="277"/>
                    </a:lnTo>
                    <a:lnTo>
                      <a:pt x="2326" y="300"/>
                    </a:lnTo>
                    <a:lnTo>
                      <a:pt x="2350" y="322"/>
                    </a:lnTo>
                    <a:lnTo>
                      <a:pt x="2374" y="355"/>
                    </a:lnTo>
                    <a:lnTo>
                      <a:pt x="2398" y="377"/>
                    </a:lnTo>
                    <a:lnTo>
                      <a:pt x="2411" y="411"/>
                    </a:lnTo>
                    <a:lnTo>
                      <a:pt x="2435" y="444"/>
                    </a:lnTo>
                    <a:lnTo>
                      <a:pt x="2447" y="466"/>
                    </a:lnTo>
                    <a:lnTo>
                      <a:pt x="2459" y="499"/>
                    </a:lnTo>
                    <a:lnTo>
                      <a:pt x="2471" y="533"/>
                    </a:lnTo>
                    <a:lnTo>
                      <a:pt x="2483" y="555"/>
                    </a:lnTo>
                    <a:lnTo>
                      <a:pt x="2495" y="588"/>
                    </a:lnTo>
                    <a:lnTo>
                      <a:pt x="2495" y="610"/>
                    </a:lnTo>
                    <a:lnTo>
                      <a:pt x="2507" y="632"/>
                    </a:lnTo>
                    <a:lnTo>
                      <a:pt x="2507" y="655"/>
                    </a:lnTo>
                    <a:lnTo>
                      <a:pt x="2507" y="666"/>
                    </a:lnTo>
                    <a:lnTo>
                      <a:pt x="2507" y="3971"/>
                    </a:lnTo>
                  </a:path>
                </a:pathLst>
              </a:custGeom>
              <a:noFill/>
              <a:ln w="0">
                <a:solidFill>
                  <a:srgbClr val="0E0D0C"/>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4130" name="Freeform 26">
                <a:extLst>
                  <a:ext uri="{FF2B5EF4-FFF2-40B4-BE49-F238E27FC236}">
                    <a16:creationId xmlns:a16="http://schemas.microsoft.com/office/drawing/2014/main" id="{ECF3921B-FFE4-417D-BE32-71E7E0B03206}"/>
                  </a:ext>
                </a:extLst>
              </p:cNvPr>
              <p:cNvSpPr>
                <a:spLocks/>
              </p:cNvSpPr>
              <p:nvPr/>
            </p:nvSpPr>
            <p:spPr bwMode="auto">
              <a:xfrm>
                <a:off x="2832" y="166"/>
                <a:ext cx="2507" cy="3971"/>
              </a:xfrm>
              <a:custGeom>
                <a:avLst/>
                <a:gdLst>
                  <a:gd name="T0" fmla="*/ 0 w 2507"/>
                  <a:gd name="T1" fmla="*/ 3960 h 3971"/>
                  <a:gd name="T2" fmla="*/ 12 w 2507"/>
                  <a:gd name="T3" fmla="*/ 3916 h 3971"/>
                  <a:gd name="T4" fmla="*/ 24 w 2507"/>
                  <a:gd name="T5" fmla="*/ 3860 h 3971"/>
                  <a:gd name="T6" fmla="*/ 48 w 2507"/>
                  <a:gd name="T7" fmla="*/ 3805 h 3971"/>
                  <a:gd name="T8" fmla="*/ 72 w 2507"/>
                  <a:gd name="T9" fmla="*/ 3738 h 3971"/>
                  <a:gd name="T10" fmla="*/ 108 w 2507"/>
                  <a:gd name="T11" fmla="*/ 3683 h 3971"/>
                  <a:gd name="T12" fmla="*/ 157 w 2507"/>
                  <a:gd name="T13" fmla="*/ 3627 h 3971"/>
                  <a:gd name="T14" fmla="*/ 205 w 2507"/>
                  <a:gd name="T15" fmla="*/ 3583 h 3971"/>
                  <a:gd name="T16" fmla="*/ 277 w 2507"/>
                  <a:gd name="T17" fmla="*/ 3550 h 3971"/>
                  <a:gd name="T18" fmla="*/ 362 w 2507"/>
                  <a:gd name="T19" fmla="*/ 3516 h 3971"/>
                  <a:gd name="T20" fmla="*/ 458 w 2507"/>
                  <a:gd name="T21" fmla="*/ 3494 h 3971"/>
                  <a:gd name="T22" fmla="*/ 566 w 2507"/>
                  <a:gd name="T23" fmla="*/ 3483 h 3971"/>
                  <a:gd name="T24" fmla="*/ 699 w 2507"/>
                  <a:gd name="T25" fmla="*/ 3472 h 3971"/>
                  <a:gd name="T26" fmla="*/ 832 w 2507"/>
                  <a:gd name="T27" fmla="*/ 3472 h 3971"/>
                  <a:gd name="T28" fmla="*/ 976 w 2507"/>
                  <a:gd name="T29" fmla="*/ 3461 h 3971"/>
                  <a:gd name="T30" fmla="*/ 1133 w 2507"/>
                  <a:gd name="T31" fmla="*/ 3461 h 3971"/>
                  <a:gd name="T32" fmla="*/ 1290 w 2507"/>
                  <a:gd name="T33" fmla="*/ 3461 h 3971"/>
                  <a:gd name="T34" fmla="*/ 1446 w 2507"/>
                  <a:gd name="T35" fmla="*/ 3461 h 3971"/>
                  <a:gd name="T36" fmla="*/ 1615 w 2507"/>
                  <a:gd name="T37" fmla="*/ 3450 h 3971"/>
                  <a:gd name="T38" fmla="*/ 1784 w 2507"/>
                  <a:gd name="T39" fmla="*/ 3439 h 3971"/>
                  <a:gd name="T40" fmla="*/ 1953 w 2507"/>
                  <a:gd name="T41" fmla="*/ 3417 h 3971"/>
                  <a:gd name="T42" fmla="*/ 2109 w 2507"/>
                  <a:gd name="T43" fmla="*/ 3394 h 3971"/>
                  <a:gd name="T44" fmla="*/ 2266 w 2507"/>
                  <a:gd name="T45" fmla="*/ 3372 h 3971"/>
                  <a:gd name="T46" fmla="*/ 2423 w 2507"/>
                  <a:gd name="T47" fmla="*/ 3328 h 3971"/>
                  <a:gd name="T48" fmla="*/ 2507 w 2507"/>
                  <a:gd name="T49" fmla="*/ 0 h 3971"/>
                  <a:gd name="T50" fmla="*/ 2350 w 2507"/>
                  <a:gd name="T51" fmla="*/ 45 h 3971"/>
                  <a:gd name="T52" fmla="*/ 2194 w 2507"/>
                  <a:gd name="T53" fmla="*/ 78 h 3971"/>
                  <a:gd name="T54" fmla="*/ 2037 w 2507"/>
                  <a:gd name="T55" fmla="*/ 111 h 3971"/>
                  <a:gd name="T56" fmla="*/ 1868 w 2507"/>
                  <a:gd name="T57" fmla="*/ 122 h 3971"/>
                  <a:gd name="T58" fmla="*/ 1699 w 2507"/>
                  <a:gd name="T59" fmla="*/ 144 h 3971"/>
                  <a:gd name="T60" fmla="*/ 1531 w 2507"/>
                  <a:gd name="T61" fmla="*/ 155 h 3971"/>
                  <a:gd name="T62" fmla="*/ 1374 w 2507"/>
                  <a:gd name="T63" fmla="*/ 155 h 3971"/>
                  <a:gd name="T64" fmla="*/ 1205 w 2507"/>
                  <a:gd name="T65" fmla="*/ 155 h 3971"/>
                  <a:gd name="T66" fmla="*/ 1049 w 2507"/>
                  <a:gd name="T67" fmla="*/ 155 h 3971"/>
                  <a:gd name="T68" fmla="*/ 904 w 2507"/>
                  <a:gd name="T69" fmla="*/ 167 h 3971"/>
                  <a:gd name="T70" fmla="*/ 759 w 2507"/>
                  <a:gd name="T71" fmla="*/ 167 h 3971"/>
                  <a:gd name="T72" fmla="*/ 639 w 2507"/>
                  <a:gd name="T73" fmla="*/ 178 h 3971"/>
                  <a:gd name="T74" fmla="*/ 506 w 2507"/>
                  <a:gd name="T75" fmla="*/ 189 h 3971"/>
                  <a:gd name="T76" fmla="*/ 410 w 2507"/>
                  <a:gd name="T77" fmla="*/ 200 h 3971"/>
                  <a:gd name="T78" fmla="*/ 313 w 2507"/>
                  <a:gd name="T79" fmla="*/ 233 h 3971"/>
                  <a:gd name="T80" fmla="*/ 241 w 2507"/>
                  <a:gd name="T81" fmla="*/ 266 h 3971"/>
                  <a:gd name="T82" fmla="*/ 181 w 2507"/>
                  <a:gd name="T83" fmla="*/ 300 h 3971"/>
                  <a:gd name="T84" fmla="*/ 133 w 2507"/>
                  <a:gd name="T85" fmla="*/ 355 h 3971"/>
                  <a:gd name="T86" fmla="*/ 84 w 2507"/>
                  <a:gd name="T87" fmla="*/ 411 h 3971"/>
                  <a:gd name="T88" fmla="*/ 60 w 2507"/>
                  <a:gd name="T89" fmla="*/ 466 h 3971"/>
                  <a:gd name="T90" fmla="*/ 36 w 2507"/>
                  <a:gd name="T91" fmla="*/ 533 h 3971"/>
                  <a:gd name="T92" fmla="*/ 12 w 2507"/>
                  <a:gd name="T93" fmla="*/ 588 h 3971"/>
                  <a:gd name="T94" fmla="*/ 0 w 2507"/>
                  <a:gd name="T95" fmla="*/ 632 h 3971"/>
                  <a:gd name="T96" fmla="*/ 0 w 2507"/>
                  <a:gd name="T97" fmla="*/ 666 h 397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507"/>
                  <a:gd name="T148" fmla="*/ 0 h 3971"/>
                  <a:gd name="T149" fmla="*/ 2507 w 2507"/>
                  <a:gd name="T150" fmla="*/ 3971 h 3971"/>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507" h="3971">
                    <a:moveTo>
                      <a:pt x="0" y="3971"/>
                    </a:moveTo>
                    <a:lnTo>
                      <a:pt x="0" y="3960"/>
                    </a:lnTo>
                    <a:lnTo>
                      <a:pt x="0" y="3938"/>
                    </a:lnTo>
                    <a:lnTo>
                      <a:pt x="12" y="3916"/>
                    </a:lnTo>
                    <a:lnTo>
                      <a:pt x="12" y="3894"/>
                    </a:lnTo>
                    <a:lnTo>
                      <a:pt x="24" y="3860"/>
                    </a:lnTo>
                    <a:lnTo>
                      <a:pt x="36" y="3827"/>
                    </a:lnTo>
                    <a:lnTo>
                      <a:pt x="48" y="3805"/>
                    </a:lnTo>
                    <a:lnTo>
                      <a:pt x="60" y="3772"/>
                    </a:lnTo>
                    <a:lnTo>
                      <a:pt x="72" y="3738"/>
                    </a:lnTo>
                    <a:lnTo>
                      <a:pt x="84" y="3716"/>
                    </a:lnTo>
                    <a:lnTo>
                      <a:pt x="108" y="3683"/>
                    </a:lnTo>
                    <a:lnTo>
                      <a:pt x="133" y="3661"/>
                    </a:lnTo>
                    <a:lnTo>
                      <a:pt x="157" y="3627"/>
                    </a:lnTo>
                    <a:lnTo>
                      <a:pt x="181" y="3605"/>
                    </a:lnTo>
                    <a:lnTo>
                      <a:pt x="205" y="3583"/>
                    </a:lnTo>
                    <a:lnTo>
                      <a:pt x="241" y="3561"/>
                    </a:lnTo>
                    <a:lnTo>
                      <a:pt x="277" y="3550"/>
                    </a:lnTo>
                    <a:lnTo>
                      <a:pt x="313" y="3527"/>
                    </a:lnTo>
                    <a:lnTo>
                      <a:pt x="362" y="3516"/>
                    </a:lnTo>
                    <a:lnTo>
                      <a:pt x="410" y="3505"/>
                    </a:lnTo>
                    <a:lnTo>
                      <a:pt x="458" y="3494"/>
                    </a:lnTo>
                    <a:lnTo>
                      <a:pt x="506" y="3494"/>
                    </a:lnTo>
                    <a:lnTo>
                      <a:pt x="566" y="3483"/>
                    </a:lnTo>
                    <a:lnTo>
                      <a:pt x="639" y="3483"/>
                    </a:lnTo>
                    <a:lnTo>
                      <a:pt x="699" y="3472"/>
                    </a:lnTo>
                    <a:lnTo>
                      <a:pt x="759" y="3472"/>
                    </a:lnTo>
                    <a:lnTo>
                      <a:pt x="832" y="3472"/>
                    </a:lnTo>
                    <a:lnTo>
                      <a:pt x="904" y="3472"/>
                    </a:lnTo>
                    <a:lnTo>
                      <a:pt x="976" y="3461"/>
                    </a:lnTo>
                    <a:lnTo>
                      <a:pt x="1049" y="3461"/>
                    </a:lnTo>
                    <a:lnTo>
                      <a:pt x="1133" y="3461"/>
                    </a:lnTo>
                    <a:lnTo>
                      <a:pt x="1205" y="3461"/>
                    </a:lnTo>
                    <a:lnTo>
                      <a:pt x="1290" y="3461"/>
                    </a:lnTo>
                    <a:lnTo>
                      <a:pt x="1374" y="3461"/>
                    </a:lnTo>
                    <a:lnTo>
                      <a:pt x="1446" y="3461"/>
                    </a:lnTo>
                    <a:lnTo>
                      <a:pt x="1531" y="3450"/>
                    </a:lnTo>
                    <a:lnTo>
                      <a:pt x="1615" y="3450"/>
                    </a:lnTo>
                    <a:lnTo>
                      <a:pt x="1699" y="3450"/>
                    </a:lnTo>
                    <a:lnTo>
                      <a:pt x="1784" y="3439"/>
                    </a:lnTo>
                    <a:lnTo>
                      <a:pt x="1868" y="3428"/>
                    </a:lnTo>
                    <a:lnTo>
                      <a:pt x="1953" y="3417"/>
                    </a:lnTo>
                    <a:lnTo>
                      <a:pt x="2037" y="3417"/>
                    </a:lnTo>
                    <a:lnTo>
                      <a:pt x="2109" y="3394"/>
                    </a:lnTo>
                    <a:lnTo>
                      <a:pt x="2194" y="3383"/>
                    </a:lnTo>
                    <a:lnTo>
                      <a:pt x="2266" y="3372"/>
                    </a:lnTo>
                    <a:lnTo>
                      <a:pt x="2350" y="3350"/>
                    </a:lnTo>
                    <a:lnTo>
                      <a:pt x="2423" y="3328"/>
                    </a:lnTo>
                    <a:lnTo>
                      <a:pt x="2507" y="3306"/>
                    </a:lnTo>
                    <a:lnTo>
                      <a:pt x="2507" y="0"/>
                    </a:lnTo>
                    <a:lnTo>
                      <a:pt x="2423" y="22"/>
                    </a:lnTo>
                    <a:lnTo>
                      <a:pt x="2350" y="45"/>
                    </a:lnTo>
                    <a:lnTo>
                      <a:pt x="2266" y="67"/>
                    </a:lnTo>
                    <a:lnTo>
                      <a:pt x="2194" y="78"/>
                    </a:lnTo>
                    <a:lnTo>
                      <a:pt x="2109" y="100"/>
                    </a:lnTo>
                    <a:lnTo>
                      <a:pt x="2037" y="111"/>
                    </a:lnTo>
                    <a:lnTo>
                      <a:pt x="1953" y="122"/>
                    </a:lnTo>
                    <a:lnTo>
                      <a:pt x="1868" y="122"/>
                    </a:lnTo>
                    <a:lnTo>
                      <a:pt x="1784" y="133"/>
                    </a:lnTo>
                    <a:lnTo>
                      <a:pt x="1699" y="144"/>
                    </a:lnTo>
                    <a:lnTo>
                      <a:pt x="1615" y="144"/>
                    </a:lnTo>
                    <a:lnTo>
                      <a:pt x="1531" y="155"/>
                    </a:lnTo>
                    <a:lnTo>
                      <a:pt x="1446" y="155"/>
                    </a:lnTo>
                    <a:lnTo>
                      <a:pt x="1374" y="155"/>
                    </a:lnTo>
                    <a:lnTo>
                      <a:pt x="1290" y="155"/>
                    </a:lnTo>
                    <a:lnTo>
                      <a:pt x="1205" y="155"/>
                    </a:lnTo>
                    <a:lnTo>
                      <a:pt x="1133" y="155"/>
                    </a:lnTo>
                    <a:lnTo>
                      <a:pt x="1049" y="155"/>
                    </a:lnTo>
                    <a:lnTo>
                      <a:pt x="976" y="167"/>
                    </a:lnTo>
                    <a:lnTo>
                      <a:pt x="904" y="167"/>
                    </a:lnTo>
                    <a:lnTo>
                      <a:pt x="832" y="167"/>
                    </a:lnTo>
                    <a:lnTo>
                      <a:pt x="759" y="167"/>
                    </a:lnTo>
                    <a:lnTo>
                      <a:pt x="699" y="167"/>
                    </a:lnTo>
                    <a:lnTo>
                      <a:pt x="639" y="178"/>
                    </a:lnTo>
                    <a:lnTo>
                      <a:pt x="566" y="178"/>
                    </a:lnTo>
                    <a:lnTo>
                      <a:pt x="506" y="189"/>
                    </a:lnTo>
                    <a:lnTo>
                      <a:pt x="458" y="200"/>
                    </a:lnTo>
                    <a:lnTo>
                      <a:pt x="410" y="200"/>
                    </a:lnTo>
                    <a:lnTo>
                      <a:pt x="362" y="211"/>
                    </a:lnTo>
                    <a:lnTo>
                      <a:pt x="313" y="233"/>
                    </a:lnTo>
                    <a:lnTo>
                      <a:pt x="277" y="244"/>
                    </a:lnTo>
                    <a:lnTo>
                      <a:pt x="241" y="266"/>
                    </a:lnTo>
                    <a:lnTo>
                      <a:pt x="205" y="277"/>
                    </a:lnTo>
                    <a:lnTo>
                      <a:pt x="181" y="300"/>
                    </a:lnTo>
                    <a:lnTo>
                      <a:pt x="157" y="322"/>
                    </a:lnTo>
                    <a:lnTo>
                      <a:pt x="133" y="355"/>
                    </a:lnTo>
                    <a:lnTo>
                      <a:pt x="108" y="377"/>
                    </a:lnTo>
                    <a:lnTo>
                      <a:pt x="84" y="411"/>
                    </a:lnTo>
                    <a:lnTo>
                      <a:pt x="72" y="444"/>
                    </a:lnTo>
                    <a:lnTo>
                      <a:pt x="60" y="466"/>
                    </a:lnTo>
                    <a:lnTo>
                      <a:pt x="48" y="499"/>
                    </a:lnTo>
                    <a:lnTo>
                      <a:pt x="36" y="533"/>
                    </a:lnTo>
                    <a:lnTo>
                      <a:pt x="24" y="555"/>
                    </a:lnTo>
                    <a:lnTo>
                      <a:pt x="12" y="588"/>
                    </a:lnTo>
                    <a:lnTo>
                      <a:pt x="12" y="610"/>
                    </a:lnTo>
                    <a:lnTo>
                      <a:pt x="0" y="632"/>
                    </a:lnTo>
                    <a:lnTo>
                      <a:pt x="0" y="655"/>
                    </a:lnTo>
                    <a:lnTo>
                      <a:pt x="0" y="666"/>
                    </a:lnTo>
                    <a:lnTo>
                      <a:pt x="0" y="3971"/>
                    </a:lnTo>
                    <a:close/>
                  </a:path>
                </a:pathLst>
              </a:custGeom>
              <a:solidFill>
                <a:srgbClr val="FFFFFF"/>
              </a:solidFill>
              <a:ln w="28575" cmpd="sng">
                <a:solidFill>
                  <a:srgbClr val="0000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4131" name="Freeform 27">
                <a:extLst>
                  <a:ext uri="{FF2B5EF4-FFF2-40B4-BE49-F238E27FC236}">
                    <a16:creationId xmlns:a16="http://schemas.microsoft.com/office/drawing/2014/main" id="{3C07C6BB-5FA6-408E-AAFC-E029B3E82D7D}"/>
                  </a:ext>
                </a:extLst>
              </p:cNvPr>
              <p:cNvSpPr>
                <a:spLocks/>
              </p:cNvSpPr>
              <p:nvPr/>
            </p:nvSpPr>
            <p:spPr bwMode="auto">
              <a:xfrm>
                <a:off x="228" y="144"/>
                <a:ext cx="109" cy="3727"/>
              </a:xfrm>
              <a:custGeom>
                <a:avLst/>
                <a:gdLst>
                  <a:gd name="T0" fmla="*/ 109 w 109"/>
                  <a:gd name="T1" fmla="*/ 3317 h 3727"/>
                  <a:gd name="T2" fmla="*/ 85 w 109"/>
                  <a:gd name="T3" fmla="*/ 3372 h 3727"/>
                  <a:gd name="T4" fmla="*/ 61 w 109"/>
                  <a:gd name="T5" fmla="*/ 3416 h 3727"/>
                  <a:gd name="T6" fmla="*/ 49 w 109"/>
                  <a:gd name="T7" fmla="*/ 3472 h 3727"/>
                  <a:gd name="T8" fmla="*/ 37 w 109"/>
                  <a:gd name="T9" fmla="*/ 3516 h 3727"/>
                  <a:gd name="T10" fmla="*/ 24 w 109"/>
                  <a:gd name="T11" fmla="*/ 3572 h 3727"/>
                  <a:gd name="T12" fmla="*/ 12 w 109"/>
                  <a:gd name="T13" fmla="*/ 3627 h 3727"/>
                  <a:gd name="T14" fmla="*/ 0 w 109"/>
                  <a:gd name="T15" fmla="*/ 3683 h 3727"/>
                  <a:gd name="T16" fmla="*/ 0 w 109"/>
                  <a:gd name="T17" fmla="*/ 3727 h 3727"/>
                  <a:gd name="T18" fmla="*/ 0 w 109"/>
                  <a:gd name="T19" fmla="*/ 410 h 3727"/>
                  <a:gd name="T20" fmla="*/ 0 w 109"/>
                  <a:gd name="T21" fmla="*/ 355 h 3727"/>
                  <a:gd name="T22" fmla="*/ 12 w 109"/>
                  <a:gd name="T23" fmla="*/ 299 h 3727"/>
                  <a:gd name="T24" fmla="*/ 24 w 109"/>
                  <a:gd name="T25" fmla="*/ 255 h 3727"/>
                  <a:gd name="T26" fmla="*/ 37 w 109"/>
                  <a:gd name="T27" fmla="*/ 200 h 3727"/>
                  <a:gd name="T28" fmla="*/ 49 w 109"/>
                  <a:gd name="T29" fmla="*/ 144 h 3727"/>
                  <a:gd name="T30" fmla="*/ 61 w 109"/>
                  <a:gd name="T31" fmla="*/ 100 h 3727"/>
                  <a:gd name="T32" fmla="*/ 85 w 109"/>
                  <a:gd name="T33" fmla="*/ 44 h 3727"/>
                  <a:gd name="T34" fmla="*/ 109 w 109"/>
                  <a:gd name="T35" fmla="*/ 0 h 3727"/>
                  <a:gd name="T36" fmla="*/ 109 w 109"/>
                  <a:gd name="T37" fmla="*/ 3317 h 372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09"/>
                  <a:gd name="T58" fmla="*/ 0 h 3727"/>
                  <a:gd name="T59" fmla="*/ 109 w 109"/>
                  <a:gd name="T60" fmla="*/ 3727 h 372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09" h="3727">
                    <a:moveTo>
                      <a:pt x="109" y="3317"/>
                    </a:moveTo>
                    <a:lnTo>
                      <a:pt x="85" y="3372"/>
                    </a:lnTo>
                    <a:lnTo>
                      <a:pt x="61" y="3416"/>
                    </a:lnTo>
                    <a:lnTo>
                      <a:pt x="49" y="3472"/>
                    </a:lnTo>
                    <a:lnTo>
                      <a:pt x="37" y="3516"/>
                    </a:lnTo>
                    <a:lnTo>
                      <a:pt x="24" y="3572"/>
                    </a:lnTo>
                    <a:lnTo>
                      <a:pt x="12" y="3627"/>
                    </a:lnTo>
                    <a:lnTo>
                      <a:pt x="0" y="3683"/>
                    </a:lnTo>
                    <a:lnTo>
                      <a:pt x="0" y="3727"/>
                    </a:lnTo>
                    <a:lnTo>
                      <a:pt x="0" y="410"/>
                    </a:lnTo>
                    <a:lnTo>
                      <a:pt x="0" y="355"/>
                    </a:lnTo>
                    <a:lnTo>
                      <a:pt x="12" y="299"/>
                    </a:lnTo>
                    <a:lnTo>
                      <a:pt x="24" y="255"/>
                    </a:lnTo>
                    <a:lnTo>
                      <a:pt x="37" y="200"/>
                    </a:lnTo>
                    <a:lnTo>
                      <a:pt x="49" y="144"/>
                    </a:lnTo>
                    <a:lnTo>
                      <a:pt x="61" y="100"/>
                    </a:lnTo>
                    <a:lnTo>
                      <a:pt x="85" y="44"/>
                    </a:lnTo>
                    <a:lnTo>
                      <a:pt x="109" y="0"/>
                    </a:lnTo>
                    <a:lnTo>
                      <a:pt x="109" y="3317"/>
                    </a:lnTo>
                    <a:close/>
                  </a:path>
                </a:pathLst>
              </a:custGeom>
              <a:solidFill>
                <a:srgbClr val="C6CBC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4132" name="Freeform 28">
                <a:extLst>
                  <a:ext uri="{FF2B5EF4-FFF2-40B4-BE49-F238E27FC236}">
                    <a16:creationId xmlns:a16="http://schemas.microsoft.com/office/drawing/2014/main" id="{F691F8B7-E020-4BAF-8594-5FA18B26060C}"/>
                  </a:ext>
                </a:extLst>
              </p:cNvPr>
              <p:cNvSpPr>
                <a:spLocks/>
              </p:cNvSpPr>
              <p:nvPr/>
            </p:nvSpPr>
            <p:spPr bwMode="auto">
              <a:xfrm>
                <a:off x="228" y="144"/>
                <a:ext cx="109" cy="3727"/>
              </a:xfrm>
              <a:custGeom>
                <a:avLst/>
                <a:gdLst>
                  <a:gd name="T0" fmla="*/ 109 w 109"/>
                  <a:gd name="T1" fmla="*/ 3317 h 3727"/>
                  <a:gd name="T2" fmla="*/ 85 w 109"/>
                  <a:gd name="T3" fmla="*/ 3372 h 3727"/>
                  <a:gd name="T4" fmla="*/ 61 w 109"/>
                  <a:gd name="T5" fmla="*/ 3416 h 3727"/>
                  <a:gd name="T6" fmla="*/ 49 w 109"/>
                  <a:gd name="T7" fmla="*/ 3472 h 3727"/>
                  <a:gd name="T8" fmla="*/ 37 w 109"/>
                  <a:gd name="T9" fmla="*/ 3516 h 3727"/>
                  <a:gd name="T10" fmla="*/ 24 w 109"/>
                  <a:gd name="T11" fmla="*/ 3572 h 3727"/>
                  <a:gd name="T12" fmla="*/ 12 w 109"/>
                  <a:gd name="T13" fmla="*/ 3627 h 3727"/>
                  <a:gd name="T14" fmla="*/ 0 w 109"/>
                  <a:gd name="T15" fmla="*/ 3683 h 3727"/>
                  <a:gd name="T16" fmla="*/ 0 w 109"/>
                  <a:gd name="T17" fmla="*/ 3727 h 3727"/>
                  <a:gd name="T18" fmla="*/ 0 w 109"/>
                  <a:gd name="T19" fmla="*/ 410 h 3727"/>
                  <a:gd name="T20" fmla="*/ 0 w 109"/>
                  <a:gd name="T21" fmla="*/ 355 h 3727"/>
                  <a:gd name="T22" fmla="*/ 12 w 109"/>
                  <a:gd name="T23" fmla="*/ 299 h 3727"/>
                  <a:gd name="T24" fmla="*/ 24 w 109"/>
                  <a:gd name="T25" fmla="*/ 255 h 3727"/>
                  <a:gd name="T26" fmla="*/ 37 w 109"/>
                  <a:gd name="T27" fmla="*/ 200 h 3727"/>
                  <a:gd name="T28" fmla="*/ 49 w 109"/>
                  <a:gd name="T29" fmla="*/ 144 h 3727"/>
                  <a:gd name="T30" fmla="*/ 61 w 109"/>
                  <a:gd name="T31" fmla="*/ 100 h 3727"/>
                  <a:gd name="T32" fmla="*/ 85 w 109"/>
                  <a:gd name="T33" fmla="*/ 44 h 3727"/>
                  <a:gd name="T34" fmla="*/ 109 w 109"/>
                  <a:gd name="T35" fmla="*/ 0 h 3727"/>
                  <a:gd name="T36" fmla="*/ 109 w 109"/>
                  <a:gd name="T37" fmla="*/ 3317 h 372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09"/>
                  <a:gd name="T58" fmla="*/ 0 h 3727"/>
                  <a:gd name="T59" fmla="*/ 109 w 109"/>
                  <a:gd name="T60" fmla="*/ 3727 h 372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09" h="3727">
                    <a:moveTo>
                      <a:pt x="109" y="3317"/>
                    </a:moveTo>
                    <a:lnTo>
                      <a:pt x="85" y="3372"/>
                    </a:lnTo>
                    <a:lnTo>
                      <a:pt x="61" y="3416"/>
                    </a:lnTo>
                    <a:lnTo>
                      <a:pt x="49" y="3472"/>
                    </a:lnTo>
                    <a:lnTo>
                      <a:pt x="37" y="3516"/>
                    </a:lnTo>
                    <a:lnTo>
                      <a:pt x="24" y="3572"/>
                    </a:lnTo>
                    <a:lnTo>
                      <a:pt x="12" y="3627"/>
                    </a:lnTo>
                    <a:lnTo>
                      <a:pt x="0" y="3683"/>
                    </a:lnTo>
                    <a:lnTo>
                      <a:pt x="0" y="3727"/>
                    </a:lnTo>
                    <a:lnTo>
                      <a:pt x="0" y="410"/>
                    </a:lnTo>
                    <a:lnTo>
                      <a:pt x="0" y="355"/>
                    </a:lnTo>
                    <a:lnTo>
                      <a:pt x="12" y="299"/>
                    </a:lnTo>
                    <a:lnTo>
                      <a:pt x="24" y="255"/>
                    </a:lnTo>
                    <a:lnTo>
                      <a:pt x="37" y="200"/>
                    </a:lnTo>
                    <a:lnTo>
                      <a:pt x="49" y="144"/>
                    </a:lnTo>
                    <a:lnTo>
                      <a:pt x="61" y="100"/>
                    </a:lnTo>
                    <a:lnTo>
                      <a:pt x="85" y="44"/>
                    </a:lnTo>
                    <a:lnTo>
                      <a:pt x="109" y="0"/>
                    </a:lnTo>
                    <a:lnTo>
                      <a:pt x="109" y="3317"/>
                    </a:lnTo>
                  </a:path>
                </a:pathLst>
              </a:custGeom>
              <a:noFill/>
              <a:ln w="0">
                <a:solidFill>
                  <a:srgbClr val="0E0D0C"/>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4133" name="Freeform 29">
                <a:extLst>
                  <a:ext uri="{FF2B5EF4-FFF2-40B4-BE49-F238E27FC236}">
                    <a16:creationId xmlns:a16="http://schemas.microsoft.com/office/drawing/2014/main" id="{6EFA90EB-FC72-415A-80AA-3D5B2508FC53}"/>
                  </a:ext>
                </a:extLst>
              </p:cNvPr>
              <p:cNvSpPr>
                <a:spLocks/>
              </p:cNvSpPr>
              <p:nvPr/>
            </p:nvSpPr>
            <p:spPr bwMode="auto">
              <a:xfrm>
                <a:off x="5339" y="166"/>
                <a:ext cx="121" cy="3705"/>
              </a:xfrm>
              <a:custGeom>
                <a:avLst/>
                <a:gdLst>
                  <a:gd name="T0" fmla="*/ 0 w 121"/>
                  <a:gd name="T1" fmla="*/ 3295 h 3705"/>
                  <a:gd name="T2" fmla="*/ 36 w 121"/>
                  <a:gd name="T3" fmla="*/ 3350 h 3705"/>
                  <a:gd name="T4" fmla="*/ 48 w 121"/>
                  <a:gd name="T5" fmla="*/ 3394 h 3705"/>
                  <a:gd name="T6" fmla="*/ 72 w 121"/>
                  <a:gd name="T7" fmla="*/ 3450 h 3705"/>
                  <a:gd name="T8" fmla="*/ 84 w 121"/>
                  <a:gd name="T9" fmla="*/ 3494 h 3705"/>
                  <a:gd name="T10" fmla="*/ 96 w 121"/>
                  <a:gd name="T11" fmla="*/ 3550 h 3705"/>
                  <a:gd name="T12" fmla="*/ 108 w 121"/>
                  <a:gd name="T13" fmla="*/ 3605 h 3705"/>
                  <a:gd name="T14" fmla="*/ 121 w 121"/>
                  <a:gd name="T15" fmla="*/ 3661 h 3705"/>
                  <a:gd name="T16" fmla="*/ 121 w 121"/>
                  <a:gd name="T17" fmla="*/ 3705 h 3705"/>
                  <a:gd name="T18" fmla="*/ 121 w 121"/>
                  <a:gd name="T19" fmla="*/ 411 h 3705"/>
                  <a:gd name="T20" fmla="*/ 121 w 121"/>
                  <a:gd name="T21" fmla="*/ 355 h 3705"/>
                  <a:gd name="T22" fmla="*/ 108 w 121"/>
                  <a:gd name="T23" fmla="*/ 300 h 3705"/>
                  <a:gd name="T24" fmla="*/ 96 w 121"/>
                  <a:gd name="T25" fmla="*/ 244 h 3705"/>
                  <a:gd name="T26" fmla="*/ 84 w 121"/>
                  <a:gd name="T27" fmla="*/ 189 h 3705"/>
                  <a:gd name="T28" fmla="*/ 72 w 121"/>
                  <a:gd name="T29" fmla="*/ 144 h 3705"/>
                  <a:gd name="T30" fmla="*/ 48 w 121"/>
                  <a:gd name="T31" fmla="*/ 89 h 3705"/>
                  <a:gd name="T32" fmla="*/ 36 w 121"/>
                  <a:gd name="T33" fmla="*/ 45 h 3705"/>
                  <a:gd name="T34" fmla="*/ 0 w 121"/>
                  <a:gd name="T35" fmla="*/ 0 h 3705"/>
                  <a:gd name="T36" fmla="*/ 0 w 121"/>
                  <a:gd name="T37" fmla="*/ 3295 h 370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21"/>
                  <a:gd name="T58" fmla="*/ 0 h 3705"/>
                  <a:gd name="T59" fmla="*/ 121 w 121"/>
                  <a:gd name="T60" fmla="*/ 3705 h 370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21" h="3705">
                    <a:moveTo>
                      <a:pt x="0" y="3295"/>
                    </a:moveTo>
                    <a:lnTo>
                      <a:pt x="36" y="3350"/>
                    </a:lnTo>
                    <a:lnTo>
                      <a:pt x="48" y="3394"/>
                    </a:lnTo>
                    <a:lnTo>
                      <a:pt x="72" y="3450"/>
                    </a:lnTo>
                    <a:lnTo>
                      <a:pt x="84" y="3494"/>
                    </a:lnTo>
                    <a:lnTo>
                      <a:pt x="96" y="3550"/>
                    </a:lnTo>
                    <a:lnTo>
                      <a:pt x="108" y="3605"/>
                    </a:lnTo>
                    <a:lnTo>
                      <a:pt x="121" y="3661"/>
                    </a:lnTo>
                    <a:lnTo>
                      <a:pt x="121" y="3705"/>
                    </a:lnTo>
                    <a:lnTo>
                      <a:pt x="121" y="411"/>
                    </a:lnTo>
                    <a:lnTo>
                      <a:pt x="121" y="355"/>
                    </a:lnTo>
                    <a:lnTo>
                      <a:pt x="108" y="300"/>
                    </a:lnTo>
                    <a:lnTo>
                      <a:pt x="96" y="244"/>
                    </a:lnTo>
                    <a:lnTo>
                      <a:pt x="84" y="189"/>
                    </a:lnTo>
                    <a:lnTo>
                      <a:pt x="72" y="144"/>
                    </a:lnTo>
                    <a:lnTo>
                      <a:pt x="48" y="89"/>
                    </a:lnTo>
                    <a:lnTo>
                      <a:pt x="36" y="45"/>
                    </a:lnTo>
                    <a:lnTo>
                      <a:pt x="0" y="0"/>
                    </a:lnTo>
                    <a:lnTo>
                      <a:pt x="0" y="3295"/>
                    </a:lnTo>
                    <a:close/>
                  </a:path>
                </a:pathLst>
              </a:custGeom>
              <a:solidFill>
                <a:srgbClr val="C6CBC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4134" name="Freeform 30">
                <a:extLst>
                  <a:ext uri="{FF2B5EF4-FFF2-40B4-BE49-F238E27FC236}">
                    <a16:creationId xmlns:a16="http://schemas.microsoft.com/office/drawing/2014/main" id="{BC72BE7A-09D4-40AF-B02E-60213B03D11F}"/>
                  </a:ext>
                </a:extLst>
              </p:cNvPr>
              <p:cNvSpPr>
                <a:spLocks/>
              </p:cNvSpPr>
              <p:nvPr/>
            </p:nvSpPr>
            <p:spPr bwMode="auto">
              <a:xfrm>
                <a:off x="5339" y="166"/>
                <a:ext cx="121" cy="3705"/>
              </a:xfrm>
              <a:custGeom>
                <a:avLst/>
                <a:gdLst>
                  <a:gd name="T0" fmla="*/ 0 w 121"/>
                  <a:gd name="T1" fmla="*/ 3295 h 3705"/>
                  <a:gd name="T2" fmla="*/ 36 w 121"/>
                  <a:gd name="T3" fmla="*/ 3350 h 3705"/>
                  <a:gd name="T4" fmla="*/ 48 w 121"/>
                  <a:gd name="T5" fmla="*/ 3394 h 3705"/>
                  <a:gd name="T6" fmla="*/ 72 w 121"/>
                  <a:gd name="T7" fmla="*/ 3450 h 3705"/>
                  <a:gd name="T8" fmla="*/ 84 w 121"/>
                  <a:gd name="T9" fmla="*/ 3494 h 3705"/>
                  <a:gd name="T10" fmla="*/ 96 w 121"/>
                  <a:gd name="T11" fmla="*/ 3550 h 3705"/>
                  <a:gd name="T12" fmla="*/ 108 w 121"/>
                  <a:gd name="T13" fmla="*/ 3605 h 3705"/>
                  <a:gd name="T14" fmla="*/ 121 w 121"/>
                  <a:gd name="T15" fmla="*/ 3661 h 3705"/>
                  <a:gd name="T16" fmla="*/ 121 w 121"/>
                  <a:gd name="T17" fmla="*/ 3705 h 3705"/>
                  <a:gd name="T18" fmla="*/ 121 w 121"/>
                  <a:gd name="T19" fmla="*/ 411 h 3705"/>
                  <a:gd name="T20" fmla="*/ 121 w 121"/>
                  <a:gd name="T21" fmla="*/ 355 h 3705"/>
                  <a:gd name="T22" fmla="*/ 108 w 121"/>
                  <a:gd name="T23" fmla="*/ 300 h 3705"/>
                  <a:gd name="T24" fmla="*/ 96 w 121"/>
                  <a:gd name="T25" fmla="*/ 244 h 3705"/>
                  <a:gd name="T26" fmla="*/ 84 w 121"/>
                  <a:gd name="T27" fmla="*/ 189 h 3705"/>
                  <a:gd name="T28" fmla="*/ 72 w 121"/>
                  <a:gd name="T29" fmla="*/ 144 h 3705"/>
                  <a:gd name="T30" fmla="*/ 48 w 121"/>
                  <a:gd name="T31" fmla="*/ 89 h 3705"/>
                  <a:gd name="T32" fmla="*/ 36 w 121"/>
                  <a:gd name="T33" fmla="*/ 45 h 3705"/>
                  <a:gd name="T34" fmla="*/ 0 w 121"/>
                  <a:gd name="T35" fmla="*/ 0 h 3705"/>
                  <a:gd name="T36" fmla="*/ 0 w 121"/>
                  <a:gd name="T37" fmla="*/ 3295 h 370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21"/>
                  <a:gd name="T58" fmla="*/ 0 h 3705"/>
                  <a:gd name="T59" fmla="*/ 121 w 121"/>
                  <a:gd name="T60" fmla="*/ 3705 h 370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21" h="3705">
                    <a:moveTo>
                      <a:pt x="0" y="3295"/>
                    </a:moveTo>
                    <a:lnTo>
                      <a:pt x="36" y="3350"/>
                    </a:lnTo>
                    <a:lnTo>
                      <a:pt x="48" y="3394"/>
                    </a:lnTo>
                    <a:lnTo>
                      <a:pt x="72" y="3450"/>
                    </a:lnTo>
                    <a:lnTo>
                      <a:pt x="84" y="3494"/>
                    </a:lnTo>
                    <a:lnTo>
                      <a:pt x="96" y="3550"/>
                    </a:lnTo>
                    <a:lnTo>
                      <a:pt x="108" y="3605"/>
                    </a:lnTo>
                    <a:lnTo>
                      <a:pt x="121" y="3661"/>
                    </a:lnTo>
                    <a:lnTo>
                      <a:pt x="121" y="3705"/>
                    </a:lnTo>
                    <a:lnTo>
                      <a:pt x="121" y="411"/>
                    </a:lnTo>
                    <a:lnTo>
                      <a:pt x="121" y="355"/>
                    </a:lnTo>
                    <a:lnTo>
                      <a:pt x="108" y="300"/>
                    </a:lnTo>
                    <a:lnTo>
                      <a:pt x="96" y="244"/>
                    </a:lnTo>
                    <a:lnTo>
                      <a:pt x="84" y="189"/>
                    </a:lnTo>
                    <a:lnTo>
                      <a:pt x="72" y="144"/>
                    </a:lnTo>
                    <a:lnTo>
                      <a:pt x="48" y="89"/>
                    </a:lnTo>
                    <a:lnTo>
                      <a:pt x="36" y="45"/>
                    </a:lnTo>
                    <a:lnTo>
                      <a:pt x="0" y="0"/>
                    </a:lnTo>
                    <a:lnTo>
                      <a:pt x="0" y="3295"/>
                    </a:lnTo>
                  </a:path>
                </a:pathLst>
              </a:custGeom>
              <a:noFill/>
              <a:ln w="0">
                <a:solidFill>
                  <a:srgbClr val="0E0D0C"/>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4135" name="Freeform 31">
                <a:extLst>
                  <a:ext uri="{FF2B5EF4-FFF2-40B4-BE49-F238E27FC236}">
                    <a16:creationId xmlns:a16="http://schemas.microsoft.com/office/drawing/2014/main" id="{DC291459-D4FC-41C0-90F4-9E8F98967DF8}"/>
                  </a:ext>
                </a:extLst>
              </p:cNvPr>
              <p:cNvSpPr>
                <a:spLocks/>
              </p:cNvSpPr>
              <p:nvPr/>
            </p:nvSpPr>
            <p:spPr bwMode="auto">
              <a:xfrm>
                <a:off x="240" y="3456"/>
                <a:ext cx="2616" cy="676"/>
              </a:xfrm>
              <a:custGeom>
                <a:avLst/>
                <a:gdLst>
                  <a:gd name="T0" fmla="*/ 2616 w 2616"/>
                  <a:gd name="T1" fmla="*/ 676 h 676"/>
                  <a:gd name="T2" fmla="*/ 2616 w 2616"/>
                  <a:gd name="T3" fmla="*/ 665 h 676"/>
                  <a:gd name="T4" fmla="*/ 2616 w 2616"/>
                  <a:gd name="T5" fmla="*/ 643 h 676"/>
                  <a:gd name="T6" fmla="*/ 2604 w 2616"/>
                  <a:gd name="T7" fmla="*/ 621 h 676"/>
                  <a:gd name="T8" fmla="*/ 2604 w 2616"/>
                  <a:gd name="T9" fmla="*/ 587 h 676"/>
                  <a:gd name="T10" fmla="*/ 2592 w 2616"/>
                  <a:gd name="T11" fmla="*/ 565 h 676"/>
                  <a:gd name="T12" fmla="*/ 2580 w 2616"/>
                  <a:gd name="T13" fmla="*/ 532 h 676"/>
                  <a:gd name="T14" fmla="*/ 2568 w 2616"/>
                  <a:gd name="T15" fmla="*/ 510 h 676"/>
                  <a:gd name="T16" fmla="*/ 2556 w 2616"/>
                  <a:gd name="T17" fmla="*/ 477 h 676"/>
                  <a:gd name="T18" fmla="*/ 2544 w 2616"/>
                  <a:gd name="T19" fmla="*/ 443 h 676"/>
                  <a:gd name="T20" fmla="*/ 2520 w 2616"/>
                  <a:gd name="T21" fmla="*/ 421 h 676"/>
                  <a:gd name="T22" fmla="*/ 2507 w 2616"/>
                  <a:gd name="T23" fmla="*/ 388 h 676"/>
                  <a:gd name="T24" fmla="*/ 2483 w 2616"/>
                  <a:gd name="T25" fmla="*/ 354 h 676"/>
                  <a:gd name="T26" fmla="*/ 2459 w 2616"/>
                  <a:gd name="T27" fmla="*/ 332 h 676"/>
                  <a:gd name="T28" fmla="*/ 2435 w 2616"/>
                  <a:gd name="T29" fmla="*/ 310 h 676"/>
                  <a:gd name="T30" fmla="*/ 2411 w 2616"/>
                  <a:gd name="T31" fmla="*/ 288 h 676"/>
                  <a:gd name="T32" fmla="*/ 2375 w 2616"/>
                  <a:gd name="T33" fmla="*/ 266 h 676"/>
                  <a:gd name="T34" fmla="*/ 2339 w 2616"/>
                  <a:gd name="T35" fmla="*/ 255 h 676"/>
                  <a:gd name="T36" fmla="*/ 2303 w 2616"/>
                  <a:gd name="T37" fmla="*/ 232 h 676"/>
                  <a:gd name="T38" fmla="*/ 2254 w 2616"/>
                  <a:gd name="T39" fmla="*/ 221 h 676"/>
                  <a:gd name="T40" fmla="*/ 2206 w 2616"/>
                  <a:gd name="T41" fmla="*/ 210 h 676"/>
                  <a:gd name="T42" fmla="*/ 2158 w 2616"/>
                  <a:gd name="T43" fmla="*/ 199 h 676"/>
                  <a:gd name="T44" fmla="*/ 2098 w 2616"/>
                  <a:gd name="T45" fmla="*/ 199 h 676"/>
                  <a:gd name="T46" fmla="*/ 2049 w 2616"/>
                  <a:gd name="T47" fmla="*/ 188 h 676"/>
                  <a:gd name="T48" fmla="*/ 1977 w 2616"/>
                  <a:gd name="T49" fmla="*/ 188 h 676"/>
                  <a:gd name="T50" fmla="*/ 1917 w 2616"/>
                  <a:gd name="T51" fmla="*/ 177 h 676"/>
                  <a:gd name="T52" fmla="*/ 1845 w 2616"/>
                  <a:gd name="T53" fmla="*/ 177 h 676"/>
                  <a:gd name="T54" fmla="*/ 1784 w 2616"/>
                  <a:gd name="T55" fmla="*/ 177 h 676"/>
                  <a:gd name="T56" fmla="*/ 1712 w 2616"/>
                  <a:gd name="T57" fmla="*/ 166 h 676"/>
                  <a:gd name="T58" fmla="*/ 1640 w 2616"/>
                  <a:gd name="T59" fmla="*/ 166 h 676"/>
                  <a:gd name="T60" fmla="*/ 1555 w 2616"/>
                  <a:gd name="T61" fmla="*/ 166 h 676"/>
                  <a:gd name="T62" fmla="*/ 1483 w 2616"/>
                  <a:gd name="T63" fmla="*/ 166 h 676"/>
                  <a:gd name="T64" fmla="*/ 1411 w 2616"/>
                  <a:gd name="T65" fmla="*/ 166 h 676"/>
                  <a:gd name="T66" fmla="*/ 1326 w 2616"/>
                  <a:gd name="T67" fmla="*/ 166 h 676"/>
                  <a:gd name="T68" fmla="*/ 1242 w 2616"/>
                  <a:gd name="T69" fmla="*/ 166 h 676"/>
                  <a:gd name="T70" fmla="*/ 1170 w 2616"/>
                  <a:gd name="T71" fmla="*/ 155 h 676"/>
                  <a:gd name="T72" fmla="*/ 1085 w 2616"/>
                  <a:gd name="T73" fmla="*/ 155 h 676"/>
                  <a:gd name="T74" fmla="*/ 1001 w 2616"/>
                  <a:gd name="T75" fmla="*/ 155 h 676"/>
                  <a:gd name="T76" fmla="*/ 916 w 2616"/>
                  <a:gd name="T77" fmla="*/ 144 h 676"/>
                  <a:gd name="T78" fmla="*/ 832 w 2616"/>
                  <a:gd name="T79" fmla="*/ 144 h 676"/>
                  <a:gd name="T80" fmla="*/ 748 w 2616"/>
                  <a:gd name="T81" fmla="*/ 133 h 676"/>
                  <a:gd name="T82" fmla="*/ 663 w 2616"/>
                  <a:gd name="T83" fmla="*/ 122 h 676"/>
                  <a:gd name="T84" fmla="*/ 579 w 2616"/>
                  <a:gd name="T85" fmla="*/ 110 h 676"/>
                  <a:gd name="T86" fmla="*/ 507 w 2616"/>
                  <a:gd name="T87" fmla="*/ 99 h 676"/>
                  <a:gd name="T88" fmla="*/ 422 w 2616"/>
                  <a:gd name="T89" fmla="*/ 88 h 676"/>
                  <a:gd name="T90" fmla="*/ 338 w 2616"/>
                  <a:gd name="T91" fmla="*/ 66 h 676"/>
                  <a:gd name="T92" fmla="*/ 266 w 2616"/>
                  <a:gd name="T93" fmla="*/ 55 h 676"/>
                  <a:gd name="T94" fmla="*/ 193 w 2616"/>
                  <a:gd name="T95" fmla="*/ 33 h 676"/>
                  <a:gd name="T96" fmla="*/ 109 w 2616"/>
                  <a:gd name="T97" fmla="*/ 0 h 676"/>
                  <a:gd name="T98" fmla="*/ 73 w 2616"/>
                  <a:gd name="T99" fmla="*/ 88 h 676"/>
                  <a:gd name="T100" fmla="*/ 37 w 2616"/>
                  <a:gd name="T101" fmla="*/ 177 h 676"/>
                  <a:gd name="T102" fmla="*/ 12 w 2616"/>
                  <a:gd name="T103" fmla="*/ 266 h 676"/>
                  <a:gd name="T104" fmla="*/ 0 w 2616"/>
                  <a:gd name="T105" fmla="*/ 354 h 676"/>
                  <a:gd name="T106" fmla="*/ 0 w 2616"/>
                  <a:gd name="T107" fmla="*/ 443 h 676"/>
                  <a:gd name="T108" fmla="*/ 12 w 2616"/>
                  <a:gd name="T109" fmla="*/ 532 h 676"/>
                  <a:gd name="T110" fmla="*/ 37 w 2616"/>
                  <a:gd name="T111" fmla="*/ 610 h 676"/>
                  <a:gd name="T112" fmla="*/ 73 w 2616"/>
                  <a:gd name="T113" fmla="*/ 676 h 676"/>
                  <a:gd name="T114" fmla="*/ 2616 w 2616"/>
                  <a:gd name="T115" fmla="*/ 676 h 67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2616"/>
                  <a:gd name="T175" fmla="*/ 0 h 676"/>
                  <a:gd name="T176" fmla="*/ 2616 w 2616"/>
                  <a:gd name="T177" fmla="*/ 676 h 67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2616" h="676">
                    <a:moveTo>
                      <a:pt x="2616" y="676"/>
                    </a:moveTo>
                    <a:lnTo>
                      <a:pt x="2616" y="665"/>
                    </a:lnTo>
                    <a:lnTo>
                      <a:pt x="2616" y="643"/>
                    </a:lnTo>
                    <a:lnTo>
                      <a:pt x="2604" y="621"/>
                    </a:lnTo>
                    <a:lnTo>
                      <a:pt x="2604" y="587"/>
                    </a:lnTo>
                    <a:lnTo>
                      <a:pt x="2592" y="565"/>
                    </a:lnTo>
                    <a:lnTo>
                      <a:pt x="2580" y="532"/>
                    </a:lnTo>
                    <a:lnTo>
                      <a:pt x="2568" y="510"/>
                    </a:lnTo>
                    <a:lnTo>
                      <a:pt x="2556" y="477"/>
                    </a:lnTo>
                    <a:lnTo>
                      <a:pt x="2544" y="443"/>
                    </a:lnTo>
                    <a:lnTo>
                      <a:pt x="2520" y="421"/>
                    </a:lnTo>
                    <a:lnTo>
                      <a:pt x="2507" y="388"/>
                    </a:lnTo>
                    <a:lnTo>
                      <a:pt x="2483" y="354"/>
                    </a:lnTo>
                    <a:lnTo>
                      <a:pt x="2459" y="332"/>
                    </a:lnTo>
                    <a:lnTo>
                      <a:pt x="2435" y="310"/>
                    </a:lnTo>
                    <a:lnTo>
                      <a:pt x="2411" y="288"/>
                    </a:lnTo>
                    <a:lnTo>
                      <a:pt x="2375" y="266"/>
                    </a:lnTo>
                    <a:lnTo>
                      <a:pt x="2339" y="255"/>
                    </a:lnTo>
                    <a:lnTo>
                      <a:pt x="2303" y="232"/>
                    </a:lnTo>
                    <a:lnTo>
                      <a:pt x="2254" y="221"/>
                    </a:lnTo>
                    <a:lnTo>
                      <a:pt x="2206" y="210"/>
                    </a:lnTo>
                    <a:lnTo>
                      <a:pt x="2158" y="199"/>
                    </a:lnTo>
                    <a:lnTo>
                      <a:pt x="2098" y="199"/>
                    </a:lnTo>
                    <a:lnTo>
                      <a:pt x="2049" y="188"/>
                    </a:lnTo>
                    <a:lnTo>
                      <a:pt x="1977" y="188"/>
                    </a:lnTo>
                    <a:lnTo>
                      <a:pt x="1917" y="177"/>
                    </a:lnTo>
                    <a:lnTo>
                      <a:pt x="1845" y="177"/>
                    </a:lnTo>
                    <a:lnTo>
                      <a:pt x="1784" y="177"/>
                    </a:lnTo>
                    <a:lnTo>
                      <a:pt x="1712" y="166"/>
                    </a:lnTo>
                    <a:lnTo>
                      <a:pt x="1640" y="166"/>
                    </a:lnTo>
                    <a:lnTo>
                      <a:pt x="1555" y="166"/>
                    </a:lnTo>
                    <a:lnTo>
                      <a:pt x="1483" y="166"/>
                    </a:lnTo>
                    <a:lnTo>
                      <a:pt x="1411" y="166"/>
                    </a:lnTo>
                    <a:lnTo>
                      <a:pt x="1326" y="166"/>
                    </a:lnTo>
                    <a:lnTo>
                      <a:pt x="1242" y="166"/>
                    </a:lnTo>
                    <a:lnTo>
                      <a:pt x="1170" y="155"/>
                    </a:lnTo>
                    <a:lnTo>
                      <a:pt x="1085" y="155"/>
                    </a:lnTo>
                    <a:lnTo>
                      <a:pt x="1001" y="155"/>
                    </a:lnTo>
                    <a:lnTo>
                      <a:pt x="916" y="144"/>
                    </a:lnTo>
                    <a:lnTo>
                      <a:pt x="832" y="144"/>
                    </a:lnTo>
                    <a:lnTo>
                      <a:pt x="748" y="133"/>
                    </a:lnTo>
                    <a:lnTo>
                      <a:pt x="663" y="122"/>
                    </a:lnTo>
                    <a:lnTo>
                      <a:pt x="579" y="110"/>
                    </a:lnTo>
                    <a:lnTo>
                      <a:pt x="507" y="99"/>
                    </a:lnTo>
                    <a:lnTo>
                      <a:pt x="422" y="88"/>
                    </a:lnTo>
                    <a:lnTo>
                      <a:pt x="338" y="66"/>
                    </a:lnTo>
                    <a:lnTo>
                      <a:pt x="266" y="55"/>
                    </a:lnTo>
                    <a:lnTo>
                      <a:pt x="193" y="33"/>
                    </a:lnTo>
                    <a:lnTo>
                      <a:pt x="109" y="0"/>
                    </a:lnTo>
                    <a:lnTo>
                      <a:pt x="73" y="88"/>
                    </a:lnTo>
                    <a:lnTo>
                      <a:pt x="37" y="177"/>
                    </a:lnTo>
                    <a:lnTo>
                      <a:pt x="12" y="266"/>
                    </a:lnTo>
                    <a:lnTo>
                      <a:pt x="0" y="354"/>
                    </a:lnTo>
                    <a:lnTo>
                      <a:pt x="0" y="443"/>
                    </a:lnTo>
                    <a:lnTo>
                      <a:pt x="12" y="532"/>
                    </a:lnTo>
                    <a:lnTo>
                      <a:pt x="37" y="610"/>
                    </a:lnTo>
                    <a:lnTo>
                      <a:pt x="73" y="676"/>
                    </a:lnTo>
                    <a:lnTo>
                      <a:pt x="2616" y="676"/>
                    </a:lnTo>
                  </a:path>
                </a:pathLst>
              </a:custGeom>
              <a:noFill/>
              <a:ln w="19050" cmpd="sng">
                <a:solidFill>
                  <a:srgbClr val="0E0D0C"/>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4136" name="Freeform 32">
                <a:extLst>
                  <a:ext uri="{FF2B5EF4-FFF2-40B4-BE49-F238E27FC236}">
                    <a16:creationId xmlns:a16="http://schemas.microsoft.com/office/drawing/2014/main" id="{F322F3AD-33D4-49A1-B4B0-6C413A0E8C3E}"/>
                  </a:ext>
                </a:extLst>
              </p:cNvPr>
              <p:cNvSpPr>
                <a:spLocks/>
              </p:cNvSpPr>
              <p:nvPr/>
            </p:nvSpPr>
            <p:spPr bwMode="auto">
              <a:xfrm>
                <a:off x="2844" y="3461"/>
                <a:ext cx="2616" cy="676"/>
              </a:xfrm>
              <a:custGeom>
                <a:avLst/>
                <a:gdLst>
                  <a:gd name="T0" fmla="*/ 0 w 2616"/>
                  <a:gd name="T1" fmla="*/ 676 h 676"/>
                  <a:gd name="T2" fmla="*/ 0 w 2616"/>
                  <a:gd name="T3" fmla="*/ 665 h 676"/>
                  <a:gd name="T4" fmla="*/ 0 w 2616"/>
                  <a:gd name="T5" fmla="*/ 643 h 676"/>
                  <a:gd name="T6" fmla="*/ 12 w 2616"/>
                  <a:gd name="T7" fmla="*/ 621 h 676"/>
                  <a:gd name="T8" fmla="*/ 12 w 2616"/>
                  <a:gd name="T9" fmla="*/ 587 h 676"/>
                  <a:gd name="T10" fmla="*/ 24 w 2616"/>
                  <a:gd name="T11" fmla="*/ 565 h 676"/>
                  <a:gd name="T12" fmla="*/ 36 w 2616"/>
                  <a:gd name="T13" fmla="*/ 532 h 676"/>
                  <a:gd name="T14" fmla="*/ 48 w 2616"/>
                  <a:gd name="T15" fmla="*/ 510 h 676"/>
                  <a:gd name="T16" fmla="*/ 60 w 2616"/>
                  <a:gd name="T17" fmla="*/ 477 h 676"/>
                  <a:gd name="T18" fmla="*/ 72 w 2616"/>
                  <a:gd name="T19" fmla="*/ 443 h 676"/>
                  <a:gd name="T20" fmla="*/ 84 w 2616"/>
                  <a:gd name="T21" fmla="*/ 421 h 676"/>
                  <a:gd name="T22" fmla="*/ 108 w 2616"/>
                  <a:gd name="T23" fmla="*/ 388 h 676"/>
                  <a:gd name="T24" fmla="*/ 133 w 2616"/>
                  <a:gd name="T25" fmla="*/ 354 h 676"/>
                  <a:gd name="T26" fmla="*/ 157 w 2616"/>
                  <a:gd name="T27" fmla="*/ 332 h 676"/>
                  <a:gd name="T28" fmla="*/ 181 w 2616"/>
                  <a:gd name="T29" fmla="*/ 310 h 676"/>
                  <a:gd name="T30" fmla="*/ 205 w 2616"/>
                  <a:gd name="T31" fmla="*/ 288 h 676"/>
                  <a:gd name="T32" fmla="*/ 229 w 2616"/>
                  <a:gd name="T33" fmla="*/ 266 h 676"/>
                  <a:gd name="T34" fmla="*/ 265 w 2616"/>
                  <a:gd name="T35" fmla="*/ 255 h 676"/>
                  <a:gd name="T36" fmla="*/ 313 w 2616"/>
                  <a:gd name="T37" fmla="*/ 232 h 676"/>
                  <a:gd name="T38" fmla="*/ 362 w 2616"/>
                  <a:gd name="T39" fmla="*/ 221 h 676"/>
                  <a:gd name="T40" fmla="*/ 410 w 2616"/>
                  <a:gd name="T41" fmla="*/ 210 h 676"/>
                  <a:gd name="T42" fmla="*/ 458 w 2616"/>
                  <a:gd name="T43" fmla="*/ 199 h 676"/>
                  <a:gd name="T44" fmla="*/ 506 w 2616"/>
                  <a:gd name="T45" fmla="*/ 199 h 676"/>
                  <a:gd name="T46" fmla="*/ 566 w 2616"/>
                  <a:gd name="T47" fmla="*/ 188 h 676"/>
                  <a:gd name="T48" fmla="*/ 627 w 2616"/>
                  <a:gd name="T49" fmla="*/ 188 h 676"/>
                  <a:gd name="T50" fmla="*/ 699 w 2616"/>
                  <a:gd name="T51" fmla="*/ 177 h 676"/>
                  <a:gd name="T52" fmla="*/ 759 w 2616"/>
                  <a:gd name="T53" fmla="*/ 177 h 676"/>
                  <a:gd name="T54" fmla="*/ 832 w 2616"/>
                  <a:gd name="T55" fmla="*/ 177 h 676"/>
                  <a:gd name="T56" fmla="*/ 904 w 2616"/>
                  <a:gd name="T57" fmla="*/ 166 h 676"/>
                  <a:gd name="T58" fmla="*/ 976 w 2616"/>
                  <a:gd name="T59" fmla="*/ 166 h 676"/>
                  <a:gd name="T60" fmla="*/ 1049 w 2616"/>
                  <a:gd name="T61" fmla="*/ 166 h 676"/>
                  <a:gd name="T62" fmla="*/ 1133 w 2616"/>
                  <a:gd name="T63" fmla="*/ 166 h 676"/>
                  <a:gd name="T64" fmla="*/ 1205 w 2616"/>
                  <a:gd name="T65" fmla="*/ 166 h 676"/>
                  <a:gd name="T66" fmla="*/ 1290 w 2616"/>
                  <a:gd name="T67" fmla="*/ 166 h 676"/>
                  <a:gd name="T68" fmla="*/ 1374 w 2616"/>
                  <a:gd name="T69" fmla="*/ 166 h 676"/>
                  <a:gd name="T70" fmla="*/ 1446 w 2616"/>
                  <a:gd name="T71" fmla="*/ 155 h 676"/>
                  <a:gd name="T72" fmla="*/ 1531 w 2616"/>
                  <a:gd name="T73" fmla="*/ 155 h 676"/>
                  <a:gd name="T74" fmla="*/ 1615 w 2616"/>
                  <a:gd name="T75" fmla="*/ 155 h 676"/>
                  <a:gd name="T76" fmla="*/ 1699 w 2616"/>
                  <a:gd name="T77" fmla="*/ 144 h 676"/>
                  <a:gd name="T78" fmla="*/ 1784 w 2616"/>
                  <a:gd name="T79" fmla="*/ 144 h 676"/>
                  <a:gd name="T80" fmla="*/ 1868 w 2616"/>
                  <a:gd name="T81" fmla="*/ 133 h 676"/>
                  <a:gd name="T82" fmla="*/ 1941 w 2616"/>
                  <a:gd name="T83" fmla="*/ 122 h 676"/>
                  <a:gd name="T84" fmla="*/ 2025 w 2616"/>
                  <a:gd name="T85" fmla="*/ 110 h 676"/>
                  <a:gd name="T86" fmla="*/ 2109 w 2616"/>
                  <a:gd name="T87" fmla="*/ 99 h 676"/>
                  <a:gd name="T88" fmla="*/ 2194 w 2616"/>
                  <a:gd name="T89" fmla="*/ 88 h 676"/>
                  <a:gd name="T90" fmla="*/ 2266 w 2616"/>
                  <a:gd name="T91" fmla="*/ 66 h 676"/>
                  <a:gd name="T92" fmla="*/ 2350 w 2616"/>
                  <a:gd name="T93" fmla="*/ 55 h 676"/>
                  <a:gd name="T94" fmla="*/ 2423 w 2616"/>
                  <a:gd name="T95" fmla="*/ 33 h 676"/>
                  <a:gd name="T96" fmla="*/ 2495 w 2616"/>
                  <a:gd name="T97" fmla="*/ 0 h 676"/>
                  <a:gd name="T98" fmla="*/ 2543 w 2616"/>
                  <a:gd name="T99" fmla="*/ 88 h 676"/>
                  <a:gd name="T100" fmla="*/ 2579 w 2616"/>
                  <a:gd name="T101" fmla="*/ 177 h 676"/>
                  <a:gd name="T102" fmla="*/ 2603 w 2616"/>
                  <a:gd name="T103" fmla="*/ 266 h 676"/>
                  <a:gd name="T104" fmla="*/ 2616 w 2616"/>
                  <a:gd name="T105" fmla="*/ 354 h 676"/>
                  <a:gd name="T106" fmla="*/ 2616 w 2616"/>
                  <a:gd name="T107" fmla="*/ 443 h 676"/>
                  <a:gd name="T108" fmla="*/ 2603 w 2616"/>
                  <a:gd name="T109" fmla="*/ 532 h 676"/>
                  <a:gd name="T110" fmla="*/ 2579 w 2616"/>
                  <a:gd name="T111" fmla="*/ 610 h 676"/>
                  <a:gd name="T112" fmla="*/ 2543 w 2616"/>
                  <a:gd name="T113" fmla="*/ 676 h 676"/>
                  <a:gd name="T114" fmla="*/ 0 w 2616"/>
                  <a:gd name="T115" fmla="*/ 676 h 67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2616"/>
                  <a:gd name="T175" fmla="*/ 0 h 676"/>
                  <a:gd name="T176" fmla="*/ 2616 w 2616"/>
                  <a:gd name="T177" fmla="*/ 676 h 67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2616" h="676">
                    <a:moveTo>
                      <a:pt x="0" y="676"/>
                    </a:moveTo>
                    <a:lnTo>
                      <a:pt x="0" y="665"/>
                    </a:lnTo>
                    <a:lnTo>
                      <a:pt x="0" y="643"/>
                    </a:lnTo>
                    <a:lnTo>
                      <a:pt x="12" y="621"/>
                    </a:lnTo>
                    <a:lnTo>
                      <a:pt x="12" y="587"/>
                    </a:lnTo>
                    <a:lnTo>
                      <a:pt x="24" y="565"/>
                    </a:lnTo>
                    <a:lnTo>
                      <a:pt x="36" y="532"/>
                    </a:lnTo>
                    <a:lnTo>
                      <a:pt x="48" y="510"/>
                    </a:lnTo>
                    <a:lnTo>
                      <a:pt x="60" y="477"/>
                    </a:lnTo>
                    <a:lnTo>
                      <a:pt x="72" y="443"/>
                    </a:lnTo>
                    <a:lnTo>
                      <a:pt x="84" y="421"/>
                    </a:lnTo>
                    <a:lnTo>
                      <a:pt x="108" y="388"/>
                    </a:lnTo>
                    <a:lnTo>
                      <a:pt x="133" y="354"/>
                    </a:lnTo>
                    <a:lnTo>
                      <a:pt x="157" y="332"/>
                    </a:lnTo>
                    <a:lnTo>
                      <a:pt x="181" y="310"/>
                    </a:lnTo>
                    <a:lnTo>
                      <a:pt x="205" y="288"/>
                    </a:lnTo>
                    <a:lnTo>
                      <a:pt x="229" y="266"/>
                    </a:lnTo>
                    <a:lnTo>
                      <a:pt x="265" y="255"/>
                    </a:lnTo>
                    <a:lnTo>
                      <a:pt x="313" y="232"/>
                    </a:lnTo>
                    <a:lnTo>
                      <a:pt x="362" y="221"/>
                    </a:lnTo>
                    <a:lnTo>
                      <a:pt x="410" y="210"/>
                    </a:lnTo>
                    <a:lnTo>
                      <a:pt x="458" y="199"/>
                    </a:lnTo>
                    <a:lnTo>
                      <a:pt x="506" y="199"/>
                    </a:lnTo>
                    <a:lnTo>
                      <a:pt x="566" y="188"/>
                    </a:lnTo>
                    <a:lnTo>
                      <a:pt x="627" y="188"/>
                    </a:lnTo>
                    <a:lnTo>
                      <a:pt x="699" y="177"/>
                    </a:lnTo>
                    <a:lnTo>
                      <a:pt x="759" y="177"/>
                    </a:lnTo>
                    <a:lnTo>
                      <a:pt x="832" y="177"/>
                    </a:lnTo>
                    <a:lnTo>
                      <a:pt x="904" y="166"/>
                    </a:lnTo>
                    <a:lnTo>
                      <a:pt x="976" y="166"/>
                    </a:lnTo>
                    <a:lnTo>
                      <a:pt x="1049" y="166"/>
                    </a:lnTo>
                    <a:lnTo>
                      <a:pt x="1133" y="166"/>
                    </a:lnTo>
                    <a:lnTo>
                      <a:pt x="1205" y="166"/>
                    </a:lnTo>
                    <a:lnTo>
                      <a:pt x="1290" y="166"/>
                    </a:lnTo>
                    <a:lnTo>
                      <a:pt x="1374" y="166"/>
                    </a:lnTo>
                    <a:lnTo>
                      <a:pt x="1446" y="155"/>
                    </a:lnTo>
                    <a:lnTo>
                      <a:pt x="1531" y="155"/>
                    </a:lnTo>
                    <a:lnTo>
                      <a:pt x="1615" y="155"/>
                    </a:lnTo>
                    <a:lnTo>
                      <a:pt x="1699" y="144"/>
                    </a:lnTo>
                    <a:lnTo>
                      <a:pt x="1784" y="144"/>
                    </a:lnTo>
                    <a:lnTo>
                      <a:pt x="1868" y="133"/>
                    </a:lnTo>
                    <a:lnTo>
                      <a:pt x="1941" y="122"/>
                    </a:lnTo>
                    <a:lnTo>
                      <a:pt x="2025" y="110"/>
                    </a:lnTo>
                    <a:lnTo>
                      <a:pt x="2109" y="99"/>
                    </a:lnTo>
                    <a:lnTo>
                      <a:pt x="2194" y="88"/>
                    </a:lnTo>
                    <a:lnTo>
                      <a:pt x="2266" y="66"/>
                    </a:lnTo>
                    <a:lnTo>
                      <a:pt x="2350" y="55"/>
                    </a:lnTo>
                    <a:lnTo>
                      <a:pt x="2423" y="33"/>
                    </a:lnTo>
                    <a:lnTo>
                      <a:pt x="2495" y="0"/>
                    </a:lnTo>
                    <a:lnTo>
                      <a:pt x="2543" y="88"/>
                    </a:lnTo>
                    <a:lnTo>
                      <a:pt x="2579" y="177"/>
                    </a:lnTo>
                    <a:lnTo>
                      <a:pt x="2603" y="266"/>
                    </a:lnTo>
                    <a:lnTo>
                      <a:pt x="2616" y="354"/>
                    </a:lnTo>
                    <a:lnTo>
                      <a:pt x="2616" y="443"/>
                    </a:lnTo>
                    <a:lnTo>
                      <a:pt x="2603" y="532"/>
                    </a:lnTo>
                    <a:lnTo>
                      <a:pt x="2579" y="610"/>
                    </a:lnTo>
                    <a:lnTo>
                      <a:pt x="2543" y="676"/>
                    </a:lnTo>
                    <a:lnTo>
                      <a:pt x="0" y="676"/>
                    </a:lnTo>
                  </a:path>
                </a:pathLst>
              </a:custGeom>
              <a:noFill/>
              <a:ln w="0">
                <a:solidFill>
                  <a:srgbClr val="0E0D0C"/>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4137" name="Freeform 33">
                <a:extLst>
                  <a:ext uri="{FF2B5EF4-FFF2-40B4-BE49-F238E27FC236}">
                    <a16:creationId xmlns:a16="http://schemas.microsoft.com/office/drawing/2014/main" id="{125F9AB8-7C94-4635-B840-0F1EF0A8AC78}"/>
                  </a:ext>
                </a:extLst>
              </p:cNvPr>
              <p:cNvSpPr>
                <a:spLocks/>
              </p:cNvSpPr>
              <p:nvPr/>
            </p:nvSpPr>
            <p:spPr bwMode="auto">
              <a:xfrm>
                <a:off x="2844" y="3461"/>
                <a:ext cx="2616" cy="676"/>
              </a:xfrm>
              <a:custGeom>
                <a:avLst/>
                <a:gdLst>
                  <a:gd name="T0" fmla="*/ 0 w 2616"/>
                  <a:gd name="T1" fmla="*/ 676 h 676"/>
                  <a:gd name="T2" fmla="*/ 0 w 2616"/>
                  <a:gd name="T3" fmla="*/ 665 h 676"/>
                  <a:gd name="T4" fmla="*/ 0 w 2616"/>
                  <a:gd name="T5" fmla="*/ 643 h 676"/>
                  <a:gd name="T6" fmla="*/ 12 w 2616"/>
                  <a:gd name="T7" fmla="*/ 621 h 676"/>
                  <a:gd name="T8" fmla="*/ 12 w 2616"/>
                  <a:gd name="T9" fmla="*/ 587 h 676"/>
                  <a:gd name="T10" fmla="*/ 24 w 2616"/>
                  <a:gd name="T11" fmla="*/ 565 h 676"/>
                  <a:gd name="T12" fmla="*/ 36 w 2616"/>
                  <a:gd name="T13" fmla="*/ 532 h 676"/>
                  <a:gd name="T14" fmla="*/ 48 w 2616"/>
                  <a:gd name="T15" fmla="*/ 510 h 676"/>
                  <a:gd name="T16" fmla="*/ 60 w 2616"/>
                  <a:gd name="T17" fmla="*/ 477 h 676"/>
                  <a:gd name="T18" fmla="*/ 72 w 2616"/>
                  <a:gd name="T19" fmla="*/ 443 h 676"/>
                  <a:gd name="T20" fmla="*/ 84 w 2616"/>
                  <a:gd name="T21" fmla="*/ 421 h 676"/>
                  <a:gd name="T22" fmla="*/ 108 w 2616"/>
                  <a:gd name="T23" fmla="*/ 388 h 676"/>
                  <a:gd name="T24" fmla="*/ 133 w 2616"/>
                  <a:gd name="T25" fmla="*/ 354 h 676"/>
                  <a:gd name="T26" fmla="*/ 157 w 2616"/>
                  <a:gd name="T27" fmla="*/ 332 h 676"/>
                  <a:gd name="T28" fmla="*/ 181 w 2616"/>
                  <a:gd name="T29" fmla="*/ 310 h 676"/>
                  <a:gd name="T30" fmla="*/ 205 w 2616"/>
                  <a:gd name="T31" fmla="*/ 288 h 676"/>
                  <a:gd name="T32" fmla="*/ 229 w 2616"/>
                  <a:gd name="T33" fmla="*/ 266 h 676"/>
                  <a:gd name="T34" fmla="*/ 265 w 2616"/>
                  <a:gd name="T35" fmla="*/ 255 h 676"/>
                  <a:gd name="T36" fmla="*/ 313 w 2616"/>
                  <a:gd name="T37" fmla="*/ 232 h 676"/>
                  <a:gd name="T38" fmla="*/ 362 w 2616"/>
                  <a:gd name="T39" fmla="*/ 221 h 676"/>
                  <a:gd name="T40" fmla="*/ 410 w 2616"/>
                  <a:gd name="T41" fmla="*/ 210 h 676"/>
                  <a:gd name="T42" fmla="*/ 458 w 2616"/>
                  <a:gd name="T43" fmla="*/ 199 h 676"/>
                  <a:gd name="T44" fmla="*/ 506 w 2616"/>
                  <a:gd name="T45" fmla="*/ 199 h 676"/>
                  <a:gd name="T46" fmla="*/ 566 w 2616"/>
                  <a:gd name="T47" fmla="*/ 188 h 676"/>
                  <a:gd name="T48" fmla="*/ 627 w 2616"/>
                  <a:gd name="T49" fmla="*/ 188 h 676"/>
                  <a:gd name="T50" fmla="*/ 699 w 2616"/>
                  <a:gd name="T51" fmla="*/ 177 h 676"/>
                  <a:gd name="T52" fmla="*/ 759 w 2616"/>
                  <a:gd name="T53" fmla="*/ 177 h 676"/>
                  <a:gd name="T54" fmla="*/ 832 w 2616"/>
                  <a:gd name="T55" fmla="*/ 177 h 676"/>
                  <a:gd name="T56" fmla="*/ 904 w 2616"/>
                  <a:gd name="T57" fmla="*/ 166 h 676"/>
                  <a:gd name="T58" fmla="*/ 976 w 2616"/>
                  <a:gd name="T59" fmla="*/ 166 h 676"/>
                  <a:gd name="T60" fmla="*/ 1049 w 2616"/>
                  <a:gd name="T61" fmla="*/ 166 h 676"/>
                  <a:gd name="T62" fmla="*/ 1133 w 2616"/>
                  <a:gd name="T63" fmla="*/ 166 h 676"/>
                  <a:gd name="T64" fmla="*/ 1205 w 2616"/>
                  <a:gd name="T65" fmla="*/ 166 h 676"/>
                  <a:gd name="T66" fmla="*/ 1290 w 2616"/>
                  <a:gd name="T67" fmla="*/ 166 h 676"/>
                  <a:gd name="T68" fmla="*/ 1374 w 2616"/>
                  <a:gd name="T69" fmla="*/ 166 h 676"/>
                  <a:gd name="T70" fmla="*/ 1446 w 2616"/>
                  <a:gd name="T71" fmla="*/ 155 h 676"/>
                  <a:gd name="T72" fmla="*/ 1531 w 2616"/>
                  <a:gd name="T73" fmla="*/ 155 h 676"/>
                  <a:gd name="T74" fmla="*/ 1615 w 2616"/>
                  <a:gd name="T75" fmla="*/ 155 h 676"/>
                  <a:gd name="T76" fmla="*/ 1699 w 2616"/>
                  <a:gd name="T77" fmla="*/ 144 h 676"/>
                  <a:gd name="T78" fmla="*/ 1784 w 2616"/>
                  <a:gd name="T79" fmla="*/ 144 h 676"/>
                  <a:gd name="T80" fmla="*/ 1868 w 2616"/>
                  <a:gd name="T81" fmla="*/ 133 h 676"/>
                  <a:gd name="T82" fmla="*/ 1941 w 2616"/>
                  <a:gd name="T83" fmla="*/ 122 h 676"/>
                  <a:gd name="T84" fmla="*/ 2025 w 2616"/>
                  <a:gd name="T85" fmla="*/ 110 h 676"/>
                  <a:gd name="T86" fmla="*/ 2109 w 2616"/>
                  <a:gd name="T87" fmla="*/ 99 h 676"/>
                  <a:gd name="T88" fmla="*/ 2194 w 2616"/>
                  <a:gd name="T89" fmla="*/ 88 h 676"/>
                  <a:gd name="T90" fmla="*/ 2266 w 2616"/>
                  <a:gd name="T91" fmla="*/ 66 h 676"/>
                  <a:gd name="T92" fmla="*/ 2350 w 2616"/>
                  <a:gd name="T93" fmla="*/ 55 h 676"/>
                  <a:gd name="T94" fmla="*/ 2423 w 2616"/>
                  <a:gd name="T95" fmla="*/ 33 h 676"/>
                  <a:gd name="T96" fmla="*/ 2495 w 2616"/>
                  <a:gd name="T97" fmla="*/ 0 h 676"/>
                  <a:gd name="T98" fmla="*/ 2543 w 2616"/>
                  <a:gd name="T99" fmla="*/ 88 h 676"/>
                  <a:gd name="T100" fmla="*/ 2579 w 2616"/>
                  <a:gd name="T101" fmla="*/ 177 h 676"/>
                  <a:gd name="T102" fmla="*/ 2603 w 2616"/>
                  <a:gd name="T103" fmla="*/ 266 h 676"/>
                  <a:gd name="T104" fmla="*/ 2616 w 2616"/>
                  <a:gd name="T105" fmla="*/ 354 h 676"/>
                  <a:gd name="T106" fmla="*/ 2616 w 2616"/>
                  <a:gd name="T107" fmla="*/ 443 h 676"/>
                  <a:gd name="T108" fmla="*/ 2603 w 2616"/>
                  <a:gd name="T109" fmla="*/ 532 h 676"/>
                  <a:gd name="T110" fmla="*/ 2579 w 2616"/>
                  <a:gd name="T111" fmla="*/ 610 h 676"/>
                  <a:gd name="T112" fmla="*/ 2543 w 2616"/>
                  <a:gd name="T113" fmla="*/ 676 h 676"/>
                  <a:gd name="T114" fmla="*/ 0 w 2616"/>
                  <a:gd name="T115" fmla="*/ 676 h 67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2616"/>
                  <a:gd name="T175" fmla="*/ 0 h 676"/>
                  <a:gd name="T176" fmla="*/ 2616 w 2616"/>
                  <a:gd name="T177" fmla="*/ 676 h 67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2616" h="676">
                    <a:moveTo>
                      <a:pt x="0" y="676"/>
                    </a:moveTo>
                    <a:lnTo>
                      <a:pt x="0" y="665"/>
                    </a:lnTo>
                    <a:lnTo>
                      <a:pt x="0" y="643"/>
                    </a:lnTo>
                    <a:lnTo>
                      <a:pt x="12" y="621"/>
                    </a:lnTo>
                    <a:lnTo>
                      <a:pt x="12" y="587"/>
                    </a:lnTo>
                    <a:lnTo>
                      <a:pt x="24" y="565"/>
                    </a:lnTo>
                    <a:lnTo>
                      <a:pt x="36" y="532"/>
                    </a:lnTo>
                    <a:lnTo>
                      <a:pt x="48" y="510"/>
                    </a:lnTo>
                    <a:lnTo>
                      <a:pt x="60" y="477"/>
                    </a:lnTo>
                    <a:lnTo>
                      <a:pt x="72" y="443"/>
                    </a:lnTo>
                    <a:lnTo>
                      <a:pt x="84" y="421"/>
                    </a:lnTo>
                    <a:lnTo>
                      <a:pt x="108" y="388"/>
                    </a:lnTo>
                    <a:lnTo>
                      <a:pt x="133" y="354"/>
                    </a:lnTo>
                    <a:lnTo>
                      <a:pt x="157" y="332"/>
                    </a:lnTo>
                    <a:lnTo>
                      <a:pt x="181" y="310"/>
                    </a:lnTo>
                    <a:lnTo>
                      <a:pt x="205" y="288"/>
                    </a:lnTo>
                    <a:lnTo>
                      <a:pt x="229" y="266"/>
                    </a:lnTo>
                    <a:lnTo>
                      <a:pt x="265" y="255"/>
                    </a:lnTo>
                    <a:lnTo>
                      <a:pt x="313" y="232"/>
                    </a:lnTo>
                    <a:lnTo>
                      <a:pt x="362" y="221"/>
                    </a:lnTo>
                    <a:lnTo>
                      <a:pt x="410" y="210"/>
                    </a:lnTo>
                    <a:lnTo>
                      <a:pt x="458" y="199"/>
                    </a:lnTo>
                    <a:lnTo>
                      <a:pt x="506" y="199"/>
                    </a:lnTo>
                    <a:lnTo>
                      <a:pt x="566" y="188"/>
                    </a:lnTo>
                    <a:lnTo>
                      <a:pt x="627" y="188"/>
                    </a:lnTo>
                    <a:lnTo>
                      <a:pt x="699" y="177"/>
                    </a:lnTo>
                    <a:lnTo>
                      <a:pt x="759" y="177"/>
                    </a:lnTo>
                    <a:lnTo>
                      <a:pt x="832" y="177"/>
                    </a:lnTo>
                    <a:lnTo>
                      <a:pt x="904" y="166"/>
                    </a:lnTo>
                    <a:lnTo>
                      <a:pt x="976" y="166"/>
                    </a:lnTo>
                    <a:lnTo>
                      <a:pt x="1049" y="166"/>
                    </a:lnTo>
                    <a:lnTo>
                      <a:pt x="1133" y="166"/>
                    </a:lnTo>
                    <a:lnTo>
                      <a:pt x="1205" y="166"/>
                    </a:lnTo>
                    <a:lnTo>
                      <a:pt x="1290" y="166"/>
                    </a:lnTo>
                    <a:lnTo>
                      <a:pt x="1374" y="166"/>
                    </a:lnTo>
                    <a:lnTo>
                      <a:pt x="1446" y="155"/>
                    </a:lnTo>
                    <a:lnTo>
                      <a:pt x="1531" y="155"/>
                    </a:lnTo>
                    <a:lnTo>
                      <a:pt x="1615" y="155"/>
                    </a:lnTo>
                    <a:lnTo>
                      <a:pt x="1699" y="144"/>
                    </a:lnTo>
                    <a:lnTo>
                      <a:pt x="1784" y="144"/>
                    </a:lnTo>
                    <a:lnTo>
                      <a:pt x="1868" y="133"/>
                    </a:lnTo>
                    <a:lnTo>
                      <a:pt x="1941" y="122"/>
                    </a:lnTo>
                    <a:lnTo>
                      <a:pt x="2025" y="110"/>
                    </a:lnTo>
                    <a:lnTo>
                      <a:pt x="2109" y="99"/>
                    </a:lnTo>
                    <a:lnTo>
                      <a:pt x="2194" y="88"/>
                    </a:lnTo>
                    <a:lnTo>
                      <a:pt x="2266" y="66"/>
                    </a:lnTo>
                    <a:lnTo>
                      <a:pt x="2350" y="55"/>
                    </a:lnTo>
                    <a:lnTo>
                      <a:pt x="2423" y="33"/>
                    </a:lnTo>
                    <a:lnTo>
                      <a:pt x="2495" y="0"/>
                    </a:lnTo>
                    <a:lnTo>
                      <a:pt x="2543" y="88"/>
                    </a:lnTo>
                    <a:lnTo>
                      <a:pt x="2579" y="177"/>
                    </a:lnTo>
                    <a:lnTo>
                      <a:pt x="2603" y="266"/>
                    </a:lnTo>
                    <a:lnTo>
                      <a:pt x="2616" y="354"/>
                    </a:lnTo>
                    <a:lnTo>
                      <a:pt x="2616" y="443"/>
                    </a:lnTo>
                    <a:lnTo>
                      <a:pt x="2603" y="532"/>
                    </a:lnTo>
                    <a:lnTo>
                      <a:pt x="2579" y="610"/>
                    </a:lnTo>
                    <a:lnTo>
                      <a:pt x="2543" y="676"/>
                    </a:lnTo>
                    <a:lnTo>
                      <a:pt x="0" y="676"/>
                    </a:lnTo>
                    <a:close/>
                  </a:path>
                </a:pathLst>
              </a:custGeom>
              <a:solidFill>
                <a:srgbClr val="EEF4F5"/>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4138" name="Freeform 34">
                <a:extLst>
                  <a:ext uri="{FF2B5EF4-FFF2-40B4-BE49-F238E27FC236}">
                    <a16:creationId xmlns:a16="http://schemas.microsoft.com/office/drawing/2014/main" id="{6C3DCA14-AE56-4BDB-BE16-376929D5A134}"/>
                  </a:ext>
                </a:extLst>
              </p:cNvPr>
              <p:cNvSpPr>
                <a:spLocks/>
              </p:cNvSpPr>
              <p:nvPr/>
            </p:nvSpPr>
            <p:spPr bwMode="auto">
              <a:xfrm>
                <a:off x="240" y="3456"/>
                <a:ext cx="2616" cy="676"/>
              </a:xfrm>
              <a:custGeom>
                <a:avLst/>
                <a:gdLst>
                  <a:gd name="T0" fmla="*/ 2616 w 2616"/>
                  <a:gd name="T1" fmla="*/ 676 h 676"/>
                  <a:gd name="T2" fmla="*/ 2616 w 2616"/>
                  <a:gd name="T3" fmla="*/ 665 h 676"/>
                  <a:gd name="T4" fmla="*/ 2616 w 2616"/>
                  <a:gd name="T5" fmla="*/ 643 h 676"/>
                  <a:gd name="T6" fmla="*/ 2604 w 2616"/>
                  <a:gd name="T7" fmla="*/ 621 h 676"/>
                  <a:gd name="T8" fmla="*/ 2604 w 2616"/>
                  <a:gd name="T9" fmla="*/ 587 h 676"/>
                  <a:gd name="T10" fmla="*/ 2592 w 2616"/>
                  <a:gd name="T11" fmla="*/ 565 h 676"/>
                  <a:gd name="T12" fmla="*/ 2580 w 2616"/>
                  <a:gd name="T13" fmla="*/ 532 h 676"/>
                  <a:gd name="T14" fmla="*/ 2568 w 2616"/>
                  <a:gd name="T15" fmla="*/ 510 h 676"/>
                  <a:gd name="T16" fmla="*/ 2556 w 2616"/>
                  <a:gd name="T17" fmla="*/ 477 h 676"/>
                  <a:gd name="T18" fmla="*/ 2544 w 2616"/>
                  <a:gd name="T19" fmla="*/ 443 h 676"/>
                  <a:gd name="T20" fmla="*/ 2520 w 2616"/>
                  <a:gd name="T21" fmla="*/ 421 h 676"/>
                  <a:gd name="T22" fmla="*/ 2507 w 2616"/>
                  <a:gd name="T23" fmla="*/ 388 h 676"/>
                  <a:gd name="T24" fmla="*/ 2483 w 2616"/>
                  <a:gd name="T25" fmla="*/ 354 h 676"/>
                  <a:gd name="T26" fmla="*/ 2459 w 2616"/>
                  <a:gd name="T27" fmla="*/ 332 h 676"/>
                  <a:gd name="T28" fmla="*/ 2435 w 2616"/>
                  <a:gd name="T29" fmla="*/ 310 h 676"/>
                  <a:gd name="T30" fmla="*/ 2411 w 2616"/>
                  <a:gd name="T31" fmla="*/ 288 h 676"/>
                  <a:gd name="T32" fmla="*/ 2375 w 2616"/>
                  <a:gd name="T33" fmla="*/ 266 h 676"/>
                  <a:gd name="T34" fmla="*/ 2339 w 2616"/>
                  <a:gd name="T35" fmla="*/ 255 h 676"/>
                  <a:gd name="T36" fmla="*/ 2303 w 2616"/>
                  <a:gd name="T37" fmla="*/ 232 h 676"/>
                  <a:gd name="T38" fmla="*/ 2254 w 2616"/>
                  <a:gd name="T39" fmla="*/ 221 h 676"/>
                  <a:gd name="T40" fmla="*/ 2206 w 2616"/>
                  <a:gd name="T41" fmla="*/ 210 h 676"/>
                  <a:gd name="T42" fmla="*/ 2158 w 2616"/>
                  <a:gd name="T43" fmla="*/ 199 h 676"/>
                  <a:gd name="T44" fmla="*/ 2098 w 2616"/>
                  <a:gd name="T45" fmla="*/ 199 h 676"/>
                  <a:gd name="T46" fmla="*/ 2049 w 2616"/>
                  <a:gd name="T47" fmla="*/ 188 h 676"/>
                  <a:gd name="T48" fmla="*/ 1977 w 2616"/>
                  <a:gd name="T49" fmla="*/ 188 h 676"/>
                  <a:gd name="T50" fmla="*/ 1917 w 2616"/>
                  <a:gd name="T51" fmla="*/ 177 h 676"/>
                  <a:gd name="T52" fmla="*/ 1845 w 2616"/>
                  <a:gd name="T53" fmla="*/ 177 h 676"/>
                  <a:gd name="T54" fmla="*/ 1784 w 2616"/>
                  <a:gd name="T55" fmla="*/ 177 h 676"/>
                  <a:gd name="T56" fmla="*/ 1712 w 2616"/>
                  <a:gd name="T57" fmla="*/ 166 h 676"/>
                  <a:gd name="T58" fmla="*/ 1640 w 2616"/>
                  <a:gd name="T59" fmla="*/ 166 h 676"/>
                  <a:gd name="T60" fmla="*/ 1555 w 2616"/>
                  <a:gd name="T61" fmla="*/ 166 h 676"/>
                  <a:gd name="T62" fmla="*/ 1483 w 2616"/>
                  <a:gd name="T63" fmla="*/ 166 h 676"/>
                  <a:gd name="T64" fmla="*/ 1411 w 2616"/>
                  <a:gd name="T65" fmla="*/ 166 h 676"/>
                  <a:gd name="T66" fmla="*/ 1326 w 2616"/>
                  <a:gd name="T67" fmla="*/ 166 h 676"/>
                  <a:gd name="T68" fmla="*/ 1242 w 2616"/>
                  <a:gd name="T69" fmla="*/ 166 h 676"/>
                  <a:gd name="T70" fmla="*/ 1170 w 2616"/>
                  <a:gd name="T71" fmla="*/ 155 h 676"/>
                  <a:gd name="T72" fmla="*/ 1085 w 2616"/>
                  <a:gd name="T73" fmla="*/ 155 h 676"/>
                  <a:gd name="T74" fmla="*/ 1001 w 2616"/>
                  <a:gd name="T75" fmla="*/ 155 h 676"/>
                  <a:gd name="T76" fmla="*/ 916 w 2616"/>
                  <a:gd name="T77" fmla="*/ 144 h 676"/>
                  <a:gd name="T78" fmla="*/ 832 w 2616"/>
                  <a:gd name="T79" fmla="*/ 144 h 676"/>
                  <a:gd name="T80" fmla="*/ 748 w 2616"/>
                  <a:gd name="T81" fmla="*/ 133 h 676"/>
                  <a:gd name="T82" fmla="*/ 663 w 2616"/>
                  <a:gd name="T83" fmla="*/ 122 h 676"/>
                  <a:gd name="T84" fmla="*/ 579 w 2616"/>
                  <a:gd name="T85" fmla="*/ 110 h 676"/>
                  <a:gd name="T86" fmla="*/ 507 w 2616"/>
                  <a:gd name="T87" fmla="*/ 99 h 676"/>
                  <a:gd name="T88" fmla="*/ 422 w 2616"/>
                  <a:gd name="T89" fmla="*/ 88 h 676"/>
                  <a:gd name="T90" fmla="*/ 338 w 2616"/>
                  <a:gd name="T91" fmla="*/ 66 h 676"/>
                  <a:gd name="T92" fmla="*/ 266 w 2616"/>
                  <a:gd name="T93" fmla="*/ 55 h 676"/>
                  <a:gd name="T94" fmla="*/ 193 w 2616"/>
                  <a:gd name="T95" fmla="*/ 33 h 676"/>
                  <a:gd name="T96" fmla="*/ 109 w 2616"/>
                  <a:gd name="T97" fmla="*/ 0 h 676"/>
                  <a:gd name="T98" fmla="*/ 73 w 2616"/>
                  <a:gd name="T99" fmla="*/ 88 h 676"/>
                  <a:gd name="T100" fmla="*/ 37 w 2616"/>
                  <a:gd name="T101" fmla="*/ 177 h 676"/>
                  <a:gd name="T102" fmla="*/ 12 w 2616"/>
                  <a:gd name="T103" fmla="*/ 266 h 676"/>
                  <a:gd name="T104" fmla="*/ 0 w 2616"/>
                  <a:gd name="T105" fmla="*/ 354 h 676"/>
                  <a:gd name="T106" fmla="*/ 0 w 2616"/>
                  <a:gd name="T107" fmla="*/ 443 h 676"/>
                  <a:gd name="T108" fmla="*/ 12 w 2616"/>
                  <a:gd name="T109" fmla="*/ 532 h 676"/>
                  <a:gd name="T110" fmla="*/ 37 w 2616"/>
                  <a:gd name="T111" fmla="*/ 610 h 676"/>
                  <a:gd name="T112" fmla="*/ 73 w 2616"/>
                  <a:gd name="T113" fmla="*/ 676 h 676"/>
                  <a:gd name="T114" fmla="*/ 2616 w 2616"/>
                  <a:gd name="T115" fmla="*/ 676 h 67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2616"/>
                  <a:gd name="T175" fmla="*/ 0 h 676"/>
                  <a:gd name="T176" fmla="*/ 2616 w 2616"/>
                  <a:gd name="T177" fmla="*/ 676 h 67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2616" h="676">
                    <a:moveTo>
                      <a:pt x="2616" y="676"/>
                    </a:moveTo>
                    <a:lnTo>
                      <a:pt x="2616" y="665"/>
                    </a:lnTo>
                    <a:lnTo>
                      <a:pt x="2616" y="643"/>
                    </a:lnTo>
                    <a:lnTo>
                      <a:pt x="2604" y="621"/>
                    </a:lnTo>
                    <a:lnTo>
                      <a:pt x="2604" y="587"/>
                    </a:lnTo>
                    <a:lnTo>
                      <a:pt x="2592" y="565"/>
                    </a:lnTo>
                    <a:lnTo>
                      <a:pt x="2580" y="532"/>
                    </a:lnTo>
                    <a:lnTo>
                      <a:pt x="2568" y="510"/>
                    </a:lnTo>
                    <a:lnTo>
                      <a:pt x="2556" y="477"/>
                    </a:lnTo>
                    <a:lnTo>
                      <a:pt x="2544" y="443"/>
                    </a:lnTo>
                    <a:lnTo>
                      <a:pt x="2520" y="421"/>
                    </a:lnTo>
                    <a:lnTo>
                      <a:pt x="2507" y="388"/>
                    </a:lnTo>
                    <a:lnTo>
                      <a:pt x="2483" y="354"/>
                    </a:lnTo>
                    <a:lnTo>
                      <a:pt x="2459" y="332"/>
                    </a:lnTo>
                    <a:lnTo>
                      <a:pt x="2435" y="310"/>
                    </a:lnTo>
                    <a:lnTo>
                      <a:pt x="2411" y="288"/>
                    </a:lnTo>
                    <a:lnTo>
                      <a:pt x="2375" y="266"/>
                    </a:lnTo>
                    <a:lnTo>
                      <a:pt x="2339" y="255"/>
                    </a:lnTo>
                    <a:lnTo>
                      <a:pt x="2303" y="232"/>
                    </a:lnTo>
                    <a:lnTo>
                      <a:pt x="2254" y="221"/>
                    </a:lnTo>
                    <a:lnTo>
                      <a:pt x="2206" y="210"/>
                    </a:lnTo>
                    <a:lnTo>
                      <a:pt x="2158" y="199"/>
                    </a:lnTo>
                    <a:lnTo>
                      <a:pt x="2098" y="199"/>
                    </a:lnTo>
                    <a:lnTo>
                      <a:pt x="2049" y="188"/>
                    </a:lnTo>
                    <a:lnTo>
                      <a:pt x="1977" y="188"/>
                    </a:lnTo>
                    <a:lnTo>
                      <a:pt x="1917" y="177"/>
                    </a:lnTo>
                    <a:lnTo>
                      <a:pt x="1845" y="177"/>
                    </a:lnTo>
                    <a:lnTo>
                      <a:pt x="1784" y="177"/>
                    </a:lnTo>
                    <a:lnTo>
                      <a:pt x="1712" y="166"/>
                    </a:lnTo>
                    <a:lnTo>
                      <a:pt x="1640" y="166"/>
                    </a:lnTo>
                    <a:lnTo>
                      <a:pt x="1555" y="166"/>
                    </a:lnTo>
                    <a:lnTo>
                      <a:pt x="1483" y="166"/>
                    </a:lnTo>
                    <a:lnTo>
                      <a:pt x="1411" y="166"/>
                    </a:lnTo>
                    <a:lnTo>
                      <a:pt x="1326" y="166"/>
                    </a:lnTo>
                    <a:lnTo>
                      <a:pt x="1242" y="166"/>
                    </a:lnTo>
                    <a:lnTo>
                      <a:pt x="1170" y="155"/>
                    </a:lnTo>
                    <a:lnTo>
                      <a:pt x="1085" y="155"/>
                    </a:lnTo>
                    <a:lnTo>
                      <a:pt x="1001" y="155"/>
                    </a:lnTo>
                    <a:lnTo>
                      <a:pt x="916" y="144"/>
                    </a:lnTo>
                    <a:lnTo>
                      <a:pt x="832" y="144"/>
                    </a:lnTo>
                    <a:lnTo>
                      <a:pt x="748" y="133"/>
                    </a:lnTo>
                    <a:lnTo>
                      <a:pt x="663" y="122"/>
                    </a:lnTo>
                    <a:lnTo>
                      <a:pt x="579" y="110"/>
                    </a:lnTo>
                    <a:lnTo>
                      <a:pt x="507" y="99"/>
                    </a:lnTo>
                    <a:lnTo>
                      <a:pt x="422" y="88"/>
                    </a:lnTo>
                    <a:lnTo>
                      <a:pt x="338" y="66"/>
                    </a:lnTo>
                    <a:lnTo>
                      <a:pt x="266" y="55"/>
                    </a:lnTo>
                    <a:lnTo>
                      <a:pt x="193" y="33"/>
                    </a:lnTo>
                    <a:lnTo>
                      <a:pt x="109" y="0"/>
                    </a:lnTo>
                    <a:lnTo>
                      <a:pt x="73" y="88"/>
                    </a:lnTo>
                    <a:lnTo>
                      <a:pt x="37" y="177"/>
                    </a:lnTo>
                    <a:lnTo>
                      <a:pt x="12" y="266"/>
                    </a:lnTo>
                    <a:lnTo>
                      <a:pt x="0" y="354"/>
                    </a:lnTo>
                    <a:lnTo>
                      <a:pt x="0" y="443"/>
                    </a:lnTo>
                    <a:lnTo>
                      <a:pt x="12" y="532"/>
                    </a:lnTo>
                    <a:lnTo>
                      <a:pt x="37" y="610"/>
                    </a:lnTo>
                    <a:lnTo>
                      <a:pt x="73" y="676"/>
                    </a:lnTo>
                    <a:lnTo>
                      <a:pt x="2616" y="676"/>
                    </a:lnTo>
                    <a:close/>
                  </a:path>
                </a:pathLst>
              </a:custGeom>
              <a:solidFill>
                <a:srgbClr val="EEF4F5"/>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grpSp>
        <p:sp>
          <p:nvSpPr>
            <p:cNvPr id="4125" name="Rectangle 35">
              <a:extLst>
                <a:ext uri="{FF2B5EF4-FFF2-40B4-BE49-F238E27FC236}">
                  <a16:creationId xmlns:a16="http://schemas.microsoft.com/office/drawing/2014/main" id="{1CF2F462-753D-44A9-AF60-E3139A928885}"/>
                </a:ext>
              </a:extLst>
            </p:cNvPr>
            <p:cNvSpPr>
              <a:spLocks noChangeArrowheads="1"/>
            </p:cNvSpPr>
            <p:nvPr/>
          </p:nvSpPr>
          <p:spPr bwMode="auto">
            <a:xfrm>
              <a:off x="2784" y="960"/>
              <a:ext cx="96" cy="2832"/>
            </a:xfrm>
            <a:prstGeom prst="rect">
              <a:avLst/>
            </a:prstGeom>
            <a:solidFill>
              <a:schemeClr val="bg1"/>
            </a:solidFill>
            <a:ln w="9525">
              <a:solidFill>
                <a:schemeClr val="bg1"/>
              </a:solidFill>
              <a:miter lim="800000"/>
              <a:headEnd/>
              <a:tailEnd/>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grpSp>
      <p:sp>
        <p:nvSpPr>
          <p:cNvPr id="4100" name="Rectangle 3">
            <a:extLst>
              <a:ext uri="{FF2B5EF4-FFF2-40B4-BE49-F238E27FC236}">
                <a16:creationId xmlns:a16="http://schemas.microsoft.com/office/drawing/2014/main" id="{534CAC37-3EA4-42DF-93B3-8C8CA3B56393}"/>
              </a:ext>
            </a:extLst>
          </p:cNvPr>
          <p:cNvSpPr>
            <a:spLocks noGrp="1" noChangeArrowheads="1"/>
          </p:cNvSpPr>
          <p:nvPr>
            <p:ph type="body" idx="1"/>
          </p:nvPr>
        </p:nvSpPr>
        <p:spPr>
          <a:xfrm>
            <a:off x="4893475" y="2209800"/>
            <a:ext cx="5774525" cy="3505200"/>
          </a:xfrm>
          <a:solidFill>
            <a:schemeClr val="tx1"/>
          </a:solidFill>
        </p:spPr>
        <p:txBody>
          <a:bodyPr/>
          <a:lstStyle/>
          <a:p>
            <a:pPr>
              <a:lnSpc>
                <a:spcPct val="90000"/>
              </a:lnSpc>
              <a:buFont typeface="Wingdings" panose="05000000000000000000" pitchFamily="2" charset="2"/>
              <a:buNone/>
              <a:defRPr/>
            </a:pPr>
            <a:r>
              <a:rPr lang="en-US" sz="2800" dirty="0">
                <a:solidFill>
                  <a:schemeClr val="bg2"/>
                </a:solidFill>
              </a:rPr>
              <a:t>“</a:t>
            </a:r>
            <a:r>
              <a:rPr lang="en-US" sz="3600" dirty="0">
                <a:solidFill>
                  <a:schemeClr val="bg2"/>
                </a:solidFill>
              </a:rPr>
              <a:t>And we know that all things work together for good to those that love God, to those who are the called according to His purpose” (</a:t>
            </a:r>
            <a:r>
              <a:rPr lang="en-US" sz="3600" b="1" dirty="0">
                <a:solidFill>
                  <a:schemeClr val="bg2"/>
                </a:solidFill>
              </a:rPr>
              <a:t>Romans 8:28</a:t>
            </a:r>
            <a:r>
              <a:rPr lang="en-US" sz="3600" dirty="0">
                <a:solidFill>
                  <a:schemeClr val="bg2"/>
                </a:solidFill>
              </a:rPr>
              <a:t>).</a:t>
            </a:r>
          </a:p>
        </p:txBody>
      </p:sp>
      <p:sp>
        <p:nvSpPr>
          <p:cNvPr id="17450" name="AutoShape 42">
            <a:extLst>
              <a:ext uri="{FF2B5EF4-FFF2-40B4-BE49-F238E27FC236}">
                <a16:creationId xmlns:a16="http://schemas.microsoft.com/office/drawing/2014/main" id="{4EC467D2-0CD5-4156-9948-C13A1F6C3E25}"/>
              </a:ext>
            </a:extLst>
          </p:cNvPr>
          <p:cNvSpPr>
            <a:spLocks noChangeArrowheads="1"/>
          </p:cNvSpPr>
          <p:nvPr/>
        </p:nvSpPr>
        <p:spPr bwMode="auto">
          <a:xfrm>
            <a:off x="696083" y="5829300"/>
            <a:ext cx="2313816" cy="685800"/>
          </a:xfrm>
          <a:prstGeom prst="rightArrow">
            <a:avLst>
              <a:gd name="adj1" fmla="val 50000"/>
              <a:gd name="adj2" fmla="val 72222"/>
            </a:avLst>
          </a:prstGeom>
          <a:solidFill>
            <a:srgbClr val="FF9900">
              <a:alpha val="59999"/>
            </a:srgbClr>
          </a:solidFill>
          <a:ln w="12700" cap="sq">
            <a:solidFill>
              <a:schemeClr val="tx1"/>
            </a:solidFill>
            <a:miter lim="800000"/>
            <a:headEnd type="none" w="sm" len="sm"/>
            <a:tailEnd type="none" w="sm" len="sm"/>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7451" name="AutoShape 43">
            <a:extLst>
              <a:ext uri="{FF2B5EF4-FFF2-40B4-BE49-F238E27FC236}">
                <a16:creationId xmlns:a16="http://schemas.microsoft.com/office/drawing/2014/main" id="{E097E2EC-D597-4D06-8212-94976F197844}"/>
              </a:ext>
            </a:extLst>
          </p:cNvPr>
          <p:cNvSpPr>
            <a:spLocks noChangeArrowheads="1"/>
          </p:cNvSpPr>
          <p:nvPr/>
        </p:nvSpPr>
        <p:spPr bwMode="auto">
          <a:xfrm>
            <a:off x="696082" y="5060576"/>
            <a:ext cx="2313817" cy="685800"/>
          </a:xfrm>
          <a:prstGeom prst="rightArrow">
            <a:avLst>
              <a:gd name="adj1" fmla="val 50000"/>
              <a:gd name="adj2" fmla="val 72222"/>
            </a:avLst>
          </a:prstGeom>
          <a:solidFill>
            <a:srgbClr val="993366">
              <a:alpha val="59999"/>
            </a:srgbClr>
          </a:solidFill>
          <a:ln w="12700" cap="sq">
            <a:solidFill>
              <a:schemeClr val="tx1"/>
            </a:solidFill>
            <a:miter lim="800000"/>
            <a:headEnd type="none" w="sm" len="sm"/>
            <a:tailEnd type="none" w="sm" len="sm"/>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7452" name="AutoShape 44">
            <a:extLst>
              <a:ext uri="{FF2B5EF4-FFF2-40B4-BE49-F238E27FC236}">
                <a16:creationId xmlns:a16="http://schemas.microsoft.com/office/drawing/2014/main" id="{6AD253FD-6B60-440B-96B7-E1D41CBAD7C8}"/>
              </a:ext>
            </a:extLst>
          </p:cNvPr>
          <p:cNvSpPr>
            <a:spLocks noChangeArrowheads="1"/>
          </p:cNvSpPr>
          <p:nvPr/>
        </p:nvSpPr>
        <p:spPr bwMode="auto">
          <a:xfrm>
            <a:off x="685800" y="4267200"/>
            <a:ext cx="2324100" cy="685800"/>
          </a:xfrm>
          <a:prstGeom prst="rightArrow">
            <a:avLst>
              <a:gd name="adj1" fmla="val 50000"/>
              <a:gd name="adj2" fmla="val 72222"/>
            </a:avLst>
          </a:prstGeom>
          <a:solidFill>
            <a:srgbClr val="339966">
              <a:alpha val="50195"/>
            </a:srgbClr>
          </a:solidFill>
          <a:ln w="12700" cap="sq">
            <a:solidFill>
              <a:schemeClr val="tx1"/>
            </a:solidFill>
            <a:miter lim="800000"/>
            <a:headEnd type="none" w="sm" len="sm"/>
            <a:tailEnd type="none" w="sm" len="sm"/>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7453" name="AutoShape 45">
            <a:extLst>
              <a:ext uri="{FF2B5EF4-FFF2-40B4-BE49-F238E27FC236}">
                <a16:creationId xmlns:a16="http://schemas.microsoft.com/office/drawing/2014/main" id="{4BAB0422-8BBF-4BA3-8996-E773111568C1}"/>
              </a:ext>
            </a:extLst>
          </p:cNvPr>
          <p:cNvSpPr>
            <a:spLocks noChangeArrowheads="1"/>
          </p:cNvSpPr>
          <p:nvPr/>
        </p:nvSpPr>
        <p:spPr bwMode="auto">
          <a:xfrm>
            <a:off x="685800" y="3520888"/>
            <a:ext cx="2362200" cy="685800"/>
          </a:xfrm>
          <a:prstGeom prst="rightArrow">
            <a:avLst>
              <a:gd name="adj1" fmla="val 50000"/>
              <a:gd name="adj2" fmla="val 72222"/>
            </a:avLst>
          </a:prstGeom>
          <a:solidFill>
            <a:srgbClr val="FF0000">
              <a:alpha val="50195"/>
            </a:srgbClr>
          </a:solidFill>
          <a:ln w="12700" cap="sq">
            <a:solidFill>
              <a:schemeClr val="tx1"/>
            </a:solidFill>
            <a:miter lim="800000"/>
            <a:headEnd type="none" w="sm" len="sm"/>
            <a:tailEnd type="none" w="sm" len="sm"/>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7454" name="AutoShape 46">
            <a:extLst>
              <a:ext uri="{FF2B5EF4-FFF2-40B4-BE49-F238E27FC236}">
                <a16:creationId xmlns:a16="http://schemas.microsoft.com/office/drawing/2014/main" id="{11431593-E5BA-4A26-A644-D32E7FDF5352}"/>
              </a:ext>
            </a:extLst>
          </p:cNvPr>
          <p:cNvSpPr>
            <a:spLocks noChangeArrowheads="1"/>
          </p:cNvSpPr>
          <p:nvPr/>
        </p:nvSpPr>
        <p:spPr bwMode="auto">
          <a:xfrm>
            <a:off x="609600" y="2796988"/>
            <a:ext cx="2438400" cy="685800"/>
          </a:xfrm>
          <a:prstGeom prst="rightArrow">
            <a:avLst>
              <a:gd name="adj1" fmla="val 50000"/>
              <a:gd name="adj2" fmla="val 72222"/>
            </a:avLst>
          </a:prstGeom>
          <a:solidFill>
            <a:schemeClr val="accent1"/>
          </a:solidFill>
          <a:ln w="12700" cap="sq">
            <a:solidFill>
              <a:schemeClr val="tx1"/>
            </a:solidFill>
            <a:miter lim="800000"/>
            <a:headEnd type="none" w="sm" len="sm"/>
            <a:tailEnd type="none" w="sm" len="sm"/>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7455" name="AutoShape 47">
            <a:extLst>
              <a:ext uri="{FF2B5EF4-FFF2-40B4-BE49-F238E27FC236}">
                <a16:creationId xmlns:a16="http://schemas.microsoft.com/office/drawing/2014/main" id="{7999AA72-4479-4DDA-898D-8DABAE9690E5}"/>
              </a:ext>
            </a:extLst>
          </p:cNvPr>
          <p:cNvSpPr>
            <a:spLocks noChangeArrowheads="1"/>
          </p:cNvSpPr>
          <p:nvPr/>
        </p:nvSpPr>
        <p:spPr bwMode="auto">
          <a:xfrm>
            <a:off x="609599" y="2111188"/>
            <a:ext cx="2453911" cy="685800"/>
          </a:xfrm>
          <a:prstGeom prst="rightArrow">
            <a:avLst>
              <a:gd name="adj1" fmla="val 50000"/>
              <a:gd name="adj2" fmla="val 72222"/>
            </a:avLst>
          </a:prstGeom>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lin ang="2700000" scaled="1"/>
            <a:tileRect/>
          </a:gradFill>
          <a:ln w="12700" cap="sq">
            <a:solidFill>
              <a:schemeClr val="tx1"/>
            </a:solidFill>
            <a:miter lim="800000"/>
            <a:headEnd type="none" w="sm" len="sm"/>
            <a:tailEnd type="none" w="sm" len="sm"/>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7456" name="Text Box 48">
            <a:extLst>
              <a:ext uri="{FF2B5EF4-FFF2-40B4-BE49-F238E27FC236}">
                <a16:creationId xmlns:a16="http://schemas.microsoft.com/office/drawing/2014/main" id="{71B558E0-C959-46B9-AAD5-302630E5FE59}"/>
              </a:ext>
            </a:extLst>
          </p:cNvPr>
          <p:cNvSpPr txBox="1">
            <a:spLocks noChangeArrowheads="1"/>
          </p:cNvSpPr>
          <p:nvPr/>
        </p:nvSpPr>
        <p:spPr bwMode="auto">
          <a:xfrm>
            <a:off x="647700" y="2209800"/>
            <a:ext cx="2362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1" lang="en-US" alt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A Persuasion</a:t>
            </a:r>
          </a:p>
        </p:txBody>
      </p:sp>
      <p:sp>
        <p:nvSpPr>
          <p:cNvPr id="17457" name="Rectangle 49">
            <a:extLst>
              <a:ext uri="{FF2B5EF4-FFF2-40B4-BE49-F238E27FC236}">
                <a16:creationId xmlns:a16="http://schemas.microsoft.com/office/drawing/2014/main" id="{F946EBDC-0132-425E-98BC-4F5211753B77}"/>
              </a:ext>
            </a:extLst>
          </p:cNvPr>
          <p:cNvSpPr>
            <a:spLocks noChangeArrowheads="1"/>
          </p:cNvSpPr>
          <p:nvPr/>
        </p:nvSpPr>
        <p:spPr bwMode="auto">
          <a:xfrm>
            <a:off x="709907" y="2895600"/>
            <a:ext cx="19177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A Percentage</a:t>
            </a:r>
          </a:p>
        </p:txBody>
      </p:sp>
      <p:sp>
        <p:nvSpPr>
          <p:cNvPr id="17458" name="Rectangle 50">
            <a:extLst>
              <a:ext uri="{FF2B5EF4-FFF2-40B4-BE49-F238E27FC236}">
                <a16:creationId xmlns:a16="http://schemas.microsoft.com/office/drawing/2014/main" id="{A43BEFDD-934A-4EC7-80C3-23472AC68EC7}"/>
              </a:ext>
            </a:extLst>
          </p:cNvPr>
          <p:cNvSpPr>
            <a:spLocks noChangeArrowheads="1"/>
          </p:cNvSpPr>
          <p:nvPr/>
        </p:nvSpPr>
        <p:spPr bwMode="auto">
          <a:xfrm>
            <a:off x="704850" y="3635188"/>
            <a:ext cx="20383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en-US" sz="24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mn-cs"/>
              </a:rPr>
              <a:t>A Partnership</a:t>
            </a:r>
          </a:p>
        </p:txBody>
      </p:sp>
      <p:sp>
        <p:nvSpPr>
          <p:cNvPr id="17459" name="Rectangle 51">
            <a:extLst>
              <a:ext uri="{FF2B5EF4-FFF2-40B4-BE49-F238E27FC236}">
                <a16:creationId xmlns:a16="http://schemas.microsoft.com/office/drawing/2014/main" id="{EB236B8C-4C80-4DE8-A4B1-9A18D29093E4}"/>
              </a:ext>
            </a:extLst>
          </p:cNvPr>
          <p:cNvSpPr>
            <a:spLocks noChangeArrowheads="1"/>
          </p:cNvSpPr>
          <p:nvPr/>
        </p:nvSpPr>
        <p:spPr bwMode="auto">
          <a:xfrm>
            <a:off x="762000" y="4381500"/>
            <a:ext cx="15303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en-US" sz="24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mn-cs"/>
              </a:rPr>
              <a:t>A Product</a:t>
            </a:r>
          </a:p>
        </p:txBody>
      </p:sp>
      <p:sp>
        <p:nvSpPr>
          <p:cNvPr id="17460" name="Rectangle 52">
            <a:extLst>
              <a:ext uri="{FF2B5EF4-FFF2-40B4-BE49-F238E27FC236}">
                <a16:creationId xmlns:a16="http://schemas.microsoft.com/office/drawing/2014/main" id="{9CE46813-BB92-4479-B904-3AC98A462126}"/>
              </a:ext>
            </a:extLst>
          </p:cNvPr>
          <p:cNvSpPr>
            <a:spLocks noChangeArrowheads="1"/>
          </p:cNvSpPr>
          <p:nvPr/>
        </p:nvSpPr>
        <p:spPr bwMode="auto">
          <a:xfrm>
            <a:off x="762000" y="5145617"/>
            <a:ext cx="13430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en-US" sz="24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mn-cs"/>
              </a:rPr>
              <a:t>A People</a:t>
            </a:r>
          </a:p>
        </p:txBody>
      </p:sp>
      <p:sp>
        <p:nvSpPr>
          <p:cNvPr id="17461" name="Rectangle 53">
            <a:extLst>
              <a:ext uri="{FF2B5EF4-FFF2-40B4-BE49-F238E27FC236}">
                <a16:creationId xmlns:a16="http://schemas.microsoft.com/office/drawing/2014/main" id="{280028AC-B3D1-4BE3-96AB-FC155A115598}"/>
              </a:ext>
            </a:extLst>
          </p:cNvPr>
          <p:cNvSpPr>
            <a:spLocks noChangeArrowheads="1"/>
          </p:cNvSpPr>
          <p:nvPr/>
        </p:nvSpPr>
        <p:spPr bwMode="auto">
          <a:xfrm>
            <a:off x="741538" y="5918697"/>
            <a:ext cx="15478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en-US" sz="24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mn-cs"/>
              </a:rPr>
              <a:t>A Purpose</a:t>
            </a:r>
          </a:p>
        </p:txBody>
      </p:sp>
      <p:sp>
        <p:nvSpPr>
          <p:cNvPr id="17462" name="Rectangle 54">
            <a:extLst>
              <a:ext uri="{FF2B5EF4-FFF2-40B4-BE49-F238E27FC236}">
                <a16:creationId xmlns:a16="http://schemas.microsoft.com/office/drawing/2014/main" id="{B5EB03F3-371E-492A-AE9C-FCE85E25D191}"/>
              </a:ext>
            </a:extLst>
          </p:cNvPr>
          <p:cNvSpPr>
            <a:spLocks noChangeArrowheads="1"/>
          </p:cNvSpPr>
          <p:nvPr/>
        </p:nvSpPr>
        <p:spPr bwMode="auto">
          <a:xfrm>
            <a:off x="4971334" y="2286000"/>
            <a:ext cx="2883574" cy="349853"/>
          </a:xfrm>
          <a:prstGeom prst="rect">
            <a:avLst/>
          </a:prstGeom>
          <a:solidFill>
            <a:srgbClr val="FFFF00">
              <a:alpha val="47842"/>
            </a:srgbClr>
          </a:solidFill>
          <a:ln w="12700" cap="sq">
            <a:solidFill>
              <a:schemeClr val="tx1"/>
            </a:solidFill>
            <a:miter lim="800000"/>
            <a:headEnd type="none" w="sm" len="sm"/>
            <a:tailEnd type="none" w="sm" len="sm"/>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7463" name="Rectangle 55">
            <a:extLst>
              <a:ext uri="{FF2B5EF4-FFF2-40B4-BE49-F238E27FC236}">
                <a16:creationId xmlns:a16="http://schemas.microsoft.com/office/drawing/2014/main" id="{0149E5DA-751A-49FE-841B-23CBFE82B506}"/>
              </a:ext>
            </a:extLst>
          </p:cNvPr>
          <p:cNvSpPr>
            <a:spLocks noChangeArrowheads="1"/>
          </p:cNvSpPr>
          <p:nvPr/>
        </p:nvSpPr>
        <p:spPr bwMode="auto">
          <a:xfrm>
            <a:off x="7928449" y="2251602"/>
            <a:ext cx="1568911" cy="524998"/>
          </a:xfrm>
          <a:prstGeom prst="rect">
            <a:avLst/>
          </a:prstGeom>
          <a:solidFill>
            <a:schemeClr val="accent1">
              <a:alpha val="52940"/>
            </a:schemeClr>
          </a:solidFill>
          <a:ln w="12700" cap="sq">
            <a:solidFill>
              <a:schemeClr val="tx1"/>
            </a:solidFill>
            <a:miter lim="800000"/>
            <a:headEnd type="none" w="sm" len="sm"/>
            <a:tailEnd type="none" w="sm" len="sm"/>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7465" name="Rectangle 57">
            <a:extLst>
              <a:ext uri="{FF2B5EF4-FFF2-40B4-BE49-F238E27FC236}">
                <a16:creationId xmlns:a16="http://schemas.microsoft.com/office/drawing/2014/main" id="{E1E954AE-2F41-41CC-B871-BA5D59F2450D}"/>
              </a:ext>
            </a:extLst>
          </p:cNvPr>
          <p:cNvSpPr>
            <a:spLocks noChangeArrowheads="1"/>
          </p:cNvSpPr>
          <p:nvPr/>
        </p:nvSpPr>
        <p:spPr bwMode="auto">
          <a:xfrm>
            <a:off x="6609633" y="2723901"/>
            <a:ext cx="2887727" cy="493658"/>
          </a:xfrm>
          <a:prstGeom prst="rect">
            <a:avLst/>
          </a:prstGeom>
          <a:solidFill>
            <a:srgbClr val="FF0000">
              <a:alpha val="50195"/>
            </a:srgbClr>
          </a:solidFill>
          <a:ln w="12700" cap="sq">
            <a:solidFill>
              <a:schemeClr val="tx1"/>
            </a:solidFill>
            <a:miter lim="800000"/>
            <a:headEnd type="none" w="sm" len="sm"/>
            <a:tailEnd type="none" w="sm" len="sm"/>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7466" name="Rectangle 58">
            <a:extLst>
              <a:ext uri="{FF2B5EF4-FFF2-40B4-BE49-F238E27FC236}">
                <a16:creationId xmlns:a16="http://schemas.microsoft.com/office/drawing/2014/main" id="{4A842104-D257-4BEB-AF78-128E5D070704}"/>
              </a:ext>
            </a:extLst>
          </p:cNvPr>
          <p:cNvSpPr>
            <a:spLocks noChangeArrowheads="1"/>
          </p:cNvSpPr>
          <p:nvPr/>
        </p:nvSpPr>
        <p:spPr bwMode="auto">
          <a:xfrm>
            <a:off x="5356376" y="3277517"/>
            <a:ext cx="927019" cy="472509"/>
          </a:xfrm>
          <a:prstGeom prst="rect">
            <a:avLst/>
          </a:prstGeom>
          <a:solidFill>
            <a:srgbClr val="339966">
              <a:alpha val="59999"/>
            </a:srgbClr>
          </a:solidFill>
          <a:ln w="12700" cap="sq">
            <a:solidFill>
              <a:schemeClr val="tx1"/>
            </a:solidFill>
            <a:miter lim="800000"/>
            <a:headEnd type="none" w="sm" len="sm"/>
            <a:tailEnd type="none" w="sm" len="sm"/>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7467" name="Rectangle 59">
            <a:extLst>
              <a:ext uri="{FF2B5EF4-FFF2-40B4-BE49-F238E27FC236}">
                <a16:creationId xmlns:a16="http://schemas.microsoft.com/office/drawing/2014/main" id="{1A4550BA-E76C-407F-B5E9-4141CA7C085F}"/>
              </a:ext>
            </a:extLst>
          </p:cNvPr>
          <p:cNvSpPr>
            <a:spLocks noChangeArrowheads="1"/>
          </p:cNvSpPr>
          <p:nvPr/>
        </p:nvSpPr>
        <p:spPr bwMode="auto">
          <a:xfrm>
            <a:off x="5342093" y="3756730"/>
            <a:ext cx="4628231" cy="509243"/>
          </a:xfrm>
          <a:prstGeom prst="rect">
            <a:avLst/>
          </a:prstGeom>
          <a:solidFill>
            <a:srgbClr val="993366">
              <a:alpha val="59999"/>
            </a:srgbClr>
          </a:solidFill>
          <a:ln w="12700" cap="sq">
            <a:solidFill>
              <a:schemeClr val="tx1"/>
            </a:solidFill>
            <a:miter lim="800000"/>
            <a:headEnd type="none" w="sm" len="sm"/>
            <a:tailEnd type="none" w="sm" len="sm"/>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7468" name="Rectangle 60">
            <a:extLst>
              <a:ext uri="{FF2B5EF4-FFF2-40B4-BE49-F238E27FC236}">
                <a16:creationId xmlns:a16="http://schemas.microsoft.com/office/drawing/2014/main" id="{B4845F98-3DD1-43DA-B8F5-D3551DA1BA47}"/>
              </a:ext>
            </a:extLst>
          </p:cNvPr>
          <p:cNvSpPr>
            <a:spLocks noChangeArrowheads="1"/>
          </p:cNvSpPr>
          <p:nvPr/>
        </p:nvSpPr>
        <p:spPr bwMode="auto">
          <a:xfrm>
            <a:off x="5342093" y="4256917"/>
            <a:ext cx="1964752" cy="419868"/>
          </a:xfrm>
          <a:prstGeom prst="rect">
            <a:avLst/>
          </a:prstGeom>
          <a:solidFill>
            <a:srgbClr val="993366">
              <a:alpha val="59999"/>
            </a:srgbClr>
          </a:solidFill>
          <a:ln w="12700" cap="sq">
            <a:solidFill>
              <a:schemeClr val="tx1"/>
            </a:solidFill>
            <a:miter lim="800000"/>
            <a:headEnd type="none" w="sm" len="sm"/>
            <a:tailEnd type="none" w="sm" len="sm"/>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7469" name="Rectangle 61">
            <a:extLst>
              <a:ext uri="{FF2B5EF4-FFF2-40B4-BE49-F238E27FC236}">
                <a16:creationId xmlns:a16="http://schemas.microsoft.com/office/drawing/2014/main" id="{FEB43C19-E516-45F7-8D85-3D4C3FF15854}"/>
              </a:ext>
            </a:extLst>
          </p:cNvPr>
          <p:cNvSpPr>
            <a:spLocks noChangeArrowheads="1"/>
          </p:cNvSpPr>
          <p:nvPr/>
        </p:nvSpPr>
        <p:spPr bwMode="auto">
          <a:xfrm>
            <a:off x="6351504" y="3225099"/>
            <a:ext cx="3726578" cy="562064"/>
          </a:xfrm>
          <a:prstGeom prst="rect">
            <a:avLst/>
          </a:prstGeom>
          <a:solidFill>
            <a:srgbClr val="993366">
              <a:alpha val="59999"/>
            </a:srgbClr>
          </a:solidFill>
          <a:ln w="12700" cap="sq">
            <a:solidFill>
              <a:schemeClr val="tx1"/>
            </a:solidFill>
            <a:miter lim="800000"/>
            <a:headEnd type="none" w="sm" len="sm"/>
            <a:tailEnd type="none" w="sm" len="sm"/>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7471" name="Rectangle 63">
            <a:extLst>
              <a:ext uri="{FF2B5EF4-FFF2-40B4-BE49-F238E27FC236}">
                <a16:creationId xmlns:a16="http://schemas.microsoft.com/office/drawing/2014/main" id="{5CAED30B-1FFF-45F5-9B5E-3C321B8BA5A1}"/>
              </a:ext>
            </a:extLst>
          </p:cNvPr>
          <p:cNvSpPr>
            <a:spLocks noChangeArrowheads="1"/>
          </p:cNvSpPr>
          <p:nvPr/>
        </p:nvSpPr>
        <p:spPr bwMode="auto">
          <a:xfrm>
            <a:off x="7323871" y="4303714"/>
            <a:ext cx="2734529" cy="337196"/>
          </a:xfrm>
          <a:prstGeom prst="rect">
            <a:avLst/>
          </a:prstGeom>
          <a:solidFill>
            <a:srgbClr val="FF9900">
              <a:alpha val="59999"/>
            </a:srgbClr>
          </a:solidFill>
          <a:ln w="12700" cap="sq">
            <a:solidFill>
              <a:schemeClr val="tx1"/>
            </a:solidFill>
            <a:miter lim="800000"/>
            <a:headEnd type="none" w="sm" len="sm"/>
            <a:tailEnd type="none" w="sm" len="sm"/>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7472" name="Rectangle 64">
            <a:extLst>
              <a:ext uri="{FF2B5EF4-FFF2-40B4-BE49-F238E27FC236}">
                <a16:creationId xmlns:a16="http://schemas.microsoft.com/office/drawing/2014/main" id="{E9633D4E-CDCF-4654-BABC-CA0436334304}"/>
              </a:ext>
            </a:extLst>
          </p:cNvPr>
          <p:cNvSpPr>
            <a:spLocks noChangeArrowheads="1"/>
          </p:cNvSpPr>
          <p:nvPr/>
        </p:nvSpPr>
        <p:spPr bwMode="auto">
          <a:xfrm>
            <a:off x="5271330" y="4676785"/>
            <a:ext cx="2719794" cy="468832"/>
          </a:xfrm>
          <a:prstGeom prst="rect">
            <a:avLst/>
          </a:prstGeom>
          <a:solidFill>
            <a:srgbClr val="FF9900">
              <a:alpha val="59999"/>
            </a:srgbClr>
          </a:solidFill>
          <a:ln w="12700" cap="sq">
            <a:solidFill>
              <a:schemeClr val="tx1"/>
            </a:solidFill>
            <a:miter lim="800000"/>
            <a:headEnd type="none" w="sm" len="sm"/>
            <a:tailEnd type="none" w="sm" len="sm"/>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44" name="Rectangle 58">
            <a:extLst>
              <a:ext uri="{FF2B5EF4-FFF2-40B4-BE49-F238E27FC236}">
                <a16:creationId xmlns:a16="http://schemas.microsoft.com/office/drawing/2014/main" id="{BB9C584C-362B-4A39-87A6-FBB5AB510675}"/>
              </a:ext>
            </a:extLst>
          </p:cNvPr>
          <p:cNvSpPr>
            <a:spLocks noChangeArrowheads="1"/>
          </p:cNvSpPr>
          <p:nvPr/>
        </p:nvSpPr>
        <p:spPr bwMode="auto">
          <a:xfrm>
            <a:off x="9497361" y="2768159"/>
            <a:ext cx="847385" cy="418967"/>
          </a:xfrm>
          <a:prstGeom prst="rect">
            <a:avLst/>
          </a:prstGeom>
          <a:solidFill>
            <a:srgbClr val="339966">
              <a:alpha val="59999"/>
            </a:srgbClr>
          </a:solidFill>
          <a:ln w="12700" cap="sq">
            <a:solidFill>
              <a:schemeClr val="tx1"/>
            </a:solidFill>
            <a:miter lim="800000"/>
            <a:headEnd type="none" w="sm" len="sm"/>
            <a:tailEnd type="none" w="sm" len="sm"/>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45" name="Rectangle 55">
            <a:extLst>
              <a:ext uri="{FF2B5EF4-FFF2-40B4-BE49-F238E27FC236}">
                <a16:creationId xmlns:a16="http://schemas.microsoft.com/office/drawing/2014/main" id="{240287AD-5EC3-4ACE-842E-1A396861BE08}"/>
              </a:ext>
            </a:extLst>
          </p:cNvPr>
          <p:cNvSpPr>
            <a:spLocks noChangeArrowheads="1"/>
          </p:cNvSpPr>
          <p:nvPr/>
        </p:nvSpPr>
        <p:spPr bwMode="auto">
          <a:xfrm>
            <a:off x="5066894" y="2776599"/>
            <a:ext cx="1568911" cy="475357"/>
          </a:xfrm>
          <a:prstGeom prst="rect">
            <a:avLst/>
          </a:prstGeom>
          <a:solidFill>
            <a:schemeClr val="accent1">
              <a:alpha val="52940"/>
            </a:schemeClr>
          </a:solidFill>
          <a:ln w="12700" cap="sq">
            <a:solidFill>
              <a:schemeClr val="tx1"/>
            </a:solidFill>
            <a:miter lim="800000"/>
            <a:headEnd type="none" w="sm" len="sm"/>
            <a:tailEnd type="none" w="sm" len="sm"/>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Tree>
  </p:cSld>
  <p:clrMapOvr>
    <a:masterClrMapping/>
  </p:clrMapOvr>
  <p:transition spd="med">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7455"/>
                                        </p:tgtEl>
                                        <p:attrNameLst>
                                          <p:attrName>style.visibility</p:attrName>
                                        </p:attrNameLst>
                                      </p:cBhvr>
                                      <p:to>
                                        <p:strVal val="visible"/>
                                      </p:to>
                                    </p:set>
                                    <p:anim calcmode="lin" valueType="num">
                                      <p:cBhvr additive="base">
                                        <p:cTn id="7" dur="500" fill="hold"/>
                                        <p:tgtEl>
                                          <p:spTgt spid="17455"/>
                                        </p:tgtEl>
                                        <p:attrNameLst>
                                          <p:attrName>ppt_x</p:attrName>
                                        </p:attrNameLst>
                                      </p:cBhvr>
                                      <p:tavLst>
                                        <p:tav tm="0">
                                          <p:val>
                                            <p:strVal val="0-#ppt_w/2"/>
                                          </p:val>
                                        </p:tav>
                                        <p:tav tm="100000">
                                          <p:val>
                                            <p:strVal val="#ppt_x"/>
                                          </p:val>
                                        </p:tav>
                                      </p:tavLst>
                                    </p:anim>
                                    <p:anim calcmode="lin" valueType="num">
                                      <p:cBhvr additive="base">
                                        <p:cTn id="8" dur="500" fill="hold"/>
                                        <p:tgtEl>
                                          <p:spTgt spid="17455"/>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17456"/>
                                        </p:tgtEl>
                                        <p:attrNameLst>
                                          <p:attrName>style.visibility</p:attrName>
                                        </p:attrNameLst>
                                      </p:cBhvr>
                                      <p:to>
                                        <p:strVal val="visible"/>
                                      </p:to>
                                    </p:set>
                                    <p:anim calcmode="lin" valueType="num">
                                      <p:cBhvr additive="base">
                                        <p:cTn id="11" dur="500" fill="hold"/>
                                        <p:tgtEl>
                                          <p:spTgt spid="17456"/>
                                        </p:tgtEl>
                                        <p:attrNameLst>
                                          <p:attrName>ppt_x</p:attrName>
                                        </p:attrNameLst>
                                      </p:cBhvr>
                                      <p:tavLst>
                                        <p:tav tm="0">
                                          <p:val>
                                            <p:strVal val="0-#ppt_w/2"/>
                                          </p:val>
                                        </p:tav>
                                        <p:tav tm="100000">
                                          <p:val>
                                            <p:strVal val="#ppt_x"/>
                                          </p:val>
                                        </p:tav>
                                      </p:tavLst>
                                    </p:anim>
                                    <p:anim calcmode="lin" valueType="num">
                                      <p:cBhvr additive="base">
                                        <p:cTn id="12" dur="500" fill="hold"/>
                                        <p:tgtEl>
                                          <p:spTgt spid="17456"/>
                                        </p:tgtEl>
                                        <p:attrNameLst>
                                          <p:attrName>ppt_y</p:attrName>
                                        </p:attrNameLst>
                                      </p:cBhvr>
                                      <p:tavLst>
                                        <p:tav tm="0">
                                          <p:val>
                                            <p:strVal val="#ppt_y"/>
                                          </p:val>
                                        </p:tav>
                                        <p:tav tm="100000">
                                          <p:val>
                                            <p:strVal val="#ppt_y"/>
                                          </p:val>
                                        </p:tav>
                                      </p:tavLst>
                                    </p:anim>
                                  </p:childTnLst>
                                </p:cTn>
                              </p:par>
                              <p:par>
                                <p:cTn id="13" presetID="18" presetClass="entr" presetSubtype="6" fill="hold" grpId="0" nodeType="withEffect">
                                  <p:stCondLst>
                                    <p:cond delay="0"/>
                                  </p:stCondLst>
                                  <p:childTnLst>
                                    <p:set>
                                      <p:cBhvr>
                                        <p:cTn id="14" dur="1" fill="hold">
                                          <p:stCondLst>
                                            <p:cond delay="0"/>
                                          </p:stCondLst>
                                        </p:cTn>
                                        <p:tgtEl>
                                          <p:spTgt spid="17462"/>
                                        </p:tgtEl>
                                        <p:attrNameLst>
                                          <p:attrName>style.visibility</p:attrName>
                                        </p:attrNameLst>
                                      </p:cBhvr>
                                      <p:to>
                                        <p:strVal val="visible"/>
                                      </p:to>
                                    </p:set>
                                    <p:animEffect transition="in" filter="strips(downRight)">
                                      <p:cBhvr>
                                        <p:cTn id="15" dur="500"/>
                                        <p:tgtEl>
                                          <p:spTgt spid="17462"/>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 presetClass="entr" presetSubtype="8" fill="hold" grpId="0" nodeType="clickEffect">
                                  <p:stCondLst>
                                    <p:cond delay="0"/>
                                  </p:stCondLst>
                                  <p:childTnLst>
                                    <p:set>
                                      <p:cBhvr>
                                        <p:cTn id="19" dur="1" fill="hold">
                                          <p:stCondLst>
                                            <p:cond delay="0"/>
                                          </p:stCondLst>
                                        </p:cTn>
                                        <p:tgtEl>
                                          <p:spTgt spid="17457"/>
                                        </p:tgtEl>
                                        <p:attrNameLst>
                                          <p:attrName>style.visibility</p:attrName>
                                        </p:attrNameLst>
                                      </p:cBhvr>
                                      <p:to>
                                        <p:strVal val="visible"/>
                                      </p:to>
                                    </p:set>
                                    <p:anim calcmode="lin" valueType="num">
                                      <p:cBhvr additive="base">
                                        <p:cTn id="20" dur="500" fill="hold"/>
                                        <p:tgtEl>
                                          <p:spTgt spid="17457"/>
                                        </p:tgtEl>
                                        <p:attrNameLst>
                                          <p:attrName>ppt_x</p:attrName>
                                        </p:attrNameLst>
                                      </p:cBhvr>
                                      <p:tavLst>
                                        <p:tav tm="0">
                                          <p:val>
                                            <p:strVal val="0-#ppt_w/2"/>
                                          </p:val>
                                        </p:tav>
                                        <p:tav tm="100000">
                                          <p:val>
                                            <p:strVal val="#ppt_x"/>
                                          </p:val>
                                        </p:tav>
                                      </p:tavLst>
                                    </p:anim>
                                    <p:anim calcmode="lin" valueType="num">
                                      <p:cBhvr additive="base">
                                        <p:cTn id="21" dur="500" fill="hold"/>
                                        <p:tgtEl>
                                          <p:spTgt spid="17457"/>
                                        </p:tgtEl>
                                        <p:attrNameLst>
                                          <p:attrName>ppt_y</p:attrName>
                                        </p:attrNameLst>
                                      </p:cBhvr>
                                      <p:tavLst>
                                        <p:tav tm="0">
                                          <p:val>
                                            <p:strVal val="#ppt_y"/>
                                          </p:val>
                                        </p:tav>
                                        <p:tav tm="100000">
                                          <p:val>
                                            <p:strVal val="#ppt_y"/>
                                          </p:val>
                                        </p:tav>
                                      </p:tavLst>
                                    </p:anim>
                                  </p:childTnLst>
                                </p:cTn>
                              </p:par>
                              <p:par>
                                <p:cTn id="22" presetID="2" presetClass="entr" presetSubtype="8" fill="hold" grpId="0" nodeType="withEffect">
                                  <p:stCondLst>
                                    <p:cond delay="0"/>
                                  </p:stCondLst>
                                  <p:childTnLst>
                                    <p:set>
                                      <p:cBhvr>
                                        <p:cTn id="23" dur="1" fill="hold">
                                          <p:stCondLst>
                                            <p:cond delay="0"/>
                                          </p:stCondLst>
                                        </p:cTn>
                                        <p:tgtEl>
                                          <p:spTgt spid="17454"/>
                                        </p:tgtEl>
                                        <p:attrNameLst>
                                          <p:attrName>style.visibility</p:attrName>
                                        </p:attrNameLst>
                                      </p:cBhvr>
                                      <p:to>
                                        <p:strVal val="visible"/>
                                      </p:to>
                                    </p:set>
                                    <p:anim calcmode="lin" valueType="num">
                                      <p:cBhvr additive="base">
                                        <p:cTn id="24" dur="500" fill="hold"/>
                                        <p:tgtEl>
                                          <p:spTgt spid="17454"/>
                                        </p:tgtEl>
                                        <p:attrNameLst>
                                          <p:attrName>ppt_x</p:attrName>
                                        </p:attrNameLst>
                                      </p:cBhvr>
                                      <p:tavLst>
                                        <p:tav tm="0">
                                          <p:val>
                                            <p:strVal val="0-#ppt_w/2"/>
                                          </p:val>
                                        </p:tav>
                                        <p:tav tm="100000">
                                          <p:val>
                                            <p:strVal val="#ppt_x"/>
                                          </p:val>
                                        </p:tav>
                                      </p:tavLst>
                                    </p:anim>
                                    <p:anim calcmode="lin" valueType="num">
                                      <p:cBhvr additive="base">
                                        <p:cTn id="25" dur="500" fill="hold"/>
                                        <p:tgtEl>
                                          <p:spTgt spid="17454"/>
                                        </p:tgtEl>
                                        <p:attrNameLst>
                                          <p:attrName>ppt_y</p:attrName>
                                        </p:attrNameLst>
                                      </p:cBhvr>
                                      <p:tavLst>
                                        <p:tav tm="0">
                                          <p:val>
                                            <p:strVal val="#ppt_y"/>
                                          </p:val>
                                        </p:tav>
                                        <p:tav tm="100000">
                                          <p:val>
                                            <p:strVal val="#ppt_y"/>
                                          </p:val>
                                        </p:tav>
                                      </p:tavLst>
                                    </p:anim>
                                  </p:childTnLst>
                                </p:cTn>
                              </p:par>
                              <p:par>
                                <p:cTn id="26" presetID="18" presetClass="entr" presetSubtype="6" fill="hold" grpId="0" nodeType="withEffect">
                                  <p:stCondLst>
                                    <p:cond delay="0"/>
                                  </p:stCondLst>
                                  <p:childTnLst>
                                    <p:set>
                                      <p:cBhvr>
                                        <p:cTn id="27" dur="1" fill="hold">
                                          <p:stCondLst>
                                            <p:cond delay="0"/>
                                          </p:stCondLst>
                                        </p:cTn>
                                        <p:tgtEl>
                                          <p:spTgt spid="17463"/>
                                        </p:tgtEl>
                                        <p:attrNameLst>
                                          <p:attrName>style.visibility</p:attrName>
                                        </p:attrNameLst>
                                      </p:cBhvr>
                                      <p:to>
                                        <p:strVal val="visible"/>
                                      </p:to>
                                    </p:set>
                                    <p:animEffect transition="in" filter="strips(downRight)">
                                      <p:cBhvr>
                                        <p:cTn id="28" dur="500"/>
                                        <p:tgtEl>
                                          <p:spTgt spid="17463"/>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2" presetClass="entr" presetSubtype="8" fill="hold" grpId="0" nodeType="clickEffect">
                                  <p:stCondLst>
                                    <p:cond delay="0"/>
                                  </p:stCondLst>
                                  <p:childTnLst>
                                    <p:set>
                                      <p:cBhvr>
                                        <p:cTn id="32" dur="1" fill="hold">
                                          <p:stCondLst>
                                            <p:cond delay="0"/>
                                          </p:stCondLst>
                                        </p:cTn>
                                        <p:tgtEl>
                                          <p:spTgt spid="17453"/>
                                        </p:tgtEl>
                                        <p:attrNameLst>
                                          <p:attrName>style.visibility</p:attrName>
                                        </p:attrNameLst>
                                      </p:cBhvr>
                                      <p:to>
                                        <p:strVal val="visible"/>
                                      </p:to>
                                    </p:set>
                                    <p:anim calcmode="lin" valueType="num">
                                      <p:cBhvr additive="base">
                                        <p:cTn id="33" dur="500" fill="hold"/>
                                        <p:tgtEl>
                                          <p:spTgt spid="17453"/>
                                        </p:tgtEl>
                                        <p:attrNameLst>
                                          <p:attrName>ppt_x</p:attrName>
                                        </p:attrNameLst>
                                      </p:cBhvr>
                                      <p:tavLst>
                                        <p:tav tm="0">
                                          <p:val>
                                            <p:strVal val="0-#ppt_w/2"/>
                                          </p:val>
                                        </p:tav>
                                        <p:tav tm="100000">
                                          <p:val>
                                            <p:strVal val="#ppt_x"/>
                                          </p:val>
                                        </p:tav>
                                      </p:tavLst>
                                    </p:anim>
                                    <p:anim calcmode="lin" valueType="num">
                                      <p:cBhvr additive="base">
                                        <p:cTn id="34" dur="500" fill="hold"/>
                                        <p:tgtEl>
                                          <p:spTgt spid="17453"/>
                                        </p:tgtEl>
                                        <p:attrNameLst>
                                          <p:attrName>ppt_y</p:attrName>
                                        </p:attrNameLst>
                                      </p:cBhvr>
                                      <p:tavLst>
                                        <p:tav tm="0">
                                          <p:val>
                                            <p:strVal val="#ppt_y"/>
                                          </p:val>
                                        </p:tav>
                                        <p:tav tm="100000">
                                          <p:val>
                                            <p:strVal val="#ppt_y"/>
                                          </p:val>
                                        </p:tav>
                                      </p:tavLst>
                                    </p:anim>
                                  </p:childTnLst>
                                </p:cTn>
                              </p:par>
                              <p:par>
                                <p:cTn id="35" presetID="2" presetClass="entr" presetSubtype="8" fill="hold" grpId="0" nodeType="withEffect">
                                  <p:stCondLst>
                                    <p:cond delay="0"/>
                                  </p:stCondLst>
                                  <p:childTnLst>
                                    <p:set>
                                      <p:cBhvr>
                                        <p:cTn id="36" dur="1" fill="hold">
                                          <p:stCondLst>
                                            <p:cond delay="0"/>
                                          </p:stCondLst>
                                        </p:cTn>
                                        <p:tgtEl>
                                          <p:spTgt spid="17458"/>
                                        </p:tgtEl>
                                        <p:attrNameLst>
                                          <p:attrName>style.visibility</p:attrName>
                                        </p:attrNameLst>
                                      </p:cBhvr>
                                      <p:to>
                                        <p:strVal val="visible"/>
                                      </p:to>
                                    </p:set>
                                    <p:anim calcmode="lin" valueType="num">
                                      <p:cBhvr additive="base">
                                        <p:cTn id="37" dur="500" fill="hold"/>
                                        <p:tgtEl>
                                          <p:spTgt spid="17458"/>
                                        </p:tgtEl>
                                        <p:attrNameLst>
                                          <p:attrName>ppt_x</p:attrName>
                                        </p:attrNameLst>
                                      </p:cBhvr>
                                      <p:tavLst>
                                        <p:tav tm="0">
                                          <p:val>
                                            <p:strVal val="0-#ppt_w/2"/>
                                          </p:val>
                                        </p:tav>
                                        <p:tav tm="100000">
                                          <p:val>
                                            <p:strVal val="#ppt_x"/>
                                          </p:val>
                                        </p:tav>
                                      </p:tavLst>
                                    </p:anim>
                                    <p:anim calcmode="lin" valueType="num">
                                      <p:cBhvr additive="base">
                                        <p:cTn id="38" dur="500" fill="hold"/>
                                        <p:tgtEl>
                                          <p:spTgt spid="17458"/>
                                        </p:tgtEl>
                                        <p:attrNameLst>
                                          <p:attrName>ppt_y</p:attrName>
                                        </p:attrNameLst>
                                      </p:cBhvr>
                                      <p:tavLst>
                                        <p:tav tm="0">
                                          <p:val>
                                            <p:strVal val="#ppt_y"/>
                                          </p:val>
                                        </p:tav>
                                        <p:tav tm="100000">
                                          <p:val>
                                            <p:strVal val="#ppt_y"/>
                                          </p:val>
                                        </p:tav>
                                      </p:tavLst>
                                    </p:anim>
                                  </p:childTnLst>
                                </p:cTn>
                              </p:par>
                              <p:par>
                                <p:cTn id="39" presetID="18" presetClass="entr" presetSubtype="6" fill="hold" grpId="0" nodeType="withEffect">
                                  <p:stCondLst>
                                    <p:cond delay="0"/>
                                  </p:stCondLst>
                                  <p:childTnLst>
                                    <p:set>
                                      <p:cBhvr>
                                        <p:cTn id="40" dur="1" fill="hold">
                                          <p:stCondLst>
                                            <p:cond delay="0"/>
                                          </p:stCondLst>
                                        </p:cTn>
                                        <p:tgtEl>
                                          <p:spTgt spid="17465"/>
                                        </p:tgtEl>
                                        <p:attrNameLst>
                                          <p:attrName>style.visibility</p:attrName>
                                        </p:attrNameLst>
                                      </p:cBhvr>
                                      <p:to>
                                        <p:strVal val="visible"/>
                                      </p:to>
                                    </p:set>
                                    <p:animEffect transition="in" filter="strips(downRight)">
                                      <p:cBhvr>
                                        <p:cTn id="41" dur="500"/>
                                        <p:tgtEl>
                                          <p:spTgt spid="17465"/>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2" presetClass="entr" presetSubtype="8" fill="hold" grpId="0" nodeType="clickEffect">
                                  <p:stCondLst>
                                    <p:cond delay="0"/>
                                  </p:stCondLst>
                                  <p:childTnLst>
                                    <p:set>
                                      <p:cBhvr>
                                        <p:cTn id="45" dur="1" fill="hold">
                                          <p:stCondLst>
                                            <p:cond delay="0"/>
                                          </p:stCondLst>
                                        </p:cTn>
                                        <p:tgtEl>
                                          <p:spTgt spid="17452"/>
                                        </p:tgtEl>
                                        <p:attrNameLst>
                                          <p:attrName>style.visibility</p:attrName>
                                        </p:attrNameLst>
                                      </p:cBhvr>
                                      <p:to>
                                        <p:strVal val="visible"/>
                                      </p:to>
                                    </p:set>
                                    <p:anim calcmode="lin" valueType="num">
                                      <p:cBhvr additive="base">
                                        <p:cTn id="46" dur="500" fill="hold"/>
                                        <p:tgtEl>
                                          <p:spTgt spid="17452"/>
                                        </p:tgtEl>
                                        <p:attrNameLst>
                                          <p:attrName>ppt_x</p:attrName>
                                        </p:attrNameLst>
                                      </p:cBhvr>
                                      <p:tavLst>
                                        <p:tav tm="0">
                                          <p:val>
                                            <p:strVal val="0-#ppt_w/2"/>
                                          </p:val>
                                        </p:tav>
                                        <p:tav tm="100000">
                                          <p:val>
                                            <p:strVal val="#ppt_x"/>
                                          </p:val>
                                        </p:tav>
                                      </p:tavLst>
                                    </p:anim>
                                    <p:anim calcmode="lin" valueType="num">
                                      <p:cBhvr additive="base">
                                        <p:cTn id="47" dur="500" fill="hold"/>
                                        <p:tgtEl>
                                          <p:spTgt spid="17452"/>
                                        </p:tgtEl>
                                        <p:attrNameLst>
                                          <p:attrName>ppt_y</p:attrName>
                                        </p:attrNameLst>
                                      </p:cBhvr>
                                      <p:tavLst>
                                        <p:tav tm="0">
                                          <p:val>
                                            <p:strVal val="#ppt_y"/>
                                          </p:val>
                                        </p:tav>
                                        <p:tav tm="100000">
                                          <p:val>
                                            <p:strVal val="#ppt_y"/>
                                          </p:val>
                                        </p:tav>
                                      </p:tavLst>
                                    </p:anim>
                                  </p:childTnLst>
                                </p:cTn>
                              </p:par>
                              <p:par>
                                <p:cTn id="48" presetID="2" presetClass="entr" presetSubtype="8" fill="hold" grpId="0" nodeType="withEffect">
                                  <p:stCondLst>
                                    <p:cond delay="0"/>
                                  </p:stCondLst>
                                  <p:childTnLst>
                                    <p:set>
                                      <p:cBhvr>
                                        <p:cTn id="49" dur="1" fill="hold">
                                          <p:stCondLst>
                                            <p:cond delay="0"/>
                                          </p:stCondLst>
                                        </p:cTn>
                                        <p:tgtEl>
                                          <p:spTgt spid="17459"/>
                                        </p:tgtEl>
                                        <p:attrNameLst>
                                          <p:attrName>style.visibility</p:attrName>
                                        </p:attrNameLst>
                                      </p:cBhvr>
                                      <p:to>
                                        <p:strVal val="visible"/>
                                      </p:to>
                                    </p:set>
                                    <p:anim calcmode="lin" valueType="num">
                                      <p:cBhvr additive="base">
                                        <p:cTn id="50" dur="500" fill="hold"/>
                                        <p:tgtEl>
                                          <p:spTgt spid="17459"/>
                                        </p:tgtEl>
                                        <p:attrNameLst>
                                          <p:attrName>ppt_x</p:attrName>
                                        </p:attrNameLst>
                                      </p:cBhvr>
                                      <p:tavLst>
                                        <p:tav tm="0">
                                          <p:val>
                                            <p:strVal val="0-#ppt_w/2"/>
                                          </p:val>
                                        </p:tav>
                                        <p:tav tm="100000">
                                          <p:val>
                                            <p:strVal val="#ppt_x"/>
                                          </p:val>
                                        </p:tav>
                                      </p:tavLst>
                                    </p:anim>
                                    <p:anim calcmode="lin" valueType="num">
                                      <p:cBhvr additive="base">
                                        <p:cTn id="51" dur="500" fill="hold"/>
                                        <p:tgtEl>
                                          <p:spTgt spid="17459"/>
                                        </p:tgtEl>
                                        <p:attrNameLst>
                                          <p:attrName>ppt_y</p:attrName>
                                        </p:attrNameLst>
                                      </p:cBhvr>
                                      <p:tavLst>
                                        <p:tav tm="0">
                                          <p:val>
                                            <p:strVal val="#ppt_y"/>
                                          </p:val>
                                        </p:tav>
                                        <p:tav tm="100000">
                                          <p:val>
                                            <p:strVal val="#ppt_y"/>
                                          </p:val>
                                        </p:tav>
                                      </p:tavLst>
                                    </p:anim>
                                  </p:childTnLst>
                                </p:cTn>
                              </p:par>
                              <p:par>
                                <p:cTn id="52" presetID="18" presetClass="entr" presetSubtype="6" fill="hold" grpId="0" nodeType="withEffect">
                                  <p:stCondLst>
                                    <p:cond delay="0"/>
                                  </p:stCondLst>
                                  <p:childTnLst>
                                    <p:set>
                                      <p:cBhvr>
                                        <p:cTn id="53" dur="1" fill="hold">
                                          <p:stCondLst>
                                            <p:cond delay="0"/>
                                          </p:stCondLst>
                                        </p:cTn>
                                        <p:tgtEl>
                                          <p:spTgt spid="17466"/>
                                        </p:tgtEl>
                                        <p:attrNameLst>
                                          <p:attrName>style.visibility</p:attrName>
                                        </p:attrNameLst>
                                      </p:cBhvr>
                                      <p:to>
                                        <p:strVal val="visible"/>
                                      </p:to>
                                    </p:set>
                                    <p:animEffect transition="in" filter="strips(downRight)">
                                      <p:cBhvr>
                                        <p:cTn id="54" dur="500"/>
                                        <p:tgtEl>
                                          <p:spTgt spid="17466"/>
                                        </p:tgtEl>
                                      </p:cBhvr>
                                    </p:animEffect>
                                  </p:childTnLst>
                                </p:cTn>
                              </p:par>
                            </p:childTnLst>
                          </p:cTn>
                        </p:par>
                      </p:childTnLst>
                    </p:cTn>
                  </p:par>
                  <p:par>
                    <p:cTn id="55" fill="hold" nodeType="clickPar">
                      <p:stCondLst>
                        <p:cond delay="indefinite"/>
                      </p:stCondLst>
                      <p:childTnLst>
                        <p:par>
                          <p:cTn id="56" fill="hold" nodeType="withGroup">
                            <p:stCondLst>
                              <p:cond delay="0"/>
                            </p:stCondLst>
                            <p:childTnLst>
                              <p:par>
                                <p:cTn id="57" presetID="2" presetClass="entr" presetSubtype="8" fill="hold" grpId="0" nodeType="clickEffect">
                                  <p:stCondLst>
                                    <p:cond delay="0"/>
                                  </p:stCondLst>
                                  <p:childTnLst>
                                    <p:set>
                                      <p:cBhvr>
                                        <p:cTn id="58" dur="1" fill="hold">
                                          <p:stCondLst>
                                            <p:cond delay="0"/>
                                          </p:stCondLst>
                                        </p:cTn>
                                        <p:tgtEl>
                                          <p:spTgt spid="17451"/>
                                        </p:tgtEl>
                                        <p:attrNameLst>
                                          <p:attrName>style.visibility</p:attrName>
                                        </p:attrNameLst>
                                      </p:cBhvr>
                                      <p:to>
                                        <p:strVal val="visible"/>
                                      </p:to>
                                    </p:set>
                                    <p:anim calcmode="lin" valueType="num">
                                      <p:cBhvr additive="base">
                                        <p:cTn id="59" dur="500" fill="hold"/>
                                        <p:tgtEl>
                                          <p:spTgt spid="17451"/>
                                        </p:tgtEl>
                                        <p:attrNameLst>
                                          <p:attrName>ppt_x</p:attrName>
                                        </p:attrNameLst>
                                      </p:cBhvr>
                                      <p:tavLst>
                                        <p:tav tm="0">
                                          <p:val>
                                            <p:strVal val="0-#ppt_w/2"/>
                                          </p:val>
                                        </p:tav>
                                        <p:tav tm="100000">
                                          <p:val>
                                            <p:strVal val="#ppt_x"/>
                                          </p:val>
                                        </p:tav>
                                      </p:tavLst>
                                    </p:anim>
                                    <p:anim calcmode="lin" valueType="num">
                                      <p:cBhvr additive="base">
                                        <p:cTn id="60" dur="500" fill="hold"/>
                                        <p:tgtEl>
                                          <p:spTgt spid="17451"/>
                                        </p:tgtEl>
                                        <p:attrNameLst>
                                          <p:attrName>ppt_y</p:attrName>
                                        </p:attrNameLst>
                                      </p:cBhvr>
                                      <p:tavLst>
                                        <p:tav tm="0">
                                          <p:val>
                                            <p:strVal val="#ppt_y"/>
                                          </p:val>
                                        </p:tav>
                                        <p:tav tm="100000">
                                          <p:val>
                                            <p:strVal val="#ppt_y"/>
                                          </p:val>
                                        </p:tav>
                                      </p:tavLst>
                                    </p:anim>
                                  </p:childTnLst>
                                </p:cTn>
                              </p:par>
                              <p:par>
                                <p:cTn id="61" presetID="2" presetClass="entr" presetSubtype="8" fill="hold" grpId="0" nodeType="withEffect">
                                  <p:stCondLst>
                                    <p:cond delay="0"/>
                                  </p:stCondLst>
                                  <p:childTnLst>
                                    <p:set>
                                      <p:cBhvr>
                                        <p:cTn id="62" dur="1" fill="hold">
                                          <p:stCondLst>
                                            <p:cond delay="0"/>
                                          </p:stCondLst>
                                        </p:cTn>
                                        <p:tgtEl>
                                          <p:spTgt spid="17460"/>
                                        </p:tgtEl>
                                        <p:attrNameLst>
                                          <p:attrName>style.visibility</p:attrName>
                                        </p:attrNameLst>
                                      </p:cBhvr>
                                      <p:to>
                                        <p:strVal val="visible"/>
                                      </p:to>
                                    </p:set>
                                    <p:anim calcmode="lin" valueType="num">
                                      <p:cBhvr additive="base">
                                        <p:cTn id="63" dur="500" fill="hold"/>
                                        <p:tgtEl>
                                          <p:spTgt spid="17460"/>
                                        </p:tgtEl>
                                        <p:attrNameLst>
                                          <p:attrName>ppt_x</p:attrName>
                                        </p:attrNameLst>
                                      </p:cBhvr>
                                      <p:tavLst>
                                        <p:tav tm="0">
                                          <p:val>
                                            <p:strVal val="0-#ppt_w/2"/>
                                          </p:val>
                                        </p:tav>
                                        <p:tav tm="100000">
                                          <p:val>
                                            <p:strVal val="#ppt_x"/>
                                          </p:val>
                                        </p:tav>
                                      </p:tavLst>
                                    </p:anim>
                                    <p:anim calcmode="lin" valueType="num">
                                      <p:cBhvr additive="base">
                                        <p:cTn id="64" dur="500" fill="hold"/>
                                        <p:tgtEl>
                                          <p:spTgt spid="17460"/>
                                        </p:tgtEl>
                                        <p:attrNameLst>
                                          <p:attrName>ppt_y</p:attrName>
                                        </p:attrNameLst>
                                      </p:cBhvr>
                                      <p:tavLst>
                                        <p:tav tm="0">
                                          <p:val>
                                            <p:strVal val="#ppt_y"/>
                                          </p:val>
                                        </p:tav>
                                        <p:tav tm="100000">
                                          <p:val>
                                            <p:strVal val="#ppt_y"/>
                                          </p:val>
                                        </p:tav>
                                      </p:tavLst>
                                    </p:anim>
                                  </p:childTnLst>
                                </p:cTn>
                              </p:par>
                              <p:par>
                                <p:cTn id="65" presetID="18" presetClass="entr" presetSubtype="6" fill="hold" grpId="0" nodeType="withEffect">
                                  <p:stCondLst>
                                    <p:cond delay="0"/>
                                  </p:stCondLst>
                                  <p:childTnLst>
                                    <p:set>
                                      <p:cBhvr>
                                        <p:cTn id="66" dur="1" fill="hold">
                                          <p:stCondLst>
                                            <p:cond delay="0"/>
                                          </p:stCondLst>
                                        </p:cTn>
                                        <p:tgtEl>
                                          <p:spTgt spid="17467"/>
                                        </p:tgtEl>
                                        <p:attrNameLst>
                                          <p:attrName>style.visibility</p:attrName>
                                        </p:attrNameLst>
                                      </p:cBhvr>
                                      <p:to>
                                        <p:strVal val="visible"/>
                                      </p:to>
                                    </p:set>
                                    <p:animEffect transition="in" filter="strips(downRight)">
                                      <p:cBhvr>
                                        <p:cTn id="67" dur="500"/>
                                        <p:tgtEl>
                                          <p:spTgt spid="17467"/>
                                        </p:tgtEl>
                                      </p:cBhvr>
                                    </p:animEffect>
                                  </p:childTnLst>
                                </p:cTn>
                              </p:par>
                              <p:par>
                                <p:cTn id="68" presetID="18" presetClass="entr" presetSubtype="6" fill="hold" grpId="0" nodeType="withEffect">
                                  <p:stCondLst>
                                    <p:cond delay="0"/>
                                  </p:stCondLst>
                                  <p:childTnLst>
                                    <p:set>
                                      <p:cBhvr>
                                        <p:cTn id="69" dur="1" fill="hold">
                                          <p:stCondLst>
                                            <p:cond delay="0"/>
                                          </p:stCondLst>
                                        </p:cTn>
                                        <p:tgtEl>
                                          <p:spTgt spid="17468"/>
                                        </p:tgtEl>
                                        <p:attrNameLst>
                                          <p:attrName>style.visibility</p:attrName>
                                        </p:attrNameLst>
                                      </p:cBhvr>
                                      <p:to>
                                        <p:strVal val="visible"/>
                                      </p:to>
                                    </p:set>
                                    <p:animEffect transition="in" filter="strips(downRight)">
                                      <p:cBhvr>
                                        <p:cTn id="70" dur="500"/>
                                        <p:tgtEl>
                                          <p:spTgt spid="17468"/>
                                        </p:tgtEl>
                                      </p:cBhvr>
                                    </p:animEffect>
                                  </p:childTnLst>
                                </p:cTn>
                              </p:par>
                              <p:par>
                                <p:cTn id="71" presetID="18" presetClass="entr" presetSubtype="6" fill="hold" grpId="0" nodeType="withEffect">
                                  <p:stCondLst>
                                    <p:cond delay="0"/>
                                  </p:stCondLst>
                                  <p:childTnLst>
                                    <p:set>
                                      <p:cBhvr>
                                        <p:cTn id="72" dur="1" fill="hold">
                                          <p:stCondLst>
                                            <p:cond delay="0"/>
                                          </p:stCondLst>
                                        </p:cTn>
                                        <p:tgtEl>
                                          <p:spTgt spid="17469"/>
                                        </p:tgtEl>
                                        <p:attrNameLst>
                                          <p:attrName>style.visibility</p:attrName>
                                        </p:attrNameLst>
                                      </p:cBhvr>
                                      <p:to>
                                        <p:strVal val="visible"/>
                                      </p:to>
                                    </p:set>
                                    <p:animEffect transition="in" filter="strips(downRight)">
                                      <p:cBhvr>
                                        <p:cTn id="73" dur="500"/>
                                        <p:tgtEl>
                                          <p:spTgt spid="17469"/>
                                        </p:tgtEl>
                                      </p:cBhvr>
                                    </p:animEffect>
                                  </p:childTnLst>
                                </p:cTn>
                              </p:par>
                            </p:childTnLst>
                          </p:cTn>
                        </p:par>
                      </p:childTnLst>
                    </p:cTn>
                  </p:par>
                  <p:par>
                    <p:cTn id="74" fill="hold" nodeType="clickPar">
                      <p:stCondLst>
                        <p:cond delay="indefinite"/>
                      </p:stCondLst>
                      <p:childTnLst>
                        <p:par>
                          <p:cTn id="75" fill="hold" nodeType="withGroup">
                            <p:stCondLst>
                              <p:cond delay="0"/>
                            </p:stCondLst>
                            <p:childTnLst>
                              <p:par>
                                <p:cTn id="76" presetID="2" presetClass="entr" presetSubtype="8" fill="hold" grpId="0" nodeType="clickEffect">
                                  <p:stCondLst>
                                    <p:cond delay="0"/>
                                  </p:stCondLst>
                                  <p:childTnLst>
                                    <p:set>
                                      <p:cBhvr>
                                        <p:cTn id="77" dur="1" fill="hold">
                                          <p:stCondLst>
                                            <p:cond delay="0"/>
                                          </p:stCondLst>
                                        </p:cTn>
                                        <p:tgtEl>
                                          <p:spTgt spid="17461"/>
                                        </p:tgtEl>
                                        <p:attrNameLst>
                                          <p:attrName>style.visibility</p:attrName>
                                        </p:attrNameLst>
                                      </p:cBhvr>
                                      <p:to>
                                        <p:strVal val="visible"/>
                                      </p:to>
                                    </p:set>
                                    <p:anim calcmode="lin" valueType="num">
                                      <p:cBhvr additive="base">
                                        <p:cTn id="78" dur="500" fill="hold"/>
                                        <p:tgtEl>
                                          <p:spTgt spid="17461"/>
                                        </p:tgtEl>
                                        <p:attrNameLst>
                                          <p:attrName>ppt_x</p:attrName>
                                        </p:attrNameLst>
                                      </p:cBhvr>
                                      <p:tavLst>
                                        <p:tav tm="0">
                                          <p:val>
                                            <p:strVal val="0-#ppt_w/2"/>
                                          </p:val>
                                        </p:tav>
                                        <p:tav tm="100000">
                                          <p:val>
                                            <p:strVal val="#ppt_x"/>
                                          </p:val>
                                        </p:tav>
                                      </p:tavLst>
                                    </p:anim>
                                    <p:anim calcmode="lin" valueType="num">
                                      <p:cBhvr additive="base">
                                        <p:cTn id="79" dur="500" fill="hold"/>
                                        <p:tgtEl>
                                          <p:spTgt spid="17461"/>
                                        </p:tgtEl>
                                        <p:attrNameLst>
                                          <p:attrName>ppt_y</p:attrName>
                                        </p:attrNameLst>
                                      </p:cBhvr>
                                      <p:tavLst>
                                        <p:tav tm="0">
                                          <p:val>
                                            <p:strVal val="#ppt_y"/>
                                          </p:val>
                                        </p:tav>
                                        <p:tav tm="100000">
                                          <p:val>
                                            <p:strVal val="#ppt_y"/>
                                          </p:val>
                                        </p:tav>
                                      </p:tavLst>
                                    </p:anim>
                                  </p:childTnLst>
                                </p:cTn>
                              </p:par>
                              <p:par>
                                <p:cTn id="80" presetID="2" presetClass="entr" presetSubtype="8" fill="hold" grpId="0" nodeType="withEffect">
                                  <p:stCondLst>
                                    <p:cond delay="0"/>
                                  </p:stCondLst>
                                  <p:childTnLst>
                                    <p:set>
                                      <p:cBhvr>
                                        <p:cTn id="81" dur="1" fill="hold">
                                          <p:stCondLst>
                                            <p:cond delay="0"/>
                                          </p:stCondLst>
                                        </p:cTn>
                                        <p:tgtEl>
                                          <p:spTgt spid="17450"/>
                                        </p:tgtEl>
                                        <p:attrNameLst>
                                          <p:attrName>style.visibility</p:attrName>
                                        </p:attrNameLst>
                                      </p:cBhvr>
                                      <p:to>
                                        <p:strVal val="visible"/>
                                      </p:to>
                                    </p:set>
                                    <p:anim calcmode="lin" valueType="num">
                                      <p:cBhvr additive="base">
                                        <p:cTn id="82" dur="500" fill="hold"/>
                                        <p:tgtEl>
                                          <p:spTgt spid="17450"/>
                                        </p:tgtEl>
                                        <p:attrNameLst>
                                          <p:attrName>ppt_x</p:attrName>
                                        </p:attrNameLst>
                                      </p:cBhvr>
                                      <p:tavLst>
                                        <p:tav tm="0">
                                          <p:val>
                                            <p:strVal val="0-#ppt_w/2"/>
                                          </p:val>
                                        </p:tav>
                                        <p:tav tm="100000">
                                          <p:val>
                                            <p:strVal val="#ppt_x"/>
                                          </p:val>
                                        </p:tav>
                                      </p:tavLst>
                                    </p:anim>
                                    <p:anim calcmode="lin" valueType="num">
                                      <p:cBhvr additive="base">
                                        <p:cTn id="83" dur="500" fill="hold"/>
                                        <p:tgtEl>
                                          <p:spTgt spid="17450"/>
                                        </p:tgtEl>
                                        <p:attrNameLst>
                                          <p:attrName>ppt_y</p:attrName>
                                        </p:attrNameLst>
                                      </p:cBhvr>
                                      <p:tavLst>
                                        <p:tav tm="0">
                                          <p:val>
                                            <p:strVal val="#ppt_y"/>
                                          </p:val>
                                        </p:tav>
                                        <p:tav tm="100000">
                                          <p:val>
                                            <p:strVal val="#ppt_y"/>
                                          </p:val>
                                        </p:tav>
                                      </p:tavLst>
                                    </p:anim>
                                  </p:childTnLst>
                                </p:cTn>
                              </p:par>
                              <p:par>
                                <p:cTn id="84" presetID="18" presetClass="entr" presetSubtype="6" fill="hold" grpId="0" nodeType="withEffect">
                                  <p:stCondLst>
                                    <p:cond delay="0"/>
                                  </p:stCondLst>
                                  <p:childTnLst>
                                    <p:set>
                                      <p:cBhvr>
                                        <p:cTn id="85" dur="1" fill="hold">
                                          <p:stCondLst>
                                            <p:cond delay="0"/>
                                          </p:stCondLst>
                                        </p:cTn>
                                        <p:tgtEl>
                                          <p:spTgt spid="17471"/>
                                        </p:tgtEl>
                                        <p:attrNameLst>
                                          <p:attrName>style.visibility</p:attrName>
                                        </p:attrNameLst>
                                      </p:cBhvr>
                                      <p:to>
                                        <p:strVal val="visible"/>
                                      </p:to>
                                    </p:set>
                                    <p:animEffect transition="in" filter="strips(downRight)">
                                      <p:cBhvr>
                                        <p:cTn id="86" dur="500"/>
                                        <p:tgtEl>
                                          <p:spTgt spid="17471"/>
                                        </p:tgtEl>
                                      </p:cBhvr>
                                    </p:animEffect>
                                  </p:childTnLst>
                                </p:cTn>
                              </p:par>
                              <p:par>
                                <p:cTn id="87" presetID="18" presetClass="entr" presetSubtype="6" fill="hold" grpId="0" nodeType="withEffect">
                                  <p:stCondLst>
                                    <p:cond delay="0"/>
                                  </p:stCondLst>
                                  <p:childTnLst>
                                    <p:set>
                                      <p:cBhvr>
                                        <p:cTn id="88" dur="1" fill="hold">
                                          <p:stCondLst>
                                            <p:cond delay="0"/>
                                          </p:stCondLst>
                                        </p:cTn>
                                        <p:tgtEl>
                                          <p:spTgt spid="17472"/>
                                        </p:tgtEl>
                                        <p:attrNameLst>
                                          <p:attrName>style.visibility</p:attrName>
                                        </p:attrNameLst>
                                      </p:cBhvr>
                                      <p:to>
                                        <p:strVal val="visible"/>
                                      </p:to>
                                    </p:set>
                                    <p:animEffect transition="in" filter="strips(downRight)">
                                      <p:cBhvr>
                                        <p:cTn id="89" dur="500"/>
                                        <p:tgtEl>
                                          <p:spTgt spid="17472"/>
                                        </p:tgtEl>
                                      </p:cBhvr>
                                    </p:animEffect>
                                  </p:childTnLst>
                                </p:cTn>
                              </p:par>
                              <p:par>
                                <p:cTn id="90" presetID="18" presetClass="entr" presetSubtype="6" fill="hold" grpId="0" nodeType="withEffect">
                                  <p:stCondLst>
                                    <p:cond delay="0"/>
                                  </p:stCondLst>
                                  <p:childTnLst>
                                    <p:set>
                                      <p:cBhvr>
                                        <p:cTn id="91" dur="1" fill="hold">
                                          <p:stCondLst>
                                            <p:cond delay="0"/>
                                          </p:stCondLst>
                                        </p:cTn>
                                        <p:tgtEl>
                                          <p:spTgt spid="44"/>
                                        </p:tgtEl>
                                        <p:attrNameLst>
                                          <p:attrName>style.visibility</p:attrName>
                                        </p:attrNameLst>
                                      </p:cBhvr>
                                      <p:to>
                                        <p:strVal val="visible"/>
                                      </p:to>
                                    </p:set>
                                    <p:animEffect transition="in" filter="strips(downRight)">
                                      <p:cBhvr>
                                        <p:cTn id="92" dur="500"/>
                                        <p:tgtEl>
                                          <p:spTgt spid="44"/>
                                        </p:tgtEl>
                                      </p:cBhvr>
                                    </p:animEffect>
                                  </p:childTnLst>
                                </p:cTn>
                              </p:par>
                              <p:par>
                                <p:cTn id="93" presetID="18" presetClass="entr" presetSubtype="6" fill="hold" grpId="0" nodeType="withEffect">
                                  <p:stCondLst>
                                    <p:cond delay="0"/>
                                  </p:stCondLst>
                                  <p:childTnLst>
                                    <p:set>
                                      <p:cBhvr>
                                        <p:cTn id="94" dur="1" fill="hold">
                                          <p:stCondLst>
                                            <p:cond delay="0"/>
                                          </p:stCondLst>
                                        </p:cTn>
                                        <p:tgtEl>
                                          <p:spTgt spid="45"/>
                                        </p:tgtEl>
                                        <p:attrNameLst>
                                          <p:attrName>style.visibility</p:attrName>
                                        </p:attrNameLst>
                                      </p:cBhvr>
                                      <p:to>
                                        <p:strVal val="visible"/>
                                      </p:to>
                                    </p:set>
                                    <p:animEffect transition="in" filter="strips(downRight)">
                                      <p:cBhvr>
                                        <p:cTn id="95"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50" grpId="0" animBg="1"/>
      <p:bldP spid="17451" grpId="0" animBg="1"/>
      <p:bldP spid="17452" grpId="0" animBg="1"/>
      <p:bldP spid="17453" grpId="0" animBg="1"/>
      <p:bldP spid="17454" grpId="0" animBg="1"/>
      <p:bldP spid="17455" grpId="0" animBg="1"/>
      <p:bldP spid="17456" grpId="0"/>
      <p:bldP spid="17457" grpId="0"/>
      <p:bldP spid="17458" grpId="0"/>
      <p:bldP spid="17459" grpId="0"/>
      <p:bldP spid="17460" grpId="0"/>
      <p:bldP spid="17461" grpId="0"/>
      <p:bldP spid="17462" grpId="0" animBg="1"/>
      <p:bldP spid="17463" grpId="0" animBg="1"/>
      <p:bldP spid="17465" grpId="0" animBg="1"/>
      <p:bldP spid="17466" grpId="0" animBg="1"/>
      <p:bldP spid="17467" grpId="0" animBg="1"/>
      <p:bldP spid="17468" grpId="0" animBg="1"/>
      <p:bldP spid="17469" grpId="0" animBg="1"/>
      <p:bldP spid="17471" grpId="0" animBg="1"/>
      <p:bldP spid="17472" grpId="0" animBg="1"/>
      <p:bldP spid="44" grpId="0" animBg="1"/>
      <p:bldP spid="45" grpId="0" animBg="1"/>
    </p:bld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Dan. 6:18</a:t>
            </a:r>
          </a:p>
        </p:txBody>
      </p:sp>
      <p:sp>
        <p:nvSpPr>
          <p:cNvPr id="3" name="Content Placeholder 2"/>
          <p:cNvSpPr>
            <a:spLocks noGrp="1"/>
          </p:cNvSpPr>
          <p:nvPr>
            <p:ph idx="1"/>
          </p:nvPr>
        </p:nvSpPr>
        <p:spPr/>
        <p:txBody>
          <a:bodyPr/>
          <a:lstStyle/>
          <a:p>
            <a:r>
              <a:rPr lang="en-US" dirty="0"/>
              <a:t>[</a:t>
            </a:r>
            <a:r>
              <a:rPr lang="en-US" b="1" dirty="0"/>
              <a:t>18</a:t>
            </a:r>
            <a:r>
              <a:rPr lang="en-US" dirty="0"/>
              <a:t>] Then the king went to his palace, and passed the night fasting: neither were instruments of </a:t>
            </a:r>
            <a:r>
              <a:rPr lang="en-US" dirty="0" err="1"/>
              <a:t>musick</a:t>
            </a:r>
            <a:r>
              <a:rPr lang="en-US" dirty="0"/>
              <a:t> brought before him: and his sleep went from him.</a:t>
            </a:r>
          </a:p>
        </p:txBody>
      </p:sp>
    </p:spTree>
    <p:extLst>
      <p:ext uri="{BB962C8B-B14F-4D97-AF65-F5344CB8AC3E}">
        <p14:creationId xmlns:p14="http://schemas.microsoft.com/office/powerpoint/2010/main" val="3238892098"/>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r>
              <a:rPr lang="en-US" dirty="0"/>
              <a:t>“Thy God whom thou </a:t>
            </a:r>
            <a:r>
              <a:rPr lang="en-US" dirty="0" err="1"/>
              <a:t>servest</a:t>
            </a:r>
            <a:r>
              <a:rPr lang="en-US" dirty="0"/>
              <a:t> continually, he will deliver thee.” (v. 16)</a:t>
            </a:r>
          </a:p>
          <a:p>
            <a:r>
              <a:rPr lang="en-US" dirty="0"/>
              <a:t>The king passed the night in fasting (v. 18)</a:t>
            </a:r>
          </a:p>
        </p:txBody>
      </p:sp>
    </p:spTree>
    <p:extLst>
      <p:ext uri="{BB962C8B-B14F-4D97-AF65-F5344CB8AC3E}">
        <p14:creationId xmlns:p14="http://schemas.microsoft.com/office/powerpoint/2010/main" val="661617369"/>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noAutofit/>
          </a:bodyPr>
          <a:lstStyle/>
          <a:p>
            <a:pPr algn="ctr"/>
            <a:r>
              <a:rPr lang="en-US" sz="9600" dirty="0">
                <a:solidFill>
                  <a:srgbClr val="FFFF00"/>
                </a:solidFill>
              </a:rPr>
              <a:t>V. A yearning spirit              vs. 19-23</a:t>
            </a:r>
          </a:p>
        </p:txBody>
      </p:sp>
    </p:spTree>
    <p:extLst>
      <p:ext uri="{BB962C8B-B14F-4D97-AF65-F5344CB8AC3E}">
        <p14:creationId xmlns:p14="http://schemas.microsoft.com/office/powerpoint/2010/main" val="3482131947"/>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Dan. 6:19</a:t>
            </a:r>
          </a:p>
        </p:txBody>
      </p:sp>
      <p:sp>
        <p:nvSpPr>
          <p:cNvPr id="3" name="Content Placeholder 2"/>
          <p:cNvSpPr>
            <a:spLocks noGrp="1"/>
          </p:cNvSpPr>
          <p:nvPr>
            <p:ph idx="1"/>
          </p:nvPr>
        </p:nvSpPr>
        <p:spPr/>
        <p:txBody>
          <a:bodyPr/>
          <a:lstStyle/>
          <a:p>
            <a:r>
              <a:rPr lang="en-US" dirty="0"/>
              <a:t>[</a:t>
            </a:r>
            <a:r>
              <a:rPr lang="en-US" b="1" dirty="0"/>
              <a:t>19</a:t>
            </a:r>
            <a:r>
              <a:rPr lang="en-US" dirty="0"/>
              <a:t>] Then the king arose very early in the morning, and went in haste unto the den of lions.</a:t>
            </a:r>
          </a:p>
        </p:txBody>
      </p:sp>
    </p:spTree>
    <p:extLst>
      <p:ext uri="{BB962C8B-B14F-4D97-AF65-F5344CB8AC3E}">
        <p14:creationId xmlns:p14="http://schemas.microsoft.com/office/powerpoint/2010/main" val="4221313353"/>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normAutofit/>
          </a:bodyPr>
          <a:lstStyle/>
          <a:p>
            <a:r>
              <a:rPr lang="en-US" dirty="0"/>
              <a:t>The king got up early </a:t>
            </a:r>
          </a:p>
          <a:p>
            <a:r>
              <a:rPr lang="en-US" dirty="0"/>
              <a:t>He went to the lions den</a:t>
            </a:r>
          </a:p>
          <a:p>
            <a:r>
              <a:rPr lang="en-US" dirty="0"/>
              <a:t>“O Daniel, servant of the living God, is thy God, whom thou </a:t>
            </a:r>
            <a:r>
              <a:rPr lang="en-US" dirty="0" err="1"/>
              <a:t>servest</a:t>
            </a:r>
            <a:r>
              <a:rPr lang="en-US" dirty="0"/>
              <a:t> continually, able to deliver thee from the lions?” (v. 20)</a:t>
            </a:r>
          </a:p>
        </p:txBody>
      </p:sp>
    </p:spTree>
    <p:extLst>
      <p:ext uri="{BB962C8B-B14F-4D97-AF65-F5344CB8AC3E}">
        <p14:creationId xmlns:p14="http://schemas.microsoft.com/office/powerpoint/2010/main" val="1112782353"/>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6:22-23</a:t>
            </a:r>
          </a:p>
        </p:txBody>
      </p:sp>
      <p:sp>
        <p:nvSpPr>
          <p:cNvPr id="3" name="Content Placeholder 2"/>
          <p:cNvSpPr>
            <a:spLocks noGrp="1"/>
          </p:cNvSpPr>
          <p:nvPr>
            <p:ph idx="1"/>
          </p:nvPr>
        </p:nvSpPr>
        <p:spPr/>
        <p:txBody>
          <a:bodyPr>
            <a:normAutofit/>
          </a:bodyPr>
          <a:lstStyle/>
          <a:p>
            <a:r>
              <a:rPr lang="en-US" dirty="0"/>
              <a:t>[22] My God hath sent his angel, and hath shut the lions' mouths, that they have not hurt me: forasmuch as before him </a:t>
            </a:r>
            <a:r>
              <a:rPr lang="en-US" dirty="0" err="1"/>
              <a:t>innocency</a:t>
            </a:r>
            <a:r>
              <a:rPr lang="en-US" dirty="0"/>
              <a:t> was found in me; and also before thee, O king, have I done no hurt.</a:t>
            </a:r>
          </a:p>
        </p:txBody>
      </p:sp>
    </p:spTree>
    <p:extLst>
      <p:ext uri="{BB962C8B-B14F-4D97-AF65-F5344CB8AC3E}">
        <p14:creationId xmlns:p14="http://schemas.microsoft.com/office/powerpoint/2010/main" val="1254212396"/>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normAutofit/>
          </a:bodyPr>
          <a:lstStyle/>
          <a:p>
            <a:r>
              <a:rPr lang="en-US" dirty="0"/>
              <a:t>[23] Then was the king exceeding glad for him, and commanded that they should take Daniel up out of the den. So Daniel was taken up out of the den, and no manner of hurt was found upon him, because he believed in his God</a:t>
            </a:r>
          </a:p>
          <a:p>
            <a:endParaRPr lang="en-US" dirty="0"/>
          </a:p>
        </p:txBody>
      </p:sp>
    </p:spTree>
    <p:extLst>
      <p:ext uri="{BB962C8B-B14F-4D97-AF65-F5344CB8AC3E}">
        <p14:creationId xmlns:p14="http://schemas.microsoft.com/office/powerpoint/2010/main" val="253840071"/>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normAutofit/>
          </a:bodyPr>
          <a:lstStyle/>
          <a:p>
            <a:pPr algn="ctr"/>
            <a:r>
              <a:rPr lang="en-US" sz="7200" dirty="0">
                <a:solidFill>
                  <a:srgbClr val="FFFF00"/>
                </a:solidFill>
              </a:rPr>
              <a:t>VI. A spirit of reverence                  – vs. 24-28</a:t>
            </a:r>
          </a:p>
        </p:txBody>
      </p:sp>
    </p:spTree>
    <p:extLst>
      <p:ext uri="{BB962C8B-B14F-4D97-AF65-F5344CB8AC3E}">
        <p14:creationId xmlns:p14="http://schemas.microsoft.com/office/powerpoint/2010/main" val="3829415401"/>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r>
              <a:rPr lang="en-US" dirty="0"/>
              <a:t>The accusers are killed </a:t>
            </a:r>
          </a:p>
          <a:p>
            <a:r>
              <a:rPr lang="en-US" dirty="0"/>
              <a:t>The king manifests a deep reverence for Jehovah God</a:t>
            </a:r>
          </a:p>
          <a:p>
            <a:endParaRPr lang="en-US" dirty="0"/>
          </a:p>
        </p:txBody>
      </p:sp>
    </p:spTree>
    <p:extLst>
      <p:ext uri="{BB962C8B-B14F-4D97-AF65-F5344CB8AC3E}">
        <p14:creationId xmlns:p14="http://schemas.microsoft.com/office/powerpoint/2010/main" val="127897552"/>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6:26-27</a:t>
            </a:r>
          </a:p>
        </p:txBody>
      </p:sp>
      <p:sp>
        <p:nvSpPr>
          <p:cNvPr id="3" name="Content Placeholder 2"/>
          <p:cNvSpPr>
            <a:spLocks noGrp="1"/>
          </p:cNvSpPr>
          <p:nvPr>
            <p:ph idx="1"/>
          </p:nvPr>
        </p:nvSpPr>
        <p:spPr/>
        <p:txBody>
          <a:bodyPr>
            <a:normAutofit/>
          </a:bodyPr>
          <a:lstStyle/>
          <a:p>
            <a:r>
              <a:rPr lang="en-US" dirty="0"/>
              <a:t>[26] I make a decree, That in every dominion of my kingdom men </a:t>
            </a:r>
            <a:r>
              <a:rPr lang="en-US" dirty="0">
                <a:solidFill>
                  <a:srgbClr val="FFFF00"/>
                </a:solidFill>
              </a:rPr>
              <a:t>tremble and fear before the God of Daniel</a:t>
            </a:r>
            <a:r>
              <a:rPr lang="en-US" dirty="0"/>
              <a:t>: for he is the living God, and </a:t>
            </a:r>
            <a:r>
              <a:rPr lang="en-US" dirty="0" err="1"/>
              <a:t>stedfast</a:t>
            </a:r>
            <a:r>
              <a:rPr lang="en-US" dirty="0"/>
              <a:t> for ever, and his kingdom that which shall not be destroyed, and his dominion shall be even unto the end.</a:t>
            </a:r>
          </a:p>
        </p:txBody>
      </p:sp>
    </p:spTree>
    <p:extLst>
      <p:ext uri="{BB962C8B-B14F-4D97-AF65-F5344CB8AC3E}">
        <p14:creationId xmlns:p14="http://schemas.microsoft.com/office/powerpoint/2010/main" val="6353418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9458" name="Rectangle 2">
            <a:extLst>
              <a:ext uri="{FF2B5EF4-FFF2-40B4-BE49-F238E27FC236}">
                <a16:creationId xmlns:a16="http://schemas.microsoft.com/office/drawing/2014/main" id="{18348272-F717-4C60-87C4-3FC8962913BE}"/>
              </a:ext>
            </a:extLst>
          </p:cNvPr>
          <p:cNvSpPr>
            <a:spLocks noGrp="1" noChangeArrowheads="1"/>
          </p:cNvSpPr>
          <p:nvPr>
            <p:ph type="title"/>
          </p:nvPr>
        </p:nvSpPr>
        <p:spPr>
          <a:xfrm>
            <a:off x="2590800" y="333375"/>
            <a:ext cx="7696200" cy="1066800"/>
          </a:xfrm>
        </p:spPr>
        <p:txBody>
          <a:bodyPr/>
          <a:lstStyle/>
          <a:p>
            <a:pPr>
              <a:defRPr/>
            </a:pPr>
            <a:r>
              <a:rPr lang="en-US" sz="4000" b="1">
                <a:solidFill>
                  <a:srgbClr val="FFFF00"/>
                </a:solidFill>
              </a:rPr>
              <a:t>A Persuasion</a:t>
            </a:r>
            <a:r>
              <a:rPr lang="en-US" sz="4000" b="1"/>
              <a:t> – “And we know…”</a:t>
            </a:r>
            <a:r>
              <a:rPr lang="en-US" sz="4000"/>
              <a:t> </a:t>
            </a:r>
          </a:p>
        </p:txBody>
      </p:sp>
      <p:sp>
        <p:nvSpPr>
          <p:cNvPr id="19459" name="Rectangle 3">
            <a:extLst>
              <a:ext uri="{FF2B5EF4-FFF2-40B4-BE49-F238E27FC236}">
                <a16:creationId xmlns:a16="http://schemas.microsoft.com/office/drawing/2014/main" id="{72C0B5D2-7323-4AE9-AA62-E6739AB15865}"/>
              </a:ext>
            </a:extLst>
          </p:cNvPr>
          <p:cNvSpPr>
            <a:spLocks noGrp="1" noChangeArrowheads="1"/>
          </p:cNvSpPr>
          <p:nvPr>
            <p:ph type="body" idx="1"/>
          </p:nvPr>
        </p:nvSpPr>
        <p:spPr>
          <a:xfrm>
            <a:off x="609600" y="2362200"/>
            <a:ext cx="10972800" cy="4141788"/>
          </a:xfrm>
        </p:spPr>
        <p:txBody>
          <a:bodyPr/>
          <a:lstStyle/>
          <a:p>
            <a:pPr>
              <a:defRPr/>
            </a:pPr>
            <a:r>
              <a:rPr lang="en-US" dirty="0"/>
              <a:t>The word “know” means “to be sure.”</a:t>
            </a:r>
          </a:p>
          <a:p>
            <a:pPr>
              <a:defRPr/>
            </a:pPr>
            <a:r>
              <a:rPr lang="en-US" dirty="0"/>
              <a:t>Some promises are “pie crust promises,” but not God’s. </a:t>
            </a:r>
          </a:p>
          <a:p>
            <a:pPr>
              <a:defRPr/>
            </a:pPr>
            <a:r>
              <a:rPr lang="en-US" dirty="0"/>
              <a:t>We serve a God who cannot lie (</a:t>
            </a:r>
            <a:r>
              <a:rPr lang="en-US" b="1" dirty="0"/>
              <a:t>Titus 1:2; Hebrews 10:23</a:t>
            </a:r>
            <a:r>
              <a:rPr lang="en-US" dirty="0"/>
              <a:t>) and who is not slack with His promises (</a:t>
            </a:r>
            <a:r>
              <a:rPr lang="en-US" b="1" dirty="0"/>
              <a:t>2 Peter 3:9; Jeremiah 32:17</a:t>
            </a:r>
            <a:r>
              <a:rPr lang="en-US" dirty="0"/>
              <a:t>). </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9458"/>
                                        </p:tgtEl>
                                        <p:attrNameLst>
                                          <p:attrName>style.visibility</p:attrName>
                                        </p:attrNameLst>
                                      </p:cBhvr>
                                      <p:to>
                                        <p:strVal val="visible"/>
                                      </p:to>
                                    </p:set>
                                    <p:animEffect transition="in" filter="fade">
                                      <p:cBhvr>
                                        <p:cTn id="7" dur="2000"/>
                                        <p:tgtEl>
                                          <p:spTgt spid="1945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9459">
                                            <p:txEl>
                                              <p:pRg st="0" end="0"/>
                                            </p:txEl>
                                          </p:spTgt>
                                        </p:tgtEl>
                                        <p:attrNameLst>
                                          <p:attrName>style.visibility</p:attrName>
                                        </p:attrNameLst>
                                      </p:cBhvr>
                                      <p:to>
                                        <p:strVal val="visible"/>
                                      </p:to>
                                    </p:set>
                                    <p:animEffect transition="in" filter="fade">
                                      <p:cBhvr>
                                        <p:cTn id="12" dur="2000"/>
                                        <p:tgtEl>
                                          <p:spTgt spid="19459">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9459">
                                            <p:txEl>
                                              <p:pRg st="1" end="1"/>
                                            </p:txEl>
                                          </p:spTgt>
                                        </p:tgtEl>
                                        <p:attrNameLst>
                                          <p:attrName>style.visibility</p:attrName>
                                        </p:attrNameLst>
                                      </p:cBhvr>
                                      <p:to>
                                        <p:strVal val="visible"/>
                                      </p:to>
                                    </p:set>
                                    <p:animEffect transition="in" filter="fade">
                                      <p:cBhvr>
                                        <p:cTn id="17" dur="2000"/>
                                        <p:tgtEl>
                                          <p:spTgt spid="19459">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9459">
                                            <p:txEl>
                                              <p:pRg st="2" end="2"/>
                                            </p:txEl>
                                          </p:spTgt>
                                        </p:tgtEl>
                                        <p:attrNameLst>
                                          <p:attrName>style.visibility</p:attrName>
                                        </p:attrNameLst>
                                      </p:cBhvr>
                                      <p:to>
                                        <p:strVal val="visible"/>
                                      </p:to>
                                    </p:set>
                                    <p:animEffect transition="in" filter="fade">
                                      <p:cBhvr>
                                        <p:cTn id="22" dur="2000"/>
                                        <p:tgtEl>
                                          <p:spTgt spid="1945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8" grpId="0"/>
      <p:bldP spid="19459" grpId="0" build="p"/>
    </p:bld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r>
              <a:rPr lang="en-US" dirty="0"/>
              <a:t>[27] He </a:t>
            </a:r>
            <a:r>
              <a:rPr lang="en-US" dirty="0" err="1"/>
              <a:t>delivereth</a:t>
            </a:r>
            <a:r>
              <a:rPr lang="en-US" dirty="0"/>
              <a:t> and </a:t>
            </a:r>
            <a:r>
              <a:rPr lang="en-US" dirty="0" err="1"/>
              <a:t>rescueth</a:t>
            </a:r>
            <a:r>
              <a:rPr lang="en-US" dirty="0"/>
              <a:t>, and he </a:t>
            </a:r>
            <a:r>
              <a:rPr lang="en-US" dirty="0" err="1"/>
              <a:t>worketh</a:t>
            </a:r>
            <a:r>
              <a:rPr lang="en-US" dirty="0"/>
              <a:t> signs and wonders in heaven and in earth, who hath delivered Daniel from the power of the lions.</a:t>
            </a:r>
          </a:p>
          <a:p>
            <a:endParaRPr lang="en-US" dirty="0"/>
          </a:p>
        </p:txBody>
      </p:sp>
    </p:spTree>
    <p:extLst>
      <p:ext uri="{BB962C8B-B14F-4D97-AF65-F5344CB8AC3E}">
        <p14:creationId xmlns:p14="http://schemas.microsoft.com/office/powerpoint/2010/main" val="2891768458"/>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6:28</a:t>
            </a:r>
          </a:p>
        </p:txBody>
      </p:sp>
      <p:sp>
        <p:nvSpPr>
          <p:cNvPr id="3" name="Content Placeholder 2"/>
          <p:cNvSpPr>
            <a:spLocks noGrp="1"/>
          </p:cNvSpPr>
          <p:nvPr>
            <p:ph idx="1"/>
          </p:nvPr>
        </p:nvSpPr>
        <p:spPr/>
        <p:txBody>
          <a:bodyPr/>
          <a:lstStyle/>
          <a:p>
            <a:r>
              <a:rPr lang="en-US" dirty="0"/>
              <a:t>[28] So this Daniel prospered in the reign of Darius, and in the reign of Cyrus the Persian.</a:t>
            </a:r>
          </a:p>
        </p:txBody>
      </p:sp>
    </p:spTree>
    <p:extLst>
      <p:ext uri="{BB962C8B-B14F-4D97-AF65-F5344CB8AC3E}">
        <p14:creationId xmlns:p14="http://schemas.microsoft.com/office/powerpoint/2010/main" val="4010607720"/>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noAutofit/>
          </a:bodyPr>
          <a:lstStyle/>
          <a:p>
            <a:pPr algn="ctr"/>
            <a:r>
              <a:rPr lang="en-US" sz="16600" dirty="0">
                <a:solidFill>
                  <a:srgbClr val="FFFF00"/>
                </a:solidFill>
              </a:rPr>
              <a:t>Lessons</a:t>
            </a:r>
          </a:p>
        </p:txBody>
      </p:sp>
    </p:spTree>
    <p:extLst>
      <p:ext uri="{BB962C8B-B14F-4D97-AF65-F5344CB8AC3E}">
        <p14:creationId xmlns:p14="http://schemas.microsoft.com/office/powerpoint/2010/main" val="490455"/>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1. </a:t>
            </a:r>
            <a:r>
              <a:rPr lang="en-US" sz="5300" dirty="0"/>
              <a:t>We must not compromise when it comes to prayer</a:t>
            </a:r>
          </a:p>
        </p:txBody>
      </p:sp>
      <p:sp>
        <p:nvSpPr>
          <p:cNvPr id="3" name="Content Placeholder 2"/>
          <p:cNvSpPr>
            <a:spLocks noGrp="1"/>
          </p:cNvSpPr>
          <p:nvPr>
            <p:ph idx="1"/>
          </p:nvPr>
        </p:nvSpPr>
        <p:spPr/>
        <p:txBody>
          <a:bodyPr/>
          <a:lstStyle/>
          <a:p>
            <a:r>
              <a:rPr lang="en-US" dirty="0">
                <a:solidFill>
                  <a:srgbClr val="FFFF00"/>
                </a:solidFill>
              </a:rPr>
              <a:t>1 Th. 5:17</a:t>
            </a:r>
          </a:p>
          <a:p>
            <a:r>
              <a:rPr lang="en-US" dirty="0"/>
              <a:t>“Pray without ceasing”</a:t>
            </a:r>
          </a:p>
        </p:txBody>
      </p:sp>
    </p:spTree>
    <p:extLst>
      <p:ext uri="{BB962C8B-B14F-4D97-AF65-F5344CB8AC3E}">
        <p14:creationId xmlns:p14="http://schemas.microsoft.com/office/powerpoint/2010/main" val="1277292475"/>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a:t>2. </a:t>
            </a:r>
            <a:r>
              <a:rPr lang="en-US" dirty="0"/>
              <a:t>The wicked always seek to catch the Christian in violation of something</a:t>
            </a:r>
          </a:p>
        </p:txBody>
      </p:sp>
      <p:sp>
        <p:nvSpPr>
          <p:cNvPr id="3" name="Content Placeholder 2"/>
          <p:cNvSpPr>
            <a:spLocks noGrp="1"/>
          </p:cNvSpPr>
          <p:nvPr>
            <p:ph idx="1"/>
          </p:nvPr>
        </p:nvSpPr>
        <p:spPr/>
        <p:txBody>
          <a:bodyPr/>
          <a:lstStyle/>
          <a:p>
            <a:r>
              <a:rPr lang="en-US" dirty="0">
                <a:solidFill>
                  <a:srgbClr val="FFFF00"/>
                </a:solidFill>
              </a:rPr>
              <a:t>Ps. 37:32</a:t>
            </a:r>
          </a:p>
          <a:p>
            <a:r>
              <a:rPr lang="en-US" dirty="0"/>
              <a:t>“The wicked </a:t>
            </a:r>
            <a:r>
              <a:rPr lang="en-US" dirty="0" err="1"/>
              <a:t>watcheth</a:t>
            </a:r>
            <a:r>
              <a:rPr lang="en-US" dirty="0"/>
              <a:t> the righteous, and </a:t>
            </a:r>
            <a:r>
              <a:rPr lang="en-US" dirty="0" err="1"/>
              <a:t>seeketh</a:t>
            </a:r>
            <a:r>
              <a:rPr lang="en-US" dirty="0"/>
              <a:t> to slay him.”</a:t>
            </a:r>
          </a:p>
        </p:txBody>
      </p:sp>
    </p:spTree>
    <p:extLst>
      <p:ext uri="{BB962C8B-B14F-4D97-AF65-F5344CB8AC3E}">
        <p14:creationId xmlns:p14="http://schemas.microsoft.com/office/powerpoint/2010/main" val="2537843130"/>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3</a:t>
            </a:r>
            <a:r>
              <a:rPr lang="en-US" sz="5300" dirty="0"/>
              <a:t>. We must guard against rash decisions and impulsive actions</a:t>
            </a:r>
          </a:p>
        </p:txBody>
      </p:sp>
      <p:sp>
        <p:nvSpPr>
          <p:cNvPr id="3" name="Content Placeholder 2"/>
          <p:cNvSpPr>
            <a:spLocks noGrp="1"/>
          </p:cNvSpPr>
          <p:nvPr>
            <p:ph idx="1"/>
          </p:nvPr>
        </p:nvSpPr>
        <p:spPr/>
        <p:txBody>
          <a:bodyPr/>
          <a:lstStyle/>
          <a:p>
            <a:r>
              <a:rPr lang="en-US" dirty="0">
                <a:solidFill>
                  <a:srgbClr val="FFFF00"/>
                </a:solidFill>
              </a:rPr>
              <a:t>Proverbs 16:20</a:t>
            </a:r>
          </a:p>
          <a:p>
            <a:r>
              <a:rPr lang="en-US" dirty="0"/>
              <a:t>“He that </a:t>
            </a:r>
            <a:r>
              <a:rPr lang="en-US" dirty="0" err="1"/>
              <a:t>handleth</a:t>
            </a:r>
            <a:r>
              <a:rPr lang="en-US" dirty="0"/>
              <a:t> a matter wisely shall find good: and whoso </a:t>
            </a:r>
            <a:r>
              <a:rPr lang="en-US" dirty="0" err="1"/>
              <a:t>trusteth</a:t>
            </a:r>
            <a:r>
              <a:rPr lang="en-US" dirty="0"/>
              <a:t> in the LORD, happy is he.”</a:t>
            </a:r>
          </a:p>
        </p:txBody>
      </p:sp>
    </p:spTree>
    <p:extLst>
      <p:ext uri="{BB962C8B-B14F-4D97-AF65-F5344CB8AC3E}">
        <p14:creationId xmlns:p14="http://schemas.microsoft.com/office/powerpoint/2010/main" val="4192621813"/>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4. We must trust in God even in the   very worse situation</a:t>
            </a:r>
          </a:p>
        </p:txBody>
      </p:sp>
      <p:sp>
        <p:nvSpPr>
          <p:cNvPr id="3" name="Content Placeholder 2"/>
          <p:cNvSpPr>
            <a:spLocks noGrp="1"/>
          </p:cNvSpPr>
          <p:nvPr>
            <p:ph idx="1"/>
          </p:nvPr>
        </p:nvSpPr>
        <p:spPr/>
        <p:txBody>
          <a:bodyPr/>
          <a:lstStyle/>
          <a:p>
            <a:r>
              <a:rPr lang="en-US" dirty="0">
                <a:solidFill>
                  <a:srgbClr val="FFFF00"/>
                </a:solidFill>
              </a:rPr>
              <a:t>Ps. 91:2</a:t>
            </a:r>
          </a:p>
          <a:p>
            <a:r>
              <a:rPr lang="en-US" dirty="0"/>
              <a:t>“I will say of the LORD, He is my refuge and my fortress: my God; in him will I trust.”</a:t>
            </a:r>
          </a:p>
        </p:txBody>
      </p:sp>
    </p:spTree>
    <p:extLst>
      <p:ext uri="{BB962C8B-B14F-4D97-AF65-F5344CB8AC3E}">
        <p14:creationId xmlns:p14="http://schemas.microsoft.com/office/powerpoint/2010/main" val="3197299332"/>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5</a:t>
            </a:r>
            <a:r>
              <a:rPr lang="en-US" sz="5300" dirty="0"/>
              <a:t>. We need to take a serious look at the danger others are in</a:t>
            </a:r>
          </a:p>
        </p:txBody>
      </p:sp>
      <p:sp>
        <p:nvSpPr>
          <p:cNvPr id="3" name="Content Placeholder 2"/>
          <p:cNvSpPr>
            <a:spLocks noGrp="1"/>
          </p:cNvSpPr>
          <p:nvPr>
            <p:ph idx="1"/>
          </p:nvPr>
        </p:nvSpPr>
        <p:spPr/>
        <p:txBody>
          <a:bodyPr>
            <a:normAutofit/>
          </a:bodyPr>
          <a:lstStyle/>
          <a:p>
            <a:r>
              <a:rPr lang="en-US" dirty="0">
                <a:solidFill>
                  <a:srgbClr val="FFFF00"/>
                </a:solidFill>
              </a:rPr>
              <a:t>Proverbs 24:17-18</a:t>
            </a:r>
          </a:p>
          <a:p>
            <a:r>
              <a:rPr lang="en-US" dirty="0"/>
              <a:t>“[</a:t>
            </a:r>
            <a:r>
              <a:rPr lang="en-US" b="1" dirty="0"/>
              <a:t>17</a:t>
            </a:r>
            <a:r>
              <a:rPr lang="en-US" dirty="0"/>
              <a:t>] Rejoice not when </a:t>
            </a:r>
            <a:r>
              <a:rPr lang="en-US" dirty="0" err="1"/>
              <a:t>thine</a:t>
            </a:r>
            <a:r>
              <a:rPr lang="en-US" dirty="0"/>
              <a:t> enemy </a:t>
            </a:r>
            <a:r>
              <a:rPr lang="en-US" dirty="0" err="1"/>
              <a:t>falleth</a:t>
            </a:r>
            <a:r>
              <a:rPr lang="en-US" dirty="0"/>
              <a:t>, and let not </a:t>
            </a:r>
            <a:r>
              <a:rPr lang="en-US" dirty="0" err="1"/>
              <a:t>thine</a:t>
            </a:r>
            <a:r>
              <a:rPr lang="en-US" dirty="0"/>
              <a:t> heart be glad when he </a:t>
            </a:r>
            <a:r>
              <a:rPr lang="en-US" dirty="0" err="1"/>
              <a:t>stumbleth</a:t>
            </a:r>
            <a:r>
              <a:rPr lang="en-US" dirty="0"/>
              <a:t>:</a:t>
            </a:r>
            <a:br>
              <a:rPr lang="en-US" dirty="0"/>
            </a:br>
            <a:r>
              <a:rPr lang="en-US" dirty="0"/>
              <a:t>[</a:t>
            </a:r>
            <a:r>
              <a:rPr lang="en-US" b="1" dirty="0"/>
              <a:t>18</a:t>
            </a:r>
            <a:r>
              <a:rPr lang="en-US" dirty="0"/>
              <a:t>] Lest the LORD see it, and it displease him, and he turn away his wrath from him”</a:t>
            </a:r>
          </a:p>
        </p:txBody>
      </p:sp>
    </p:spTree>
    <p:extLst>
      <p:ext uri="{BB962C8B-B14F-4D97-AF65-F5344CB8AC3E}">
        <p14:creationId xmlns:p14="http://schemas.microsoft.com/office/powerpoint/2010/main" val="508815669"/>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a:t>6</a:t>
            </a:r>
            <a:r>
              <a:rPr lang="en-US" sz="4400" dirty="0"/>
              <a:t>. We must learn and teach others that there is NO REASON not to believe in God</a:t>
            </a:r>
          </a:p>
        </p:txBody>
      </p:sp>
      <p:sp>
        <p:nvSpPr>
          <p:cNvPr id="3" name="Content Placeholder 2"/>
          <p:cNvSpPr>
            <a:spLocks noGrp="1"/>
          </p:cNvSpPr>
          <p:nvPr>
            <p:ph idx="1"/>
          </p:nvPr>
        </p:nvSpPr>
        <p:spPr/>
        <p:txBody>
          <a:bodyPr>
            <a:normAutofit/>
          </a:bodyPr>
          <a:lstStyle/>
          <a:p>
            <a:r>
              <a:rPr lang="en-US" dirty="0">
                <a:solidFill>
                  <a:srgbClr val="FFFF00"/>
                </a:solidFill>
              </a:rPr>
              <a:t>Rom. 1:20</a:t>
            </a:r>
          </a:p>
          <a:p>
            <a:r>
              <a:rPr lang="en-US" dirty="0"/>
              <a:t>“For the invisible things of him from the creation of the world are clearly seen, being understood by the things that are made, even his eternal power and Godhead; so that they are without excuse”</a:t>
            </a:r>
          </a:p>
        </p:txBody>
      </p:sp>
    </p:spTree>
    <p:extLst>
      <p:ext uri="{BB962C8B-B14F-4D97-AF65-F5344CB8AC3E}">
        <p14:creationId xmlns:p14="http://schemas.microsoft.com/office/powerpoint/2010/main" val="1736237394"/>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Conclusion</a:t>
            </a:r>
          </a:p>
        </p:txBody>
      </p:sp>
      <p:sp>
        <p:nvSpPr>
          <p:cNvPr id="3" name="Content Placeholder 2"/>
          <p:cNvSpPr>
            <a:spLocks noGrp="1"/>
          </p:cNvSpPr>
          <p:nvPr>
            <p:ph idx="1"/>
          </p:nvPr>
        </p:nvSpPr>
        <p:spPr/>
        <p:txBody>
          <a:bodyPr>
            <a:normAutofit/>
          </a:bodyPr>
          <a:lstStyle/>
          <a:p>
            <a:r>
              <a:rPr lang="en-US" dirty="0">
                <a:solidFill>
                  <a:srgbClr val="FFFF00"/>
                </a:solidFill>
              </a:rPr>
              <a:t>Proverbs 3:5-6</a:t>
            </a:r>
          </a:p>
          <a:p>
            <a:r>
              <a:rPr lang="en-US" dirty="0"/>
              <a:t>“[</a:t>
            </a:r>
            <a:r>
              <a:rPr lang="en-US" b="1" dirty="0"/>
              <a:t>5</a:t>
            </a:r>
            <a:r>
              <a:rPr lang="en-US" dirty="0"/>
              <a:t>] Trust in the LORD with all </a:t>
            </a:r>
            <a:r>
              <a:rPr lang="en-US" dirty="0" err="1"/>
              <a:t>thine</a:t>
            </a:r>
            <a:r>
              <a:rPr lang="en-US" dirty="0"/>
              <a:t> heart; and lean not unto </a:t>
            </a:r>
            <a:r>
              <a:rPr lang="en-US" dirty="0" err="1"/>
              <a:t>thine</a:t>
            </a:r>
            <a:r>
              <a:rPr lang="en-US" dirty="0"/>
              <a:t> own understanding.</a:t>
            </a:r>
            <a:br>
              <a:rPr lang="en-US" dirty="0"/>
            </a:br>
            <a:r>
              <a:rPr lang="en-US" dirty="0"/>
              <a:t>[</a:t>
            </a:r>
            <a:r>
              <a:rPr lang="en-US" b="1" dirty="0"/>
              <a:t>6</a:t>
            </a:r>
            <a:r>
              <a:rPr lang="en-US" dirty="0"/>
              <a:t>] In all thy ways acknowledge him, and he shall direct thy paths.”</a:t>
            </a:r>
          </a:p>
        </p:txBody>
      </p:sp>
    </p:spTree>
    <p:extLst>
      <p:ext uri="{BB962C8B-B14F-4D97-AF65-F5344CB8AC3E}">
        <p14:creationId xmlns:p14="http://schemas.microsoft.com/office/powerpoint/2010/main" val="24504464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482" name="Rectangle 2">
            <a:extLst>
              <a:ext uri="{FF2B5EF4-FFF2-40B4-BE49-F238E27FC236}">
                <a16:creationId xmlns:a16="http://schemas.microsoft.com/office/drawing/2014/main" id="{E44012EE-8D95-464B-BE00-995CB34C04D8}"/>
              </a:ext>
            </a:extLst>
          </p:cNvPr>
          <p:cNvSpPr>
            <a:spLocks noGrp="1" noChangeArrowheads="1"/>
          </p:cNvSpPr>
          <p:nvPr>
            <p:ph type="title"/>
          </p:nvPr>
        </p:nvSpPr>
        <p:spPr>
          <a:xfrm>
            <a:off x="3124200" y="333375"/>
            <a:ext cx="6858000" cy="1066800"/>
          </a:xfrm>
        </p:spPr>
        <p:txBody>
          <a:bodyPr/>
          <a:lstStyle/>
          <a:p>
            <a:pPr algn="l">
              <a:defRPr/>
            </a:pPr>
            <a:r>
              <a:rPr lang="en-US" sz="2400"/>
              <a:t>Think about how </a:t>
            </a:r>
            <a:r>
              <a:rPr lang="en-US" sz="2400" b="1"/>
              <a:t>sure</a:t>
            </a:r>
            <a:r>
              <a:rPr lang="en-US" sz="2400"/>
              <a:t> Abraham was that God would keep His promises when he drew back his knife (Hebrews 11:13, 19; Romans 4:20-21).</a:t>
            </a:r>
          </a:p>
        </p:txBody>
      </p:sp>
      <p:sp>
        <p:nvSpPr>
          <p:cNvPr id="20483" name="Rectangle 3">
            <a:extLst>
              <a:ext uri="{FF2B5EF4-FFF2-40B4-BE49-F238E27FC236}">
                <a16:creationId xmlns:a16="http://schemas.microsoft.com/office/drawing/2014/main" id="{E47853A7-C59B-4CBA-9B05-ADF0326F96AC}"/>
              </a:ext>
            </a:extLst>
          </p:cNvPr>
          <p:cNvSpPr>
            <a:spLocks noGrp="1" noChangeArrowheads="1"/>
          </p:cNvSpPr>
          <p:nvPr>
            <p:ph type="body" idx="1"/>
          </p:nvPr>
        </p:nvSpPr>
        <p:spPr>
          <a:xfrm>
            <a:off x="685800" y="1981199"/>
            <a:ext cx="10896600" cy="4543425"/>
          </a:xfrm>
        </p:spPr>
        <p:txBody>
          <a:bodyPr/>
          <a:lstStyle/>
          <a:p>
            <a:pPr>
              <a:defRPr/>
            </a:pPr>
            <a:r>
              <a:rPr lang="en-US" dirty="0"/>
              <a:t>“Blessed </a:t>
            </a:r>
            <a:r>
              <a:rPr lang="en-US" i="1" dirty="0"/>
              <a:t>be</a:t>
            </a:r>
            <a:r>
              <a:rPr lang="en-US" dirty="0"/>
              <a:t> the LORD, that hath given rest unto his people Israel, according to all that he promised: </a:t>
            </a:r>
            <a:r>
              <a:rPr lang="en-US" b="1" dirty="0"/>
              <a:t>there hath not failed one word of all his good promise</a:t>
            </a:r>
            <a:r>
              <a:rPr lang="en-US" dirty="0"/>
              <a:t>, which he promised by the hand of Moses his servant” (</a:t>
            </a:r>
            <a:r>
              <a:rPr lang="en-US" b="1" dirty="0"/>
              <a:t>1 Kings 8:56</a:t>
            </a:r>
            <a:r>
              <a:rPr lang="en-US" dirty="0"/>
              <a:t>).</a:t>
            </a:r>
          </a:p>
          <a:p>
            <a:pPr>
              <a:defRPr/>
            </a:pPr>
            <a:r>
              <a:rPr lang="en-US" dirty="0"/>
              <a:t>“… I know whom I have believed, and am persuaded that </a:t>
            </a:r>
            <a:r>
              <a:rPr lang="en-US" b="1" dirty="0"/>
              <a:t>he is able</a:t>
            </a:r>
            <a:r>
              <a:rPr lang="en-US" dirty="0"/>
              <a:t> to keep that which I have committed unto him against that day” (</a:t>
            </a:r>
            <a:r>
              <a:rPr lang="en-US" b="1" dirty="0"/>
              <a:t>2 Timothy 1:12; cf. John 6:66</a:t>
            </a:r>
            <a:r>
              <a:rPr lang="en-US" dirty="0"/>
              <a:t>).</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0482"/>
                                        </p:tgtEl>
                                        <p:attrNameLst>
                                          <p:attrName>style.visibility</p:attrName>
                                        </p:attrNameLst>
                                      </p:cBhvr>
                                      <p:to>
                                        <p:strVal val="visible"/>
                                      </p:to>
                                    </p:set>
                                    <p:animEffect transition="in" filter="fade">
                                      <p:cBhvr>
                                        <p:cTn id="7" dur="2000"/>
                                        <p:tgtEl>
                                          <p:spTgt spid="2048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0483">
                                            <p:txEl>
                                              <p:pRg st="0" end="0"/>
                                            </p:txEl>
                                          </p:spTgt>
                                        </p:tgtEl>
                                        <p:attrNameLst>
                                          <p:attrName>style.visibility</p:attrName>
                                        </p:attrNameLst>
                                      </p:cBhvr>
                                      <p:to>
                                        <p:strVal val="visible"/>
                                      </p:to>
                                    </p:set>
                                    <p:animEffect transition="in" filter="fade">
                                      <p:cBhvr>
                                        <p:cTn id="12" dur="2000"/>
                                        <p:tgtEl>
                                          <p:spTgt spid="20483">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0483">
                                            <p:txEl>
                                              <p:pRg st="1" end="1"/>
                                            </p:txEl>
                                          </p:spTgt>
                                        </p:tgtEl>
                                        <p:attrNameLst>
                                          <p:attrName>style.visibility</p:attrName>
                                        </p:attrNameLst>
                                      </p:cBhvr>
                                      <p:to>
                                        <p:strVal val="visible"/>
                                      </p:to>
                                    </p:set>
                                    <p:animEffect transition="in" filter="fade">
                                      <p:cBhvr>
                                        <p:cTn id="17" dur="2000"/>
                                        <p:tgtEl>
                                          <p:spTgt spid="2048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2" grpId="0"/>
      <p:bldP spid="20483" grpId="0" build="p"/>
    </p:bldLst>
  </p:timing>
</p:sld>
</file>

<file path=ppt/slides/slide180.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367042" name="Rectangle 2">
            <a:extLst>
              <a:ext uri="{FF2B5EF4-FFF2-40B4-BE49-F238E27FC236}">
                <a16:creationId xmlns:a16="http://schemas.microsoft.com/office/drawing/2014/main" id="{A8BDA9F6-93CB-4290-B4F2-EA8E207B1D79}"/>
              </a:ext>
            </a:extLst>
          </p:cNvPr>
          <p:cNvSpPr>
            <a:spLocks noGrp="1" noChangeArrowheads="1"/>
          </p:cNvSpPr>
          <p:nvPr>
            <p:ph type="title"/>
          </p:nvPr>
        </p:nvSpPr>
        <p:spPr>
          <a:xfrm>
            <a:off x="1981200" y="0"/>
            <a:ext cx="8229600" cy="76200"/>
          </a:xfrm>
        </p:spPr>
        <p:txBody>
          <a:bodyPr/>
          <a:lstStyle/>
          <a:p>
            <a:pPr eaLnBrk="1" hangingPunct="1"/>
            <a:endParaRPr lang="en-US" altLang="en-US"/>
          </a:p>
        </p:txBody>
      </p:sp>
      <p:sp>
        <p:nvSpPr>
          <p:cNvPr id="114691" name="Rectangle 3">
            <a:extLst>
              <a:ext uri="{FF2B5EF4-FFF2-40B4-BE49-F238E27FC236}">
                <a16:creationId xmlns:a16="http://schemas.microsoft.com/office/drawing/2014/main" id="{327D29A9-C56B-45E7-A440-D13BE9A58E9D}"/>
              </a:ext>
            </a:extLst>
          </p:cNvPr>
          <p:cNvSpPr>
            <a:spLocks noGrp="1" noChangeArrowheads="1"/>
          </p:cNvSpPr>
          <p:nvPr>
            <p:ph type="body" idx="1"/>
          </p:nvPr>
        </p:nvSpPr>
        <p:spPr>
          <a:xfrm>
            <a:off x="1524000" y="152400"/>
            <a:ext cx="9144000" cy="6248400"/>
          </a:xfrm>
        </p:spPr>
        <p:txBody>
          <a:bodyPr/>
          <a:lstStyle/>
          <a:p>
            <a:pPr eaLnBrk="1" hangingPunct="1">
              <a:lnSpc>
                <a:spcPct val="90000"/>
              </a:lnSpc>
              <a:defRPr/>
            </a:pPr>
            <a:r>
              <a:rPr lang="en-US" sz="2800" b="1" u="sng">
                <a:solidFill>
                  <a:srgbClr val="FFFF00"/>
                </a:solidFill>
                <a:effectLst>
                  <a:outerShdw blurRad="38100" dist="38100" dir="2700000" algn="tl">
                    <a:srgbClr val="C0C0C0"/>
                  </a:outerShdw>
                </a:effectLst>
              </a:rPr>
              <a:t>Genre Of Biblical Prayer In Sojourner Motif</a:t>
            </a:r>
          </a:p>
          <a:p>
            <a:pPr eaLnBrk="1" hangingPunct="1">
              <a:lnSpc>
                <a:spcPct val="90000"/>
              </a:lnSpc>
              <a:defRPr/>
            </a:pPr>
            <a:r>
              <a:rPr lang="en-US" sz="2800" b="1" u="sng">
                <a:solidFill>
                  <a:srgbClr val="FFFF00"/>
                </a:solidFill>
                <a:effectLst>
                  <a:outerShdw blurRad="38100" dist="38100" dir="2700000" algn="tl">
                    <a:srgbClr val="C0C0C0"/>
                  </a:outerShdw>
                </a:effectLst>
              </a:rPr>
              <a:t>Serious Endeavor:  Bridge Between Worlds</a:t>
            </a:r>
          </a:p>
          <a:p>
            <a:pPr eaLnBrk="1" hangingPunct="1">
              <a:lnSpc>
                <a:spcPct val="90000"/>
              </a:lnSpc>
              <a:defRPr/>
            </a:pPr>
            <a:r>
              <a:rPr lang="en-US" sz="2800" b="1" u="sng">
                <a:solidFill>
                  <a:srgbClr val="FFFF00"/>
                </a:solidFill>
                <a:effectLst>
                  <a:outerShdw blurRad="38100" dist="38100" dir="2700000" algn="tl">
                    <a:srgbClr val="C0C0C0"/>
                  </a:outerShdw>
                </a:effectLst>
              </a:rPr>
              <a:t>Prayer Life Is Oriented In Watchfulness</a:t>
            </a:r>
          </a:p>
          <a:p>
            <a:pPr eaLnBrk="1" hangingPunct="1">
              <a:lnSpc>
                <a:spcPct val="90000"/>
              </a:lnSpc>
              <a:defRPr/>
            </a:pPr>
            <a:r>
              <a:rPr lang="en-US" sz="2800" b="1" u="sng">
                <a:solidFill>
                  <a:srgbClr val="FFFF00"/>
                </a:solidFill>
                <a:effectLst>
                  <a:outerShdw blurRad="38100" dist="38100" dir="2700000" algn="tl">
                    <a:srgbClr val="C0C0C0"/>
                  </a:outerShdw>
                </a:effectLst>
              </a:rPr>
              <a:t>Prayer Life Part Of Righteous Obedience</a:t>
            </a:r>
          </a:p>
          <a:p>
            <a:pPr eaLnBrk="1" hangingPunct="1">
              <a:lnSpc>
                <a:spcPct val="90000"/>
              </a:lnSpc>
              <a:defRPr/>
            </a:pPr>
            <a:r>
              <a:rPr lang="en-US" sz="2800" b="1" u="sng">
                <a:solidFill>
                  <a:srgbClr val="FFFF00"/>
                </a:solidFill>
                <a:effectLst>
                  <a:outerShdw blurRad="38100" dist="38100" dir="2700000" algn="tl">
                    <a:srgbClr val="C0C0C0"/>
                  </a:outerShdw>
                </a:effectLst>
              </a:rPr>
              <a:t>Prayer Is Learning Experience &amp; Service</a:t>
            </a:r>
          </a:p>
          <a:p>
            <a:pPr eaLnBrk="1" hangingPunct="1">
              <a:lnSpc>
                <a:spcPct val="90000"/>
              </a:lnSpc>
              <a:defRPr/>
            </a:pPr>
            <a:r>
              <a:rPr lang="en-US" sz="2800" b="1" u="sng">
                <a:solidFill>
                  <a:srgbClr val="FFFF00"/>
                </a:solidFill>
                <a:effectLst>
                  <a:outerShdw blurRad="38100" dist="38100" dir="2700000" algn="tl">
                    <a:srgbClr val="C0C0C0"/>
                  </a:outerShdw>
                </a:effectLst>
              </a:rPr>
              <a:t>Piety Includes Others &amp; Petty Only Self</a:t>
            </a:r>
          </a:p>
          <a:p>
            <a:pPr eaLnBrk="1" hangingPunct="1">
              <a:lnSpc>
                <a:spcPct val="90000"/>
              </a:lnSpc>
              <a:defRPr/>
            </a:pPr>
            <a:r>
              <a:rPr lang="en-US" sz="2800" b="1" u="sng">
                <a:solidFill>
                  <a:srgbClr val="FFFF00"/>
                </a:solidFill>
                <a:effectLst>
                  <a:outerShdw blurRad="38100" dist="38100" dir="2700000" algn="tl">
                    <a:srgbClr val="C0C0C0"/>
                  </a:outerShdw>
                </a:effectLst>
              </a:rPr>
              <a:t>Partisan Pride &amp; Social Superiority Mocks</a:t>
            </a:r>
          </a:p>
          <a:p>
            <a:pPr eaLnBrk="1" hangingPunct="1">
              <a:lnSpc>
                <a:spcPct val="90000"/>
              </a:lnSpc>
              <a:defRPr/>
            </a:pPr>
            <a:r>
              <a:rPr lang="en-US" sz="2800" b="1" u="sng">
                <a:solidFill>
                  <a:srgbClr val="FFFF00"/>
                </a:solidFill>
                <a:effectLst>
                  <a:outerShdw blurRad="38100" dist="38100" dir="2700000" algn="tl">
                    <a:srgbClr val="C0C0C0"/>
                  </a:outerShdw>
                </a:effectLst>
              </a:rPr>
              <a:t>Prayer Princely Privilege – Duty &amp; Honor</a:t>
            </a:r>
          </a:p>
          <a:p>
            <a:pPr eaLnBrk="1" hangingPunct="1">
              <a:lnSpc>
                <a:spcPct val="90000"/>
              </a:lnSpc>
              <a:defRPr/>
            </a:pPr>
            <a:r>
              <a:rPr lang="en-US" sz="2800" b="1" u="sng">
                <a:solidFill>
                  <a:srgbClr val="FFFF00"/>
                </a:solidFill>
                <a:effectLst>
                  <a:outerShdw blurRad="38100" dist="38100" dir="2700000" algn="tl">
                    <a:srgbClr val="C0C0C0"/>
                  </a:outerShdw>
                </a:effectLst>
              </a:rPr>
              <a:t>Prayer Requires Reconciliation Horizontal    Before Supplication Vertical</a:t>
            </a:r>
          </a:p>
          <a:p>
            <a:pPr eaLnBrk="1" hangingPunct="1">
              <a:lnSpc>
                <a:spcPct val="90000"/>
              </a:lnSpc>
              <a:defRPr/>
            </a:pPr>
            <a:r>
              <a:rPr lang="en-US" sz="2800" b="1" u="sng">
                <a:solidFill>
                  <a:srgbClr val="FFFF00"/>
                </a:solidFill>
                <a:effectLst>
                  <a:outerShdw blurRad="38100" dist="38100" dir="2700000" algn="tl">
                    <a:srgbClr val="C0C0C0"/>
                  </a:outerShdw>
                </a:effectLst>
              </a:rPr>
              <a:t>Prayer Requires Honest &amp; Humble Approach</a:t>
            </a:r>
          </a:p>
          <a:p>
            <a:pPr eaLnBrk="1" hangingPunct="1">
              <a:lnSpc>
                <a:spcPct val="90000"/>
              </a:lnSpc>
              <a:defRPr/>
            </a:pPr>
            <a:r>
              <a:rPr lang="en-US" sz="2800" b="1" u="sng">
                <a:solidFill>
                  <a:srgbClr val="FFFF00"/>
                </a:solidFill>
                <a:effectLst>
                  <a:outerShdw blurRad="38100" dist="38100" dir="2700000" algn="tl">
                    <a:srgbClr val="C0C0C0"/>
                  </a:outerShdw>
                </a:effectLst>
              </a:rPr>
              <a:t>In Prayer We Match God’s Demands Of Justice With Our Intercession Requests For Mercy  </a:t>
            </a:r>
          </a:p>
          <a:p>
            <a:pPr eaLnBrk="1" hangingPunct="1">
              <a:lnSpc>
                <a:spcPct val="90000"/>
              </a:lnSpc>
              <a:defRPr/>
            </a:pPr>
            <a:r>
              <a:rPr lang="en-US" sz="2800" b="1" u="sng">
                <a:solidFill>
                  <a:srgbClr val="FFFF00"/>
                </a:solidFill>
                <a:effectLst>
                  <a:outerShdw blurRad="38100" dist="38100" dir="2700000" algn="tl">
                    <a:srgbClr val="C0C0C0"/>
                  </a:outerShdw>
                </a:effectLst>
              </a:rPr>
              <a:t>Public Prayer Is For The Spiritually Matured</a:t>
            </a:r>
            <a:r>
              <a:rPr lang="en-US" sz="2800"/>
              <a:t> </a:t>
            </a:r>
          </a:p>
        </p:txBody>
      </p:sp>
      <p:sp>
        <p:nvSpPr>
          <p:cNvPr id="114692" name="Comment 4">
            <a:extLst>
              <a:ext uri="{FF2B5EF4-FFF2-40B4-BE49-F238E27FC236}">
                <a16:creationId xmlns:a16="http://schemas.microsoft.com/office/drawing/2014/main" id="{2693F94F-0B8C-4C92-A25C-08709013FB6D}"/>
              </a:ext>
            </a:extLst>
          </p:cNvPr>
          <p:cNvSpPr>
            <a:spLocks noChangeArrowheads="1"/>
          </p:cNvSpPr>
          <p:nvPr/>
        </p:nvSpPr>
        <p:spPr bwMode="auto">
          <a:xfrm>
            <a:off x="1539876" y="-1143000"/>
            <a:ext cx="1965325" cy="957262"/>
          </a:xfrm>
          <a:prstGeom prst="rect">
            <a:avLst/>
          </a:prstGeom>
          <a:solidFill>
            <a:srgbClr val="FCFF91"/>
          </a:solidFill>
          <a:ln w="9525">
            <a:solidFill>
              <a:srgbClr val="000000"/>
            </a:solidFill>
            <a:miter lim="800000"/>
            <a:headEnd/>
            <a:tailEnd/>
          </a:ln>
          <a:effectLst>
            <a:outerShdw dist="107763" dir="2700000" algn="ctr" rotWithShape="0">
              <a:srgbClr val="808080"/>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mn-ea"/>
                <a:cs typeface="+mn-cs"/>
              </a:rPr>
              <a:t>David Lee Burris:</a:t>
            </a:r>
            <a:endParaRPr kumimoji="0" lang="en-US" sz="1600" b="0" i="0" u="none" strike="noStrike" kern="1200" cap="none" spc="0" normalizeH="0" baseline="0" noProof="0">
              <a:ln>
                <a:noFill/>
              </a:ln>
              <a:solidFill>
                <a:srgbClr val="000000"/>
              </a:solidFill>
              <a:effectLst/>
              <a:uLnTx/>
              <a:uFillTx/>
              <a:latin typeface="Arial" charset="0"/>
              <a:ea typeface="+mn-ea"/>
              <a:cs typeface="+mn-cs"/>
            </a:endParaRP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Arial" charset="0"/>
                <a:ea typeface="+mn-ea"/>
                <a:cs typeface="+mn-cs"/>
              </a:rPr>
              <a:t>Balancing Act  -  Saints &amp; Citizens!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114691">
                                            <p:txEl>
                                              <p:pRg st="0" end="0"/>
                                            </p:txEl>
                                          </p:spTgt>
                                        </p:tgtEl>
                                        <p:attrNameLst>
                                          <p:attrName>style.visibility</p:attrName>
                                        </p:attrNameLst>
                                      </p:cBhvr>
                                      <p:to>
                                        <p:strVal val="visible"/>
                                      </p:to>
                                    </p:set>
                                    <p:anim calcmode="lin" valueType="num">
                                      <p:cBhvr>
                                        <p:cTn id="7" dur="500" fill="hold"/>
                                        <p:tgtEl>
                                          <p:spTgt spid="114691">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14691">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7" presetClass="entr" presetSubtype="10" fill="hold" grpId="0" nodeType="clickEffect">
                                  <p:stCondLst>
                                    <p:cond delay="0"/>
                                  </p:stCondLst>
                                  <p:childTnLst>
                                    <p:set>
                                      <p:cBhvr>
                                        <p:cTn id="12" dur="1" fill="hold">
                                          <p:stCondLst>
                                            <p:cond delay="0"/>
                                          </p:stCondLst>
                                        </p:cTn>
                                        <p:tgtEl>
                                          <p:spTgt spid="114691">
                                            <p:txEl>
                                              <p:pRg st="1" end="1"/>
                                            </p:txEl>
                                          </p:spTgt>
                                        </p:tgtEl>
                                        <p:attrNameLst>
                                          <p:attrName>style.visibility</p:attrName>
                                        </p:attrNameLst>
                                      </p:cBhvr>
                                      <p:to>
                                        <p:strVal val="visible"/>
                                      </p:to>
                                    </p:set>
                                    <p:anim calcmode="lin" valueType="num">
                                      <p:cBhvr>
                                        <p:cTn id="13" dur="500" fill="hold"/>
                                        <p:tgtEl>
                                          <p:spTgt spid="114691">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114691">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17" presetClass="entr" presetSubtype="10" fill="hold" grpId="0" nodeType="clickEffect">
                                  <p:stCondLst>
                                    <p:cond delay="0"/>
                                  </p:stCondLst>
                                  <p:childTnLst>
                                    <p:set>
                                      <p:cBhvr>
                                        <p:cTn id="18" dur="1" fill="hold">
                                          <p:stCondLst>
                                            <p:cond delay="0"/>
                                          </p:stCondLst>
                                        </p:cTn>
                                        <p:tgtEl>
                                          <p:spTgt spid="114691">
                                            <p:txEl>
                                              <p:pRg st="2" end="2"/>
                                            </p:txEl>
                                          </p:spTgt>
                                        </p:tgtEl>
                                        <p:attrNameLst>
                                          <p:attrName>style.visibility</p:attrName>
                                        </p:attrNameLst>
                                      </p:cBhvr>
                                      <p:to>
                                        <p:strVal val="visible"/>
                                      </p:to>
                                    </p:set>
                                    <p:anim calcmode="lin" valueType="num">
                                      <p:cBhvr>
                                        <p:cTn id="19" dur="500" fill="hold"/>
                                        <p:tgtEl>
                                          <p:spTgt spid="114691">
                                            <p:txEl>
                                              <p:pRg st="2" end="2"/>
                                            </p:txEl>
                                          </p:spTgt>
                                        </p:tgtEl>
                                        <p:attrNameLst>
                                          <p:attrName>ppt_w</p:attrName>
                                        </p:attrNameLst>
                                      </p:cBhvr>
                                      <p:tavLst>
                                        <p:tav tm="0">
                                          <p:val>
                                            <p:fltVal val="0"/>
                                          </p:val>
                                        </p:tav>
                                        <p:tav tm="100000">
                                          <p:val>
                                            <p:strVal val="#ppt_w"/>
                                          </p:val>
                                        </p:tav>
                                      </p:tavLst>
                                    </p:anim>
                                    <p:anim calcmode="lin" valueType="num">
                                      <p:cBhvr>
                                        <p:cTn id="20" dur="500" fill="hold"/>
                                        <p:tgtEl>
                                          <p:spTgt spid="114691">
                                            <p:txEl>
                                              <p:pRg st="2" end="2"/>
                                            </p:txEl>
                                          </p:spTgt>
                                        </p:tgtEl>
                                        <p:attrNameLst>
                                          <p:attrName>ppt_h</p:attrName>
                                        </p:attrNameLst>
                                      </p:cBhvr>
                                      <p:tavLst>
                                        <p:tav tm="0">
                                          <p:val>
                                            <p:strVal val="#ppt_h"/>
                                          </p:val>
                                        </p:tav>
                                        <p:tav tm="100000">
                                          <p:val>
                                            <p:strVal val="#ppt_h"/>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17" presetClass="entr" presetSubtype="10" fill="hold" grpId="0" nodeType="clickEffect">
                                  <p:stCondLst>
                                    <p:cond delay="0"/>
                                  </p:stCondLst>
                                  <p:childTnLst>
                                    <p:set>
                                      <p:cBhvr>
                                        <p:cTn id="24" dur="1" fill="hold">
                                          <p:stCondLst>
                                            <p:cond delay="0"/>
                                          </p:stCondLst>
                                        </p:cTn>
                                        <p:tgtEl>
                                          <p:spTgt spid="114691">
                                            <p:txEl>
                                              <p:pRg st="3" end="3"/>
                                            </p:txEl>
                                          </p:spTgt>
                                        </p:tgtEl>
                                        <p:attrNameLst>
                                          <p:attrName>style.visibility</p:attrName>
                                        </p:attrNameLst>
                                      </p:cBhvr>
                                      <p:to>
                                        <p:strVal val="visible"/>
                                      </p:to>
                                    </p:set>
                                    <p:anim calcmode="lin" valueType="num">
                                      <p:cBhvr>
                                        <p:cTn id="25" dur="500" fill="hold"/>
                                        <p:tgtEl>
                                          <p:spTgt spid="114691">
                                            <p:txEl>
                                              <p:pRg st="3" end="3"/>
                                            </p:txEl>
                                          </p:spTgt>
                                        </p:tgtEl>
                                        <p:attrNameLst>
                                          <p:attrName>ppt_w</p:attrName>
                                        </p:attrNameLst>
                                      </p:cBhvr>
                                      <p:tavLst>
                                        <p:tav tm="0">
                                          <p:val>
                                            <p:fltVal val="0"/>
                                          </p:val>
                                        </p:tav>
                                        <p:tav tm="100000">
                                          <p:val>
                                            <p:strVal val="#ppt_w"/>
                                          </p:val>
                                        </p:tav>
                                      </p:tavLst>
                                    </p:anim>
                                    <p:anim calcmode="lin" valueType="num">
                                      <p:cBhvr>
                                        <p:cTn id="26" dur="500" fill="hold"/>
                                        <p:tgtEl>
                                          <p:spTgt spid="114691">
                                            <p:txEl>
                                              <p:pRg st="3" end="3"/>
                                            </p:txEl>
                                          </p:spTgt>
                                        </p:tgtEl>
                                        <p:attrNameLst>
                                          <p:attrName>ppt_h</p:attrName>
                                        </p:attrNameLst>
                                      </p:cBhvr>
                                      <p:tavLst>
                                        <p:tav tm="0">
                                          <p:val>
                                            <p:strVal val="#ppt_h"/>
                                          </p:val>
                                        </p:tav>
                                        <p:tav tm="100000">
                                          <p:val>
                                            <p:strVal val="#ppt_h"/>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7" presetClass="entr" presetSubtype="10" fill="hold" grpId="0" nodeType="clickEffect">
                                  <p:stCondLst>
                                    <p:cond delay="0"/>
                                  </p:stCondLst>
                                  <p:childTnLst>
                                    <p:set>
                                      <p:cBhvr>
                                        <p:cTn id="30" dur="1" fill="hold">
                                          <p:stCondLst>
                                            <p:cond delay="0"/>
                                          </p:stCondLst>
                                        </p:cTn>
                                        <p:tgtEl>
                                          <p:spTgt spid="114691">
                                            <p:txEl>
                                              <p:pRg st="4" end="4"/>
                                            </p:txEl>
                                          </p:spTgt>
                                        </p:tgtEl>
                                        <p:attrNameLst>
                                          <p:attrName>style.visibility</p:attrName>
                                        </p:attrNameLst>
                                      </p:cBhvr>
                                      <p:to>
                                        <p:strVal val="visible"/>
                                      </p:to>
                                    </p:set>
                                    <p:anim calcmode="lin" valueType="num">
                                      <p:cBhvr>
                                        <p:cTn id="31" dur="500" fill="hold"/>
                                        <p:tgtEl>
                                          <p:spTgt spid="114691">
                                            <p:txEl>
                                              <p:pRg st="4" end="4"/>
                                            </p:txEl>
                                          </p:spTgt>
                                        </p:tgtEl>
                                        <p:attrNameLst>
                                          <p:attrName>ppt_w</p:attrName>
                                        </p:attrNameLst>
                                      </p:cBhvr>
                                      <p:tavLst>
                                        <p:tav tm="0">
                                          <p:val>
                                            <p:fltVal val="0"/>
                                          </p:val>
                                        </p:tav>
                                        <p:tav tm="100000">
                                          <p:val>
                                            <p:strVal val="#ppt_w"/>
                                          </p:val>
                                        </p:tav>
                                      </p:tavLst>
                                    </p:anim>
                                    <p:anim calcmode="lin" valueType="num">
                                      <p:cBhvr>
                                        <p:cTn id="32" dur="500" fill="hold"/>
                                        <p:tgtEl>
                                          <p:spTgt spid="114691">
                                            <p:txEl>
                                              <p:pRg st="4" end="4"/>
                                            </p:txEl>
                                          </p:spTgt>
                                        </p:tgtEl>
                                        <p:attrNameLst>
                                          <p:attrName>ppt_h</p:attrName>
                                        </p:attrNameLst>
                                      </p:cBhvr>
                                      <p:tavLst>
                                        <p:tav tm="0">
                                          <p:val>
                                            <p:strVal val="#ppt_h"/>
                                          </p:val>
                                        </p:tav>
                                        <p:tav tm="100000">
                                          <p:val>
                                            <p:strVal val="#ppt_h"/>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17" presetClass="entr" presetSubtype="10" fill="hold" grpId="0" nodeType="clickEffect">
                                  <p:stCondLst>
                                    <p:cond delay="0"/>
                                  </p:stCondLst>
                                  <p:childTnLst>
                                    <p:set>
                                      <p:cBhvr>
                                        <p:cTn id="36" dur="1" fill="hold">
                                          <p:stCondLst>
                                            <p:cond delay="0"/>
                                          </p:stCondLst>
                                        </p:cTn>
                                        <p:tgtEl>
                                          <p:spTgt spid="114691">
                                            <p:txEl>
                                              <p:pRg st="5" end="5"/>
                                            </p:txEl>
                                          </p:spTgt>
                                        </p:tgtEl>
                                        <p:attrNameLst>
                                          <p:attrName>style.visibility</p:attrName>
                                        </p:attrNameLst>
                                      </p:cBhvr>
                                      <p:to>
                                        <p:strVal val="visible"/>
                                      </p:to>
                                    </p:set>
                                    <p:anim calcmode="lin" valueType="num">
                                      <p:cBhvr>
                                        <p:cTn id="37" dur="500" fill="hold"/>
                                        <p:tgtEl>
                                          <p:spTgt spid="114691">
                                            <p:txEl>
                                              <p:pRg st="5" end="5"/>
                                            </p:txEl>
                                          </p:spTgt>
                                        </p:tgtEl>
                                        <p:attrNameLst>
                                          <p:attrName>ppt_w</p:attrName>
                                        </p:attrNameLst>
                                      </p:cBhvr>
                                      <p:tavLst>
                                        <p:tav tm="0">
                                          <p:val>
                                            <p:fltVal val="0"/>
                                          </p:val>
                                        </p:tav>
                                        <p:tav tm="100000">
                                          <p:val>
                                            <p:strVal val="#ppt_w"/>
                                          </p:val>
                                        </p:tav>
                                      </p:tavLst>
                                    </p:anim>
                                    <p:anim calcmode="lin" valueType="num">
                                      <p:cBhvr>
                                        <p:cTn id="38" dur="500" fill="hold"/>
                                        <p:tgtEl>
                                          <p:spTgt spid="114691">
                                            <p:txEl>
                                              <p:pRg st="5" end="5"/>
                                            </p:txEl>
                                          </p:spTgt>
                                        </p:tgtEl>
                                        <p:attrNameLst>
                                          <p:attrName>ppt_h</p:attrName>
                                        </p:attrNameLst>
                                      </p:cBhvr>
                                      <p:tavLst>
                                        <p:tav tm="0">
                                          <p:val>
                                            <p:strVal val="#ppt_h"/>
                                          </p:val>
                                        </p:tav>
                                        <p:tav tm="100000">
                                          <p:val>
                                            <p:strVal val="#ppt_h"/>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17" presetClass="entr" presetSubtype="10" fill="hold" grpId="0" nodeType="clickEffect">
                                  <p:stCondLst>
                                    <p:cond delay="0"/>
                                  </p:stCondLst>
                                  <p:childTnLst>
                                    <p:set>
                                      <p:cBhvr>
                                        <p:cTn id="42" dur="1" fill="hold">
                                          <p:stCondLst>
                                            <p:cond delay="0"/>
                                          </p:stCondLst>
                                        </p:cTn>
                                        <p:tgtEl>
                                          <p:spTgt spid="114691">
                                            <p:txEl>
                                              <p:pRg st="6" end="6"/>
                                            </p:txEl>
                                          </p:spTgt>
                                        </p:tgtEl>
                                        <p:attrNameLst>
                                          <p:attrName>style.visibility</p:attrName>
                                        </p:attrNameLst>
                                      </p:cBhvr>
                                      <p:to>
                                        <p:strVal val="visible"/>
                                      </p:to>
                                    </p:set>
                                    <p:anim calcmode="lin" valueType="num">
                                      <p:cBhvr>
                                        <p:cTn id="43" dur="500" fill="hold"/>
                                        <p:tgtEl>
                                          <p:spTgt spid="114691">
                                            <p:txEl>
                                              <p:pRg st="6" end="6"/>
                                            </p:txEl>
                                          </p:spTgt>
                                        </p:tgtEl>
                                        <p:attrNameLst>
                                          <p:attrName>ppt_w</p:attrName>
                                        </p:attrNameLst>
                                      </p:cBhvr>
                                      <p:tavLst>
                                        <p:tav tm="0">
                                          <p:val>
                                            <p:fltVal val="0"/>
                                          </p:val>
                                        </p:tav>
                                        <p:tav tm="100000">
                                          <p:val>
                                            <p:strVal val="#ppt_w"/>
                                          </p:val>
                                        </p:tav>
                                      </p:tavLst>
                                    </p:anim>
                                    <p:anim calcmode="lin" valueType="num">
                                      <p:cBhvr>
                                        <p:cTn id="44" dur="500" fill="hold"/>
                                        <p:tgtEl>
                                          <p:spTgt spid="114691">
                                            <p:txEl>
                                              <p:pRg st="6" end="6"/>
                                            </p:txEl>
                                          </p:spTgt>
                                        </p:tgtEl>
                                        <p:attrNameLst>
                                          <p:attrName>ppt_h</p:attrName>
                                        </p:attrNameLst>
                                      </p:cBhvr>
                                      <p:tavLst>
                                        <p:tav tm="0">
                                          <p:val>
                                            <p:strVal val="#ppt_h"/>
                                          </p:val>
                                        </p:tav>
                                        <p:tav tm="100000">
                                          <p:val>
                                            <p:strVal val="#ppt_h"/>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17" presetClass="entr" presetSubtype="10" fill="hold" grpId="0" nodeType="clickEffect">
                                  <p:stCondLst>
                                    <p:cond delay="0"/>
                                  </p:stCondLst>
                                  <p:childTnLst>
                                    <p:set>
                                      <p:cBhvr>
                                        <p:cTn id="48" dur="1" fill="hold">
                                          <p:stCondLst>
                                            <p:cond delay="0"/>
                                          </p:stCondLst>
                                        </p:cTn>
                                        <p:tgtEl>
                                          <p:spTgt spid="114691">
                                            <p:txEl>
                                              <p:pRg st="7" end="7"/>
                                            </p:txEl>
                                          </p:spTgt>
                                        </p:tgtEl>
                                        <p:attrNameLst>
                                          <p:attrName>style.visibility</p:attrName>
                                        </p:attrNameLst>
                                      </p:cBhvr>
                                      <p:to>
                                        <p:strVal val="visible"/>
                                      </p:to>
                                    </p:set>
                                    <p:anim calcmode="lin" valueType="num">
                                      <p:cBhvr>
                                        <p:cTn id="49" dur="500" fill="hold"/>
                                        <p:tgtEl>
                                          <p:spTgt spid="114691">
                                            <p:txEl>
                                              <p:pRg st="7" end="7"/>
                                            </p:txEl>
                                          </p:spTgt>
                                        </p:tgtEl>
                                        <p:attrNameLst>
                                          <p:attrName>ppt_w</p:attrName>
                                        </p:attrNameLst>
                                      </p:cBhvr>
                                      <p:tavLst>
                                        <p:tav tm="0">
                                          <p:val>
                                            <p:fltVal val="0"/>
                                          </p:val>
                                        </p:tav>
                                        <p:tav tm="100000">
                                          <p:val>
                                            <p:strVal val="#ppt_w"/>
                                          </p:val>
                                        </p:tav>
                                      </p:tavLst>
                                    </p:anim>
                                    <p:anim calcmode="lin" valueType="num">
                                      <p:cBhvr>
                                        <p:cTn id="50" dur="500" fill="hold"/>
                                        <p:tgtEl>
                                          <p:spTgt spid="114691">
                                            <p:txEl>
                                              <p:pRg st="7" end="7"/>
                                            </p:txEl>
                                          </p:spTgt>
                                        </p:tgtEl>
                                        <p:attrNameLst>
                                          <p:attrName>ppt_h</p:attrName>
                                        </p:attrNameLst>
                                      </p:cBhvr>
                                      <p:tavLst>
                                        <p:tav tm="0">
                                          <p:val>
                                            <p:strVal val="#ppt_h"/>
                                          </p:val>
                                        </p:tav>
                                        <p:tav tm="100000">
                                          <p:val>
                                            <p:strVal val="#ppt_h"/>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17" presetClass="entr" presetSubtype="10" fill="hold" grpId="0" nodeType="clickEffect">
                                  <p:stCondLst>
                                    <p:cond delay="0"/>
                                  </p:stCondLst>
                                  <p:childTnLst>
                                    <p:set>
                                      <p:cBhvr>
                                        <p:cTn id="54" dur="1" fill="hold">
                                          <p:stCondLst>
                                            <p:cond delay="0"/>
                                          </p:stCondLst>
                                        </p:cTn>
                                        <p:tgtEl>
                                          <p:spTgt spid="114691">
                                            <p:txEl>
                                              <p:pRg st="8" end="8"/>
                                            </p:txEl>
                                          </p:spTgt>
                                        </p:tgtEl>
                                        <p:attrNameLst>
                                          <p:attrName>style.visibility</p:attrName>
                                        </p:attrNameLst>
                                      </p:cBhvr>
                                      <p:to>
                                        <p:strVal val="visible"/>
                                      </p:to>
                                    </p:set>
                                    <p:anim calcmode="lin" valueType="num">
                                      <p:cBhvr>
                                        <p:cTn id="55" dur="500" fill="hold"/>
                                        <p:tgtEl>
                                          <p:spTgt spid="114691">
                                            <p:txEl>
                                              <p:pRg st="8" end="8"/>
                                            </p:txEl>
                                          </p:spTgt>
                                        </p:tgtEl>
                                        <p:attrNameLst>
                                          <p:attrName>ppt_w</p:attrName>
                                        </p:attrNameLst>
                                      </p:cBhvr>
                                      <p:tavLst>
                                        <p:tav tm="0">
                                          <p:val>
                                            <p:fltVal val="0"/>
                                          </p:val>
                                        </p:tav>
                                        <p:tav tm="100000">
                                          <p:val>
                                            <p:strVal val="#ppt_w"/>
                                          </p:val>
                                        </p:tav>
                                      </p:tavLst>
                                    </p:anim>
                                    <p:anim calcmode="lin" valueType="num">
                                      <p:cBhvr>
                                        <p:cTn id="56" dur="500" fill="hold"/>
                                        <p:tgtEl>
                                          <p:spTgt spid="114691">
                                            <p:txEl>
                                              <p:pRg st="8" end="8"/>
                                            </p:txEl>
                                          </p:spTgt>
                                        </p:tgtEl>
                                        <p:attrNameLst>
                                          <p:attrName>ppt_h</p:attrName>
                                        </p:attrNameLst>
                                      </p:cBhvr>
                                      <p:tavLst>
                                        <p:tav tm="0">
                                          <p:val>
                                            <p:strVal val="#ppt_h"/>
                                          </p:val>
                                        </p:tav>
                                        <p:tav tm="100000">
                                          <p:val>
                                            <p:strVal val="#ppt_h"/>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17" presetClass="entr" presetSubtype="10" fill="hold" grpId="0" nodeType="clickEffect">
                                  <p:stCondLst>
                                    <p:cond delay="0"/>
                                  </p:stCondLst>
                                  <p:childTnLst>
                                    <p:set>
                                      <p:cBhvr>
                                        <p:cTn id="60" dur="1" fill="hold">
                                          <p:stCondLst>
                                            <p:cond delay="0"/>
                                          </p:stCondLst>
                                        </p:cTn>
                                        <p:tgtEl>
                                          <p:spTgt spid="114691">
                                            <p:txEl>
                                              <p:pRg st="9" end="9"/>
                                            </p:txEl>
                                          </p:spTgt>
                                        </p:tgtEl>
                                        <p:attrNameLst>
                                          <p:attrName>style.visibility</p:attrName>
                                        </p:attrNameLst>
                                      </p:cBhvr>
                                      <p:to>
                                        <p:strVal val="visible"/>
                                      </p:to>
                                    </p:set>
                                    <p:anim calcmode="lin" valueType="num">
                                      <p:cBhvr>
                                        <p:cTn id="61" dur="500" fill="hold"/>
                                        <p:tgtEl>
                                          <p:spTgt spid="114691">
                                            <p:txEl>
                                              <p:pRg st="9" end="9"/>
                                            </p:txEl>
                                          </p:spTgt>
                                        </p:tgtEl>
                                        <p:attrNameLst>
                                          <p:attrName>ppt_w</p:attrName>
                                        </p:attrNameLst>
                                      </p:cBhvr>
                                      <p:tavLst>
                                        <p:tav tm="0">
                                          <p:val>
                                            <p:fltVal val="0"/>
                                          </p:val>
                                        </p:tav>
                                        <p:tav tm="100000">
                                          <p:val>
                                            <p:strVal val="#ppt_w"/>
                                          </p:val>
                                        </p:tav>
                                      </p:tavLst>
                                    </p:anim>
                                    <p:anim calcmode="lin" valueType="num">
                                      <p:cBhvr>
                                        <p:cTn id="62" dur="500" fill="hold"/>
                                        <p:tgtEl>
                                          <p:spTgt spid="114691">
                                            <p:txEl>
                                              <p:pRg st="9" end="9"/>
                                            </p:txEl>
                                          </p:spTgt>
                                        </p:tgtEl>
                                        <p:attrNameLst>
                                          <p:attrName>ppt_h</p:attrName>
                                        </p:attrNameLst>
                                      </p:cBhvr>
                                      <p:tavLst>
                                        <p:tav tm="0">
                                          <p:val>
                                            <p:strVal val="#ppt_h"/>
                                          </p:val>
                                        </p:tav>
                                        <p:tav tm="100000">
                                          <p:val>
                                            <p:strVal val="#ppt_h"/>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17" presetClass="entr" presetSubtype="10" fill="hold" grpId="0" nodeType="clickEffect">
                                  <p:stCondLst>
                                    <p:cond delay="0"/>
                                  </p:stCondLst>
                                  <p:childTnLst>
                                    <p:set>
                                      <p:cBhvr>
                                        <p:cTn id="66" dur="1" fill="hold">
                                          <p:stCondLst>
                                            <p:cond delay="0"/>
                                          </p:stCondLst>
                                        </p:cTn>
                                        <p:tgtEl>
                                          <p:spTgt spid="114691">
                                            <p:txEl>
                                              <p:pRg st="10" end="10"/>
                                            </p:txEl>
                                          </p:spTgt>
                                        </p:tgtEl>
                                        <p:attrNameLst>
                                          <p:attrName>style.visibility</p:attrName>
                                        </p:attrNameLst>
                                      </p:cBhvr>
                                      <p:to>
                                        <p:strVal val="visible"/>
                                      </p:to>
                                    </p:set>
                                    <p:anim calcmode="lin" valueType="num">
                                      <p:cBhvr>
                                        <p:cTn id="67" dur="500" fill="hold"/>
                                        <p:tgtEl>
                                          <p:spTgt spid="114691">
                                            <p:txEl>
                                              <p:pRg st="10" end="10"/>
                                            </p:txEl>
                                          </p:spTgt>
                                        </p:tgtEl>
                                        <p:attrNameLst>
                                          <p:attrName>ppt_w</p:attrName>
                                        </p:attrNameLst>
                                      </p:cBhvr>
                                      <p:tavLst>
                                        <p:tav tm="0">
                                          <p:val>
                                            <p:fltVal val="0"/>
                                          </p:val>
                                        </p:tav>
                                        <p:tav tm="100000">
                                          <p:val>
                                            <p:strVal val="#ppt_w"/>
                                          </p:val>
                                        </p:tav>
                                      </p:tavLst>
                                    </p:anim>
                                    <p:anim calcmode="lin" valueType="num">
                                      <p:cBhvr>
                                        <p:cTn id="68" dur="500" fill="hold"/>
                                        <p:tgtEl>
                                          <p:spTgt spid="114691">
                                            <p:txEl>
                                              <p:pRg st="10" end="10"/>
                                            </p:txEl>
                                          </p:spTgt>
                                        </p:tgtEl>
                                        <p:attrNameLst>
                                          <p:attrName>ppt_h</p:attrName>
                                        </p:attrNameLst>
                                      </p:cBhvr>
                                      <p:tavLst>
                                        <p:tav tm="0">
                                          <p:val>
                                            <p:strVal val="#ppt_h"/>
                                          </p:val>
                                        </p:tav>
                                        <p:tav tm="100000">
                                          <p:val>
                                            <p:strVal val="#ppt_h"/>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17" presetClass="entr" presetSubtype="10" fill="hold" grpId="0" nodeType="clickEffect">
                                  <p:stCondLst>
                                    <p:cond delay="0"/>
                                  </p:stCondLst>
                                  <p:childTnLst>
                                    <p:set>
                                      <p:cBhvr>
                                        <p:cTn id="72" dur="1" fill="hold">
                                          <p:stCondLst>
                                            <p:cond delay="0"/>
                                          </p:stCondLst>
                                        </p:cTn>
                                        <p:tgtEl>
                                          <p:spTgt spid="114691">
                                            <p:txEl>
                                              <p:pRg st="11" end="11"/>
                                            </p:txEl>
                                          </p:spTgt>
                                        </p:tgtEl>
                                        <p:attrNameLst>
                                          <p:attrName>style.visibility</p:attrName>
                                        </p:attrNameLst>
                                      </p:cBhvr>
                                      <p:to>
                                        <p:strVal val="visible"/>
                                      </p:to>
                                    </p:set>
                                    <p:anim calcmode="lin" valueType="num">
                                      <p:cBhvr>
                                        <p:cTn id="73" dur="500" fill="hold"/>
                                        <p:tgtEl>
                                          <p:spTgt spid="114691">
                                            <p:txEl>
                                              <p:pRg st="11" end="11"/>
                                            </p:txEl>
                                          </p:spTgt>
                                        </p:tgtEl>
                                        <p:attrNameLst>
                                          <p:attrName>ppt_w</p:attrName>
                                        </p:attrNameLst>
                                      </p:cBhvr>
                                      <p:tavLst>
                                        <p:tav tm="0">
                                          <p:val>
                                            <p:fltVal val="0"/>
                                          </p:val>
                                        </p:tav>
                                        <p:tav tm="100000">
                                          <p:val>
                                            <p:strVal val="#ppt_w"/>
                                          </p:val>
                                        </p:tav>
                                      </p:tavLst>
                                    </p:anim>
                                    <p:anim calcmode="lin" valueType="num">
                                      <p:cBhvr>
                                        <p:cTn id="74" dur="500" fill="hold"/>
                                        <p:tgtEl>
                                          <p:spTgt spid="114691">
                                            <p:txEl>
                                              <p:pRg st="11" end="11"/>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691" grpId="0" build="p" autoUpdateAnimBg="0"/>
    </p:bldLst>
  </p:timing>
</p:sld>
</file>

<file path=ppt/slides/slide18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15714" name="Rectangle 2">
            <a:extLst>
              <a:ext uri="{FF2B5EF4-FFF2-40B4-BE49-F238E27FC236}">
                <a16:creationId xmlns:a16="http://schemas.microsoft.com/office/drawing/2014/main" id="{A97B22F8-9736-4918-9AC3-BDB2B6BE9A14}"/>
              </a:ext>
            </a:extLst>
          </p:cNvPr>
          <p:cNvSpPr>
            <a:spLocks noGrp="1" noChangeArrowheads="1"/>
          </p:cNvSpPr>
          <p:nvPr>
            <p:ph type="title"/>
          </p:nvPr>
        </p:nvSpPr>
        <p:spPr>
          <a:xfrm>
            <a:off x="1524000" y="0"/>
            <a:ext cx="9144000" cy="685800"/>
          </a:xfrm>
        </p:spPr>
        <p:txBody>
          <a:bodyPr/>
          <a:lstStyle/>
          <a:p>
            <a:pPr eaLnBrk="1" hangingPunct="1">
              <a:defRPr/>
            </a:pPr>
            <a:r>
              <a:rPr lang="en-US" sz="4800" b="1" u="sng">
                <a:solidFill>
                  <a:schemeClr val="bg1"/>
                </a:solidFill>
                <a:effectLst>
                  <a:outerShdw blurRad="38100" dist="38100" dir="2700000" algn="tl">
                    <a:srgbClr val="C0C0C0"/>
                  </a:outerShdw>
                </a:effectLst>
              </a:rPr>
              <a:t>Prayer Is Talking To God</a:t>
            </a:r>
          </a:p>
        </p:txBody>
      </p:sp>
      <p:sp>
        <p:nvSpPr>
          <p:cNvPr id="115715" name="Rectangle 3">
            <a:extLst>
              <a:ext uri="{FF2B5EF4-FFF2-40B4-BE49-F238E27FC236}">
                <a16:creationId xmlns:a16="http://schemas.microsoft.com/office/drawing/2014/main" id="{66E1706F-6B54-40D6-AE76-C8BFF14EACAD}"/>
              </a:ext>
            </a:extLst>
          </p:cNvPr>
          <p:cNvSpPr>
            <a:spLocks noGrp="1" noChangeArrowheads="1"/>
          </p:cNvSpPr>
          <p:nvPr>
            <p:ph type="body" idx="1"/>
          </p:nvPr>
        </p:nvSpPr>
        <p:spPr>
          <a:xfrm>
            <a:off x="1981200" y="762000"/>
            <a:ext cx="8229600" cy="5638800"/>
          </a:xfrm>
        </p:spPr>
        <p:txBody>
          <a:bodyPr/>
          <a:lstStyle/>
          <a:p>
            <a:pPr eaLnBrk="1" hangingPunct="1">
              <a:lnSpc>
                <a:spcPct val="90000"/>
              </a:lnSpc>
              <a:defRPr/>
            </a:pPr>
            <a:r>
              <a:rPr lang="en-US" sz="4800">
                <a:solidFill>
                  <a:srgbClr val="FFFF00"/>
                </a:solidFill>
                <a:effectLst>
                  <a:outerShdw blurRad="38100" dist="38100" dir="2700000" algn="tl">
                    <a:srgbClr val="C0C0C0"/>
                  </a:outerShdw>
                </a:effectLst>
              </a:rPr>
              <a:t>Jesus addressed this prayer to the Father,  and in so doing shows that such is the main purpose of prayer.  It is not to fulfill a religious exercise or to impress fellow creatures with our beautiful wording!</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18786" name="Rectangle 2">
            <a:extLst>
              <a:ext uri="{FF2B5EF4-FFF2-40B4-BE49-F238E27FC236}">
                <a16:creationId xmlns:a16="http://schemas.microsoft.com/office/drawing/2014/main" id="{D9806C5F-0FE0-40DB-AC9B-547477ABF1B8}"/>
              </a:ext>
            </a:extLst>
          </p:cNvPr>
          <p:cNvSpPr>
            <a:spLocks noGrp="1" noChangeArrowheads="1"/>
          </p:cNvSpPr>
          <p:nvPr>
            <p:ph type="title"/>
          </p:nvPr>
        </p:nvSpPr>
        <p:spPr>
          <a:xfrm>
            <a:off x="1524000" y="0"/>
            <a:ext cx="9144000" cy="609600"/>
          </a:xfrm>
        </p:spPr>
        <p:txBody>
          <a:bodyPr/>
          <a:lstStyle/>
          <a:p>
            <a:pPr eaLnBrk="1" hangingPunct="1">
              <a:defRPr/>
            </a:pPr>
            <a:r>
              <a:rPr lang="en-US" sz="4000" u="sng">
                <a:solidFill>
                  <a:schemeClr val="bg1"/>
                </a:solidFill>
                <a:effectLst>
                  <a:outerShdw blurRad="38100" dist="38100" dir="2700000" algn="tl">
                    <a:srgbClr val="C0C0C0"/>
                  </a:outerShdw>
                </a:effectLst>
              </a:rPr>
              <a:t>Prayer Is To Be Done With Reverence</a:t>
            </a:r>
          </a:p>
        </p:txBody>
      </p:sp>
      <p:sp>
        <p:nvSpPr>
          <p:cNvPr id="118787" name="Rectangle 3">
            <a:extLst>
              <a:ext uri="{FF2B5EF4-FFF2-40B4-BE49-F238E27FC236}">
                <a16:creationId xmlns:a16="http://schemas.microsoft.com/office/drawing/2014/main" id="{BECC94FD-143F-423C-92F1-EAE0EEE822A9}"/>
              </a:ext>
            </a:extLst>
          </p:cNvPr>
          <p:cNvSpPr>
            <a:spLocks noGrp="1" noChangeArrowheads="1"/>
          </p:cNvSpPr>
          <p:nvPr>
            <p:ph type="body" idx="1"/>
          </p:nvPr>
        </p:nvSpPr>
        <p:spPr>
          <a:xfrm>
            <a:off x="1524000" y="685800"/>
            <a:ext cx="9144000" cy="5715000"/>
          </a:xfrm>
        </p:spPr>
        <p:txBody>
          <a:bodyPr/>
          <a:lstStyle/>
          <a:p>
            <a:pPr eaLnBrk="1" hangingPunct="1">
              <a:lnSpc>
                <a:spcPct val="90000"/>
              </a:lnSpc>
              <a:defRPr/>
            </a:pPr>
            <a:r>
              <a:rPr lang="en-US" sz="6000">
                <a:solidFill>
                  <a:srgbClr val="FFFF00"/>
                </a:solidFill>
                <a:effectLst>
                  <a:outerShdw blurRad="38100" dist="38100" dir="2700000" algn="tl">
                    <a:srgbClr val="C0C0C0"/>
                  </a:outerShdw>
                </a:effectLst>
              </a:rPr>
              <a:t>After the salutation,  the prayer continues with “hallowed be thy name.”   This illustrates that reverence and respect are to be coupled with love and affection!</a:t>
            </a:r>
            <a:r>
              <a:rPr lang="en-US" sz="2800"/>
              <a:t>   </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19810" name="Rectangle 2">
            <a:extLst>
              <a:ext uri="{FF2B5EF4-FFF2-40B4-BE49-F238E27FC236}">
                <a16:creationId xmlns:a16="http://schemas.microsoft.com/office/drawing/2014/main" id="{A5740896-FEA4-4C3C-89DE-6DAD2FC3C603}"/>
              </a:ext>
            </a:extLst>
          </p:cNvPr>
          <p:cNvSpPr>
            <a:spLocks noGrp="1" noChangeArrowheads="1"/>
          </p:cNvSpPr>
          <p:nvPr>
            <p:ph type="title"/>
          </p:nvPr>
        </p:nvSpPr>
        <p:spPr>
          <a:xfrm>
            <a:off x="1524000" y="0"/>
            <a:ext cx="9144000" cy="533400"/>
          </a:xfrm>
        </p:spPr>
        <p:txBody>
          <a:bodyPr/>
          <a:lstStyle/>
          <a:p>
            <a:pPr eaLnBrk="1" hangingPunct="1">
              <a:defRPr/>
            </a:pPr>
            <a:r>
              <a:rPr lang="en-US" sz="4000" u="sng">
                <a:solidFill>
                  <a:schemeClr val="bg1"/>
                </a:solidFill>
                <a:effectLst>
                  <a:outerShdw blurRad="38100" dist="38100" dir="2700000" algn="tl">
                    <a:srgbClr val="C0C0C0"/>
                  </a:outerShdw>
                </a:effectLst>
              </a:rPr>
              <a:t>Spiritual Requests Are The First Things</a:t>
            </a:r>
          </a:p>
        </p:txBody>
      </p:sp>
      <p:sp>
        <p:nvSpPr>
          <p:cNvPr id="119811" name="Rectangle 3">
            <a:extLst>
              <a:ext uri="{FF2B5EF4-FFF2-40B4-BE49-F238E27FC236}">
                <a16:creationId xmlns:a16="http://schemas.microsoft.com/office/drawing/2014/main" id="{57928B79-02F4-4A2C-B217-D59B27DA5D09}"/>
              </a:ext>
            </a:extLst>
          </p:cNvPr>
          <p:cNvSpPr>
            <a:spLocks noGrp="1" noChangeArrowheads="1"/>
          </p:cNvSpPr>
          <p:nvPr>
            <p:ph type="body" idx="1"/>
          </p:nvPr>
        </p:nvSpPr>
        <p:spPr>
          <a:xfrm>
            <a:off x="1524000" y="685800"/>
            <a:ext cx="9144000" cy="5715000"/>
          </a:xfrm>
        </p:spPr>
        <p:txBody>
          <a:bodyPr/>
          <a:lstStyle/>
          <a:p>
            <a:pPr eaLnBrk="1" hangingPunct="1">
              <a:defRPr/>
            </a:pPr>
            <a:r>
              <a:rPr lang="en-US" sz="4800" b="1">
                <a:solidFill>
                  <a:srgbClr val="FFFF00"/>
                </a:solidFill>
                <a:effectLst>
                  <a:outerShdw blurRad="38100" dist="38100" dir="2700000" algn="tl">
                    <a:srgbClr val="C0C0C0"/>
                  </a:outerShdw>
                </a:effectLst>
              </a:rPr>
              <a:t>While most men would start by asking God for personal favors and blessings,  Jesus shows us in this prayer that the spiritual must come first.  We seek first the kingdom of God and its righteousness!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20834" name="Rectangle 2">
            <a:extLst>
              <a:ext uri="{FF2B5EF4-FFF2-40B4-BE49-F238E27FC236}">
                <a16:creationId xmlns:a16="http://schemas.microsoft.com/office/drawing/2014/main" id="{3258270D-4CD9-4226-B764-9EA99E2381B3}"/>
              </a:ext>
            </a:extLst>
          </p:cNvPr>
          <p:cNvSpPr>
            <a:spLocks noGrp="1" noChangeArrowheads="1"/>
          </p:cNvSpPr>
          <p:nvPr>
            <p:ph type="title"/>
          </p:nvPr>
        </p:nvSpPr>
        <p:spPr>
          <a:xfrm>
            <a:off x="1524000" y="0"/>
            <a:ext cx="9144000" cy="609600"/>
          </a:xfrm>
        </p:spPr>
        <p:txBody>
          <a:bodyPr/>
          <a:lstStyle/>
          <a:p>
            <a:pPr eaLnBrk="1" hangingPunct="1">
              <a:defRPr/>
            </a:pPr>
            <a:r>
              <a:rPr lang="en-US" sz="4000" u="sng">
                <a:solidFill>
                  <a:schemeClr val="bg1"/>
                </a:solidFill>
                <a:effectLst>
                  <a:outerShdw blurRad="38100" dist="38100" dir="2700000" algn="tl">
                    <a:srgbClr val="C0C0C0"/>
                  </a:outerShdw>
                </a:effectLst>
              </a:rPr>
              <a:t>Effective Prayer Requires Commitment</a:t>
            </a:r>
          </a:p>
        </p:txBody>
      </p:sp>
      <p:sp>
        <p:nvSpPr>
          <p:cNvPr id="120835" name="Rectangle 3">
            <a:extLst>
              <a:ext uri="{FF2B5EF4-FFF2-40B4-BE49-F238E27FC236}">
                <a16:creationId xmlns:a16="http://schemas.microsoft.com/office/drawing/2014/main" id="{C18309C1-6BC2-47A9-9220-8A00E6AB3B01}"/>
              </a:ext>
            </a:extLst>
          </p:cNvPr>
          <p:cNvSpPr>
            <a:spLocks noGrp="1" noChangeArrowheads="1"/>
          </p:cNvSpPr>
          <p:nvPr>
            <p:ph type="body" idx="1"/>
          </p:nvPr>
        </p:nvSpPr>
        <p:spPr>
          <a:xfrm>
            <a:off x="1676400" y="685800"/>
            <a:ext cx="8991600" cy="5715000"/>
          </a:xfrm>
        </p:spPr>
        <p:txBody>
          <a:bodyPr/>
          <a:lstStyle/>
          <a:p>
            <a:pPr eaLnBrk="1" hangingPunct="1">
              <a:defRPr/>
            </a:pPr>
            <a:r>
              <a:rPr lang="en-US" sz="3600" b="1">
                <a:solidFill>
                  <a:srgbClr val="FFFF00"/>
                </a:solidFill>
                <a:effectLst>
                  <a:outerShdw blurRad="38100" dist="38100" dir="2700000" algn="tl">
                    <a:srgbClr val="C0C0C0"/>
                  </a:outerShdw>
                </a:effectLst>
              </a:rPr>
              <a:t>Jesus applied several expressions that not only were a request but would then involve those of a sincere heart to a life of service.  “Thy will be done”  would my submitting to God’s will.      It would be hypocrisy to pray for such and then live in rebellion to God’s will.  Prayer must be in accord with our lives,  or rather,  our lives must be in accord with our prayers!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21858" name="Rectangle 2">
            <a:extLst>
              <a:ext uri="{FF2B5EF4-FFF2-40B4-BE49-F238E27FC236}">
                <a16:creationId xmlns:a16="http://schemas.microsoft.com/office/drawing/2014/main" id="{1C944348-4F0B-466B-BE9D-C4569732308A}"/>
              </a:ext>
            </a:extLst>
          </p:cNvPr>
          <p:cNvSpPr>
            <a:spLocks noGrp="1" noChangeArrowheads="1"/>
          </p:cNvSpPr>
          <p:nvPr>
            <p:ph type="title"/>
          </p:nvPr>
        </p:nvSpPr>
        <p:spPr>
          <a:xfrm>
            <a:off x="1524000" y="0"/>
            <a:ext cx="9144000" cy="533400"/>
          </a:xfrm>
        </p:spPr>
        <p:txBody>
          <a:bodyPr/>
          <a:lstStyle/>
          <a:p>
            <a:pPr eaLnBrk="1" hangingPunct="1">
              <a:defRPr/>
            </a:pPr>
            <a:r>
              <a:rPr lang="en-US" sz="4000" u="sng">
                <a:solidFill>
                  <a:schemeClr val="bg1"/>
                </a:solidFill>
                <a:effectLst>
                  <a:outerShdw blurRad="38100" dist="38100" dir="2700000" algn="tl">
                    <a:srgbClr val="C0C0C0"/>
                  </a:outerShdw>
                </a:effectLst>
              </a:rPr>
              <a:t>Disciple’s Prayer Includes The Material</a:t>
            </a:r>
          </a:p>
        </p:txBody>
      </p:sp>
      <p:sp>
        <p:nvSpPr>
          <p:cNvPr id="121859" name="Rectangle 3">
            <a:extLst>
              <a:ext uri="{FF2B5EF4-FFF2-40B4-BE49-F238E27FC236}">
                <a16:creationId xmlns:a16="http://schemas.microsoft.com/office/drawing/2014/main" id="{5FBD03CB-330A-43DD-A477-A6707342E579}"/>
              </a:ext>
            </a:extLst>
          </p:cNvPr>
          <p:cNvSpPr>
            <a:spLocks noGrp="1" noChangeArrowheads="1"/>
          </p:cNvSpPr>
          <p:nvPr>
            <p:ph type="body" idx="1"/>
          </p:nvPr>
        </p:nvSpPr>
        <p:spPr>
          <a:xfrm>
            <a:off x="1524000" y="762000"/>
            <a:ext cx="9144000" cy="5638800"/>
          </a:xfrm>
        </p:spPr>
        <p:txBody>
          <a:bodyPr/>
          <a:lstStyle/>
          <a:p>
            <a:pPr eaLnBrk="1" hangingPunct="1">
              <a:lnSpc>
                <a:spcPct val="90000"/>
              </a:lnSpc>
              <a:defRPr/>
            </a:pPr>
            <a:r>
              <a:rPr lang="en-US">
                <a:solidFill>
                  <a:srgbClr val="FFFF00"/>
                </a:solidFill>
                <a:effectLst>
                  <a:outerShdw blurRad="38100" dist="38100" dir="2700000" algn="tl">
                    <a:srgbClr val="C0C0C0"/>
                  </a:outerShdw>
                </a:effectLst>
              </a:rPr>
              <a:t>It has been a source of controversy,  but most students of the Bible share in the opinion that the bread of life of which we express our thanks is broad in its application.  It is inclusive of our daily bread that physically sustains us.  Although our attitude of approach must be toward contentment in circumstance and our focus of prayer primarily spiritual and even though this is a minor point here in the Lord’s formula of prayer  - we must keep this in mind.   In other words,  we must not take for granted either our spiritual nor our physical dependence upon the Almighty each and every day!</a:t>
            </a:r>
            <a:r>
              <a:rPr lang="en-US" sz="2800">
                <a:solidFill>
                  <a:srgbClr val="FFFF00"/>
                </a:solidFill>
              </a:rPr>
              <a:t>  </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122882" name="Rectangle 2">
            <a:extLst>
              <a:ext uri="{FF2B5EF4-FFF2-40B4-BE49-F238E27FC236}">
                <a16:creationId xmlns:a16="http://schemas.microsoft.com/office/drawing/2014/main" id="{9C2C366F-15A0-4111-B7A5-0B1A0AF75499}"/>
              </a:ext>
            </a:extLst>
          </p:cNvPr>
          <p:cNvSpPr>
            <a:spLocks noGrp="1" noChangeArrowheads="1"/>
          </p:cNvSpPr>
          <p:nvPr>
            <p:ph type="title"/>
          </p:nvPr>
        </p:nvSpPr>
        <p:spPr>
          <a:xfrm>
            <a:off x="1524000" y="0"/>
            <a:ext cx="9144000" cy="533400"/>
          </a:xfrm>
        </p:spPr>
        <p:txBody>
          <a:bodyPr/>
          <a:lstStyle/>
          <a:p>
            <a:pPr eaLnBrk="1" hangingPunct="1">
              <a:defRPr/>
            </a:pPr>
            <a:r>
              <a:rPr lang="en-US" sz="4000" u="sng">
                <a:solidFill>
                  <a:schemeClr val="bg1"/>
                </a:solidFill>
                <a:effectLst>
                  <a:outerShdw blurRad="38100" dist="38100" dir="2700000" algn="tl">
                    <a:srgbClr val="C0C0C0"/>
                  </a:outerShdw>
                </a:effectLst>
              </a:rPr>
              <a:t>Prayer Should Be Constant &amp; Continual</a:t>
            </a:r>
          </a:p>
        </p:txBody>
      </p:sp>
      <p:sp>
        <p:nvSpPr>
          <p:cNvPr id="570371" name="Rectangle 3">
            <a:extLst>
              <a:ext uri="{FF2B5EF4-FFF2-40B4-BE49-F238E27FC236}">
                <a16:creationId xmlns:a16="http://schemas.microsoft.com/office/drawing/2014/main" id="{090456CF-3D0F-41B1-84F7-D0686D935637}"/>
              </a:ext>
            </a:extLst>
          </p:cNvPr>
          <p:cNvSpPr>
            <a:spLocks noGrp="1" noChangeArrowheads="1"/>
          </p:cNvSpPr>
          <p:nvPr>
            <p:ph type="body" idx="1"/>
          </p:nvPr>
        </p:nvSpPr>
        <p:spPr>
          <a:xfrm>
            <a:off x="1524000" y="685800"/>
            <a:ext cx="9144000" cy="5695950"/>
          </a:xfrm>
        </p:spPr>
        <p:txBody>
          <a:bodyPr/>
          <a:lstStyle/>
          <a:p>
            <a:pPr eaLnBrk="1" hangingPunct="1"/>
            <a:r>
              <a:rPr lang="en-US" altLang="en-US">
                <a:solidFill>
                  <a:srgbClr val="FFFF00"/>
                </a:solidFill>
              </a:rPr>
              <a:t>After the prayer’s distilled version ends in Luke chapter 11, verse 4,  the teaching of Jesus continues through the chapter.  The illustration of a man who would eventually answer a neighbor’s repeated request implies two things.  One, that God will also answer our prayers:  sometimes by saying yes,  sometimes by saying no,  sometimes by saying wait awhile.  Yet,  He hears and answers His child’s prayers.  </a:t>
            </a:r>
            <a:r>
              <a:rPr lang="en-US" altLang="en-US" b="1">
                <a:solidFill>
                  <a:srgbClr val="FFFF00"/>
                </a:solidFill>
              </a:rPr>
              <a:t>Two,  That We Need To Be Prayerful Always &amp; To Be A Prayerful People!</a:t>
            </a:r>
            <a:r>
              <a:rPr lang="en-US" altLang="en-US" sz="2800"/>
              <a:t>   </a:t>
            </a:r>
          </a:p>
        </p:txBody>
      </p:sp>
      <p:sp>
        <p:nvSpPr>
          <p:cNvPr id="122884" name="WordArt 4" descr="Paper bag">
            <a:extLst>
              <a:ext uri="{FF2B5EF4-FFF2-40B4-BE49-F238E27FC236}">
                <a16:creationId xmlns:a16="http://schemas.microsoft.com/office/drawing/2014/main" id="{D097B184-DF98-4C31-AB56-F9096349A9BE}"/>
              </a:ext>
            </a:extLst>
          </p:cNvPr>
          <p:cNvSpPr>
            <a:spLocks noChangeArrowheads="1" noChangeShapeType="1" noTextEdit="1"/>
          </p:cNvSpPr>
          <p:nvPr/>
        </p:nvSpPr>
        <p:spPr bwMode="auto">
          <a:xfrm>
            <a:off x="1752600" y="2286000"/>
            <a:ext cx="10439400" cy="1752600"/>
          </a:xfrm>
          <a:prstGeom prst="rect">
            <a:avLst/>
          </a:prstGeom>
        </p:spPr>
        <p:txBody>
          <a:bodyPr wrap="none" fromWordArt="1">
            <a:prstTxWarp prst="textCascadeUp">
              <a:avLst>
                <a:gd name="adj" fmla="val 44444"/>
              </a:avLst>
            </a:prstTxWarp>
            <a:scene3d>
              <a:camera prst="legacyPerspectiveTopLeft">
                <a:rot lat="0" lon="20519958" rev="0"/>
              </a:camera>
              <a:lightRig rig="legacyHarsh3" dir="r"/>
            </a:scene3d>
            <a:sp3d extrusionH="430200" prstMaterial="legacyMatte">
              <a:extrusionClr>
                <a:srgbClr val="006600"/>
              </a:extrusionClr>
              <a:contourClr>
                <a:srgbClr val="FFFFFF"/>
              </a:contour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a:round/>
                  <a:headEnd/>
                  <a:tailEnd/>
                </a:ln>
                <a:blipFill dpi="0" rotWithShape="0">
                  <a:blip r:embed="rId5"/>
                  <a:srcRect/>
                  <a:tile tx="0" ty="0" sx="100000" sy="100000" flip="none" algn="tl"/>
                </a:blipFill>
                <a:effectLst/>
                <a:uLnTx/>
                <a:uFillTx/>
                <a:latin typeface="Arial Black" panose="020B0A04020102020204" pitchFamily="34" charset="0"/>
                <a:ea typeface="+mn-ea"/>
                <a:cs typeface="+mn-cs"/>
              </a:rPr>
              <a:t>To Pray Only In Distress Is Mocking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122884"/>
                                        </p:tgtEl>
                                        <p:attrNameLst>
                                          <p:attrName>style.visibility</p:attrName>
                                        </p:attrNameLst>
                                      </p:cBhvr>
                                      <p:to>
                                        <p:strVal val="visible"/>
                                      </p:to>
                                    </p:set>
                                    <p:anim calcmode="lin" valueType="num">
                                      <p:cBhvr additive="base">
                                        <p:cTn id="7" dur="500" fill="hold"/>
                                        <p:tgtEl>
                                          <p:spTgt spid="122884"/>
                                        </p:tgtEl>
                                        <p:attrNameLst>
                                          <p:attrName>ppt_x</p:attrName>
                                        </p:attrNameLst>
                                      </p:cBhvr>
                                      <p:tavLst>
                                        <p:tav tm="0">
                                          <p:val>
                                            <p:strVal val="0-#ppt_w/2"/>
                                          </p:val>
                                        </p:tav>
                                        <p:tav tm="100000">
                                          <p:val>
                                            <p:strVal val="#ppt_x"/>
                                          </p:val>
                                        </p:tav>
                                      </p:tavLst>
                                    </p:anim>
                                    <p:anim calcmode="lin" valueType="num">
                                      <p:cBhvr additive="base">
                                        <p:cTn id="8" dur="500" fill="hold"/>
                                        <p:tgtEl>
                                          <p:spTgt spid="122884"/>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7.xml><?xml version="1.0" encoding="utf-8"?>
<p:sld xmlns:a="http://schemas.openxmlformats.org/drawingml/2006/main" xmlns:r="http://schemas.openxmlformats.org/officeDocument/2006/relationships" xmlns:p="http://schemas.openxmlformats.org/presentationml/2006/main">
  <p:cSld>
    <p:bg>
      <p:bgPr>
        <a:solidFill>
          <a:srgbClr val="800000"/>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D5A1F0C-DDD0-405C-91E9-B8FA2E5CAE1D}"/>
              </a:ext>
            </a:extLst>
          </p:cNvPr>
          <p:cNvSpPr>
            <a:spLocks noGrp="1"/>
          </p:cNvSpPr>
          <p:nvPr>
            <p:ph type="ctrTitle"/>
          </p:nvPr>
        </p:nvSpPr>
        <p:spPr>
          <a:xfrm>
            <a:off x="1299411" y="3195586"/>
            <a:ext cx="9567511" cy="1486475"/>
          </a:xfrm>
        </p:spPr>
        <p:txBody>
          <a:bodyPr/>
          <a:lstStyle/>
          <a:p>
            <a:r>
              <a:rPr lang="en-US" b="1" dirty="0">
                <a:solidFill>
                  <a:srgbClr val="8B2939"/>
                </a:solidFill>
                <a:effectLst>
                  <a:outerShdw blurRad="38100" dist="38100" dir="2700000" algn="tl">
                    <a:srgbClr val="000000">
                      <a:alpha val="43137"/>
                    </a:srgbClr>
                  </a:outerShdw>
                </a:effectLst>
                <a:latin typeface="Papyrus" panose="03070502060502030205" pitchFamily="66" charset="0"/>
              </a:rPr>
              <a:t>Childish Prayers</a:t>
            </a:r>
            <a:br>
              <a:rPr lang="en-US" b="1" dirty="0">
                <a:solidFill>
                  <a:srgbClr val="8B2939"/>
                </a:solidFill>
                <a:effectLst>
                  <a:outerShdw blurRad="38100" dist="38100" dir="2700000" algn="tl">
                    <a:srgbClr val="000000">
                      <a:alpha val="43137"/>
                    </a:srgbClr>
                  </a:outerShdw>
                </a:effectLst>
                <a:latin typeface="Papyrus" panose="03070502060502030205" pitchFamily="66" charset="0"/>
              </a:rPr>
            </a:br>
            <a:endParaRPr lang="en-US" b="1" dirty="0">
              <a:solidFill>
                <a:srgbClr val="8B2939"/>
              </a:solidFill>
              <a:effectLst>
                <a:outerShdw blurRad="38100" dist="38100" dir="2700000" algn="tl">
                  <a:srgbClr val="000000">
                    <a:alpha val="43137"/>
                  </a:srgbClr>
                </a:outerShdw>
              </a:effectLst>
              <a:latin typeface="Papyrus" panose="03070502060502030205" pitchFamily="66" charset="0"/>
            </a:endParaRPr>
          </a:p>
        </p:txBody>
      </p:sp>
    </p:spTree>
    <p:extLst>
      <p:ext uri="{BB962C8B-B14F-4D97-AF65-F5344CB8AC3E}">
        <p14:creationId xmlns:p14="http://schemas.microsoft.com/office/powerpoint/2010/main" val="1888613905"/>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7651" name="Rectangle 3">
            <a:extLst>
              <a:ext uri="{FF2B5EF4-FFF2-40B4-BE49-F238E27FC236}">
                <a16:creationId xmlns:a16="http://schemas.microsoft.com/office/drawing/2014/main" id="{01C4CBD4-E2A4-48AC-984C-261BF1CF050D}"/>
              </a:ext>
            </a:extLst>
          </p:cNvPr>
          <p:cNvSpPr>
            <a:spLocks noGrp="1" noChangeArrowheads="1"/>
          </p:cNvSpPr>
          <p:nvPr>
            <p:ph type="title"/>
          </p:nvPr>
        </p:nvSpPr>
        <p:spPr>
          <a:xfrm>
            <a:off x="1524000" y="152400"/>
            <a:ext cx="9144000" cy="1219200"/>
          </a:xfrm>
          <a:solidFill>
            <a:srgbClr val="0000FF"/>
          </a:solidFill>
        </p:spPr>
        <p:txBody>
          <a:bodyPr/>
          <a:lstStyle/>
          <a:p>
            <a:pPr eaLnBrk="1" hangingPunct="1">
              <a:defRPr/>
            </a:pPr>
            <a:r>
              <a:rPr lang="en-US" sz="4000" dirty="0">
                <a:solidFill>
                  <a:schemeClr val="accent1"/>
                </a:solidFill>
                <a:effectLst>
                  <a:outerShdw blurRad="38100" dist="38100" dir="2700000" algn="tl">
                    <a:srgbClr val="000000"/>
                  </a:outerShdw>
                </a:effectLst>
              </a:rPr>
              <a:t>Successful Communication Requires  </a:t>
            </a:r>
            <a:r>
              <a:rPr lang="en-US" dirty="0">
                <a:solidFill>
                  <a:schemeClr val="accent1"/>
                </a:solidFill>
                <a:effectLst>
                  <a:outerShdw blurRad="38100" dist="38100" dir="2700000" algn="tl">
                    <a:srgbClr val="000000"/>
                  </a:outerShdw>
                </a:effectLst>
              </a:rPr>
              <a:t>“Putting Away Our Childish Ways”</a:t>
            </a:r>
            <a:r>
              <a:rPr lang="en-US" dirty="0"/>
              <a:t> </a:t>
            </a:r>
          </a:p>
        </p:txBody>
      </p:sp>
      <p:sp>
        <p:nvSpPr>
          <p:cNvPr id="27652" name="Rectangle 4">
            <a:extLst>
              <a:ext uri="{FF2B5EF4-FFF2-40B4-BE49-F238E27FC236}">
                <a16:creationId xmlns:a16="http://schemas.microsoft.com/office/drawing/2014/main" id="{8C5E33E0-F66C-4333-8CC1-FABD0F6AB669}"/>
              </a:ext>
            </a:extLst>
          </p:cNvPr>
          <p:cNvSpPr>
            <a:spLocks noGrp="1" noChangeArrowheads="1"/>
          </p:cNvSpPr>
          <p:nvPr>
            <p:ph type="body" idx="1"/>
          </p:nvPr>
        </p:nvSpPr>
        <p:spPr>
          <a:xfrm>
            <a:off x="1905000" y="1524000"/>
            <a:ext cx="8610600" cy="5181600"/>
          </a:xfrm>
        </p:spPr>
        <p:txBody>
          <a:bodyPr/>
          <a:lstStyle/>
          <a:p>
            <a:pPr eaLnBrk="1" hangingPunct="1">
              <a:lnSpc>
                <a:spcPct val="90000"/>
              </a:lnSpc>
              <a:buFontTx/>
              <a:buNone/>
            </a:pPr>
            <a:r>
              <a:rPr lang="en-US" altLang="en-US" sz="2800" dirty="0">
                <a:solidFill>
                  <a:schemeClr val="bg1"/>
                </a:solidFill>
                <a:effectLst>
                  <a:outerShdw blurRad="38100" dist="38100" dir="2700000" algn="tl">
                    <a:srgbClr val="000000">
                      <a:alpha val="43137"/>
                    </a:srgbClr>
                  </a:outerShdw>
                </a:effectLst>
              </a:rPr>
              <a:t>EVEN THRU THIS MEDIUM GOD STILL CANNOT:</a:t>
            </a:r>
          </a:p>
          <a:p>
            <a:pPr eaLnBrk="1" hangingPunct="1">
              <a:lnSpc>
                <a:spcPct val="90000"/>
              </a:lnSpc>
              <a:buFont typeface="Wingdings" panose="05000000000000000000" pitchFamily="2" charset="2"/>
              <a:buChar char="Ø"/>
            </a:pPr>
            <a:r>
              <a:rPr lang="en-US" altLang="en-US" sz="2800" dirty="0">
                <a:solidFill>
                  <a:srgbClr val="0000FF"/>
                </a:solidFill>
                <a:effectLst>
                  <a:outerShdw blurRad="38100" dist="38100" dir="2700000" algn="tl">
                    <a:srgbClr val="000000">
                      <a:alpha val="43137"/>
                    </a:srgbClr>
                  </a:outerShdw>
                </a:effectLst>
              </a:rPr>
              <a:t> Express Anything Other Than Perfect Love</a:t>
            </a:r>
          </a:p>
          <a:p>
            <a:pPr eaLnBrk="1" hangingPunct="1">
              <a:lnSpc>
                <a:spcPct val="90000"/>
              </a:lnSpc>
              <a:buFont typeface="Wingdings" panose="05000000000000000000" pitchFamily="2" charset="2"/>
              <a:buChar char="Ø"/>
            </a:pPr>
            <a:r>
              <a:rPr lang="en-US" altLang="en-US" sz="2800" dirty="0">
                <a:solidFill>
                  <a:srgbClr val="0000FF"/>
                </a:solidFill>
                <a:effectLst>
                  <a:outerShdw blurRad="38100" dist="38100" dir="2700000" algn="tl">
                    <a:srgbClr val="000000">
                      <a:alpha val="43137"/>
                    </a:srgbClr>
                  </a:outerShdw>
                </a:effectLst>
              </a:rPr>
              <a:t> Be Limited To The Natural World He Created</a:t>
            </a:r>
          </a:p>
          <a:p>
            <a:pPr eaLnBrk="1" hangingPunct="1">
              <a:lnSpc>
                <a:spcPct val="90000"/>
              </a:lnSpc>
              <a:buFont typeface="Wingdings" panose="05000000000000000000" pitchFamily="2" charset="2"/>
              <a:buNone/>
            </a:pPr>
            <a:r>
              <a:rPr lang="en-US" altLang="en-US" sz="2800" dirty="0">
                <a:solidFill>
                  <a:srgbClr val="0000FF"/>
                </a:solidFill>
                <a:effectLst>
                  <a:outerShdw blurRad="38100" dist="38100" dir="2700000" algn="tl">
                    <a:srgbClr val="000000">
                      <a:alpha val="43137"/>
                    </a:srgbClr>
                  </a:outerShdw>
                </a:effectLst>
              </a:rPr>
              <a:t>     In Terms Of Space, Time, Matter, Or Energy</a:t>
            </a:r>
          </a:p>
          <a:p>
            <a:pPr eaLnBrk="1" hangingPunct="1">
              <a:lnSpc>
                <a:spcPct val="90000"/>
              </a:lnSpc>
              <a:buFont typeface="Wingdings" panose="05000000000000000000" pitchFamily="2" charset="2"/>
              <a:buChar char="Ø"/>
            </a:pPr>
            <a:r>
              <a:rPr lang="en-US" altLang="en-US" sz="2800" dirty="0">
                <a:solidFill>
                  <a:srgbClr val="0000FF"/>
                </a:solidFill>
                <a:effectLst>
                  <a:outerShdw blurRad="38100" dist="38100" dir="2700000" algn="tl">
                    <a:srgbClr val="000000">
                      <a:alpha val="43137"/>
                    </a:srgbClr>
                  </a:outerShdw>
                </a:effectLst>
              </a:rPr>
              <a:t> Yet, He Imposed Certain Limits Upon Himself!</a:t>
            </a:r>
          </a:p>
          <a:p>
            <a:pPr eaLnBrk="1" hangingPunct="1">
              <a:lnSpc>
                <a:spcPct val="90000"/>
              </a:lnSpc>
              <a:buFont typeface="Wingdings" panose="05000000000000000000" pitchFamily="2" charset="2"/>
              <a:buChar char="Ø"/>
            </a:pPr>
            <a:r>
              <a:rPr lang="en-US" altLang="en-US" sz="2800" dirty="0">
                <a:solidFill>
                  <a:srgbClr val="0000FF"/>
                </a:solidFill>
                <a:effectLst>
                  <a:outerShdw blurRad="38100" dist="38100" dir="2700000" algn="tl">
                    <a:srgbClr val="000000">
                      <a:alpha val="43137"/>
                    </a:srgbClr>
                  </a:outerShdw>
                </a:effectLst>
              </a:rPr>
              <a:t> Do Any Two Counter-Opposite &amp; Mutually</a:t>
            </a:r>
          </a:p>
          <a:p>
            <a:pPr eaLnBrk="1" hangingPunct="1">
              <a:lnSpc>
                <a:spcPct val="90000"/>
              </a:lnSpc>
              <a:buFont typeface="Wingdings" panose="05000000000000000000" pitchFamily="2" charset="2"/>
              <a:buNone/>
            </a:pPr>
            <a:r>
              <a:rPr lang="en-US" altLang="en-US" sz="2800" dirty="0">
                <a:solidFill>
                  <a:srgbClr val="0000FF"/>
                </a:solidFill>
                <a:effectLst>
                  <a:outerShdw blurRad="38100" dist="38100" dir="2700000" algn="tl">
                    <a:srgbClr val="000000">
                      <a:alpha val="43137"/>
                    </a:srgbClr>
                  </a:outerShdw>
                </a:effectLst>
              </a:rPr>
              <a:t>     Exclusive Things Both At The Same Time</a:t>
            </a:r>
          </a:p>
          <a:p>
            <a:pPr eaLnBrk="1" hangingPunct="1">
              <a:lnSpc>
                <a:spcPct val="90000"/>
              </a:lnSpc>
              <a:buFont typeface="Wingdings" panose="05000000000000000000" pitchFamily="2" charset="2"/>
              <a:buChar char="Ø"/>
            </a:pPr>
            <a:r>
              <a:rPr lang="en-US" altLang="en-US" sz="2800" dirty="0">
                <a:solidFill>
                  <a:srgbClr val="0000FF"/>
                </a:solidFill>
                <a:effectLst>
                  <a:outerShdw blurRad="38100" dist="38100" dir="2700000" algn="tl">
                    <a:srgbClr val="000000">
                      <a:alpha val="43137"/>
                    </a:srgbClr>
                  </a:outerShdw>
                </a:effectLst>
              </a:rPr>
              <a:t> Harm His Child.  Maturity Discerns From Hurt</a:t>
            </a:r>
          </a:p>
          <a:p>
            <a:pPr eaLnBrk="1" hangingPunct="1">
              <a:lnSpc>
                <a:spcPct val="90000"/>
              </a:lnSpc>
              <a:buFont typeface="Wingdings" panose="05000000000000000000" pitchFamily="2" charset="2"/>
              <a:buChar char="Ø"/>
            </a:pPr>
            <a:r>
              <a:rPr lang="en-US" altLang="en-US" sz="2800" dirty="0">
                <a:solidFill>
                  <a:srgbClr val="0000FF"/>
                </a:solidFill>
                <a:effectLst>
                  <a:outerShdw blurRad="38100" dist="38100" dir="2700000" algn="tl">
                    <a:srgbClr val="000000">
                      <a:alpha val="43137"/>
                    </a:srgbClr>
                  </a:outerShdw>
                </a:effectLst>
              </a:rPr>
              <a:t> Be Our Comfortable Parent Or Leave Us Alone</a:t>
            </a:r>
          </a:p>
          <a:p>
            <a:pPr eaLnBrk="1" hangingPunct="1">
              <a:lnSpc>
                <a:spcPct val="90000"/>
              </a:lnSpc>
              <a:buFont typeface="Wingdings" panose="05000000000000000000" pitchFamily="2" charset="2"/>
              <a:buChar char="Ø"/>
            </a:pPr>
            <a:r>
              <a:rPr lang="en-US" altLang="en-US" sz="2800" dirty="0">
                <a:solidFill>
                  <a:srgbClr val="0000FF"/>
                </a:solidFill>
                <a:effectLst>
                  <a:outerShdw blurRad="38100" dist="38100" dir="2700000" algn="tl">
                    <a:srgbClr val="000000">
                      <a:alpha val="43137"/>
                    </a:srgbClr>
                  </a:outerShdw>
                </a:effectLst>
              </a:rPr>
              <a:t> Yet,  He Is An Excellent Comforter!</a:t>
            </a:r>
          </a:p>
          <a:p>
            <a:pPr eaLnBrk="1" hangingPunct="1">
              <a:lnSpc>
                <a:spcPct val="90000"/>
              </a:lnSpc>
              <a:buFont typeface="Wingdings" panose="05000000000000000000" pitchFamily="2" charset="2"/>
              <a:buChar char="Ø"/>
            </a:pPr>
            <a:r>
              <a:rPr lang="en-US" altLang="en-US" sz="2800" dirty="0">
                <a:solidFill>
                  <a:srgbClr val="0000FF"/>
                </a:solidFill>
                <a:effectLst>
                  <a:outerShdw blurRad="38100" dist="38100" dir="2700000" algn="tl">
                    <a:srgbClr val="000000">
                      <a:alpha val="43137"/>
                    </a:srgbClr>
                  </a:outerShdw>
                </a:effectLst>
              </a:rPr>
              <a:t> Always Approve Us.  Yet,  Accepts &amp; Accessible!   </a:t>
            </a:r>
          </a:p>
        </p:txBody>
      </p:sp>
      <p:sp>
        <p:nvSpPr>
          <p:cNvPr id="27653" name="Comment 5">
            <a:extLst>
              <a:ext uri="{FF2B5EF4-FFF2-40B4-BE49-F238E27FC236}">
                <a16:creationId xmlns:a16="http://schemas.microsoft.com/office/drawing/2014/main" id="{E2D7CD7D-C171-40F3-A9D2-988EEEBC09E6}"/>
              </a:ext>
            </a:extLst>
          </p:cNvPr>
          <p:cNvSpPr>
            <a:spLocks noChangeArrowheads="1"/>
          </p:cNvSpPr>
          <p:nvPr/>
        </p:nvSpPr>
        <p:spPr bwMode="auto">
          <a:xfrm>
            <a:off x="1539876" y="-1524000"/>
            <a:ext cx="9128125" cy="1169987"/>
          </a:xfrm>
          <a:prstGeom prst="rect">
            <a:avLst/>
          </a:prstGeom>
          <a:solidFill>
            <a:srgbClr val="FCFF91"/>
          </a:solidFill>
          <a:ln w="9525">
            <a:solidFill>
              <a:srgbClr val="000000"/>
            </a:solidFill>
            <a:miter lim="800000"/>
            <a:headEnd/>
            <a:tailEnd/>
          </a:ln>
          <a:effectLst>
            <a:outerShdw dist="107763" dir="2700000" algn="ctr" rotWithShape="0">
              <a:srgbClr val="808080"/>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mn-ea"/>
                <a:cs typeface="+mn-cs"/>
              </a:rPr>
              <a:t>David Lee Burris:     ASEITY  -  God Is Not Limited To Anything External To Himself</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charset="0"/>
                <a:ea typeface="+mn-ea"/>
                <a:cs typeface="+mn-cs"/>
              </a:rPr>
              <a:t>                                        </a:t>
            </a:r>
            <a:r>
              <a:rPr kumimoji="0" lang="en-US" sz="1800" b="1" i="0" u="none" strike="noStrike" kern="1200" cap="none" spc="0" normalizeH="0" baseline="0" noProof="0">
                <a:ln>
                  <a:noFill/>
                </a:ln>
                <a:solidFill>
                  <a:srgbClr val="000000"/>
                </a:solidFill>
                <a:effectLst/>
                <a:uLnTx/>
                <a:uFillTx/>
                <a:latin typeface="Arial" charset="0"/>
                <a:ea typeface="+mn-ea"/>
                <a:cs typeface="+mn-cs"/>
              </a:rPr>
              <a:t>– Being  Himself The Limit Of Everything Else!</a:t>
            </a: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Arial" charset="0"/>
                <a:ea typeface="+mn-ea"/>
                <a:cs typeface="+mn-cs"/>
              </a:rPr>
              <a:t>Discernment Produces Real Maturity &amp; Noble Purpose Creates Fruitful Lives Of Lasting Happiness.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27652">
                                            <p:txEl>
                                              <p:pRg st="0" end="0"/>
                                            </p:txEl>
                                          </p:spTgt>
                                        </p:tgtEl>
                                        <p:attrNameLst>
                                          <p:attrName>style.visibility</p:attrName>
                                        </p:attrNameLst>
                                      </p:cBhvr>
                                      <p:to>
                                        <p:strVal val="visible"/>
                                      </p:to>
                                    </p:set>
                                    <p:anim calcmode="lin" valueType="num">
                                      <p:cBhvr>
                                        <p:cTn id="7" dur="500" fill="hold"/>
                                        <p:tgtEl>
                                          <p:spTgt spid="27652">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7652">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7" presetClass="entr" presetSubtype="10" fill="hold" grpId="0" nodeType="clickEffect">
                                  <p:stCondLst>
                                    <p:cond delay="0"/>
                                  </p:stCondLst>
                                  <p:childTnLst>
                                    <p:set>
                                      <p:cBhvr>
                                        <p:cTn id="12" dur="1" fill="hold">
                                          <p:stCondLst>
                                            <p:cond delay="0"/>
                                          </p:stCondLst>
                                        </p:cTn>
                                        <p:tgtEl>
                                          <p:spTgt spid="27652">
                                            <p:txEl>
                                              <p:pRg st="1" end="1"/>
                                            </p:txEl>
                                          </p:spTgt>
                                        </p:tgtEl>
                                        <p:attrNameLst>
                                          <p:attrName>style.visibility</p:attrName>
                                        </p:attrNameLst>
                                      </p:cBhvr>
                                      <p:to>
                                        <p:strVal val="visible"/>
                                      </p:to>
                                    </p:set>
                                    <p:anim calcmode="lin" valueType="num">
                                      <p:cBhvr>
                                        <p:cTn id="13" dur="500" fill="hold"/>
                                        <p:tgtEl>
                                          <p:spTgt spid="27652">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27652">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17" presetClass="entr" presetSubtype="10" fill="hold" grpId="0" nodeType="clickEffect">
                                  <p:stCondLst>
                                    <p:cond delay="0"/>
                                  </p:stCondLst>
                                  <p:childTnLst>
                                    <p:set>
                                      <p:cBhvr>
                                        <p:cTn id="18" dur="1" fill="hold">
                                          <p:stCondLst>
                                            <p:cond delay="0"/>
                                          </p:stCondLst>
                                        </p:cTn>
                                        <p:tgtEl>
                                          <p:spTgt spid="27652">
                                            <p:txEl>
                                              <p:pRg st="2" end="2"/>
                                            </p:txEl>
                                          </p:spTgt>
                                        </p:tgtEl>
                                        <p:attrNameLst>
                                          <p:attrName>style.visibility</p:attrName>
                                        </p:attrNameLst>
                                      </p:cBhvr>
                                      <p:to>
                                        <p:strVal val="visible"/>
                                      </p:to>
                                    </p:set>
                                    <p:anim calcmode="lin" valueType="num">
                                      <p:cBhvr>
                                        <p:cTn id="19" dur="500" fill="hold"/>
                                        <p:tgtEl>
                                          <p:spTgt spid="27652">
                                            <p:txEl>
                                              <p:pRg st="2" end="2"/>
                                            </p:txEl>
                                          </p:spTgt>
                                        </p:tgtEl>
                                        <p:attrNameLst>
                                          <p:attrName>ppt_w</p:attrName>
                                        </p:attrNameLst>
                                      </p:cBhvr>
                                      <p:tavLst>
                                        <p:tav tm="0">
                                          <p:val>
                                            <p:fltVal val="0"/>
                                          </p:val>
                                        </p:tav>
                                        <p:tav tm="100000">
                                          <p:val>
                                            <p:strVal val="#ppt_w"/>
                                          </p:val>
                                        </p:tav>
                                      </p:tavLst>
                                    </p:anim>
                                    <p:anim calcmode="lin" valueType="num">
                                      <p:cBhvr>
                                        <p:cTn id="20" dur="500" fill="hold"/>
                                        <p:tgtEl>
                                          <p:spTgt spid="27652">
                                            <p:txEl>
                                              <p:pRg st="2" end="2"/>
                                            </p:txEl>
                                          </p:spTgt>
                                        </p:tgtEl>
                                        <p:attrNameLst>
                                          <p:attrName>ppt_h</p:attrName>
                                        </p:attrNameLst>
                                      </p:cBhvr>
                                      <p:tavLst>
                                        <p:tav tm="0">
                                          <p:val>
                                            <p:strVal val="#ppt_h"/>
                                          </p:val>
                                        </p:tav>
                                        <p:tav tm="100000">
                                          <p:val>
                                            <p:strVal val="#ppt_h"/>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17" presetClass="entr" presetSubtype="10" fill="hold" grpId="0" nodeType="clickEffect">
                                  <p:stCondLst>
                                    <p:cond delay="0"/>
                                  </p:stCondLst>
                                  <p:childTnLst>
                                    <p:set>
                                      <p:cBhvr>
                                        <p:cTn id="24" dur="1" fill="hold">
                                          <p:stCondLst>
                                            <p:cond delay="0"/>
                                          </p:stCondLst>
                                        </p:cTn>
                                        <p:tgtEl>
                                          <p:spTgt spid="27652">
                                            <p:txEl>
                                              <p:pRg st="3" end="3"/>
                                            </p:txEl>
                                          </p:spTgt>
                                        </p:tgtEl>
                                        <p:attrNameLst>
                                          <p:attrName>style.visibility</p:attrName>
                                        </p:attrNameLst>
                                      </p:cBhvr>
                                      <p:to>
                                        <p:strVal val="visible"/>
                                      </p:to>
                                    </p:set>
                                    <p:anim calcmode="lin" valueType="num">
                                      <p:cBhvr>
                                        <p:cTn id="25" dur="500" fill="hold"/>
                                        <p:tgtEl>
                                          <p:spTgt spid="27652">
                                            <p:txEl>
                                              <p:pRg st="3" end="3"/>
                                            </p:txEl>
                                          </p:spTgt>
                                        </p:tgtEl>
                                        <p:attrNameLst>
                                          <p:attrName>ppt_w</p:attrName>
                                        </p:attrNameLst>
                                      </p:cBhvr>
                                      <p:tavLst>
                                        <p:tav tm="0">
                                          <p:val>
                                            <p:fltVal val="0"/>
                                          </p:val>
                                        </p:tav>
                                        <p:tav tm="100000">
                                          <p:val>
                                            <p:strVal val="#ppt_w"/>
                                          </p:val>
                                        </p:tav>
                                      </p:tavLst>
                                    </p:anim>
                                    <p:anim calcmode="lin" valueType="num">
                                      <p:cBhvr>
                                        <p:cTn id="26" dur="500" fill="hold"/>
                                        <p:tgtEl>
                                          <p:spTgt spid="27652">
                                            <p:txEl>
                                              <p:pRg st="3" end="3"/>
                                            </p:txEl>
                                          </p:spTgt>
                                        </p:tgtEl>
                                        <p:attrNameLst>
                                          <p:attrName>ppt_h</p:attrName>
                                        </p:attrNameLst>
                                      </p:cBhvr>
                                      <p:tavLst>
                                        <p:tav tm="0">
                                          <p:val>
                                            <p:strVal val="#ppt_h"/>
                                          </p:val>
                                        </p:tav>
                                        <p:tav tm="100000">
                                          <p:val>
                                            <p:strVal val="#ppt_h"/>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7" presetClass="entr" presetSubtype="10" fill="hold" grpId="0" nodeType="clickEffect">
                                  <p:stCondLst>
                                    <p:cond delay="0"/>
                                  </p:stCondLst>
                                  <p:childTnLst>
                                    <p:set>
                                      <p:cBhvr>
                                        <p:cTn id="30" dur="1" fill="hold">
                                          <p:stCondLst>
                                            <p:cond delay="0"/>
                                          </p:stCondLst>
                                        </p:cTn>
                                        <p:tgtEl>
                                          <p:spTgt spid="27652">
                                            <p:txEl>
                                              <p:pRg st="4" end="4"/>
                                            </p:txEl>
                                          </p:spTgt>
                                        </p:tgtEl>
                                        <p:attrNameLst>
                                          <p:attrName>style.visibility</p:attrName>
                                        </p:attrNameLst>
                                      </p:cBhvr>
                                      <p:to>
                                        <p:strVal val="visible"/>
                                      </p:to>
                                    </p:set>
                                    <p:anim calcmode="lin" valueType="num">
                                      <p:cBhvr>
                                        <p:cTn id="31" dur="500" fill="hold"/>
                                        <p:tgtEl>
                                          <p:spTgt spid="27652">
                                            <p:txEl>
                                              <p:pRg st="4" end="4"/>
                                            </p:txEl>
                                          </p:spTgt>
                                        </p:tgtEl>
                                        <p:attrNameLst>
                                          <p:attrName>ppt_w</p:attrName>
                                        </p:attrNameLst>
                                      </p:cBhvr>
                                      <p:tavLst>
                                        <p:tav tm="0">
                                          <p:val>
                                            <p:fltVal val="0"/>
                                          </p:val>
                                        </p:tav>
                                        <p:tav tm="100000">
                                          <p:val>
                                            <p:strVal val="#ppt_w"/>
                                          </p:val>
                                        </p:tav>
                                      </p:tavLst>
                                    </p:anim>
                                    <p:anim calcmode="lin" valueType="num">
                                      <p:cBhvr>
                                        <p:cTn id="32" dur="500" fill="hold"/>
                                        <p:tgtEl>
                                          <p:spTgt spid="27652">
                                            <p:txEl>
                                              <p:pRg st="4" end="4"/>
                                            </p:txEl>
                                          </p:spTgt>
                                        </p:tgtEl>
                                        <p:attrNameLst>
                                          <p:attrName>ppt_h</p:attrName>
                                        </p:attrNameLst>
                                      </p:cBhvr>
                                      <p:tavLst>
                                        <p:tav tm="0">
                                          <p:val>
                                            <p:strVal val="#ppt_h"/>
                                          </p:val>
                                        </p:tav>
                                        <p:tav tm="100000">
                                          <p:val>
                                            <p:strVal val="#ppt_h"/>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17" presetClass="entr" presetSubtype="10" fill="hold" grpId="0" nodeType="clickEffect">
                                  <p:stCondLst>
                                    <p:cond delay="0"/>
                                  </p:stCondLst>
                                  <p:childTnLst>
                                    <p:set>
                                      <p:cBhvr>
                                        <p:cTn id="36" dur="1" fill="hold">
                                          <p:stCondLst>
                                            <p:cond delay="0"/>
                                          </p:stCondLst>
                                        </p:cTn>
                                        <p:tgtEl>
                                          <p:spTgt spid="27652">
                                            <p:txEl>
                                              <p:pRg st="5" end="5"/>
                                            </p:txEl>
                                          </p:spTgt>
                                        </p:tgtEl>
                                        <p:attrNameLst>
                                          <p:attrName>style.visibility</p:attrName>
                                        </p:attrNameLst>
                                      </p:cBhvr>
                                      <p:to>
                                        <p:strVal val="visible"/>
                                      </p:to>
                                    </p:set>
                                    <p:anim calcmode="lin" valueType="num">
                                      <p:cBhvr>
                                        <p:cTn id="37" dur="500" fill="hold"/>
                                        <p:tgtEl>
                                          <p:spTgt spid="27652">
                                            <p:txEl>
                                              <p:pRg st="5" end="5"/>
                                            </p:txEl>
                                          </p:spTgt>
                                        </p:tgtEl>
                                        <p:attrNameLst>
                                          <p:attrName>ppt_w</p:attrName>
                                        </p:attrNameLst>
                                      </p:cBhvr>
                                      <p:tavLst>
                                        <p:tav tm="0">
                                          <p:val>
                                            <p:fltVal val="0"/>
                                          </p:val>
                                        </p:tav>
                                        <p:tav tm="100000">
                                          <p:val>
                                            <p:strVal val="#ppt_w"/>
                                          </p:val>
                                        </p:tav>
                                      </p:tavLst>
                                    </p:anim>
                                    <p:anim calcmode="lin" valueType="num">
                                      <p:cBhvr>
                                        <p:cTn id="38" dur="500" fill="hold"/>
                                        <p:tgtEl>
                                          <p:spTgt spid="27652">
                                            <p:txEl>
                                              <p:pRg st="5" end="5"/>
                                            </p:txEl>
                                          </p:spTgt>
                                        </p:tgtEl>
                                        <p:attrNameLst>
                                          <p:attrName>ppt_h</p:attrName>
                                        </p:attrNameLst>
                                      </p:cBhvr>
                                      <p:tavLst>
                                        <p:tav tm="0">
                                          <p:val>
                                            <p:strVal val="#ppt_h"/>
                                          </p:val>
                                        </p:tav>
                                        <p:tav tm="100000">
                                          <p:val>
                                            <p:strVal val="#ppt_h"/>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17" presetClass="entr" presetSubtype="10" fill="hold" grpId="0" nodeType="clickEffect">
                                  <p:stCondLst>
                                    <p:cond delay="0"/>
                                  </p:stCondLst>
                                  <p:childTnLst>
                                    <p:set>
                                      <p:cBhvr>
                                        <p:cTn id="42" dur="1" fill="hold">
                                          <p:stCondLst>
                                            <p:cond delay="0"/>
                                          </p:stCondLst>
                                        </p:cTn>
                                        <p:tgtEl>
                                          <p:spTgt spid="27652">
                                            <p:txEl>
                                              <p:pRg st="6" end="6"/>
                                            </p:txEl>
                                          </p:spTgt>
                                        </p:tgtEl>
                                        <p:attrNameLst>
                                          <p:attrName>style.visibility</p:attrName>
                                        </p:attrNameLst>
                                      </p:cBhvr>
                                      <p:to>
                                        <p:strVal val="visible"/>
                                      </p:to>
                                    </p:set>
                                    <p:anim calcmode="lin" valueType="num">
                                      <p:cBhvr>
                                        <p:cTn id="43" dur="500" fill="hold"/>
                                        <p:tgtEl>
                                          <p:spTgt spid="27652">
                                            <p:txEl>
                                              <p:pRg st="6" end="6"/>
                                            </p:txEl>
                                          </p:spTgt>
                                        </p:tgtEl>
                                        <p:attrNameLst>
                                          <p:attrName>ppt_w</p:attrName>
                                        </p:attrNameLst>
                                      </p:cBhvr>
                                      <p:tavLst>
                                        <p:tav tm="0">
                                          <p:val>
                                            <p:fltVal val="0"/>
                                          </p:val>
                                        </p:tav>
                                        <p:tav tm="100000">
                                          <p:val>
                                            <p:strVal val="#ppt_w"/>
                                          </p:val>
                                        </p:tav>
                                      </p:tavLst>
                                    </p:anim>
                                    <p:anim calcmode="lin" valueType="num">
                                      <p:cBhvr>
                                        <p:cTn id="44" dur="500" fill="hold"/>
                                        <p:tgtEl>
                                          <p:spTgt spid="27652">
                                            <p:txEl>
                                              <p:pRg st="6" end="6"/>
                                            </p:txEl>
                                          </p:spTgt>
                                        </p:tgtEl>
                                        <p:attrNameLst>
                                          <p:attrName>ppt_h</p:attrName>
                                        </p:attrNameLst>
                                      </p:cBhvr>
                                      <p:tavLst>
                                        <p:tav tm="0">
                                          <p:val>
                                            <p:strVal val="#ppt_h"/>
                                          </p:val>
                                        </p:tav>
                                        <p:tav tm="100000">
                                          <p:val>
                                            <p:strVal val="#ppt_h"/>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17" presetClass="entr" presetSubtype="10" fill="hold" grpId="0" nodeType="clickEffect">
                                  <p:stCondLst>
                                    <p:cond delay="0"/>
                                  </p:stCondLst>
                                  <p:childTnLst>
                                    <p:set>
                                      <p:cBhvr>
                                        <p:cTn id="48" dur="1" fill="hold">
                                          <p:stCondLst>
                                            <p:cond delay="0"/>
                                          </p:stCondLst>
                                        </p:cTn>
                                        <p:tgtEl>
                                          <p:spTgt spid="27652">
                                            <p:txEl>
                                              <p:pRg st="7" end="7"/>
                                            </p:txEl>
                                          </p:spTgt>
                                        </p:tgtEl>
                                        <p:attrNameLst>
                                          <p:attrName>style.visibility</p:attrName>
                                        </p:attrNameLst>
                                      </p:cBhvr>
                                      <p:to>
                                        <p:strVal val="visible"/>
                                      </p:to>
                                    </p:set>
                                    <p:anim calcmode="lin" valueType="num">
                                      <p:cBhvr>
                                        <p:cTn id="49" dur="500" fill="hold"/>
                                        <p:tgtEl>
                                          <p:spTgt spid="27652">
                                            <p:txEl>
                                              <p:pRg st="7" end="7"/>
                                            </p:txEl>
                                          </p:spTgt>
                                        </p:tgtEl>
                                        <p:attrNameLst>
                                          <p:attrName>ppt_w</p:attrName>
                                        </p:attrNameLst>
                                      </p:cBhvr>
                                      <p:tavLst>
                                        <p:tav tm="0">
                                          <p:val>
                                            <p:fltVal val="0"/>
                                          </p:val>
                                        </p:tav>
                                        <p:tav tm="100000">
                                          <p:val>
                                            <p:strVal val="#ppt_w"/>
                                          </p:val>
                                        </p:tav>
                                      </p:tavLst>
                                    </p:anim>
                                    <p:anim calcmode="lin" valueType="num">
                                      <p:cBhvr>
                                        <p:cTn id="50" dur="500" fill="hold"/>
                                        <p:tgtEl>
                                          <p:spTgt spid="27652">
                                            <p:txEl>
                                              <p:pRg st="7" end="7"/>
                                            </p:txEl>
                                          </p:spTgt>
                                        </p:tgtEl>
                                        <p:attrNameLst>
                                          <p:attrName>ppt_h</p:attrName>
                                        </p:attrNameLst>
                                      </p:cBhvr>
                                      <p:tavLst>
                                        <p:tav tm="0">
                                          <p:val>
                                            <p:strVal val="#ppt_h"/>
                                          </p:val>
                                        </p:tav>
                                        <p:tav tm="100000">
                                          <p:val>
                                            <p:strVal val="#ppt_h"/>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17" presetClass="entr" presetSubtype="10" fill="hold" grpId="0" nodeType="clickEffect">
                                  <p:stCondLst>
                                    <p:cond delay="0"/>
                                  </p:stCondLst>
                                  <p:childTnLst>
                                    <p:set>
                                      <p:cBhvr>
                                        <p:cTn id="54" dur="1" fill="hold">
                                          <p:stCondLst>
                                            <p:cond delay="0"/>
                                          </p:stCondLst>
                                        </p:cTn>
                                        <p:tgtEl>
                                          <p:spTgt spid="27652">
                                            <p:txEl>
                                              <p:pRg st="8" end="8"/>
                                            </p:txEl>
                                          </p:spTgt>
                                        </p:tgtEl>
                                        <p:attrNameLst>
                                          <p:attrName>style.visibility</p:attrName>
                                        </p:attrNameLst>
                                      </p:cBhvr>
                                      <p:to>
                                        <p:strVal val="visible"/>
                                      </p:to>
                                    </p:set>
                                    <p:anim calcmode="lin" valueType="num">
                                      <p:cBhvr>
                                        <p:cTn id="55" dur="500" fill="hold"/>
                                        <p:tgtEl>
                                          <p:spTgt spid="27652">
                                            <p:txEl>
                                              <p:pRg st="8" end="8"/>
                                            </p:txEl>
                                          </p:spTgt>
                                        </p:tgtEl>
                                        <p:attrNameLst>
                                          <p:attrName>ppt_w</p:attrName>
                                        </p:attrNameLst>
                                      </p:cBhvr>
                                      <p:tavLst>
                                        <p:tav tm="0">
                                          <p:val>
                                            <p:fltVal val="0"/>
                                          </p:val>
                                        </p:tav>
                                        <p:tav tm="100000">
                                          <p:val>
                                            <p:strVal val="#ppt_w"/>
                                          </p:val>
                                        </p:tav>
                                      </p:tavLst>
                                    </p:anim>
                                    <p:anim calcmode="lin" valueType="num">
                                      <p:cBhvr>
                                        <p:cTn id="56" dur="500" fill="hold"/>
                                        <p:tgtEl>
                                          <p:spTgt spid="27652">
                                            <p:txEl>
                                              <p:pRg st="8" end="8"/>
                                            </p:txEl>
                                          </p:spTgt>
                                        </p:tgtEl>
                                        <p:attrNameLst>
                                          <p:attrName>ppt_h</p:attrName>
                                        </p:attrNameLst>
                                      </p:cBhvr>
                                      <p:tavLst>
                                        <p:tav tm="0">
                                          <p:val>
                                            <p:strVal val="#ppt_h"/>
                                          </p:val>
                                        </p:tav>
                                        <p:tav tm="100000">
                                          <p:val>
                                            <p:strVal val="#ppt_h"/>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17" presetClass="entr" presetSubtype="10" fill="hold" grpId="0" nodeType="clickEffect">
                                  <p:stCondLst>
                                    <p:cond delay="0"/>
                                  </p:stCondLst>
                                  <p:childTnLst>
                                    <p:set>
                                      <p:cBhvr>
                                        <p:cTn id="60" dur="1" fill="hold">
                                          <p:stCondLst>
                                            <p:cond delay="0"/>
                                          </p:stCondLst>
                                        </p:cTn>
                                        <p:tgtEl>
                                          <p:spTgt spid="27652">
                                            <p:txEl>
                                              <p:pRg st="9" end="9"/>
                                            </p:txEl>
                                          </p:spTgt>
                                        </p:tgtEl>
                                        <p:attrNameLst>
                                          <p:attrName>style.visibility</p:attrName>
                                        </p:attrNameLst>
                                      </p:cBhvr>
                                      <p:to>
                                        <p:strVal val="visible"/>
                                      </p:to>
                                    </p:set>
                                    <p:anim calcmode="lin" valueType="num">
                                      <p:cBhvr>
                                        <p:cTn id="61" dur="500" fill="hold"/>
                                        <p:tgtEl>
                                          <p:spTgt spid="27652">
                                            <p:txEl>
                                              <p:pRg st="9" end="9"/>
                                            </p:txEl>
                                          </p:spTgt>
                                        </p:tgtEl>
                                        <p:attrNameLst>
                                          <p:attrName>ppt_w</p:attrName>
                                        </p:attrNameLst>
                                      </p:cBhvr>
                                      <p:tavLst>
                                        <p:tav tm="0">
                                          <p:val>
                                            <p:fltVal val="0"/>
                                          </p:val>
                                        </p:tav>
                                        <p:tav tm="100000">
                                          <p:val>
                                            <p:strVal val="#ppt_w"/>
                                          </p:val>
                                        </p:tav>
                                      </p:tavLst>
                                    </p:anim>
                                    <p:anim calcmode="lin" valueType="num">
                                      <p:cBhvr>
                                        <p:cTn id="62" dur="500" fill="hold"/>
                                        <p:tgtEl>
                                          <p:spTgt spid="27652">
                                            <p:txEl>
                                              <p:pRg st="9" end="9"/>
                                            </p:txEl>
                                          </p:spTgt>
                                        </p:tgtEl>
                                        <p:attrNameLst>
                                          <p:attrName>ppt_h</p:attrName>
                                        </p:attrNameLst>
                                      </p:cBhvr>
                                      <p:tavLst>
                                        <p:tav tm="0">
                                          <p:val>
                                            <p:strVal val="#ppt_h"/>
                                          </p:val>
                                        </p:tav>
                                        <p:tav tm="100000">
                                          <p:val>
                                            <p:strVal val="#ppt_h"/>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17" presetClass="entr" presetSubtype="10" fill="hold" grpId="0" nodeType="clickEffect">
                                  <p:stCondLst>
                                    <p:cond delay="0"/>
                                  </p:stCondLst>
                                  <p:childTnLst>
                                    <p:set>
                                      <p:cBhvr>
                                        <p:cTn id="66" dur="1" fill="hold">
                                          <p:stCondLst>
                                            <p:cond delay="0"/>
                                          </p:stCondLst>
                                        </p:cTn>
                                        <p:tgtEl>
                                          <p:spTgt spid="27652">
                                            <p:txEl>
                                              <p:pRg st="10" end="10"/>
                                            </p:txEl>
                                          </p:spTgt>
                                        </p:tgtEl>
                                        <p:attrNameLst>
                                          <p:attrName>style.visibility</p:attrName>
                                        </p:attrNameLst>
                                      </p:cBhvr>
                                      <p:to>
                                        <p:strVal val="visible"/>
                                      </p:to>
                                    </p:set>
                                    <p:anim calcmode="lin" valueType="num">
                                      <p:cBhvr>
                                        <p:cTn id="67" dur="500" fill="hold"/>
                                        <p:tgtEl>
                                          <p:spTgt spid="27652">
                                            <p:txEl>
                                              <p:pRg st="10" end="10"/>
                                            </p:txEl>
                                          </p:spTgt>
                                        </p:tgtEl>
                                        <p:attrNameLst>
                                          <p:attrName>ppt_w</p:attrName>
                                        </p:attrNameLst>
                                      </p:cBhvr>
                                      <p:tavLst>
                                        <p:tav tm="0">
                                          <p:val>
                                            <p:fltVal val="0"/>
                                          </p:val>
                                        </p:tav>
                                        <p:tav tm="100000">
                                          <p:val>
                                            <p:strVal val="#ppt_w"/>
                                          </p:val>
                                        </p:tav>
                                      </p:tavLst>
                                    </p:anim>
                                    <p:anim calcmode="lin" valueType="num">
                                      <p:cBhvr>
                                        <p:cTn id="68" dur="500" fill="hold"/>
                                        <p:tgtEl>
                                          <p:spTgt spid="27652">
                                            <p:txEl>
                                              <p:pRg st="10" end="10"/>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2" grpId="0" build="p" autoUpdateAnimBg="0"/>
    </p:bldLst>
  </p:timing>
</p:sld>
</file>

<file path=ppt/slides/slide189.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20866" name="Rectangle 2">
            <a:extLst>
              <a:ext uri="{FF2B5EF4-FFF2-40B4-BE49-F238E27FC236}">
                <a16:creationId xmlns:a16="http://schemas.microsoft.com/office/drawing/2014/main" id="{ADE190E1-8D82-444A-8B57-82196A12CA54}"/>
              </a:ext>
            </a:extLst>
          </p:cNvPr>
          <p:cNvSpPr>
            <a:spLocks noGrp="1" noChangeArrowheads="1"/>
          </p:cNvSpPr>
          <p:nvPr>
            <p:ph type="title"/>
          </p:nvPr>
        </p:nvSpPr>
        <p:spPr>
          <a:xfrm>
            <a:off x="1524000" y="152400"/>
            <a:ext cx="9144000" cy="1219200"/>
          </a:xfrm>
          <a:solidFill>
            <a:srgbClr val="0000FF"/>
          </a:solidFill>
        </p:spPr>
        <p:txBody>
          <a:bodyPr/>
          <a:lstStyle/>
          <a:p>
            <a:pPr eaLnBrk="1" hangingPunct="1">
              <a:defRPr/>
            </a:pPr>
            <a:r>
              <a:rPr lang="en-US">
                <a:solidFill>
                  <a:schemeClr val="accent1"/>
                </a:solidFill>
                <a:effectLst>
                  <a:outerShdw blurRad="38100" dist="38100" dir="2700000" algn="tl">
                    <a:srgbClr val="000000"/>
                  </a:outerShdw>
                </a:effectLst>
              </a:rPr>
              <a:t>“Putting Away Our Childish Ways”</a:t>
            </a:r>
            <a:br>
              <a:rPr lang="en-US">
                <a:solidFill>
                  <a:schemeClr val="accent1"/>
                </a:solidFill>
                <a:effectLst>
                  <a:outerShdw blurRad="38100" dist="38100" dir="2700000" algn="tl">
                    <a:srgbClr val="000000"/>
                  </a:outerShdw>
                </a:effectLst>
              </a:rPr>
            </a:br>
            <a:r>
              <a:rPr lang="en-US">
                <a:solidFill>
                  <a:schemeClr val="accent1"/>
                </a:solidFill>
                <a:effectLst>
                  <a:outerShdw blurRad="38100" dist="38100" dir="2700000" algn="tl">
                    <a:srgbClr val="000000"/>
                  </a:outerShdw>
                </a:effectLst>
              </a:rPr>
              <a:t>This The Best Possible World</a:t>
            </a:r>
            <a:r>
              <a:rPr lang="en-US"/>
              <a:t> </a:t>
            </a:r>
          </a:p>
        </p:txBody>
      </p:sp>
      <p:sp>
        <p:nvSpPr>
          <p:cNvPr id="420867" name="Rectangle 3">
            <a:extLst>
              <a:ext uri="{FF2B5EF4-FFF2-40B4-BE49-F238E27FC236}">
                <a16:creationId xmlns:a16="http://schemas.microsoft.com/office/drawing/2014/main" id="{DEF4706C-90E7-453C-A511-4E5AF94BAA1A}"/>
              </a:ext>
            </a:extLst>
          </p:cNvPr>
          <p:cNvSpPr>
            <a:spLocks noGrp="1" noChangeArrowheads="1"/>
          </p:cNvSpPr>
          <p:nvPr>
            <p:ph type="body" idx="1"/>
          </p:nvPr>
        </p:nvSpPr>
        <p:spPr>
          <a:xfrm>
            <a:off x="1524000" y="1524000"/>
            <a:ext cx="9144000" cy="5181600"/>
          </a:xfrm>
        </p:spPr>
        <p:txBody>
          <a:bodyPr/>
          <a:lstStyle/>
          <a:p>
            <a:pPr eaLnBrk="1" hangingPunct="1">
              <a:lnSpc>
                <a:spcPct val="90000"/>
              </a:lnSpc>
              <a:buFontTx/>
              <a:buNone/>
              <a:defRPr/>
            </a:pPr>
            <a:r>
              <a:rPr lang="en-US" sz="3600" i="1" dirty="0">
                <a:solidFill>
                  <a:srgbClr val="66FF33"/>
                </a:solidFill>
                <a:effectLst>
                  <a:outerShdw blurRad="38100" dist="38100" dir="2700000" algn="tl">
                    <a:srgbClr val="C0C0C0"/>
                  </a:outerShdw>
                </a:effectLst>
              </a:rPr>
              <a:t>Planet Earth Result Of God’s Love Formula:</a:t>
            </a:r>
          </a:p>
          <a:p>
            <a:pPr eaLnBrk="1" hangingPunct="1">
              <a:lnSpc>
                <a:spcPct val="90000"/>
              </a:lnSpc>
              <a:buFont typeface="Wingdings" pitchFamily="2" charset="2"/>
              <a:buChar char="ü"/>
              <a:defRPr/>
            </a:pPr>
            <a:r>
              <a:rPr lang="en-US" sz="4800" b="1" dirty="0">
                <a:solidFill>
                  <a:srgbClr val="FFFF00"/>
                </a:solidFill>
                <a:effectLst>
                  <a:outerShdw blurRad="38100" dist="38100" dir="2700000" algn="tl">
                    <a:srgbClr val="C0C0C0"/>
                  </a:outerShdw>
                </a:effectLst>
              </a:rPr>
              <a:t> </a:t>
            </a:r>
            <a:r>
              <a:rPr lang="en-US" sz="7200" b="1" dirty="0">
                <a:solidFill>
                  <a:srgbClr val="FFFF00"/>
                </a:solidFill>
                <a:effectLst>
                  <a:outerShdw blurRad="38100" dist="38100" dir="2700000" algn="tl">
                    <a:srgbClr val="C0C0C0"/>
                  </a:outerShdw>
                </a:effectLst>
              </a:rPr>
              <a:t>Human Maxim:</a:t>
            </a:r>
            <a:r>
              <a:rPr lang="en-US" sz="4800" b="1" dirty="0">
                <a:solidFill>
                  <a:srgbClr val="FFFF00"/>
                </a:solidFill>
                <a:effectLst>
                  <a:outerShdw blurRad="38100" dist="38100" dir="2700000" algn="tl">
                    <a:srgbClr val="C0C0C0"/>
                  </a:outerShdw>
                </a:effectLst>
              </a:rPr>
              <a:t>          </a:t>
            </a:r>
            <a:r>
              <a:rPr lang="en-US" sz="5400" b="1" dirty="0">
                <a:solidFill>
                  <a:schemeClr val="bg1"/>
                </a:solidFill>
                <a:effectLst>
                  <a:outerShdw blurRad="38100" dist="38100" dir="2700000" algn="tl">
                    <a:srgbClr val="C0C0C0"/>
                  </a:outerShdw>
                </a:effectLst>
              </a:rPr>
              <a:t>“Never Create What You Cannot Control…”</a:t>
            </a:r>
          </a:p>
          <a:p>
            <a:pPr eaLnBrk="1" hangingPunct="1">
              <a:lnSpc>
                <a:spcPct val="90000"/>
              </a:lnSpc>
              <a:buFont typeface="Wingdings" pitchFamily="2" charset="2"/>
              <a:buChar char="ü"/>
              <a:defRPr/>
            </a:pPr>
            <a:r>
              <a:rPr lang="en-US" sz="4800" b="1" dirty="0">
                <a:solidFill>
                  <a:srgbClr val="FFFF00"/>
                </a:solidFill>
                <a:effectLst>
                  <a:outerShdw blurRad="38100" dist="38100" dir="2700000" algn="tl">
                    <a:srgbClr val="C0C0C0"/>
                  </a:outerShdw>
                </a:effectLst>
              </a:rPr>
              <a:t> </a:t>
            </a:r>
            <a:r>
              <a:rPr lang="en-US" sz="7200" b="1" dirty="0">
                <a:solidFill>
                  <a:srgbClr val="FFFF00"/>
                </a:solidFill>
                <a:effectLst>
                  <a:outerShdw blurRad="38100" dist="38100" dir="2700000" algn="tl">
                    <a:srgbClr val="C0C0C0"/>
                  </a:outerShdw>
                </a:effectLst>
              </a:rPr>
              <a:t>Deity Maxim:</a:t>
            </a:r>
            <a:r>
              <a:rPr lang="en-US" sz="4800" b="1" dirty="0">
                <a:solidFill>
                  <a:srgbClr val="FFFF00"/>
                </a:solidFill>
                <a:effectLst>
                  <a:outerShdw blurRad="38100" dist="38100" dir="2700000" algn="tl">
                    <a:srgbClr val="C0C0C0"/>
                  </a:outerShdw>
                </a:effectLst>
              </a:rPr>
              <a:t>               </a:t>
            </a:r>
            <a:r>
              <a:rPr lang="en-US" sz="5400" b="1" dirty="0">
                <a:solidFill>
                  <a:schemeClr val="bg1"/>
                </a:solidFill>
                <a:effectLst>
                  <a:outerShdw blurRad="38100" dist="38100" dir="2700000" algn="tl">
                    <a:srgbClr val="C0C0C0"/>
                  </a:outerShdw>
                </a:effectLst>
              </a:rPr>
              <a:t>“Let’s Make In Our Image”</a:t>
            </a:r>
          </a:p>
          <a:p>
            <a:pPr eaLnBrk="1" hangingPunct="1">
              <a:lnSpc>
                <a:spcPct val="90000"/>
              </a:lnSpc>
              <a:buFont typeface="Wingdings" pitchFamily="2" charset="2"/>
              <a:buChar char="Ø"/>
              <a:defRPr/>
            </a:pPr>
            <a:endParaRPr lang="en-US" sz="4800" b="1"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420867">
                                            <p:txEl>
                                              <p:pRg st="0" end="0"/>
                                            </p:txEl>
                                          </p:spTgt>
                                        </p:tgtEl>
                                        <p:attrNameLst>
                                          <p:attrName>style.visibility</p:attrName>
                                        </p:attrNameLst>
                                      </p:cBhvr>
                                      <p:to>
                                        <p:strVal val="visible"/>
                                      </p:to>
                                    </p:set>
                                    <p:anim calcmode="lin" valueType="num">
                                      <p:cBhvr>
                                        <p:cTn id="7" dur="500" fill="hold"/>
                                        <p:tgtEl>
                                          <p:spTgt spid="420867">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20867">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7" presetClass="entr" presetSubtype="10" fill="hold" grpId="0" nodeType="clickEffect">
                                  <p:stCondLst>
                                    <p:cond delay="0"/>
                                  </p:stCondLst>
                                  <p:childTnLst>
                                    <p:set>
                                      <p:cBhvr>
                                        <p:cTn id="12" dur="1" fill="hold">
                                          <p:stCondLst>
                                            <p:cond delay="0"/>
                                          </p:stCondLst>
                                        </p:cTn>
                                        <p:tgtEl>
                                          <p:spTgt spid="420867">
                                            <p:txEl>
                                              <p:pRg st="1" end="1"/>
                                            </p:txEl>
                                          </p:spTgt>
                                        </p:tgtEl>
                                        <p:attrNameLst>
                                          <p:attrName>style.visibility</p:attrName>
                                        </p:attrNameLst>
                                      </p:cBhvr>
                                      <p:to>
                                        <p:strVal val="visible"/>
                                      </p:to>
                                    </p:set>
                                    <p:anim calcmode="lin" valueType="num">
                                      <p:cBhvr>
                                        <p:cTn id="13" dur="500" fill="hold"/>
                                        <p:tgtEl>
                                          <p:spTgt spid="420867">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420867">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17" presetClass="entr" presetSubtype="10" fill="hold" grpId="0" nodeType="clickEffect">
                                  <p:stCondLst>
                                    <p:cond delay="0"/>
                                  </p:stCondLst>
                                  <p:childTnLst>
                                    <p:set>
                                      <p:cBhvr>
                                        <p:cTn id="18" dur="1" fill="hold">
                                          <p:stCondLst>
                                            <p:cond delay="0"/>
                                          </p:stCondLst>
                                        </p:cTn>
                                        <p:tgtEl>
                                          <p:spTgt spid="420867">
                                            <p:txEl>
                                              <p:pRg st="2" end="2"/>
                                            </p:txEl>
                                          </p:spTgt>
                                        </p:tgtEl>
                                        <p:attrNameLst>
                                          <p:attrName>style.visibility</p:attrName>
                                        </p:attrNameLst>
                                      </p:cBhvr>
                                      <p:to>
                                        <p:strVal val="visible"/>
                                      </p:to>
                                    </p:set>
                                    <p:anim calcmode="lin" valueType="num">
                                      <p:cBhvr>
                                        <p:cTn id="19" dur="500" fill="hold"/>
                                        <p:tgtEl>
                                          <p:spTgt spid="420867">
                                            <p:txEl>
                                              <p:pRg st="2" end="2"/>
                                            </p:txEl>
                                          </p:spTgt>
                                        </p:tgtEl>
                                        <p:attrNameLst>
                                          <p:attrName>ppt_w</p:attrName>
                                        </p:attrNameLst>
                                      </p:cBhvr>
                                      <p:tavLst>
                                        <p:tav tm="0">
                                          <p:val>
                                            <p:fltVal val="0"/>
                                          </p:val>
                                        </p:tav>
                                        <p:tav tm="100000">
                                          <p:val>
                                            <p:strVal val="#ppt_w"/>
                                          </p:val>
                                        </p:tav>
                                      </p:tavLst>
                                    </p:anim>
                                    <p:anim calcmode="lin" valueType="num">
                                      <p:cBhvr>
                                        <p:cTn id="20" dur="500" fill="hold"/>
                                        <p:tgtEl>
                                          <p:spTgt spid="420867">
                                            <p:txEl>
                                              <p:pRg st="2" end="2"/>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0867" grpId="0" build="p" autoUpdateAnimBg="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3">
            <a:extLst>
              <a:ext uri="{FF2B5EF4-FFF2-40B4-BE49-F238E27FC236}">
                <a16:creationId xmlns:a16="http://schemas.microsoft.com/office/drawing/2014/main" id="{471C3B01-9002-4B91-9D27-A224786874FE}"/>
              </a:ext>
            </a:extLst>
          </p:cNvPr>
          <p:cNvSpPr>
            <a:spLocks noGrp="1" noChangeArrowheads="1"/>
          </p:cNvSpPr>
          <p:nvPr>
            <p:ph type="body" idx="1"/>
          </p:nvPr>
        </p:nvSpPr>
        <p:spPr/>
        <p:txBody>
          <a:bodyPr/>
          <a:lstStyle/>
          <a:p>
            <a:pPr>
              <a:buFont typeface="Wingdings" panose="05000000000000000000" pitchFamily="2" charset="2"/>
              <a:buNone/>
              <a:defRPr/>
            </a:pPr>
            <a:r>
              <a:rPr lang="en-US" sz="2800"/>
              <a:t> Be not dismayed what e’er betide, </a:t>
            </a:r>
          </a:p>
          <a:p>
            <a:pPr>
              <a:buFont typeface="Wingdings" panose="05000000000000000000" pitchFamily="2" charset="2"/>
              <a:buNone/>
              <a:defRPr/>
            </a:pPr>
            <a:r>
              <a:rPr lang="en-US" sz="2800"/>
              <a:t> God will take care of you</a:t>
            </a:r>
          </a:p>
          <a:p>
            <a:pPr>
              <a:buFont typeface="Wingdings" panose="05000000000000000000" pitchFamily="2" charset="2"/>
              <a:buNone/>
              <a:defRPr/>
            </a:pPr>
            <a:r>
              <a:rPr lang="en-US" sz="2800"/>
              <a:t> Beneath His wings of love abide, </a:t>
            </a:r>
          </a:p>
          <a:p>
            <a:pPr>
              <a:buFont typeface="Wingdings" panose="05000000000000000000" pitchFamily="2" charset="2"/>
              <a:buNone/>
              <a:defRPr/>
            </a:pPr>
            <a:r>
              <a:rPr lang="en-US" sz="2800"/>
              <a:t> God will take care of you.</a:t>
            </a:r>
          </a:p>
          <a:p>
            <a:pPr>
              <a:buFont typeface="Wingdings" panose="05000000000000000000" pitchFamily="2" charset="2"/>
              <a:buNone/>
              <a:defRPr/>
            </a:pPr>
            <a:r>
              <a:rPr lang="en-US" sz="2800"/>
              <a:t> God will take care of you, </a:t>
            </a:r>
          </a:p>
          <a:p>
            <a:pPr>
              <a:buFont typeface="Wingdings" panose="05000000000000000000" pitchFamily="2" charset="2"/>
              <a:buNone/>
              <a:defRPr/>
            </a:pPr>
            <a:r>
              <a:rPr lang="en-US" sz="2800"/>
              <a:t> Thro’ every day, O’er all the way;</a:t>
            </a:r>
          </a:p>
          <a:p>
            <a:pPr>
              <a:buFont typeface="Wingdings" panose="05000000000000000000" pitchFamily="2" charset="2"/>
              <a:buNone/>
              <a:defRPr/>
            </a:pPr>
            <a:r>
              <a:rPr lang="en-US" sz="2800"/>
              <a:t> He will take care of you, </a:t>
            </a:r>
          </a:p>
          <a:p>
            <a:pPr>
              <a:buFont typeface="Wingdings" panose="05000000000000000000" pitchFamily="2" charset="2"/>
              <a:buNone/>
              <a:defRPr/>
            </a:pPr>
            <a:r>
              <a:rPr lang="en-US" sz="2800"/>
              <a:t> God will take care of you.</a:t>
            </a:r>
          </a:p>
          <a:p>
            <a:pPr>
              <a:buFont typeface="Wingdings" panose="05000000000000000000" pitchFamily="2" charset="2"/>
              <a:buNone/>
              <a:defRPr/>
            </a:pPr>
            <a:r>
              <a:rPr lang="en-US" sz="2800"/>
              <a:t>                                           - C. D. Martin</a:t>
            </a:r>
          </a:p>
        </p:txBody>
      </p:sp>
      <p:sp>
        <p:nvSpPr>
          <p:cNvPr id="2" name="TextBox 1">
            <a:extLst>
              <a:ext uri="{FF2B5EF4-FFF2-40B4-BE49-F238E27FC236}">
                <a16:creationId xmlns:a16="http://schemas.microsoft.com/office/drawing/2014/main" id="{46F5D116-52D5-4323-89FB-18776B0B54E8}"/>
              </a:ext>
            </a:extLst>
          </p:cNvPr>
          <p:cNvSpPr txBox="1"/>
          <p:nvPr/>
        </p:nvSpPr>
        <p:spPr>
          <a:xfrm>
            <a:off x="3505200" y="457200"/>
            <a:ext cx="6477000" cy="584200"/>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Tahoma" pitchFamily="34" charset="0"/>
                <a:ea typeface="Tahoma" pitchFamily="34" charset="0"/>
                <a:cs typeface="Tahoma" pitchFamily="34" charset="0"/>
              </a:rPr>
              <a:t>God Will Take Care of You  </a:t>
            </a:r>
            <a:r>
              <a:rPr kumimoji="0" lang="en-US" sz="2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Tahoma" pitchFamily="34" charset="0"/>
                <a:ea typeface="Tahoma" pitchFamily="34" charset="0"/>
                <a:cs typeface="Tahoma" pitchFamily="34" charset="0"/>
              </a:rPr>
              <a:t>(</a:t>
            </a:r>
            <a:r>
              <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Tahoma" pitchFamily="34" charset="0"/>
                <a:ea typeface="Tahoma" pitchFamily="34" charset="0"/>
                <a:cs typeface="Tahoma" pitchFamily="34" charset="0"/>
              </a:rPr>
              <a:t>56</a:t>
            </a:r>
            <a:r>
              <a:rPr kumimoji="0" lang="en-US" sz="2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Tahoma" pitchFamily="34" charset="0"/>
                <a:ea typeface="Tahoma" pitchFamily="34" charset="0"/>
                <a:cs typeface="Tahoma" pitchFamily="34" charset="0"/>
              </a:rPr>
              <a:t>)</a:t>
            </a:r>
          </a:p>
        </p:txBody>
      </p:sp>
    </p:spTree>
  </p:cSld>
  <p:clrMapOvr>
    <a:masterClrMapping/>
  </p:clrMapOvr>
  <p:transition spd="med">
    <p:dissolve/>
  </p:transition>
</p:sld>
</file>

<file path=ppt/slides/slide190.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15746" name="Rectangle 2">
            <a:extLst>
              <a:ext uri="{FF2B5EF4-FFF2-40B4-BE49-F238E27FC236}">
                <a16:creationId xmlns:a16="http://schemas.microsoft.com/office/drawing/2014/main" id="{282EC01B-2954-4F2E-8FF0-548663C93A30}"/>
              </a:ext>
            </a:extLst>
          </p:cNvPr>
          <p:cNvSpPr>
            <a:spLocks noGrp="1" noChangeArrowheads="1"/>
          </p:cNvSpPr>
          <p:nvPr>
            <p:ph type="title"/>
          </p:nvPr>
        </p:nvSpPr>
        <p:spPr>
          <a:xfrm>
            <a:off x="1524000" y="152400"/>
            <a:ext cx="9144000" cy="1219200"/>
          </a:xfrm>
          <a:solidFill>
            <a:srgbClr val="0000FF"/>
          </a:solidFill>
        </p:spPr>
        <p:txBody>
          <a:bodyPr/>
          <a:lstStyle/>
          <a:p>
            <a:pPr eaLnBrk="1" hangingPunct="1">
              <a:defRPr/>
            </a:pPr>
            <a:r>
              <a:rPr lang="en-US" dirty="0">
                <a:solidFill>
                  <a:schemeClr val="accent1"/>
                </a:solidFill>
                <a:effectLst>
                  <a:outerShdw blurRad="38100" dist="38100" dir="2700000" algn="tl">
                    <a:srgbClr val="000000"/>
                  </a:outerShdw>
                </a:effectLst>
              </a:rPr>
              <a:t>“Putting Away Our Childish Ways”</a:t>
            </a:r>
            <a:br>
              <a:rPr lang="en-US" dirty="0">
                <a:solidFill>
                  <a:schemeClr val="accent1"/>
                </a:solidFill>
                <a:effectLst>
                  <a:outerShdw blurRad="38100" dist="38100" dir="2700000" algn="tl">
                    <a:srgbClr val="000000"/>
                  </a:outerShdw>
                </a:effectLst>
              </a:rPr>
            </a:br>
            <a:r>
              <a:rPr lang="en-US" dirty="0">
                <a:solidFill>
                  <a:schemeClr val="accent1"/>
                </a:solidFill>
                <a:effectLst>
                  <a:outerShdw blurRad="38100" dist="38100" dir="2700000" algn="tl">
                    <a:srgbClr val="000000"/>
                  </a:outerShdw>
                </a:effectLst>
              </a:rPr>
              <a:t>This The Best Possible World</a:t>
            </a:r>
            <a:r>
              <a:rPr lang="en-US" dirty="0"/>
              <a:t> </a:t>
            </a:r>
          </a:p>
        </p:txBody>
      </p:sp>
      <p:sp>
        <p:nvSpPr>
          <p:cNvPr id="415747" name="Rectangle 3">
            <a:extLst>
              <a:ext uri="{FF2B5EF4-FFF2-40B4-BE49-F238E27FC236}">
                <a16:creationId xmlns:a16="http://schemas.microsoft.com/office/drawing/2014/main" id="{124FCD99-BD2D-4ADA-A87E-E0850AD24AFE}"/>
              </a:ext>
            </a:extLst>
          </p:cNvPr>
          <p:cNvSpPr>
            <a:spLocks noGrp="1" noChangeArrowheads="1"/>
          </p:cNvSpPr>
          <p:nvPr>
            <p:ph type="body" idx="1"/>
          </p:nvPr>
        </p:nvSpPr>
        <p:spPr>
          <a:xfrm>
            <a:off x="1524000" y="1524000"/>
            <a:ext cx="9144000" cy="5181600"/>
          </a:xfrm>
        </p:spPr>
        <p:txBody>
          <a:bodyPr/>
          <a:lstStyle/>
          <a:p>
            <a:pPr eaLnBrk="1" hangingPunct="1">
              <a:lnSpc>
                <a:spcPct val="90000"/>
              </a:lnSpc>
              <a:buFontTx/>
              <a:buNone/>
              <a:defRPr/>
            </a:pPr>
            <a:r>
              <a:rPr lang="en-US" sz="3600" i="1" dirty="0">
                <a:solidFill>
                  <a:srgbClr val="66FF33"/>
                </a:solidFill>
                <a:effectLst>
                  <a:outerShdw blurRad="38100" dist="38100" dir="2700000" algn="tl">
                    <a:srgbClr val="000000">
                      <a:alpha val="43137"/>
                    </a:srgbClr>
                  </a:outerShdw>
                </a:effectLst>
              </a:rPr>
              <a:t>Planet Earth Result Of God’s Love Formula:</a:t>
            </a:r>
          </a:p>
          <a:p>
            <a:pPr eaLnBrk="1" hangingPunct="1">
              <a:lnSpc>
                <a:spcPct val="90000"/>
              </a:lnSpc>
              <a:buFontTx/>
              <a:buNone/>
              <a:defRPr/>
            </a:pPr>
            <a:endParaRPr lang="en-US" sz="2800" dirty="0">
              <a:solidFill>
                <a:schemeClr val="bg1"/>
              </a:solidFill>
            </a:endParaRPr>
          </a:p>
          <a:p>
            <a:pPr eaLnBrk="1" hangingPunct="1">
              <a:lnSpc>
                <a:spcPct val="90000"/>
              </a:lnSpc>
              <a:buFont typeface="Wingdings" pitchFamily="2" charset="2"/>
              <a:buChar char="ü"/>
              <a:defRPr/>
            </a:pPr>
            <a:r>
              <a:rPr lang="en-US" dirty="0">
                <a:solidFill>
                  <a:srgbClr val="FFFF00"/>
                </a:solidFill>
                <a:effectLst>
                  <a:outerShdw blurRad="38100" dist="38100" dir="2700000" algn="tl">
                    <a:srgbClr val="000000">
                      <a:alpha val="43137"/>
                    </a:srgbClr>
                  </a:outerShdw>
                </a:effectLst>
              </a:rPr>
              <a:t> </a:t>
            </a:r>
            <a:r>
              <a:rPr lang="en-US" b="1" dirty="0">
                <a:solidFill>
                  <a:srgbClr val="FFFF00"/>
                </a:solidFill>
                <a:effectLst>
                  <a:outerShdw blurRad="38100" dist="38100" dir="2700000" algn="tl">
                    <a:srgbClr val="000000">
                      <a:alpha val="43137"/>
                    </a:srgbClr>
                  </a:outerShdw>
                </a:effectLst>
              </a:rPr>
              <a:t>It Is Relational  –  </a:t>
            </a:r>
            <a:r>
              <a:rPr lang="en-US" b="1" dirty="0">
                <a:solidFill>
                  <a:schemeClr val="bg1"/>
                </a:solidFill>
                <a:effectLst>
                  <a:outerShdw blurRad="38100" dist="38100" dir="2700000" algn="tl">
                    <a:srgbClr val="000000">
                      <a:alpha val="43137"/>
                    </a:srgbClr>
                  </a:outerShdw>
                </a:effectLst>
              </a:rPr>
              <a:t>Compassion Requires</a:t>
            </a:r>
            <a:r>
              <a:rPr lang="en-US" b="1" dirty="0">
                <a:solidFill>
                  <a:srgbClr val="FFFF00"/>
                </a:solidFill>
                <a:effectLst>
                  <a:outerShdw blurRad="38100" dist="38100" dir="2700000" algn="tl">
                    <a:srgbClr val="000000">
                      <a:alpha val="43137"/>
                    </a:srgbClr>
                  </a:outerShdw>
                </a:effectLst>
              </a:rPr>
              <a:t> </a:t>
            </a:r>
            <a:r>
              <a:rPr lang="en-US" b="1" dirty="0">
                <a:solidFill>
                  <a:schemeClr val="bg1"/>
                </a:solidFill>
                <a:effectLst>
                  <a:outerShdw blurRad="38100" dist="38100" dir="2700000" algn="tl">
                    <a:srgbClr val="000000">
                      <a:alpha val="43137"/>
                    </a:srgbClr>
                  </a:outerShdw>
                </a:effectLst>
              </a:rPr>
              <a:t>Persons Mutually Influential &amp; Capable Of Sympathetic Response</a:t>
            </a:r>
          </a:p>
          <a:p>
            <a:pPr eaLnBrk="1" hangingPunct="1">
              <a:lnSpc>
                <a:spcPct val="90000"/>
              </a:lnSpc>
              <a:buFont typeface="Wingdings" pitchFamily="2" charset="2"/>
              <a:buChar char="ü"/>
              <a:defRPr/>
            </a:pPr>
            <a:r>
              <a:rPr lang="en-US" b="1" dirty="0">
                <a:solidFill>
                  <a:srgbClr val="FFFF00"/>
                </a:solidFill>
                <a:effectLst>
                  <a:outerShdw blurRad="38100" dist="38100" dir="2700000" algn="tl">
                    <a:srgbClr val="000000">
                      <a:alpha val="43137"/>
                    </a:srgbClr>
                  </a:outerShdw>
                </a:effectLst>
              </a:rPr>
              <a:t> It Has Free Agency  –  </a:t>
            </a:r>
            <a:r>
              <a:rPr lang="en-US" b="1" dirty="0">
                <a:solidFill>
                  <a:schemeClr val="bg1"/>
                </a:solidFill>
                <a:effectLst>
                  <a:outerShdw blurRad="38100" dist="38100" dir="2700000" algn="tl">
                    <a:srgbClr val="000000">
                      <a:alpha val="43137"/>
                    </a:srgbClr>
                  </a:outerShdw>
                </a:effectLst>
              </a:rPr>
              <a:t>Affections Are A</a:t>
            </a:r>
            <a:r>
              <a:rPr lang="en-US" b="1" dirty="0">
                <a:solidFill>
                  <a:srgbClr val="FFFF00"/>
                </a:solidFill>
                <a:effectLst>
                  <a:outerShdw blurRad="38100" dist="38100" dir="2700000" algn="tl">
                    <a:srgbClr val="000000">
                      <a:alpha val="43137"/>
                    </a:srgbClr>
                  </a:outerShdw>
                </a:effectLst>
              </a:rPr>
              <a:t> </a:t>
            </a:r>
            <a:r>
              <a:rPr lang="en-US" b="1" dirty="0">
                <a:solidFill>
                  <a:schemeClr val="bg1"/>
                </a:solidFill>
                <a:effectLst>
                  <a:outerShdw blurRad="38100" dist="38100" dir="2700000" algn="tl">
                    <a:srgbClr val="000000">
                      <a:alpha val="43137"/>
                    </a:srgbClr>
                  </a:outerShdw>
                </a:effectLst>
              </a:rPr>
              <a:t>Product Of The Will &amp; Cannot Be Coerced</a:t>
            </a:r>
          </a:p>
          <a:p>
            <a:pPr eaLnBrk="1" hangingPunct="1">
              <a:lnSpc>
                <a:spcPct val="90000"/>
              </a:lnSpc>
              <a:buFont typeface="Wingdings" pitchFamily="2" charset="2"/>
              <a:buChar char="ü"/>
              <a:defRPr/>
            </a:pPr>
            <a:r>
              <a:rPr lang="en-US" b="1" dirty="0">
                <a:solidFill>
                  <a:srgbClr val="FFFF00"/>
                </a:solidFill>
                <a:effectLst>
                  <a:outerShdw blurRad="38100" dist="38100" dir="2700000" algn="tl">
                    <a:srgbClr val="000000">
                      <a:alpha val="43137"/>
                    </a:srgbClr>
                  </a:outerShdw>
                </a:effectLst>
              </a:rPr>
              <a:t> It Has Multiple Option  –  </a:t>
            </a:r>
            <a:r>
              <a:rPr lang="en-US" b="1" dirty="0">
                <a:solidFill>
                  <a:schemeClr val="bg1"/>
                </a:solidFill>
                <a:effectLst>
                  <a:outerShdw blurRad="38100" dist="38100" dir="2700000" algn="tl">
                    <a:srgbClr val="000000">
                      <a:alpha val="43137"/>
                    </a:srgbClr>
                  </a:outerShdw>
                </a:effectLst>
              </a:rPr>
              <a:t>Human Choice</a:t>
            </a:r>
            <a:r>
              <a:rPr lang="en-US" b="1" dirty="0">
                <a:solidFill>
                  <a:srgbClr val="FFFF00"/>
                </a:solidFill>
                <a:effectLst>
                  <a:outerShdw blurRad="38100" dist="38100" dir="2700000" algn="tl">
                    <a:srgbClr val="000000">
                      <a:alpha val="43137"/>
                    </a:srgbClr>
                  </a:outerShdw>
                </a:effectLst>
              </a:rPr>
              <a:t> </a:t>
            </a:r>
            <a:r>
              <a:rPr lang="en-US" b="1" dirty="0">
                <a:solidFill>
                  <a:schemeClr val="bg1"/>
                </a:solidFill>
                <a:effectLst>
                  <a:outerShdw blurRad="38100" dist="38100" dir="2700000" algn="tl">
                    <a:srgbClr val="000000">
                      <a:alpha val="43137"/>
                    </a:srgbClr>
                  </a:outerShdw>
                </a:effectLst>
              </a:rPr>
              <a:t>Between Multiple Possibilities  -  Each &amp; Every -  Value-Laden</a:t>
            </a:r>
            <a:r>
              <a:rPr lang="en-US" dirty="0">
                <a:solidFill>
                  <a:srgbClr val="FFFF00"/>
                </a:solidFill>
                <a:effectLst>
                  <a:outerShdw blurRad="38100" dist="38100" dir="2700000" algn="tl">
                    <a:srgbClr val="000000">
                      <a:alpha val="43137"/>
                    </a:srgbClr>
                  </a:outerShdw>
                </a:effectLst>
              </a:rPr>
              <a:t>  </a:t>
            </a:r>
          </a:p>
          <a:p>
            <a:pPr eaLnBrk="1" hangingPunct="1">
              <a:lnSpc>
                <a:spcPct val="90000"/>
              </a:lnSpc>
              <a:buFont typeface="Wingdings" pitchFamily="2" charset="2"/>
              <a:buChar char="Ø"/>
              <a:defRPr/>
            </a:pPr>
            <a:endParaRPr lang="en-US" sz="2800" dirty="0">
              <a:solidFill>
                <a:srgbClr val="FFFF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415747">
                                            <p:txEl>
                                              <p:pRg st="0" end="0"/>
                                            </p:txEl>
                                          </p:spTgt>
                                        </p:tgtEl>
                                        <p:attrNameLst>
                                          <p:attrName>style.visibility</p:attrName>
                                        </p:attrNameLst>
                                      </p:cBhvr>
                                      <p:to>
                                        <p:strVal val="visible"/>
                                      </p:to>
                                    </p:set>
                                    <p:anim calcmode="lin" valueType="num">
                                      <p:cBhvr>
                                        <p:cTn id="7" dur="500" fill="hold"/>
                                        <p:tgtEl>
                                          <p:spTgt spid="415747">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15747">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7" presetClass="entr" presetSubtype="10" fill="hold" grpId="0" nodeType="clickEffect">
                                  <p:stCondLst>
                                    <p:cond delay="0"/>
                                  </p:stCondLst>
                                  <p:childTnLst>
                                    <p:set>
                                      <p:cBhvr>
                                        <p:cTn id="12" dur="1" fill="hold">
                                          <p:stCondLst>
                                            <p:cond delay="0"/>
                                          </p:stCondLst>
                                        </p:cTn>
                                        <p:tgtEl>
                                          <p:spTgt spid="415747">
                                            <p:txEl>
                                              <p:pRg st="2" end="2"/>
                                            </p:txEl>
                                          </p:spTgt>
                                        </p:tgtEl>
                                        <p:attrNameLst>
                                          <p:attrName>style.visibility</p:attrName>
                                        </p:attrNameLst>
                                      </p:cBhvr>
                                      <p:to>
                                        <p:strVal val="visible"/>
                                      </p:to>
                                    </p:set>
                                    <p:anim calcmode="lin" valueType="num">
                                      <p:cBhvr>
                                        <p:cTn id="13" dur="500" fill="hold"/>
                                        <p:tgtEl>
                                          <p:spTgt spid="415747">
                                            <p:txEl>
                                              <p:pRg st="2" end="2"/>
                                            </p:txEl>
                                          </p:spTgt>
                                        </p:tgtEl>
                                        <p:attrNameLst>
                                          <p:attrName>ppt_w</p:attrName>
                                        </p:attrNameLst>
                                      </p:cBhvr>
                                      <p:tavLst>
                                        <p:tav tm="0">
                                          <p:val>
                                            <p:fltVal val="0"/>
                                          </p:val>
                                        </p:tav>
                                        <p:tav tm="100000">
                                          <p:val>
                                            <p:strVal val="#ppt_w"/>
                                          </p:val>
                                        </p:tav>
                                      </p:tavLst>
                                    </p:anim>
                                    <p:anim calcmode="lin" valueType="num">
                                      <p:cBhvr>
                                        <p:cTn id="14" dur="500" fill="hold"/>
                                        <p:tgtEl>
                                          <p:spTgt spid="415747">
                                            <p:txEl>
                                              <p:pRg st="2" end="2"/>
                                            </p:txEl>
                                          </p:spTgt>
                                        </p:tgtEl>
                                        <p:attrNameLst>
                                          <p:attrName>ppt_h</p:attrName>
                                        </p:attrNameLst>
                                      </p:cBhvr>
                                      <p:tavLst>
                                        <p:tav tm="0">
                                          <p:val>
                                            <p:strVal val="#ppt_h"/>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17" presetClass="entr" presetSubtype="10" fill="hold" grpId="0" nodeType="clickEffect">
                                  <p:stCondLst>
                                    <p:cond delay="0"/>
                                  </p:stCondLst>
                                  <p:childTnLst>
                                    <p:set>
                                      <p:cBhvr>
                                        <p:cTn id="18" dur="1" fill="hold">
                                          <p:stCondLst>
                                            <p:cond delay="0"/>
                                          </p:stCondLst>
                                        </p:cTn>
                                        <p:tgtEl>
                                          <p:spTgt spid="415747">
                                            <p:txEl>
                                              <p:pRg st="3" end="3"/>
                                            </p:txEl>
                                          </p:spTgt>
                                        </p:tgtEl>
                                        <p:attrNameLst>
                                          <p:attrName>style.visibility</p:attrName>
                                        </p:attrNameLst>
                                      </p:cBhvr>
                                      <p:to>
                                        <p:strVal val="visible"/>
                                      </p:to>
                                    </p:set>
                                    <p:anim calcmode="lin" valueType="num">
                                      <p:cBhvr>
                                        <p:cTn id="19" dur="500" fill="hold"/>
                                        <p:tgtEl>
                                          <p:spTgt spid="415747">
                                            <p:txEl>
                                              <p:pRg st="3" end="3"/>
                                            </p:txEl>
                                          </p:spTgt>
                                        </p:tgtEl>
                                        <p:attrNameLst>
                                          <p:attrName>ppt_w</p:attrName>
                                        </p:attrNameLst>
                                      </p:cBhvr>
                                      <p:tavLst>
                                        <p:tav tm="0">
                                          <p:val>
                                            <p:fltVal val="0"/>
                                          </p:val>
                                        </p:tav>
                                        <p:tav tm="100000">
                                          <p:val>
                                            <p:strVal val="#ppt_w"/>
                                          </p:val>
                                        </p:tav>
                                      </p:tavLst>
                                    </p:anim>
                                    <p:anim calcmode="lin" valueType="num">
                                      <p:cBhvr>
                                        <p:cTn id="20" dur="500" fill="hold"/>
                                        <p:tgtEl>
                                          <p:spTgt spid="415747">
                                            <p:txEl>
                                              <p:pRg st="3" end="3"/>
                                            </p:txEl>
                                          </p:spTgt>
                                        </p:tgtEl>
                                        <p:attrNameLst>
                                          <p:attrName>ppt_h</p:attrName>
                                        </p:attrNameLst>
                                      </p:cBhvr>
                                      <p:tavLst>
                                        <p:tav tm="0">
                                          <p:val>
                                            <p:strVal val="#ppt_h"/>
                                          </p:val>
                                        </p:tav>
                                        <p:tav tm="100000">
                                          <p:val>
                                            <p:strVal val="#ppt_h"/>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17" presetClass="entr" presetSubtype="10" fill="hold" grpId="0" nodeType="clickEffect">
                                  <p:stCondLst>
                                    <p:cond delay="0"/>
                                  </p:stCondLst>
                                  <p:childTnLst>
                                    <p:set>
                                      <p:cBhvr>
                                        <p:cTn id="24" dur="1" fill="hold">
                                          <p:stCondLst>
                                            <p:cond delay="0"/>
                                          </p:stCondLst>
                                        </p:cTn>
                                        <p:tgtEl>
                                          <p:spTgt spid="415747">
                                            <p:txEl>
                                              <p:pRg st="4" end="4"/>
                                            </p:txEl>
                                          </p:spTgt>
                                        </p:tgtEl>
                                        <p:attrNameLst>
                                          <p:attrName>style.visibility</p:attrName>
                                        </p:attrNameLst>
                                      </p:cBhvr>
                                      <p:to>
                                        <p:strVal val="visible"/>
                                      </p:to>
                                    </p:set>
                                    <p:anim calcmode="lin" valueType="num">
                                      <p:cBhvr>
                                        <p:cTn id="25" dur="500" fill="hold"/>
                                        <p:tgtEl>
                                          <p:spTgt spid="415747">
                                            <p:txEl>
                                              <p:pRg st="4" end="4"/>
                                            </p:txEl>
                                          </p:spTgt>
                                        </p:tgtEl>
                                        <p:attrNameLst>
                                          <p:attrName>ppt_w</p:attrName>
                                        </p:attrNameLst>
                                      </p:cBhvr>
                                      <p:tavLst>
                                        <p:tav tm="0">
                                          <p:val>
                                            <p:fltVal val="0"/>
                                          </p:val>
                                        </p:tav>
                                        <p:tav tm="100000">
                                          <p:val>
                                            <p:strVal val="#ppt_w"/>
                                          </p:val>
                                        </p:tav>
                                      </p:tavLst>
                                    </p:anim>
                                    <p:anim calcmode="lin" valueType="num">
                                      <p:cBhvr>
                                        <p:cTn id="26" dur="500" fill="hold"/>
                                        <p:tgtEl>
                                          <p:spTgt spid="415747">
                                            <p:txEl>
                                              <p:pRg st="4" end="4"/>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5747" grpId="0" build="p" autoUpdateAnimBg="0"/>
    </p:bldLst>
  </p:timing>
</p:sld>
</file>

<file path=ppt/slides/slide191.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7651" name="Rectangle 3">
            <a:extLst>
              <a:ext uri="{FF2B5EF4-FFF2-40B4-BE49-F238E27FC236}">
                <a16:creationId xmlns:a16="http://schemas.microsoft.com/office/drawing/2014/main" id="{706FB15B-1961-4296-B5A3-3118BB9358B3}"/>
              </a:ext>
            </a:extLst>
          </p:cNvPr>
          <p:cNvSpPr>
            <a:spLocks noGrp="1" noChangeArrowheads="1"/>
          </p:cNvSpPr>
          <p:nvPr>
            <p:ph type="title"/>
          </p:nvPr>
        </p:nvSpPr>
        <p:spPr>
          <a:xfrm>
            <a:off x="1524000" y="152400"/>
            <a:ext cx="9144000" cy="1219200"/>
          </a:xfrm>
          <a:solidFill>
            <a:srgbClr val="0000FF"/>
          </a:solidFill>
        </p:spPr>
        <p:txBody>
          <a:bodyPr/>
          <a:lstStyle/>
          <a:p>
            <a:pPr eaLnBrk="1" hangingPunct="1">
              <a:defRPr/>
            </a:pPr>
            <a:r>
              <a:rPr lang="en-US" sz="4000" dirty="0">
                <a:solidFill>
                  <a:schemeClr val="accent1"/>
                </a:solidFill>
                <a:effectLst>
                  <a:outerShdw blurRad="38100" dist="38100" dir="2700000" algn="tl">
                    <a:srgbClr val="000000"/>
                  </a:outerShdw>
                </a:effectLst>
              </a:rPr>
              <a:t>Successful Communication Requires  </a:t>
            </a:r>
            <a:r>
              <a:rPr lang="en-US" dirty="0">
                <a:solidFill>
                  <a:schemeClr val="accent1"/>
                </a:solidFill>
                <a:effectLst>
                  <a:outerShdw blurRad="38100" dist="38100" dir="2700000" algn="tl">
                    <a:srgbClr val="000000"/>
                  </a:outerShdw>
                </a:effectLst>
              </a:rPr>
              <a:t>“Putting Away Our Childish Ways”</a:t>
            </a:r>
            <a:r>
              <a:rPr lang="en-US" dirty="0"/>
              <a:t> </a:t>
            </a:r>
          </a:p>
        </p:txBody>
      </p:sp>
      <p:sp>
        <p:nvSpPr>
          <p:cNvPr id="27652" name="Rectangle 4">
            <a:extLst>
              <a:ext uri="{FF2B5EF4-FFF2-40B4-BE49-F238E27FC236}">
                <a16:creationId xmlns:a16="http://schemas.microsoft.com/office/drawing/2014/main" id="{2035F223-8A56-4BED-8F9A-4DA55BB78E99}"/>
              </a:ext>
            </a:extLst>
          </p:cNvPr>
          <p:cNvSpPr>
            <a:spLocks noGrp="1" noChangeArrowheads="1"/>
          </p:cNvSpPr>
          <p:nvPr>
            <p:ph type="body" idx="1"/>
          </p:nvPr>
        </p:nvSpPr>
        <p:spPr>
          <a:xfrm>
            <a:off x="1752600" y="1524000"/>
            <a:ext cx="8915400" cy="5181600"/>
          </a:xfrm>
        </p:spPr>
        <p:txBody>
          <a:bodyPr/>
          <a:lstStyle/>
          <a:p>
            <a:pPr eaLnBrk="1" hangingPunct="1">
              <a:lnSpc>
                <a:spcPct val="90000"/>
              </a:lnSpc>
              <a:buFontTx/>
              <a:buNone/>
            </a:pPr>
            <a:r>
              <a:rPr lang="en-US" altLang="en-US" sz="2800" dirty="0">
                <a:solidFill>
                  <a:schemeClr val="bg1"/>
                </a:solidFill>
                <a:effectLst>
                  <a:outerShdw blurRad="38100" dist="38100" dir="2700000" algn="tl">
                    <a:srgbClr val="000000">
                      <a:alpha val="43137"/>
                    </a:srgbClr>
                  </a:outerShdw>
                </a:effectLst>
              </a:rPr>
              <a:t>Purpose Driven Author Rick Warren On Life’s Purpose:</a:t>
            </a:r>
          </a:p>
          <a:p>
            <a:pPr eaLnBrk="1" hangingPunct="1">
              <a:lnSpc>
                <a:spcPct val="90000"/>
              </a:lnSpc>
              <a:buFont typeface="Wingdings" panose="05000000000000000000" pitchFamily="2" charset="2"/>
              <a:buChar char="Ø"/>
            </a:pPr>
            <a:r>
              <a:rPr lang="en-US" altLang="en-US" sz="2800" dirty="0">
                <a:solidFill>
                  <a:srgbClr val="0000FF"/>
                </a:solidFill>
                <a:effectLst>
                  <a:outerShdw blurRad="38100" dist="38100" dir="2700000" algn="tl">
                    <a:srgbClr val="000000">
                      <a:alpha val="43137"/>
                    </a:srgbClr>
                  </a:outerShdw>
                </a:effectLst>
              </a:rPr>
              <a:t> “God wants us to practice on earth what we will do forever in eternity.”</a:t>
            </a:r>
          </a:p>
          <a:p>
            <a:pPr eaLnBrk="1" hangingPunct="1">
              <a:lnSpc>
                <a:spcPct val="90000"/>
              </a:lnSpc>
              <a:buFont typeface="Wingdings" panose="05000000000000000000" pitchFamily="2" charset="2"/>
              <a:buChar char="Ø"/>
            </a:pPr>
            <a:r>
              <a:rPr lang="en-US" altLang="en-US" sz="2800" dirty="0">
                <a:solidFill>
                  <a:srgbClr val="0000FF"/>
                </a:solidFill>
                <a:effectLst>
                  <a:outerShdw blurRad="38100" dist="38100" dir="2700000" algn="tl">
                    <a:srgbClr val="000000">
                      <a:alpha val="43137"/>
                    </a:srgbClr>
                  </a:outerShdw>
                </a:effectLst>
              </a:rPr>
              <a:t> “We were made by God and for God, and until you figure that out,  life isn’t going to make sense.”</a:t>
            </a:r>
          </a:p>
          <a:p>
            <a:pPr eaLnBrk="1" hangingPunct="1">
              <a:lnSpc>
                <a:spcPct val="90000"/>
              </a:lnSpc>
              <a:buFont typeface="Wingdings" panose="05000000000000000000" pitchFamily="2" charset="2"/>
              <a:buChar char="Ø"/>
            </a:pPr>
            <a:r>
              <a:rPr lang="en-US" altLang="en-US" sz="2800" dirty="0">
                <a:solidFill>
                  <a:srgbClr val="0000FF"/>
                </a:solidFill>
                <a:effectLst>
                  <a:outerShdw blurRad="38100" dist="38100" dir="2700000" algn="tl">
                    <a:srgbClr val="000000">
                      <a:alpha val="43137"/>
                    </a:srgbClr>
                  </a:outerShdw>
                </a:effectLst>
              </a:rPr>
              <a:t> “Life is a series of problems:  Either you are in one now,  you’re just coming out of one,  or you’re getting ready to go into an other one.”</a:t>
            </a:r>
          </a:p>
          <a:p>
            <a:pPr eaLnBrk="1" hangingPunct="1">
              <a:lnSpc>
                <a:spcPct val="90000"/>
              </a:lnSpc>
              <a:buFont typeface="Wingdings" panose="05000000000000000000" pitchFamily="2" charset="2"/>
              <a:buChar char="Ø"/>
            </a:pPr>
            <a:r>
              <a:rPr lang="en-US" altLang="en-US" sz="2800" dirty="0">
                <a:solidFill>
                  <a:srgbClr val="0000FF"/>
                </a:solidFill>
                <a:effectLst>
                  <a:outerShdw blurRad="38100" dist="38100" dir="2700000" algn="tl">
                    <a:srgbClr val="000000">
                      <a:alpha val="43137"/>
                    </a:srgbClr>
                  </a:outerShdw>
                </a:effectLst>
              </a:rPr>
              <a:t> “The reason for this is that God is more interested in your character than your comfort.”</a:t>
            </a:r>
          </a:p>
          <a:p>
            <a:pPr eaLnBrk="1" hangingPunct="1">
              <a:lnSpc>
                <a:spcPct val="90000"/>
              </a:lnSpc>
              <a:buFont typeface="Wingdings" panose="05000000000000000000" pitchFamily="2" charset="2"/>
              <a:buChar char="Ø"/>
            </a:pPr>
            <a:r>
              <a:rPr lang="en-US" altLang="en-US" sz="2800" dirty="0">
                <a:solidFill>
                  <a:srgbClr val="0000FF"/>
                </a:solidFill>
                <a:effectLst>
                  <a:outerShdw blurRad="38100" dist="38100" dir="2700000" algn="tl">
                    <a:srgbClr val="000000">
                      <a:alpha val="43137"/>
                    </a:srgbClr>
                  </a:outerShdw>
                </a:effectLst>
              </a:rPr>
              <a:t> “God is more interested in making your life holy than He is in making your life happy!”</a:t>
            </a:r>
          </a:p>
        </p:txBody>
      </p:sp>
      <p:sp>
        <p:nvSpPr>
          <p:cNvPr id="27653" name="Comment 5">
            <a:extLst>
              <a:ext uri="{FF2B5EF4-FFF2-40B4-BE49-F238E27FC236}">
                <a16:creationId xmlns:a16="http://schemas.microsoft.com/office/drawing/2014/main" id="{BCF497B0-4FCC-4C83-921B-8087E8ADFA5A}"/>
              </a:ext>
            </a:extLst>
          </p:cNvPr>
          <p:cNvSpPr>
            <a:spLocks noChangeArrowheads="1"/>
          </p:cNvSpPr>
          <p:nvPr/>
        </p:nvSpPr>
        <p:spPr bwMode="auto">
          <a:xfrm>
            <a:off x="1539876" y="-1524000"/>
            <a:ext cx="9128125" cy="1169987"/>
          </a:xfrm>
          <a:prstGeom prst="rect">
            <a:avLst/>
          </a:prstGeom>
          <a:solidFill>
            <a:srgbClr val="FCFF91"/>
          </a:solidFill>
          <a:ln w="9525">
            <a:solidFill>
              <a:srgbClr val="000000"/>
            </a:solidFill>
            <a:miter lim="800000"/>
            <a:headEnd/>
            <a:tailEnd/>
          </a:ln>
          <a:effectLst>
            <a:outerShdw dist="107763" dir="2700000" algn="ctr" rotWithShape="0">
              <a:srgbClr val="808080"/>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mn-ea"/>
                <a:cs typeface="+mn-cs"/>
              </a:rPr>
              <a:t>David Lee Burris:     ASEITY  -  God Is Not Limited To Anything External To Himself</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charset="0"/>
                <a:ea typeface="+mn-ea"/>
                <a:cs typeface="+mn-cs"/>
              </a:rPr>
              <a:t>                                        </a:t>
            </a:r>
            <a:r>
              <a:rPr kumimoji="0" lang="en-US" sz="1800" b="1" i="0" u="none" strike="noStrike" kern="1200" cap="none" spc="0" normalizeH="0" baseline="0" noProof="0">
                <a:ln>
                  <a:noFill/>
                </a:ln>
                <a:solidFill>
                  <a:srgbClr val="000000"/>
                </a:solidFill>
                <a:effectLst/>
                <a:uLnTx/>
                <a:uFillTx/>
                <a:latin typeface="Arial" charset="0"/>
                <a:ea typeface="+mn-ea"/>
                <a:cs typeface="+mn-cs"/>
              </a:rPr>
              <a:t>– Being  Himself The Limit Of Everything Else!</a:t>
            </a: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Arial" charset="0"/>
                <a:ea typeface="+mn-ea"/>
                <a:cs typeface="+mn-cs"/>
              </a:rPr>
              <a:t>Discernment Produces Real Maturity &amp; Noble Purpose Creates Fruitful Lives Of Lasting Happiness.</a:t>
            </a:r>
          </a:p>
        </p:txBody>
      </p:sp>
      <p:pic>
        <p:nvPicPr>
          <p:cNvPr id="5" name="Picture 4" descr="immature.jpg">
            <a:extLst>
              <a:ext uri="{FF2B5EF4-FFF2-40B4-BE49-F238E27FC236}">
                <a16:creationId xmlns:a16="http://schemas.microsoft.com/office/drawing/2014/main" id="{AAF6A9E2-BD08-4013-8F8E-BFE9890AEF2A}"/>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752600" y="1982804"/>
            <a:ext cx="8915400" cy="4875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27652">
                                            <p:txEl>
                                              <p:pRg st="0" end="0"/>
                                            </p:txEl>
                                          </p:spTgt>
                                        </p:tgtEl>
                                        <p:attrNameLst>
                                          <p:attrName>style.visibility</p:attrName>
                                        </p:attrNameLst>
                                      </p:cBhvr>
                                      <p:to>
                                        <p:strVal val="visible"/>
                                      </p:to>
                                    </p:set>
                                    <p:anim calcmode="lin" valueType="num">
                                      <p:cBhvr>
                                        <p:cTn id="7" dur="500" fill="hold"/>
                                        <p:tgtEl>
                                          <p:spTgt spid="27652">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7652">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7" presetClass="entr" presetSubtype="10" fill="hold" grpId="0" nodeType="clickEffect">
                                  <p:stCondLst>
                                    <p:cond delay="0"/>
                                  </p:stCondLst>
                                  <p:childTnLst>
                                    <p:set>
                                      <p:cBhvr>
                                        <p:cTn id="12" dur="1" fill="hold">
                                          <p:stCondLst>
                                            <p:cond delay="0"/>
                                          </p:stCondLst>
                                        </p:cTn>
                                        <p:tgtEl>
                                          <p:spTgt spid="27652">
                                            <p:txEl>
                                              <p:pRg st="1" end="1"/>
                                            </p:txEl>
                                          </p:spTgt>
                                        </p:tgtEl>
                                        <p:attrNameLst>
                                          <p:attrName>style.visibility</p:attrName>
                                        </p:attrNameLst>
                                      </p:cBhvr>
                                      <p:to>
                                        <p:strVal val="visible"/>
                                      </p:to>
                                    </p:set>
                                    <p:anim calcmode="lin" valueType="num">
                                      <p:cBhvr>
                                        <p:cTn id="13" dur="500" fill="hold"/>
                                        <p:tgtEl>
                                          <p:spTgt spid="27652">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27652">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17" presetClass="entr" presetSubtype="10" fill="hold" grpId="0" nodeType="clickEffect">
                                  <p:stCondLst>
                                    <p:cond delay="0"/>
                                  </p:stCondLst>
                                  <p:childTnLst>
                                    <p:set>
                                      <p:cBhvr>
                                        <p:cTn id="18" dur="1" fill="hold">
                                          <p:stCondLst>
                                            <p:cond delay="0"/>
                                          </p:stCondLst>
                                        </p:cTn>
                                        <p:tgtEl>
                                          <p:spTgt spid="27652">
                                            <p:txEl>
                                              <p:pRg st="2" end="2"/>
                                            </p:txEl>
                                          </p:spTgt>
                                        </p:tgtEl>
                                        <p:attrNameLst>
                                          <p:attrName>style.visibility</p:attrName>
                                        </p:attrNameLst>
                                      </p:cBhvr>
                                      <p:to>
                                        <p:strVal val="visible"/>
                                      </p:to>
                                    </p:set>
                                    <p:anim calcmode="lin" valueType="num">
                                      <p:cBhvr>
                                        <p:cTn id="19" dur="500" fill="hold"/>
                                        <p:tgtEl>
                                          <p:spTgt spid="27652">
                                            <p:txEl>
                                              <p:pRg st="2" end="2"/>
                                            </p:txEl>
                                          </p:spTgt>
                                        </p:tgtEl>
                                        <p:attrNameLst>
                                          <p:attrName>ppt_w</p:attrName>
                                        </p:attrNameLst>
                                      </p:cBhvr>
                                      <p:tavLst>
                                        <p:tav tm="0">
                                          <p:val>
                                            <p:fltVal val="0"/>
                                          </p:val>
                                        </p:tav>
                                        <p:tav tm="100000">
                                          <p:val>
                                            <p:strVal val="#ppt_w"/>
                                          </p:val>
                                        </p:tav>
                                      </p:tavLst>
                                    </p:anim>
                                    <p:anim calcmode="lin" valueType="num">
                                      <p:cBhvr>
                                        <p:cTn id="20" dur="500" fill="hold"/>
                                        <p:tgtEl>
                                          <p:spTgt spid="27652">
                                            <p:txEl>
                                              <p:pRg st="2" end="2"/>
                                            </p:txEl>
                                          </p:spTgt>
                                        </p:tgtEl>
                                        <p:attrNameLst>
                                          <p:attrName>ppt_h</p:attrName>
                                        </p:attrNameLst>
                                      </p:cBhvr>
                                      <p:tavLst>
                                        <p:tav tm="0">
                                          <p:val>
                                            <p:strVal val="#ppt_h"/>
                                          </p:val>
                                        </p:tav>
                                        <p:tav tm="100000">
                                          <p:val>
                                            <p:strVal val="#ppt_h"/>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17" presetClass="entr" presetSubtype="10" fill="hold" grpId="0" nodeType="clickEffect">
                                  <p:stCondLst>
                                    <p:cond delay="0"/>
                                  </p:stCondLst>
                                  <p:childTnLst>
                                    <p:set>
                                      <p:cBhvr>
                                        <p:cTn id="24" dur="1" fill="hold">
                                          <p:stCondLst>
                                            <p:cond delay="0"/>
                                          </p:stCondLst>
                                        </p:cTn>
                                        <p:tgtEl>
                                          <p:spTgt spid="27652">
                                            <p:txEl>
                                              <p:pRg st="3" end="3"/>
                                            </p:txEl>
                                          </p:spTgt>
                                        </p:tgtEl>
                                        <p:attrNameLst>
                                          <p:attrName>style.visibility</p:attrName>
                                        </p:attrNameLst>
                                      </p:cBhvr>
                                      <p:to>
                                        <p:strVal val="visible"/>
                                      </p:to>
                                    </p:set>
                                    <p:anim calcmode="lin" valueType="num">
                                      <p:cBhvr>
                                        <p:cTn id="25" dur="500" fill="hold"/>
                                        <p:tgtEl>
                                          <p:spTgt spid="27652">
                                            <p:txEl>
                                              <p:pRg st="3" end="3"/>
                                            </p:txEl>
                                          </p:spTgt>
                                        </p:tgtEl>
                                        <p:attrNameLst>
                                          <p:attrName>ppt_w</p:attrName>
                                        </p:attrNameLst>
                                      </p:cBhvr>
                                      <p:tavLst>
                                        <p:tav tm="0">
                                          <p:val>
                                            <p:fltVal val="0"/>
                                          </p:val>
                                        </p:tav>
                                        <p:tav tm="100000">
                                          <p:val>
                                            <p:strVal val="#ppt_w"/>
                                          </p:val>
                                        </p:tav>
                                      </p:tavLst>
                                    </p:anim>
                                    <p:anim calcmode="lin" valueType="num">
                                      <p:cBhvr>
                                        <p:cTn id="26" dur="500" fill="hold"/>
                                        <p:tgtEl>
                                          <p:spTgt spid="27652">
                                            <p:txEl>
                                              <p:pRg st="3" end="3"/>
                                            </p:txEl>
                                          </p:spTgt>
                                        </p:tgtEl>
                                        <p:attrNameLst>
                                          <p:attrName>ppt_h</p:attrName>
                                        </p:attrNameLst>
                                      </p:cBhvr>
                                      <p:tavLst>
                                        <p:tav tm="0">
                                          <p:val>
                                            <p:strVal val="#ppt_h"/>
                                          </p:val>
                                        </p:tav>
                                        <p:tav tm="100000">
                                          <p:val>
                                            <p:strVal val="#ppt_h"/>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7" presetClass="entr" presetSubtype="10" fill="hold" grpId="0" nodeType="clickEffect">
                                  <p:stCondLst>
                                    <p:cond delay="0"/>
                                  </p:stCondLst>
                                  <p:childTnLst>
                                    <p:set>
                                      <p:cBhvr>
                                        <p:cTn id="30" dur="1" fill="hold">
                                          <p:stCondLst>
                                            <p:cond delay="0"/>
                                          </p:stCondLst>
                                        </p:cTn>
                                        <p:tgtEl>
                                          <p:spTgt spid="27652">
                                            <p:txEl>
                                              <p:pRg st="4" end="4"/>
                                            </p:txEl>
                                          </p:spTgt>
                                        </p:tgtEl>
                                        <p:attrNameLst>
                                          <p:attrName>style.visibility</p:attrName>
                                        </p:attrNameLst>
                                      </p:cBhvr>
                                      <p:to>
                                        <p:strVal val="visible"/>
                                      </p:to>
                                    </p:set>
                                    <p:anim calcmode="lin" valueType="num">
                                      <p:cBhvr>
                                        <p:cTn id="31" dur="500" fill="hold"/>
                                        <p:tgtEl>
                                          <p:spTgt spid="27652">
                                            <p:txEl>
                                              <p:pRg st="4" end="4"/>
                                            </p:txEl>
                                          </p:spTgt>
                                        </p:tgtEl>
                                        <p:attrNameLst>
                                          <p:attrName>ppt_w</p:attrName>
                                        </p:attrNameLst>
                                      </p:cBhvr>
                                      <p:tavLst>
                                        <p:tav tm="0">
                                          <p:val>
                                            <p:fltVal val="0"/>
                                          </p:val>
                                        </p:tav>
                                        <p:tav tm="100000">
                                          <p:val>
                                            <p:strVal val="#ppt_w"/>
                                          </p:val>
                                        </p:tav>
                                      </p:tavLst>
                                    </p:anim>
                                    <p:anim calcmode="lin" valueType="num">
                                      <p:cBhvr>
                                        <p:cTn id="32" dur="500" fill="hold"/>
                                        <p:tgtEl>
                                          <p:spTgt spid="27652">
                                            <p:txEl>
                                              <p:pRg st="4" end="4"/>
                                            </p:txEl>
                                          </p:spTgt>
                                        </p:tgtEl>
                                        <p:attrNameLst>
                                          <p:attrName>ppt_h</p:attrName>
                                        </p:attrNameLst>
                                      </p:cBhvr>
                                      <p:tavLst>
                                        <p:tav tm="0">
                                          <p:val>
                                            <p:strVal val="#ppt_h"/>
                                          </p:val>
                                        </p:tav>
                                        <p:tav tm="100000">
                                          <p:val>
                                            <p:strVal val="#ppt_h"/>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17" presetClass="entr" presetSubtype="10" fill="hold" grpId="0" nodeType="clickEffect">
                                  <p:stCondLst>
                                    <p:cond delay="0"/>
                                  </p:stCondLst>
                                  <p:childTnLst>
                                    <p:set>
                                      <p:cBhvr>
                                        <p:cTn id="36" dur="1" fill="hold">
                                          <p:stCondLst>
                                            <p:cond delay="0"/>
                                          </p:stCondLst>
                                        </p:cTn>
                                        <p:tgtEl>
                                          <p:spTgt spid="27652">
                                            <p:txEl>
                                              <p:pRg st="5" end="5"/>
                                            </p:txEl>
                                          </p:spTgt>
                                        </p:tgtEl>
                                        <p:attrNameLst>
                                          <p:attrName>style.visibility</p:attrName>
                                        </p:attrNameLst>
                                      </p:cBhvr>
                                      <p:to>
                                        <p:strVal val="visible"/>
                                      </p:to>
                                    </p:set>
                                    <p:anim calcmode="lin" valueType="num">
                                      <p:cBhvr>
                                        <p:cTn id="37" dur="500" fill="hold"/>
                                        <p:tgtEl>
                                          <p:spTgt spid="27652">
                                            <p:txEl>
                                              <p:pRg st="5" end="5"/>
                                            </p:txEl>
                                          </p:spTgt>
                                        </p:tgtEl>
                                        <p:attrNameLst>
                                          <p:attrName>ppt_w</p:attrName>
                                        </p:attrNameLst>
                                      </p:cBhvr>
                                      <p:tavLst>
                                        <p:tav tm="0">
                                          <p:val>
                                            <p:fltVal val="0"/>
                                          </p:val>
                                        </p:tav>
                                        <p:tav tm="100000">
                                          <p:val>
                                            <p:strVal val="#ppt_w"/>
                                          </p:val>
                                        </p:tav>
                                      </p:tavLst>
                                    </p:anim>
                                    <p:anim calcmode="lin" valueType="num">
                                      <p:cBhvr>
                                        <p:cTn id="38" dur="500" fill="hold"/>
                                        <p:tgtEl>
                                          <p:spTgt spid="27652">
                                            <p:txEl>
                                              <p:pRg st="5" end="5"/>
                                            </p:txEl>
                                          </p:spTgt>
                                        </p:tgtEl>
                                        <p:attrNameLst>
                                          <p:attrName>ppt_h</p:attrName>
                                        </p:attrNameLst>
                                      </p:cBhvr>
                                      <p:tavLst>
                                        <p:tav tm="0">
                                          <p:val>
                                            <p:strVal val="#ppt_h"/>
                                          </p:val>
                                        </p:tav>
                                        <p:tav tm="100000">
                                          <p:val>
                                            <p:strVal val="#ppt_h"/>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50" presetClass="entr" presetSubtype="0" decel="100000" fill="hold" nodeType="clickEffect">
                                  <p:stCondLst>
                                    <p:cond delay="0"/>
                                  </p:stCondLst>
                                  <p:childTnLst>
                                    <p:set>
                                      <p:cBhvr>
                                        <p:cTn id="42" dur="1" fill="hold">
                                          <p:stCondLst>
                                            <p:cond delay="0"/>
                                          </p:stCondLst>
                                        </p:cTn>
                                        <p:tgtEl>
                                          <p:spTgt spid="27652">
                                            <p:txEl>
                                              <p:pRg st="1" end="1"/>
                                            </p:txEl>
                                          </p:spTgt>
                                        </p:tgtEl>
                                        <p:attrNameLst>
                                          <p:attrName>style.visibility</p:attrName>
                                        </p:attrNameLst>
                                      </p:cBhvr>
                                      <p:to>
                                        <p:strVal val="visible"/>
                                      </p:to>
                                    </p:set>
                                    <p:anim calcmode="lin" valueType="num">
                                      <p:cBhvr>
                                        <p:cTn id="43" dur="1000" fill="hold"/>
                                        <p:tgtEl>
                                          <p:spTgt spid="27652">
                                            <p:txEl>
                                              <p:pRg st="1" end="1"/>
                                            </p:txEl>
                                          </p:spTgt>
                                        </p:tgtEl>
                                        <p:attrNameLst>
                                          <p:attrName>ppt_w</p:attrName>
                                        </p:attrNameLst>
                                      </p:cBhvr>
                                      <p:tavLst>
                                        <p:tav tm="0">
                                          <p:val>
                                            <p:strVal val="#ppt_w+.3"/>
                                          </p:val>
                                        </p:tav>
                                        <p:tav tm="100000">
                                          <p:val>
                                            <p:strVal val="#ppt_w"/>
                                          </p:val>
                                        </p:tav>
                                      </p:tavLst>
                                    </p:anim>
                                    <p:anim calcmode="lin" valueType="num">
                                      <p:cBhvr>
                                        <p:cTn id="44" dur="1000" fill="hold"/>
                                        <p:tgtEl>
                                          <p:spTgt spid="27652">
                                            <p:txEl>
                                              <p:pRg st="1" end="1"/>
                                            </p:txEl>
                                          </p:spTgt>
                                        </p:tgtEl>
                                        <p:attrNameLst>
                                          <p:attrName>ppt_h</p:attrName>
                                        </p:attrNameLst>
                                      </p:cBhvr>
                                      <p:tavLst>
                                        <p:tav tm="0">
                                          <p:val>
                                            <p:strVal val="#ppt_h"/>
                                          </p:val>
                                        </p:tav>
                                        <p:tav tm="100000">
                                          <p:val>
                                            <p:strVal val="#ppt_h"/>
                                          </p:val>
                                        </p:tav>
                                      </p:tavLst>
                                    </p:anim>
                                    <p:animEffect transition="in" filter="fade">
                                      <p:cBhvr>
                                        <p:cTn id="45" dur="1000"/>
                                        <p:tgtEl>
                                          <p:spTgt spid="27652">
                                            <p:txEl>
                                              <p:pRg st="1" end="1"/>
                                            </p:txEl>
                                          </p:spTgt>
                                        </p:tgtEl>
                                      </p:cBhvr>
                                    </p:animEffect>
                                  </p:childTnLst>
                                </p:cTn>
                              </p:par>
                              <p:par>
                                <p:cTn id="46" presetID="50" presetClass="entr" presetSubtype="0" decel="100000" fill="hold" nodeType="withEffect">
                                  <p:stCondLst>
                                    <p:cond delay="0"/>
                                  </p:stCondLst>
                                  <p:childTnLst>
                                    <p:set>
                                      <p:cBhvr>
                                        <p:cTn id="47" dur="1" fill="hold">
                                          <p:stCondLst>
                                            <p:cond delay="0"/>
                                          </p:stCondLst>
                                        </p:cTn>
                                        <p:tgtEl>
                                          <p:spTgt spid="27652">
                                            <p:txEl>
                                              <p:pRg st="2" end="2"/>
                                            </p:txEl>
                                          </p:spTgt>
                                        </p:tgtEl>
                                        <p:attrNameLst>
                                          <p:attrName>style.visibility</p:attrName>
                                        </p:attrNameLst>
                                      </p:cBhvr>
                                      <p:to>
                                        <p:strVal val="visible"/>
                                      </p:to>
                                    </p:set>
                                    <p:anim calcmode="lin" valueType="num">
                                      <p:cBhvr>
                                        <p:cTn id="48" dur="1000" fill="hold"/>
                                        <p:tgtEl>
                                          <p:spTgt spid="27652">
                                            <p:txEl>
                                              <p:pRg st="2" end="2"/>
                                            </p:txEl>
                                          </p:spTgt>
                                        </p:tgtEl>
                                        <p:attrNameLst>
                                          <p:attrName>ppt_w</p:attrName>
                                        </p:attrNameLst>
                                      </p:cBhvr>
                                      <p:tavLst>
                                        <p:tav tm="0">
                                          <p:val>
                                            <p:strVal val="#ppt_w+.3"/>
                                          </p:val>
                                        </p:tav>
                                        <p:tav tm="100000">
                                          <p:val>
                                            <p:strVal val="#ppt_w"/>
                                          </p:val>
                                        </p:tav>
                                      </p:tavLst>
                                    </p:anim>
                                    <p:anim calcmode="lin" valueType="num">
                                      <p:cBhvr>
                                        <p:cTn id="49" dur="1000" fill="hold"/>
                                        <p:tgtEl>
                                          <p:spTgt spid="27652">
                                            <p:txEl>
                                              <p:pRg st="2" end="2"/>
                                            </p:txEl>
                                          </p:spTgt>
                                        </p:tgtEl>
                                        <p:attrNameLst>
                                          <p:attrName>ppt_h</p:attrName>
                                        </p:attrNameLst>
                                      </p:cBhvr>
                                      <p:tavLst>
                                        <p:tav tm="0">
                                          <p:val>
                                            <p:strVal val="#ppt_h"/>
                                          </p:val>
                                        </p:tav>
                                        <p:tav tm="100000">
                                          <p:val>
                                            <p:strVal val="#ppt_h"/>
                                          </p:val>
                                        </p:tav>
                                      </p:tavLst>
                                    </p:anim>
                                    <p:animEffect transition="in" filter="fade">
                                      <p:cBhvr>
                                        <p:cTn id="50" dur="1000"/>
                                        <p:tgtEl>
                                          <p:spTgt spid="27652">
                                            <p:txEl>
                                              <p:pRg st="2" end="2"/>
                                            </p:txEl>
                                          </p:spTgt>
                                        </p:tgtEl>
                                      </p:cBhvr>
                                    </p:animEffect>
                                  </p:childTnLst>
                                </p:cTn>
                              </p:par>
                              <p:par>
                                <p:cTn id="51" presetID="50" presetClass="entr" presetSubtype="0" decel="100000" fill="hold" nodeType="withEffect">
                                  <p:stCondLst>
                                    <p:cond delay="0"/>
                                  </p:stCondLst>
                                  <p:childTnLst>
                                    <p:set>
                                      <p:cBhvr>
                                        <p:cTn id="52" dur="1" fill="hold">
                                          <p:stCondLst>
                                            <p:cond delay="0"/>
                                          </p:stCondLst>
                                        </p:cTn>
                                        <p:tgtEl>
                                          <p:spTgt spid="27652">
                                            <p:txEl>
                                              <p:pRg st="3" end="3"/>
                                            </p:txEl>
                                          </p:spTgt>
                                        </p:tgtEl>
                                        <p:attrNameLst>
                                          <p:attrName>style.visibility</p:attrName>
                                        </p:attrNameLst>
                                      </p:cBhvr>
                                      <p:to>
                                        <p:strVal val="visible"/>
                                      </p:to>
                                    </p:set>
                                    <p:anim calcmode="lin" valueType="num">
                                      <p:cBhvr>
                                        <p:cTn id="53" dur="1000" fill="hold"/>
                                        <p:tgtEl>
                                          <p:spTgt spid="27652">
                                            <p:txEl>
                                              <p:pRg st="3" end="3"/>
                                            </p:txEl>
                                          </p:spTgt>
                                        </p:tgtEl>
                                        <p:attrNameLst>
                                          <p:attrName>ppt_w</p:attrName>
                                        </p:attrNameLst>
                                      </p:cBhvr>
                                      <p:tavLst>
                                        <p:tav tm="0">
                                          <p:val>
                                            <p:strVal val="#ppt_w+.3"/>
                                          </p:val>
                                        </p:tav>
                                        <p:tav tm="100000">
                                          <p:val>
                                            <p:strVal val="#ppt_w"/>
                                          </p:val>
                                        </p:tav>
                                      </p:tavLst>
                                    </p:anim>
                                    <p:anim calcmode="lin" valueType="num">
                                      <p:cBhvr>
                                        <p:cTn id="54" dur="1000" fill="hold"/>
                                        <p:tgtEl>
                                          <p:spTgt spid="27652">
                                            <p:txEl>
                                              <p:pRg st="3" end="3"/>
                                            </p:txEl>
                                          </p:spTgt>
                                        </p:tgtEl>
                                        <p:attrNameLst>
                                          <p:attrName>ppt_h</p:attrName>
                                        </p:attrNameLst>
                                      </p:cBhvr>
                                      <p:tavLst>
                                        <p:tav tm="0">
                                          <p:val>
                                            <p:strVal val="#ppt_h"/>
                                          </p:val>
                                        </p:tav>
                                        <p:tav tm="100000">
                                          <p:val>
                                            <p:strVal val="#ppt_h"/>
                                          </p:val>
                                        </p:tav>
                                      </p:tavLst>
                                    </p:anim>
                                    <p:animEffect transition="in" filter="fade">
                                      <p:cBhvr>
                                        <p:cTn id="55" dur="1000"/>
                                        <p:tgtEl>
                                          <p:spTgt spid="27652">
                                            <p:txEl>
                                              <p:pRg st="3" end="3"/>
                                            </p:txEl>
                                          </p:spTgt>
                                        </p:tgtEl>
                                      </p:cBhvr>
                                    </p:animEffect>
                                  </p:childTnLst>
                                </p:cTn>
                              </p:par>
                              <p:par>
                                <p:cTn id="56" presetID="50" presetClass="entr" presetSubtype="0" decel="100000" fill="hold" nodeType="withEffect">
                                  <p:stCondLst>
                                    <p:cond delay="0"/>
                                  </p:stCondLst>
                                  <p:childTnLst>
                                    <p:set>
                                      <p:cBhvr>
                                        <p:cTn id="57" dur="1" fill="hold">
                                          <p:stCondLst>
                                            <p:cond delay="0"/>
                                          </p:stCondLst>
                                        </p:cTn>
                                        <p:tgtEl>
                                          <p:spTgt spid="27652">
                                            <p:txEl>
                                              <p:pRg st="4" end="4"/>
                                            </p:txEl>
                                          </p:spTgt>
                                        </p:tgtEl>
                                        <p:attrNameLst>
                                          <p:attrName>style.visibility</p:attrName>
                                        </p:attrNameLst>
                                      </p:cBhvr>
                                      <p:to>
                                        <p:strVal val="visible"/>
                                      </p:to>
                                    </p:set>
                                    <p:anim calcmode="lin" valueType="num">
                                      <p:cBhvr>
                                        <p:cTn id="58" dur="1000" fill="hold"/>
                                        <p:tgtEl>
                                          <p:spTgt spid="27652">
                                            <p:txEl>
                                              <p:pRg st="4" end="4"/>
                                            </p:txEl>
                                          </p:spTgt>
                                        </p:tgtEl>
                                        <p:attrNameLst>
                                          <p:attrName>ppt_w</p:attrName>
                                        </p:attrNameLst>
                                      </p:cBhvr>
                                      <p:tavLst>
                                        <p:tav tm="0">
                                          <p:val>
                                            <p:strVal val="#ppt_w+.3"/>
                                          </p:val>
                                        </p:tav>
                                        <p:tav tm="100000">
                                          <p:val>
                                            <p:strVal val="#ppt_w"/>
                                          </p:val>
                                        </p:tav>
                                      </p:tavLst>
                                    </p:anim>
                                    <p:anim calcmode="lin" valueType="num">
                                      <p:cBhvr>
                                        <p:cTn id="59" dur="1000" fill="hold"/>
                                        <p:tgtEl>
                                          <p:spTgt spid="27652">
                                            <p:txEl>
                                              <p:pRg st="4" end="4"/>
                                            </p:txEl>
                                          </p:spTgt>
                                        </p:tgtEl>
                                        <p:attrNameLst>
                                          <p:attrName>ppt_h</p:attrName>
                                        </p:attrNameLst>
                                      </p:cBhvr>
                                      <p:tavLst>
                                        <p:tav tm="0">
                                          <p:val>
                                            <p:strVal val="#ppt_h"/>
                                          </p:val>
                                        </p:tav>
                                        <p:tav tm="100000">
                                          <p:val>
                                            <p:strVal val="#ppt_h"/>
                                          </p:val>
                                        </p:tav>
                                      </p:tavLst>
                                    </p:anim>
                                    <p:animEffect transition="in" filter="fade">
                                      <p:cBhvr>
                                        <p:cTn id="60" dur="1000"/>
                                        <p:tgtEl>
                                          <p:spTgt spid="27652">
                                            <p:txEl>
                                              <p:pRg st="4" end="4"/>
                                            </p:txEl>
                                          </p:spTgt>
                                        </p:tgtEl>
                                      </p:cBhvr>
                                    </p:animEffect>
                                  </p:childTnLst>
                                </p:cTn>
                              </p:par>
                              <p:par>
                                <p:cTn id="61" presetID="50" presetClass="entr" presetSubtype="0" decel="100000" fill="hold" nodeType="withEffect">
                                  <p:stCondLst>
                                    <p:cond delay="0"/>
                                  </p:stCondLst>
                                  <p:childTnLst>
                                    <p:set>
                                      <p:cBhvr>
                                        <p:cTn id="62" dur="1" fill="hold">
                                          <p:stCondLst>
                                            <p:cond delay="0"/>
                                          </p:stCondLst>
                                        </p:cTn>
                                        <p:tgtEl>
                                          <p:spTgt spid="27652">
                                            <p:txEl>
                                              <p:pRg st="5" end="5"/>
                                            </p:txEl>
                                          </p:spTgt>
                                        </p:tgtEl>
                                        <p:attrNameLst>
                                          <p:attrName>style.visibility</p:attrName>
                                        </p:attrNameLst>
                                      </p:cBhvr>
                                      <p:to>
                                        <p:strVal val="visible"/>
                                      </p:to>
                                    </p:set>
                                    <p:anim calcmode="lin" valueType="num">
                                      <p:cBhvr>
                                        <p:cTn id="63" dur="1000" fill="hold"/>
                                        <p:tgtEl>
                                          <p:spTgt spid="27652">
                                            <p:txEl>
                                              <p:pRg st="5" end="5"/>
                                            </p:txEl>
                                          </p:spTgt>
                                        </p:tgtEl>
                                        <p:attrNameLst>
                                          <p:attrName>ppt_w</p:attrName>
                                        </p:attrNameLst>
                                      </p:cBhvr>
                                      <p:tavLst>
                                        <p:tav tm="0">
                                          <p:val>
                                            <p:strVal val="#ppt_w+.3"/>
                                          </p:val>
                                        </p:tav>
                                        <p:tav tm="100000">
                                          <p:val>
                                            <p:strVal val="#ppt_w"/>
                                          </p:val>
                                        </p:tav>
                                      </p:tavLst>
                                    </p:anim>
                                    <p:anim calcmode="lin" valueType="num">
                                      <p:cBhvr>
                                        <p:cTn id="64" dur="1000" fill="hold"/>
                                        <p:tgtEl>
                                          <p:spTgt spid="27652">
                                            <p:txEl>
                                              <p:pRg st="5" end="5"/>
                                            </p:txEl>
                                          </p:spTgt>
                                        </p:tgtEl>
                                        <p:attrNameLst>
                                          <p:attrName>ppt_h</p:attrName>
                                        </p:attrNameLst>
                                      </p:cBhvr>
                                      <p:tavLst>
                                        <p:tav tm="0">
                                          <p:val>
                                            <p:strVal val="#ppt_h"/>
                                          </p:val>
                                        </p:tav>
                                        <p:tav tm="100000">
                                          <p:val>
                                            <p:strVal val="#ppt_h"/>
                                          </p:val>
                                        </p:tav>
                                      </p:tavLst>
                                    </p:anim>
                                    <p:animEffect transition="in" filter="fade">
                                      <p:cBhvr>
                                        <p:cTn id="65" dur="1000"/>
                                        <p:tgtEl>
                                          <p:spTgt spid="27652">
                                            <p:txEl>
                                              <p:pRg st="5" end="5"/>
                                            </p:txEl>
                                          </p:spTgt>
                                        </p:tgtEl>
                                      </p:cBhvr>
                                    </p:animEffect>
                                  </p:childTnLst>
                                </p:cTn>
                              </p:par>
                            </p:childTnLst>
                          </p:cTn>
                        </p:par>
                      </p:childTnLst>
                    </p:cTn>
                  </p:par>
                  <p:par>
                    <p:cTn id="66" fill="hold" nodeType="clickPar">
                      <p:stCondLst>
                        <p:cond delay="indefinite"/>
                      </p:stCondLst>
                      <p:childTnLst>
                        <p:par>
                          <p:cTn id="67" fill="hold" nodeType="withGroup">
                            <p:stCondLst>
                              <p:cond delay="0"/>
                            </p:stCondLst>
                            <p:childTnLst>
                              <p:par>
                                <p:cTn id="68" presetID="19" presetClass="entr" presetSubtype="10" fill="hold" nodeType="clickEffect">
                                  <p:stCondLst>
                                    <p:cond delay="0"/>
                                  </p:stCondLst>
                                  <p:childTnLst>
                                    <p:set>
                                      <p:cBhvr>
                                        <p:cTn id="69" dur="1" fill="hold">
                                          <p:stCondLst>
                                            <p:cond delay="0"/>
                                          </p:stCondLst>
                                        </p:cTn>
                                        <p:tgtEl>
                                          <p:spTgt spid="5"/>
                                        </p:tgtEl>
                                        <p:attrNameLst>
                                          <p:attrName>style.visibility</p:attrName>
                                        </p:attrNameLst>
                                      </p:cBhvr>
                                      <p:to>
                                        <p:strVal val="visible"/>
                                      </p:to>
                                    </p:set>
                                    <p:anim calcmode="lin" valueType="num">
                                      <p:cBhvr>
                                        <p:cTn id="70" dur="5000" fill="hold"/>
                                        <p:tgtEl>
                                          <p:spTgt spid="5"/>
                                        </p:tgtEl>
                                        <p:attrNameLst>
                                          <p:attrName>ppt_w</p:attrName>
                                        </p:attrNameLst>
                                      </p:cBhvr>
                                      <p:tavLst>
                                        <p:tav tm="0" fmla="#ppt_w*sin(2.5*pi*$)">
                                          <p:val>
                                            <p:fltVal val="0"/>
                                          </p:val>
                                        </p:tav>
                                        <p:tav tm="100000">
                                          <p:val>
                                            <p:fltVal val="1"/>
                                          </p:val>
                                        </p:tav>
                                      </p:tavLst>
                                    </p:anim>
                                    <p:anim calcmode="lin" valueType="num">
                                      <p:cBhvr>
                                        <p:cTn id="71" dur="5000" fill="hold"/>
                                        <p:tgtEl>
                                          <p:spTgt spid="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2" grpId="0" build="p" autoUpdateAnimBg="0"/>
    </p:bldLst>
  </p:timing>
</p:sld>
</file>

<file path=ppt/slides/slide192.xml><?xml version="1.0" encoding="utf-8"?>
<p:sld xmlns:a="http://schemas.openxmlformats.org/drawingml/2006/main" xmlns:r="http://schemas.openxmlformats.org/officeDocument/2006/relationships" xmlns:p="http://schemas.openxmlformats.org/presentationml/2006/main">
  <p:cSld>
    <p:bg>
      <p:bgPr>
        <a:solidFill>
          <a:srgbClr val="800000"/>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D5A1F0C-DDD0-405C-91E9-B8FA2E5CAE1D}"/>
              </a:ext>
            </a:extLst>
          </p:cNvPr>
          <p:cNvSpPr>
            <a:spLocks noGrp="1"/>
          </p:cNvSpPr>
          <p:nvPr>
            <p:ph type="ctrTitle"/>
          </p:nvPr>
        </p:nvSpPr>
        <p:spPr>
          <a:xfrm>
            <a:off x="1299411" y="3195586"/>
            <a:ext cx="9567511" cy="1486475"/>
          </a:xfrm>
        </p:spPr>
        <p:txBody>
          <a:bodyPr/>
          <a:lstStyle/>
          <a:p>
            <a:r>
              <a:rPr lang="en-US" b="1" dirty="0">
                <a:solidFill>
                  <a:srgbClr val="8B2939"/>
                </a:solidFill>
                <a:effectLst>
                  <a:outerShdw blurRad="38100" dist="38100" dir="2700000" algn="tl">
                    <a:srgbClr val="000000">
                      <a:alpha val="43137"/>
                    </a:srgbClr>
                  </a:outerShdw>
                </a:effectLst>
                <a:latin typeface="Papyrus" panose="03070502060502030205" pitchFamily="66" charset="0"/>
              </a:rPr>
              <a:t>Princely Privilege</a:t>
            </a:r>
            <a:br>
              <a:rPr lang="en-US" b="1" dirty="0">
                <a:solidFill>
                  <a:srgbClr val="8B2939"/>
                </a:solidFill>
                <a:effectLst>
                  <a:outerShdw blurRad="38100" dist="38100" dir="2700000" algn="tl">
                    <a:srgbClr val="000000">
                      <a:alpha val="43137"/>
                    </a:srgbClr>
                  </a:outerShdw>
                </a:effectLst>
                <a:latin typeface="Papyrus" panose="03070502060502030205" pitchFamily="66" charset="0"/>
              </a:rPr>
            </a:br>
            <a:endParaRPr lang="en-US" b="1" dirty="0">
              <a:solidFill>
                <a:srgbClr val="8B2939"/>
              </a:solidFill>
              <a:effectLst>
                <a:outerShdw blurRad="38100" dist="38100" dir="2700000" algn="tl">
                  <a:srgbClr val="000000">
                    <a:alpha val="43137"/>
                  </a:srgbClr>
                </a:outerShdw>
              </a:effectLst>
              <a:latin typeface="Papyrus" panose="03070502060502030205" pitchFamily="66" charset="0"/>
            </a:endParaRPr>
          </a:p>
        </p:txBody>
      </p:sp>
    </p:spTree>
    <p:extLst>
      <p:ext uri="{BB962C8B-B14F-4D97-AF65-F5344CB8AC3E}">
        <p14:creationId xmlns:p14="http://schemas.microsoft.com/office/powerpoint/2010/main" val="1481814936"/>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444290" name="Rectangle 2">
            <a:extLst>
              <a:ext uri="{FF2B5EF4-FFF2-40B4-BE49-F238E27FC236}">
                <a16:creationId xmlns:a16="http://schemas.microsoft.com/office/drawing/2014/main" id="{8FC025FC-9610-4772-B743-A0C2E2AF217E}"/>
              </a:ext>
            </a:extLst>
          </p:cNvPr>
          <p:cNvSpPr>
            <a:spLocks noGrp="1" noChangeArrowheads="1"/>
          </p:cNvSpPr>
          <p:nvPr>
            <p:ph type="body" idx="1"/>
          </p:nvPr>
        </p:nvSpPr>
        <p:spPr>
          <a:xfrm>
            <a:off x="2971800" y="228600"/>
            <a:ext cx="7467600" cy="6248400"/>
          </a:xfrm>
        </p:spPr>
        <p:txBody>
          <a:bodyPr/>
          <a:lstStyle/>
          <a:p>
            <a:pPr eaLnBrk="1" hangingPunct="1">
              <a:buClr>
                <a:srgbClr val="FFFFCC"/>
              </a:buClr>
              <a:buFont typeface="Wingdings" pitchFamily="2" charset="2"/>
              <a:buChar char="v"/>
              <a:defRPr/>
            </a:pPr>
            <a:r>
              <a:rPr lang="en-US" sz="3600" b="1"/>
              <a:t> </a:t>
            </a:r>
            <a:r>
              <a:rPr lang="en-US" b="1">
                <a:solidFill>
                  <a:srgbClr val="FFFF66"/>
                </a:solidFill>
                <a:effectLst>
                  <a:outerShdw blurRad="38100" dist="38100" dir="2700000" algn="tl">
                    <a:srgbClr val="C0C0C0"/>
                  </a:outerShdw>
                </a:effectLst>
              </a:rPr>
              <a:t>CHRISTIAN COUNSELING TODAY;</a:t>
            </a:r>
            <a:r>
              <a:rPr lang="en-US" sz="3600" b="1">
                <a:solidFill>
                  <a:srgbClr val="FFFF66"/>
                </a:solidFill>
                <a:effectLst>
                  <a:outerShdw blurRad="38100" dist="38100" dir="2700000" algn="tl">
                    <a:srgbClr val="C0C0C0"/>
                  </a:outerShdw>
                </a:effectLst>
              </a:rPr>
              <a:t> </a:t>
            </a:r>
            <a:r>
              <a:rPr lang="en-US" b="1">
                <a:solidFill>
                  <a:srgbClr val="FFFF66"/>
                </a:solidFill>
                <a:effectLst>
                  <a:outerShdw blurRad="38100" dist="38100" dir="2700000" algn="tl">
                    <a:srgbClr val="C0C0C0"/>
                  </a:outerShdw>
                </a:effectLst>
              </a:rPr>
              <a:t>VOLUME 11, NUMBER 4, PAGE 10:</a:t>
            </a:r>
          </a:p>
          <a:p>
            <a:pPr eaLnBrk="1" hangingPunct="1">
              <a:buClr>
                <a:srgbClr val="FFFFCC"/>
              </a:buClr>
              <a:buFont typeface="Wingdings" pitchFamily="2" charset="2"/>
              <a:buChar char="v"/>
              <a:defRPr/>
            </a:pPr>
            <a:endParaRPr lang="en-US" sz="1600" b="1"/>
          </a:p>
          <a:p>
            <a:pPr eaLnBrk="1" hangingPunct="1">
              <a:buClr>
                <a:srgbClr val="FFFFCC"/>
              </a:buClr>
              <a:buFont typeface="Wingdings" pitchFamily="2" charset="2"/>
              <a:buNone/>
              <a:defRPr/>
            </a:pPr>
            <a:r>
              <a:rPr lang="en-US" b="1">
                <a:solidFill>
                  <a:srgbClr val="FFFF00"/>
                </a:solidFill>
                <a:effectLst>
                  <a:outerShdw blurRad="38100" dist="38100" dir="2700000" algn="tl">
                    <a:srgbClr val="C0C0C0"/>
                  </a:outerShdw>
                </a:effectLst>
              </a:rPr>
              <a:t>    1. </a:t>
            </a:r>
            <a:r>
              <a:rPr lang="en-US" b="1" i="1">
                <a:solidFill>
                  <a:srgbClr val="FFFF00"/>
                </a:solidFill>
                <a:effectLst>
                  <a:outerShdw blurRad="38100" dist="38100" dir="2700000" algn="tl">
                    <a:srgbClr val="C0C0C0"/>
                  </a:outerShdw>
                </a:effectLst>
              </a:rPr>
              <a:t>Motive.</a:t>
            </a:r>
            <a:r>
              <a:rPr lang="en-US" b="1">
                <a:solidFill>
                  <a:srgbClr val="FFFF00"/>
                </a:solidFill>
                <a:effectLst>
                  <a:outerShdw blurRad="38100" dist="38100" dir="2700000" algn="tl">
                    <a:srgbClr val="C0C0C0"/>
                  </a:outerShdw>
                </a:effectLst>
              </a:rPr>
              <a:t>  Whenever the insist-      -ence is on the point that God will answer prayer,  we are off track.  The meaning of prayer is that we get hold of God, not of the answer.</a:t>
            </a:r>
          </a:p>
          <a:p>
            <a:pPr eaLnBrk="1" hangingPunct="1">
              <a:buClr>
                <a:srgbClr val="FFFFCC"/>
              </a:buClr>
              <a:buFont typeface="Wingdings" pitchFamily="2" charset="2"/>
              <a:buNone/>
              <a:defRPr/>
            </a:pPr>
            <a:endParaRPr lang="en-US" sz="1200" b="1">
              <a:solidFill>
                <a:srgbClr val="FFFF00"/>
              </a:solidFill>
              <a:effectLst>
                <a:outerShdw blurRad="38100" dist="38100" dir="2700000" algn="tl">
                  <a:srgbClr val="C0C0C0"/>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444290">
                                            <p:txEl>
                                              <p:pRg st="2" end="2"/>
                                            </p:txEl>
                                          </p:spTgt>
                                        </p:tgtEl>
                                        <p:attrNameLst>
                                          <p:attrName>style.visibility</p:attrName>
                                        </p:attrNameLst>
                                      </p:cBhvr>
                                      <p:to>
                                        <p:strVal val="visible"/>
                                      </p:to>
                                    </p:set>
                                    <p:animEffect transition="in" filter="wipe(left)">
                                      <p:cBhvr>
                                        <p:cTn id="7" dur="500"/>
                                        <p:tgtEl>
                                          <p:spTgt spid="2444290">
                                            <p:txEl>
                                              <p:pRg st="2" end="2"/>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444290">
                                            <p:txEl>
                                              <p:pRg st="0" end="0"/>
                                            </p:txEl>
                                          </p:spTgt>
                                        </p:tgtEl>
                                        <p:attrNameLst>
                                          <p:attrName>style.visibility</p:attrName>
                                        </p:attrNameLst>
                                      </p:cBhvr>
                                      <p:to>
                                        <p:strVal val="visible"/>
                                      </p:to>
                                    </p:set>
                                    <p:animEffect transition="in" filter="wipe(left)">
                                      <p:cBhvr>
                                        <p:cTn id="12" dur="500"/>
                                        <p:tgtEl>
                                          <p:spTgt spid="244429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44290" grpId="0" build="p" autoUpdateAnimBg="0" rev="1"/>
    </p:bldLst>
  </p:timing>
</p:sld>
</file>

<file path=ppt/slides/slide194.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448386" name="Rectangle 2">
            <a:extLst>
              <a:ext uri="{FF2B5EF4-FFF2-40B4-BE49-F238E27FC236}">
                <a16:creationId xmlns:a16="http://schemas.microsoft.com/office/drawing/2014/main" id="{2E922C07-9DD0-4C2B-95E1-C74396395F43}"/>
              </a:ext>
            </a:extLst>
          </p:cNvPr>
          <p:cNvSpPr>
            <a:spLocks noGrp="1" noChangeArrowheads="1"/>
          </p:cNvSpPr>
          <p:nvPr>
            <p:ph type="body" idx="1"/>
          </p:nvPr>
        </p:nvSpPr>
        <p:spPr>
          <a:xfrm>
            <a:off x="2971800" y="228600"/>
            <a:ext cx="7467600" cy="6248400"/>
          </a:xfrm>
        </p:spPr>
        <p:txBody>
          <a:bodyPr/>
          <a:lstStyle/>
          <a:p>
            <a:pPr eaLnBrk="1" hangingPunct="1">
              <a:lnSpc>
                <a:spcPct val="90000"/>
              </a:lnSpc>
              <a:buClr>
                <a:srgbClr val="FFFFCC"/>
              </a:buClr>
              <a:buFont typeface="Wingdings" pitchFamily="2" charset="2"/>
              <a:buChar char="v"/>
              <a:defRPr/>
            </a:pPr>
            <a:r>
              <a:rPr lang="en-US" sz="3600" b="1"/>
              <a:t> </a:t>
            </a:r>
            <a:r>
              <a:rPr lang="en-US" b="1">
                <a:solidFill>
                  <a:srgbClr val="FFFF66"/>
                </a:solidFill>
                <a:effectLst>
                  <a:outerShdw blurRad="38100" dist="38100" dir="2700000" algn="tl">
                    <a:srgbClr val="C0C0C0"/>
                  </a:outerShdw>
                </a:effectLst>
              </a:rPr>
              <a:t>CHRISTIAN COUNSELING TODAY;</a:t>
            </a:r>
            <a:r>
              <a:rPr lang="en-US" sz="3600" b="1">
                <a:solidFill>
                  <a:srgbClr val="FFFF66"/>
                </a:solidFill>
                <a:effectLst>
                  <a:outerShdw blurRad="38100" dist="38100" dir="2700000" algn="tl">
                    <a:srgbClr val="C0C0C0"/>
                  </a:outerShdw>
                </a:effectLst>
              </a:rPr>
              <a:t> </a:t>
            </a:r>
            <a:r>
              <a:rPr lang="en-US" b="1">
                <a:solidFill>
                  <a:srgbClr val="FFFF66"/>
                </a:solidFill>
                <a:effectLst>
                  <a:outerShdw blurRad="38100" dist="38100" dir="2700000" algn="tl">
                    <a:srgbClr val="C0C0C0"/>
                  </a:outerShdw>
                </a:effectLst>
              </a:rPr>
              <a:t>VOLUME 11, NUMBER 4, PAGE 10:</a:t>
            </a:r>
          </a:p>
          <a:p>
            <a:pPr eaLnBrk="1" hangingPunct="1">
              <a:lnSpc>
                <a:spcPct val="90000"/>
              </a:lnSpc>
              <a:buClr>
                <a:srgbClr val="FFFFCC"/>
              </a:buClr>
              <a:buFont typeface="Wingdings" pitchFamily="2" charset="2"/>
              <a:buChar char="v"/>
              <a:defRPr/>
            </a:pPr>
            <a:endParaRPr lang="en-US" sz="1600" b="1"/>
          </a:p>
          <a:p>
            <a:pPr eaLnBrk="1" hangingPunct="1">
              <a:lnSpc>
                <a:spcPct val="90000"/>
              </a:lnSpc>
              <a:buClr>
                <a:srgbClr val="FFFFCC"/>
              </a:buClr>
              <a:buFont typeface="Wingdings" pitchFamily="2" charset="2"/>
              <a:buNone/>
              <a:defRPr/>
            </a:pPr>
            <a:r>
              <a:rPr lang="en-US" b="1">
                <a:solidFill>
                  <a:srgbClr val="FFFF00"/>
                </a:solidFill>
                <a:effectLst>
                  <a:outerShdw blurRad="38100" dist="38100" dir="2700000" algn="tl">
                    <a:srgbClr val="C0C0C0"/>
                  </a:outerShdw>
                </a:effectLst>
              </a:rPr>
              <a:t>    1. </a:t>
            </a:r>
            <a:r>
              <a:rPr lang="en-US" b="1" i="1">
                <a:solidFill>
                  <a:srgbClr val="FFFF00"/>
                </a:solidFill>
                <a:effectLst>
                  <a:outerShdw blurRad="38100" dist="38100" dir="2700000" algn="tl">
                    <a:srgbClr val="C0C0C0"/>
                  </a:outerShdw>
                </a:effectLst>
              </a:rPr>
              <a:t>Motive.</a:t>
            </a:r>
            <a:r>
              <a:rPr lang="en-US" b="1">
                <a:solidFill>
                  <a:srgbClr val="FFFF00"/>
                </a:solidFill>
                <a:effectLst>
                  <a:outerShdw blurRad="38100" dist="38100" dir="2700000" algn="tl">
                    <a:srgbClr val="C0C0C0"/>
                  </a:outerShdw>
                </a:effectLst>
              </a:rPr>
              <a:t>  Whenever the insist-      -ence is on the point that God will answer prayer,  we are off track.  The meaning of prayer is that we get hold of God, not of the answer.</a:t>
            </a:r>
          </a:p>
          <a:p>
            <a:pPr eaLnBrk="1" hangingPunct="1">
              <a:lnSpc>
                <a:spcPct val="90000"/>
              </a:lnSpc>
              <a:buClr>
                <a:srgbClr val="FFFFCC"/>
              </a:buClr>
              <a:buFont typeface="Wingdings" pitchFamily="2" charset="2"/>
              <a:buNone/>
              <a:defRPr/>
            </a:pPr>
            <a:endParaRPr lang="en-US" sz="1200" b="1">
              <a:solidFill>
                <a:srgbClr val="FFFF00"/>
              </a:solidFill>
              <a:effectLst>
                <a:outerShdw blurRad="38100" dist="38100" dir="2700000" algn="tl">
                  <a:srgbClr val="C0C0C0"/>
                </a:outerShdw>
              </a:effectLst>
            </a:endParaRPr>
          </a:p>
          <a:p>
            <a:pPr eaLnBrk="1" hangingPunct="1">
              <a:lnSpc>
                <a:spcPct val="90000"/>
              </a:lnSpc>
              <a:buClr>
                <a:srgbClr val="FFFFCC"/>
              </a:buClr>
              <a:buFont typeface="Wingdings" pitchFamily="2" charset="2"/>
              <a:buNone/>
              <a:defRPr/>
            </a:pPr>
            <a:r>
              <a:rPr lang="en-US" b="1">
                <a:solidFill>
                  <a:srgbClr val="FFFF00"/>
                </a:solidFill>
                <a:effectLst>
                  <a:outerShdw blurRad="38100" dist="38100" dir="2700000" algn="tl">
                    <a:srgbClr val="C0C0C0"/>
                  </a:outerShdw>
                </a:effectLst>
              </a:rPr>
              <a:t>    2. </a:t>
            </a:r>
            <a:r>
              <a:rPr lang="en-US" b="1" i="1">
                <a:solidFill>
                  <a:srgbClr val="FFFF00"/>
                </a:solidFill>
                <a:effectLst>
                  <a:outerShdw blurRad="38100" dist="38100" dir="2700000" algn="tl">
                    <a:srgbClr val="C0C0C0"/>
                  </a:outerShdw>
                </a:effectLst>
              </a:rPr>
              <a:t>Method.</a:t>
            </a:r>
            <a:r>
              <a:rPr lang="en-US" b="1">
                <a:solidFill>
                  <a:srgbClr val="FFFF00"/>
                </a:solidFill>
                <a:effectLst>
                  <a:outerShdw blurRad="38100" dist="38100" dir="2700000" algn="tl">
                    <a:srgbClr val="C0C0C0"/>
                  </a:outerShdw>
                </a:effectLst>
              </a:rPr>
              <a:t>  Every time we pray our horizon is altered,  our attitude to things is altered,  not sometimes but every time,  and the amazing thing is that we don’t pray more.</a:t>
            </a:r>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448386">
                                            <p:txEl>
                                              <p:pRg st="4" end="4"/>
                                            </p:txEl>
                                          </p:spTgt>
                                        </p:tgtEl>
                                        <p:attrNameLst>
                                          <p:attrName>style.visibility</p:attrName>
                                        </p:attrNameLst>
                                      </p:cBhvr>
                                      <p:to>
                                        <p:strVal val="visible"/>
                                      </p:to>
                                    </p:set>
                                    <p:animEffect transition="in" filter="wipe(left)">
                                      <p:cBhvr>
                                        <p:cTn id="7" dur="500"/>
                                        <p:tgtEl>
                                          <p:spTgt spid="2448386">
                                            <p:txEl>
                                              <p:pRg st="4" end="4"/>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448386">
                                            <p:txEl>
                                              <p:pRg st="2" end="2"/>
                                            </p:txEl>
                                          </p:spTgt>
                                        </p:tgtEl>
                                        <p:attrNameLst>
                                          <p:attrName>style.visibility</p:attrName>
                                        </p:attrNameLst>
                                      </p:cBhvr>
                                      <p:to>
                                        <p:strVal val="visible"/>
                                      </p:to>
                                    </p:set>
                                    <p:animEffect transition="in" filter="wipe(left)">
                                      <p:cBhvr>
                                        <p:cTn id="12" dur="500"/>
                                        <p:tgtEl>
                                          <p:spTgt spid="2448386">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448386">
                                            <p:txEl>
                                              <p:pRg st="0" end="0"/>
                                            </p:txEl>
                                          </p:spTgt>
                                        </p:tgtEl>
                                        <p:attrNameLst>
                                          <p:attrName>style.visibility</p:attrName>
                                        </p:attrNameLst>
                                      </p:cBhvr>
                                      <p:to>
                                        <p:strVal val="visible"/>
                                      </p:to>
                                    </p:set>
                                    <p:animEffect transition="in" filter="wipe(left)">
                                      <p:cBhvr>
                                        <p:cTn id="17" dur="500"/>
                                        <p:tgtEl>
                                          <p:spTgt spid="244838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48386" grpId="0" build="p" autoUpdateAnimBg="0" rev="1"/>
    </p:bldLst>
  </p:timing>
</p:sld>
</file>

<file path=ppt/slides/slide195.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362947" name="Rectangle 3">
            <a:extLst>
              <a:ext uri="{FF2B5EF4-FFF2-40B4-BE49-F238E27FC236}">
                <a16:creationId xmlns:a16="http://schemas.microsoft.com/office/drawing/2014/main" id="{A0404C6A-E334-4014-9119-46308D5A0A6F}"/>
              </a:ext>
            </a:extLst>
          </p:cNvPr>
          <p:cNvSpPr>
            <a:spLocks noGrp="1" noChangeArrowheads="1"/>
          </p:cNvSpPr>
          <p:nvPr>
            <p:ph type="body" idx="1"/>
          </p:nvPr>
        </p:nvSpPr>
        <p:spPr>
          <a:xfrm>
            <a:off x="3276600" y="228600"/>
            <a:ext cx="6934200" cy="6248400"/>
          </a:xfrm>
        </p:spPr>
        <p:txBody>
          <a:bodyPr/>
          <a:lstStyle/>
          <a:p>
            <a:pPr eaLnBrk="1" hangingPunct="1">
              <a:lnSpc>
                <a:spcPct val="90000"/>
              </a:lnSpc>
              <a:buClr>
                <a:srgbClr val="FFFFCC"/>
              </a:buClr>
              <a:buFont typeface="Wingdings" pitchFamily="2" charset="2"/>
              <a:buChar char="v"/>
              <a:defRPr/>
            </a:pPr>
            <a:r>
              <a:rPr lang="en-US"/>
              <a:t> </a:t>
            </a:r>
            <a:r>
              <a:rPr lang="en-US">
                <a:solidFill>
                  <a:srgbClr val="FFFF66"/>
                </a:solidFill>
                <a:effectLst>
                  <a:outerShdw blurRad="38100" dist="38100" dir="2700000" algn="tl">
                    <a:srgbClr val="C0C0C0"/>
                  </a:outerShdw>
                </a:effectLst>
              </a:rPr>
              <a:t>The prophet spoke of the privilege of entering into God’s presence in the 6th chapter of Isaiah &amp; verse 1</a:t>
            </a:r>
            <a:r>
              <a:rPr lang="en-US">
                <a:solidFill>
                  <a:srgbClr val="FFFF99"/>
                </a:solidFill>
                <a:effectLst>
                  <a:outerShdw blurRad="38100" dist="38100" dir="2700000" algn="tl">
                    <a:srgbClr val="C0C0C0"/>
                  </a:outerShdw>
                </a:effectLst>
              </a:rPr>
              <a:t>:</a:t>
            </a:r>
          </a:p>
          <a:p>
            <a:pPr eaLnBrk="1" hangingPunct="1">
              <a:lnSpc>
                <a:spcPct val="90000"/>
              </a:lnSpc>
              <a:buClr>
                <a:srgbClr val="FFFFCC"/>
              </a:buClr>
              <a:buFont typeface="Wingdings" pitchFamily="2" charset="2"/>
              <a:buChar char="v"/>
              <a:defRPr/>
            </a:pPr>
            <a:endParaRPr lang="en-US" sz="800"/>
          </a:p>
          <a:p>
            <a:pPr eaLnBrk="1" hangingPunct="1">
              <a:lnSpc>
                <a:spcPct val="90000"/>
              </a:lnSpc>
              <a:buClr>
                <a:srgbClr val="FFFFCC"/>
              </a:buClr>
              <a:buFont typeface="Wingdings" pitchFamily="2" charset="2"/>
              <a:buNone/>
              <a:defRPr/>
            </a:pPr>
            <a:r>
              <a:rPr lang="en-US" sz="2800" b="1">
                <a:solidFill>
                  <a:srgbClr val="FFFF00"/>
                </a:solidFill>
                <a:effectLst>
                  <a:outerShdw blurRad="38100" dist="38100" dir="2700000" algn="tl">
                    <a:srgbClr val="C0C0C0"/>
                  </a:outerShdw>
                </a:effectLst>
              </a:rPr>
              <a:t>    “Then said I,  Woe is me!  For I am undone; I am a man of unclean lips,  and I dwell in the midst of a people  of unclean lips:  for mine eyes have seen the King,  the Lord of hosts.  Then flew one of the seraphim unto me,  having a live coal in his hand,  which he had taken with the tongs from off the altar and he laid it upon my mouth,  and said,  Lo,  this has touched thy lips and thine iniquity    is taken away,  and thy sin purged.”</a:t>
            </a:r>
            <a:r>
              <a:rPr lang="en-US" sz="2800"/>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62947">
                                            <p:txEl>
                                              <p:pRg st="2" end="2"/>
                                            </p:txEl>
                                          </p:spTgt>
                                        </p:tgtEl>
                                        <p:attrNameLst>
                                          <p:attrName>style.visibility</p:attrName>
                                        </p:attrNameLst>
                                      </p:cBhvr>
                                      <p:to>
                                        <p:strVal val="visible"/>
                                      </p:to>
                                    </p:set>
                                    <p:animEffect transition="in" filter="wipe(left)">
                                      <p:cBhvr>
                                        <p:cTn id="7" dur="500"/>
                                        <p:tgtEl>
                                          <p:spTgt spid="1362947">
                                            <p:txEl>
                                              <p:pRg st="2" end="2"/>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362947">
                                            <p:txEl>
                                              <p:pRg st="0" end="0"/>
                                            </p:txEl>
                                          </p:spTgt>
                                        </p:tgtEl>
                                        <p:attrNameLst>
                                          <p:attrName>style.visibility</p:attrName>
                                        </p:attrNameLst>
                                      </p:cBhvr>
                                      <p:to>
                                        <p:strVal val="visible"/>
                                      </p:to>
                                    </p:set>
                                    <p:animEffect transition="in" filter="wipe(left)">
                                      <p:cBhvr>
                                        <p:cTn id="12" dur="500"/>
                                        <p:tgtEl>
                                          <p:spTgt spid="136294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62947" grpId="0" build="p" autoUpdateAnimBg="0" rev="1"/>
    </p:bldLst>
  </p:timing>
</p:sld>
</file>

<file path=ppt/slides/slide196.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394242" name="Rectangle 2">
            <a:extLst>
              <a:ext uri="{FF2B5EF4-FFF2-40B4-BE49-F238E27FC236}">
                <a16:creationId xmlns:a16="http://schemas.microsoft.com/office/drawing/2014/main" id="{ECAD4294-109D-47C0-999A-643389CB7DDF}"/>
              </a:ext>
            </a:extLst>
          </p:cNvPr>
          <p:cNvSpPr>
            <a:spLocks noGrp="1" noChangeArrowheads="1"/>
          </p:cNvSpPr>
          <p:nvPr>
            <p:ph type="title"/>
          </p:nvPr>
        </p:nvSpPr>
        <p:spPr>
          <a:xfrm>
            <a:off x="1676400" y="152400"/>
            <a:ext cx="8839200" cy="838200"/>
          </a:xfrm>
          <a:solidFill>
            <a:schemeClr val="hlink"/>
          </a:solidFill>
        </p:spPr>
        <p:txBody>
          <a:bodyPr/>
          <a:lstStyle/>
          <a:p>
            <a:pPr eaLnBrk="1" hangingPunct="1"/>
            <a:r>
              <a:rPr lang="en-US" altLang="en-US">
                <a:solidFill>
                  <a:srgbClr val="FF0000"/>
                </a:solidFill>
                <a:latin typeface="American Uncial" pitchFamily="66" charset="0"/>
              </a:rPr>
              <a:t>PRAYER: PRINCELY PRIVILEGE</a:t>
            </a:r>
            <a:r>
              <a:rPr lang="en-US" altLang="en-US">
                <a:solidFill>
                  <a:schemeClr val="hlink"/>
                </a:solidFill>
              </a:rPr>
              <a:t>  </a:t>
            </a:r>
            <a:r>
              <a:rPr lang="en-US" altLang="en-US"/>
              <a:t> </a:t>
            </a:r>
          </a:p>
        </p:txBody>
      </p:sp>
      <p:sp>
        <p:nvSpPr>
          <p:cNvPr id="47107" name="Rectangle 3">
            <a:extLst>
              <a:ext uri="{FF2B5EF4-FFF2-40B4-BE49-F238E27FC236}">
                <a16:creationId xmlns:a16="http://schemas.microsoft.com/office/drawing/2014/main" id="{973CA4F1-2FBF-424B-98C8-080F305C1AE7}"/>
              </a:ext>
            </a:extLst>
          </p:cNvPr>
          <p:cNvSpPr>
            <a:spLocks noGrp="1" noChangeArrowheads="1"/>
          </p:cNvSpPr>
          <p:nvPr>
            <p:ph type="body" idx="1"/>
          </p:nvPr>
        </p:nvSpPr>
        <p:spPr>
          <a:xfrm>
            <a:off x="2895600" y="1066800"/>
            <a:ext cx="6781800" cy="5638800"/>
          </a:xfrm>
        </p:spPr>
        <p:txBody>
          <a:bodyPr/>
          <a:lstStyle/>
          <a:p>
            <a:pPr eaLnBrk="1" hangingPunct="1">
              <a:lnSpc>
                <a:spcPct val="90000"/>
              </a:lnSpc>
              <a:defRPr/>
            </a:pPr>
            <a:r>
              <a:rPr lang="en-US" sz="2000" b="1">
                <a:solidFill>
                  <a:srgbClr val="FF0000"/>
                </a:solidFill>
                <a:effectLst>
                  <a:outerShdw blurRad="38100" dist="38100" dir="2700000" algn="tl">
                    <a:srgbClr val="000000"/>
                  </a:outerShdw>
                </a:effectLst>
              </a:rPr>
              <a:t>Generally – It Is Devotional Linkage,  Mutual </a:t>
            </a:r>
          </a:p>
          <a:p>
            <a:pPr eaLnBrk="1" hangingPunct="1">
              <a:lnSpc>
                <a:spcPct val="90000"/>
              </a:lnSpc>
              <a:buFontTx/>
              <a:buNone/>
              <a:defRPr/>
            </a:pPr>
            <a:r>
              <a:rPr lang="en-US" sz="2000" b="1">
                <a:solidFill>
                  <a:srgbClr val="FF0000"/>
                </a:solidFill>
                <a:effectLst>
                  <a:outerShdw blurRad="38100" dist="38100" dir="2700000" algn="tl">
                    <a:srgbClr val="000000"/>
                  </a:outerShdw>
                </a:effectLst>
              </a:rPr>
              <a:t>     Communion With, &amp; Enjoyed Access Of God</a:t>
            </a:r>
          </a:p>
          <a:p>
            <a:pPr eaLnBrk="1" hangingPunct="1">
              <a:lnSpc>
                <a:spcPct val="90000"/>
              </a:lnSpc>
              <a:defRPr/>
            </a:pPr>
            <a:r>
              <a:rPr lang="en-US" sz="2000" b="1" u="sng">
                <a:solidFill>
                  <a:srgbClr val="FF0000"/>
                </a:solidFill>
                <a:effectLst>
                  <a:outerShdw blurRad="38100" dist="38100" dir="2700000" algn="tl">
                    <a:srgbClr val="000000"/>
                  </a:outerShdw>
                </a:effectLst>
              </a:rPr>
              <a:t>Romans 12:12 “Continuing Instant In Prayer”</a:t>
            </a:r>
          </a:p>
          <a:p>
            <a:pPr eaLnBrk="1" hangingPunct="1">
              <a:lnSpc>
                <a:spcPct val="90000"/>
              </a:lnSpc>
              <a:buFontTx/>
              <a:buNone/>
              <a:defRPr/>
            </a:pPr>
            <a:r>
              <a:rPr lang="en-US" sz="2000" b="1">
                <a:solidFill>
                  <a:srgbClr val="FF0000"/>
                </a:solidFill>
                <a:effectLst>
                  <a:outerShdw blurRad="38100" dist="38100" dir="2700000" algn="tl">
                    <a:srgbClr val="000000"/>
                  </a:outerShdw>
                </a:effectLst>
              </a:rPr>
              <a:t>     Immediate &amp; Confiding ~ Approach &amp; Request</a:t>
            </a:r>
          </a:p>
          <a:p>
            <a:pPr eaLnBrk="1" hangingPunct="1">
              <a:lnSpc>
                <a:spcPct val="90000"/>
              </a:lnSpc>
              <a:defRPr/>
            </a:pPr>
            <a:r>
              <a:rPr lang="en-US" sz="2000" b="1" u="sng">
                <a:solidFill>
                  <a:srgbClr val="FF0000"/>
                </a:solidFill>
                <a:effectLst>
                  <a:outerShdw blurRad="38100" dist="38100" dir="2700000" algn="tl">
                    <a:srgbClr val="000000"/>
                  </a:outerShdw>
                </a:effectLst>
              </a:rPr>
              <a:t>Prayer Enters Into All The Relations Of Our Life</a:t>
            </a:r>
          </a:p>
          <a:p>
            <a:pPr eaLnBrk="1" hangingPunct="1">
              <a:lnSpc>
                <a:spcPct val="90000"/>
              </a:lnSpc>
              <a:defRPr/>
            </a:pPr>
            <a:r>
              <a:rPr lang="en-US" sz="2000" b="1" u="sng">
                <a:solidFill>
                  <a:srgbClr val="FF0000"/>
                </a:solidFill>
                <a:effectLst>
                  <a:outerShdw blurRad="38100" dist="38100" dir="2700000" algn="tl">
                    <a:srgbClr val="000000"/>
                  </a:outerShdw>
                </a:effectLst>
              </a:rPr>
              <a:t>Matt. 5: 23 - Reconciled Horizontal Before Vertical  </a:t>
            </a:r>
          </a:p>
          <a:p>
            <a:pPr eaLnBrk="1" hangingPunct="1">
              <a:lnSpc>
                <a:spcPct val="90000"/>
              </a:lnSpc>
              <a:defRPr/>
            </a:pPr>
            <a:r>
              <a:rPr lang="en-US" sz="2000" b="1" u="sng">
                <a:solidFill>
                  <a:srgbClr val="FF0000"/>
                </a:solidFill>
                <a:effectLst>
                  <a:outerShdw blurRad="38100" dist="38100" dir="2700000" algn="tl">
                    <a:srgbClr val="000000"/>
                  </a:outerShdw>
                </a:effectLst>
              </a:rPr>
              <a:t>Prayer Watchfulness Connected – Matthew 26: 41 </a:t>
            </a:r>
          </a:p>
          <a:p>
            <a:pPr eaLnBrk="1" hangingPunct="1">
              <a:lnSpc>
                <a:spcPct val="90000"/>
              </a:lnSpc>
              <a:defRPr/>
            </a:pPr>
            <a:r>
              <a:rPr lang="en-US" sz="2000" b="1" u="sng">
                <a:solidFill>
                  <a:srgbClr val="FF0000"/>
                </a:solidFill>
                <a:effectLst>
                  <a:outerShdw blurRad="38100" dist="38100" dir="2700000" algn="tl">
                    <a:srgbClr val="000000"/>
                  </a:outerShdw>
                </a:effectLst>
              </a:rPr>
              <a:t>1</a:t>
            </a:r>
            <a:r>
              <a:rPr lang="en-US" sz="2000" b="1" u="sng" baseline="30000">
                <a:solidFill>
                  <a:srgbClr val="FF0000"/>
                </a:solidFill>
                <a:effectLst>
                  <a:outerShdw blurRad="38100" dist="38100" dir="2700000" algn="tl">
                    <a:srgbClr val="000000"/>
                  </a:outerShdw>
                </a:effectLst>
              </a:rPr>
              <a:t>st</a:t>
            </a:r>
            <a:r>
              <a:rPr lang="en-US" sz="2000" b="1" u="sng">
                <a:solidFill>
                  <a:srgbClr val="FF0000"/>
                </a:solidFill>
                <a:effectLst>
                  <a:outerShdw blurRad="38100" dist="38100" dir="2700000" algn="tl">
                    <a:srgbClr val="000000"/>
                  </a:outerShdw>
                </a:effectLst>
              </a:rPr>
              <a:t> Timothy 2: 1: Christian’s First Of First Things</a:t>
            </a:r>
          </a:p>
          <a:p>
            <a:pPr eaLnBrk="1" hangingPunct="1">
              <a:lnSpc>
                <a:spcPct val="90000"/>
              </a:lnSpc>
              <a:defRPr/>
            </a:pPr>
            <a:r>
              <a:rPr lang="en-US" sz="2000" b="1" u="sng">
                <a:solidFill>
                  <a:srgbClr val="FF0000"/>
                </a:solidFill>
                <a:effectLst>
                  <a:outerShdw blurRad="38100" dist="38100" dir="2700000" algn="tl">
                    <a:srgbClr val="000000"/>
                  </a:outerShdw>
                </a:effectLst>
              </a:rPr>
              <a:t>Personal Prayer Is Cardinal Principle Of Piety</a:t>
            </a:r>
          </a:p>
          <a:p>
            <a:pPr eaLnBrk="1" hangingPunct="1">
              <a:lnSpc>
                <a:spcPct val="90000"/>
              </a:lnSpc>
              <a:defRPr/>
            </a:pPr>
            <a:r>
              <a:rPr lang="en-US" sz="2000" b="1" u="sng">
                <a:solidFill>
                  <a:srgbClr val="FF0000"/>
                </a:solidFill>
                <a:effectLst>
                  <a:outerShdw blurRad="38100" dist="38100" dir="2700000" algn="tl">
                    <a:srgbClr val="000000"/>
                  </a:outerShdw>
                </a:effectLst>
              </a:rPr>
              <a:t>Not The Petty Interests One Person But All Men </a:t>
            </a:r>
          </a:p>
          <a:p>
            <a:pPr eaLnBrk="1" hangingPunct="1">
              <a:lnSpc>
                <a:spcPct val="90000"/>
              </a:lnSpc>
              <a:defRPr/>
            </a:pPr>
            <a:r>
              <a:rPr lang="en-US" sz="2000" b="1">
                <a:solidFill>
                  <a:srgbClr val="FF0000"/>
                </a:solidFill>
                <a:effectLst>
                  <a:outerShdw blurRad="38100" dist="38100" dir="2700000" algn="tl">
                    <a:srgbClr val="000000"/>
                  </a:outerShdw>
                </a:effectLst>
              </a:rPr>
              <a:t>Highly Intensive &amp; Restricted Forms Of Prayer:</a:t>
            </a:r>
          </a:p>
          <a:p>
            <a:pPr eaLnBrk="1" hangingPunct="1">
              <a:lnSpc>
                <a:spcPct val="90000"/>
              </a:lnSpc>
              <a:buFontTx/>
              <a:buNone/>
              <a:defRPr/>
            </a:pPr>
            <a:r>
              <a:rPr lang="en-US" sz="2000" b="1">
                <a:solidFill>
                  <a:srgbClr val="FF0000"/>
                </a:solidFill>
                <a:effectLst>
                  <a:outerShdw blurRad="38100" dist="38100" dir="2700000" algn="tl">
                    <a:srgbClr val="000000"/>
                  </a:outerShdw>
                </a:effectLst>
              </a:rPr>
              <a:t>     </a:t>
            </a:r>
            <a:r>
              <a:rPr lang="en-US" sz="2000" b="1" i="1">
                <a:solidFill>
                  <a:srgbClr val="FF0000"/>
                </a:solidFill>
                <a:effectLst>
                  <a:outerShdw blurRad="38100" dist="38100" dir="2700000" algn="tl">
                    <a:srgbClr val="000000"/>
                  </a:outerShdw>
                </a:effectLst>
              </a:rPr>
              <a:t>1)  “Supplication” – Non-attenuated Supply Line</a:t>
            </a:r>
          </a:p>
          <a:p>
            <a:pPr eaLnBrk="1" hangingPunct="1">
              <a:lnSpc>
                <a:spcPct val="90000"/>
              </a:lnSpc>
              <a:buFontTx/>
              <a:buNone/>
              <a:defRPr/>
            </a:pPr>
            <a:r>
              <a:rPr lang="en-US" sz="2000" b="1" i="1">
                <a:solidFill>
                  <a:srgbClr val="FF0000"/>
                </a:solidFill>
                <a:effectLst>
                  <a:outerShdw blurRad="38100" dist="38100" dir="2700000" algn="tl">
                    <a:srgbClr val="000000"/>
                  </a:outerShdw>
                </a:effectLst>
              </a:rPr>
              <a:t>     2)  “Intercession” – For Others Included Answers</a:t>
            </a:r>
          </a:p>
          <a:p>
            <a:pPr eaLnBrk="1" hangingPunct="1">
              <a:lnSpc>
                <a:spcPct val="90000"/>
              </a:lnSpc>
              <a:defRPr/>
            </a:pPr>
            <a:r>
              <a:rPr lang="en-US" sz="2000" b="1" u="sng">
                <a:solidFill>
                  <a:srgbClr val="FF0000"/>
                </a:solidFill>
                <a:effectLst>
                  <a:outerShdw blurRad="38100" dist="38100" dir="2700000" algn="tl">
                    <a:srgbClr val="000000"/>
                  </a:outerShdw>
                </a:effectLst>
              </a:rPr>
              <a:t>Beyond &amp; Above Disciple Duty &amp; Princely Privilege</a:t>
            </a:r>
          </a:p>
          <a:p>
            <a:pPr eaLnBrk="1" hangingPunct="1">
              <a:lnSpc>
                <a:spcPct val="90000"/>
              </a:lnSpc>
              <a:defRPr/>
            </a:pPr>
            <a:r>
              <a:rPr lang="en-US" sz="2000" b="1" u="sng">
                <a:solidFill>
                  <a:srgbClr val="FF0000"/>
                </a:solidFill>
                <a:effectLst>
                  <a:outerShdw blurRad="38100" dist="38100" dir="2700000" algn="tl">
                    <a:srgbClr val="000000"/>
                  </a:outerShdw>
                </a:effectLst>
              </a:rPr>
              <a:t>Instrumental Also As God’s Avenue Of Assistance</a:t>
            </a:r>
          </a:p>
          <a:p>
            <a:pPr eaLnBrk="1" hangingPunct="1">
              <a:lnSpc>
                <a:spcPct val="90000"/>
              </a:lnSpc>
              <a:defRPr/>
            </a:pPr>
            <a:r>
              <a:rPr lang="en-US" sz="2000" b="1" u="sng">
                <a:solidFill>
                  <a:srgbClr val="FF0000"/>
                </a:solidFill>
                <a:effectLst>
                  <a:outerShdw blurRad="38100" dist="38100" dir="2700000" algn="tl">
                    <a:srgbClr val="000000"/>
                  </a:outerShdw>
                </a:effectLst>
              </a:rPr>
              <a:t>Channels Good From God To Man &amp; Men To Men</a:t>
            </a:r>
          </a:p>
          <a:p>
            <a:pPr eaLnBrk="1" hangingPunct="1">
              <a:lnSpc>
                <a:spcPct val="90000"/>
              </a:lnSpc>
              <a:defRPr/>
            </a:pPr>
            <a:r>
              <a:rPr lang="en-US" sz="2000" b="1" u="sng">
                <a:solidFill>
                  <a:srgbClr val="FF0000"/>
                </a:solidFill>
                <a:effectLst>
                  <a:outerShdw blurRad="38100" dist="38100" dir="2700000" algn="tl">
                    <a:srgbClr val="000000"/>
                  </a:outerShdw>
                </a:effectLst>
              </a:rPr>
              <a:t>Belongs Both To The Schools Of Wisdom &amp; Piety</a:t>
            </a:r>
          </a:p>
          <a:p>
            <a:pPr eaLnBrk="1" hangingPunct="1">
              <a:lnSpc>
                <a:spcPct val="90000"/>
              </a:lnSpc>
              <a:defRPr/>
            </a:pPr>
            <a:endParaRPr lang="en-US" sz="2800" b="1" u="sng">
              <a:solidFill>
                <a:srgbClr val="FF0000"/>
              </a:solidFill>
              <a:effectLst>
                <a:outerShdw blurRad="38100" dist="38100" dir="2700000" algn="tl">
                  <a:srgbClr val="000000"/>
                </a:outerShdw>
              </a:effectLst>
            </a:endParaRPr>
          </a:p>
          <a:p>
            <a:pPr eaLnBrk="1" hangingPunct="1">
              <a:lnSpc>
                <a:spcPct val="90000"/>
              </a:lnSpc>
              <a:defRPr/>
            </a:pPr>
            <a:endParaRPr lang="en-US" sz="2800">
              <a:solidFill>
                <a:srgbClr val="FF0000"/>
              </a:solidFill>
            </a:endParaRPr>
          </a:p>
          <a:p>
            <a:pPr eaLnBrk="1" hangingPunct="1">
              <a:lnSpc>
                <a:spcPct val="90000"/>
              </a:lnSpc>
              <a:buFontTx/>
              <a:buNone/>
              <a:defRPr/>
            </a:pPr>
            <a:endParaRPr lang="en-US" sz="2800">
              <a:solidFill>
                <a:srgbClr val="FF0000"/>
              </a:solidFill>
            </a:endParaRPr>
          </a:p>
          <a:p>
            <a:pPr eaLnBrk="1" hangingPunct="1">
              <a:lnSpc>
                <a:spcPct val="90000"/>
              </a:lnSpc>
              <a:buFontTx/>
              <a:buNone/>
              <a:defRPr/>
            </a:pPr>
            <a:endParaRPr lang="en-US" sz="280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47107">
                                            <p:txEl>
                                              <p:pRg st="0" end="0"/>
                                            </p:txEl>
                                          </p:spTgt>
                                        </p:tgtEl>
                                        <p:attrNameLst>
                                          <p:attrName>style.visibility</p:attrName>
                                        </p:attrNameLst>
                                      </p:cBhvr>
                                      <p:to>
                                        <p:strVal val="visible"/>
                                      </p:to>
                                    </p:set>
                                    <p:anim calcmode="lin" valueType="num">
                                      <p:cBhvr>
                                        <p:cTn id="7" dur="500" fill="hold"/>
                                        <p:tgtEl>
                                          <p:spTgt spid="47107">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7107">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7" presetClass="entr" presetSubtype="10" fill="hold" grpId="0" nodeType="clickEffect">
                                  <p:stCondLst>
                                    <p:cond delay="0"/>
                                  </p:stCondLst>
                                  <p:childTnLst>
                                    <p:set>
                                      <p:cBhvr>
                                        <p:cTn id="12" dur="1" fill="hold">
                                          <p:stCondLst>
                                            <p:cond delay="0"/>
                                          </p:stCondLst>
                                        </p:cTn>
                                        <p:tgtEl>
                                          <p:spTgt spid="47107">
                                            <p:txEl>
                                              <p:pRg st="1" end="1"/>
                                            </p:txEl>
                                          </p:spTgt>
                                        </p:tgtEl>
                                        <p:attrNameLst>
                                          <p:attrName>style.visibility</p:attrName>
                                        </p:attrNameLst>
                                      </p:cBhvr>
                                      <p:to>
                                        <p:strVal val="visible"/>
                                      </p:to>
                                    </p:set>
                                    <p:anim calcmode="lin" valueType="num">
                                      <p:cBhvr>
                                        <p:cTn id="13" dur="500" fill="hold"/>
                                        <p:tgtEl>
                                          <p:spTgt spid="47107">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47107">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17" presetClass="entr" presetSubtype="10" fill="hold" grpId="0" nodeType="clickEffect">
                                  <p:stCondLst>
                                    <p:cond delay="0"/>
                                  </p:stCondLst>
                                  <p:childTnLst>
                                    <p:set>
                                      <p:cBhvr>
                                        <p:cTn id="18" dur="1" fill="hold">
                                          <p:stCondLst>
                                            <p:cond delay="0"/>
                                          </p:stCondLst>
                                        </p:cTn>
                                        <p:tgtEl>
                                          <p:spTgt spid="47107">
                                            <p:txEl>
                                              <p:pRg st="2" end="2"/>
                                            </p:txEl>
                                          </p:spTgt>
                                        </p:tgtEl>
                                        <p:attrNameLst>
                                          <p:attrName>style.visibility</p:attrName>
                                        </p:attrNameLst>
                                      </p:cBhvr>
                                      <p:to>
                                        <p:strVal val="visible"/>
                                      </p:to>
                                    </p:set>
                                    <p:anim calcmode="lin" valueType="num">
                                      <p:cBhvr>
                                        <p:cTn id="19" dur="500" fill="hold"/>
                                        <p:tgtEl>
                                          <p:spTgt spid="47107">
                                            <p:txEl>
                                              <p:pRg st="2" end="2"/>
                                            </p:txEl>
                                          </p:spTgt>
                                        </p:tgtEl>
                                        <p:attrNameLst>
                                          <p:attrName>ppt_w</p:attrName>
                                        </p:attrNameLst>
                                      </p:cBhvr>
                                      <p:tavLst>
                                        <p:tav tm="0">
                                          <p:val>
                                            <p:fltVal val="0"/>
                                          </p:val>
                                        </p:tav>
                                        <p:tav tm="100000">
                                          <p:val>
                                            <p:strVal val="#ppt_w"/>
                                          </p:val>
                                        </p:tav>
                                      </p:tavLst>
                                    </p:anim>
                                    <p:anim calcmode="lin" valueType="num">
                                      <p:cBhvr>
                                        <p:cTn id="20" dur="500" fill="hold"/>
                                        <p:tgtEl>
                                          <p:spTgt spid="47107">
                                            <p:txEl>
                                              <p:pRg st="2" end="2"/>
                                            </p:txEl>
                                          </p:spTgt>
                                        </p:tgtEl>
                                        <p:attrNameLst>
                                          <p:attrName>ppt_h</p:attrName>
                                        </p:attrNameLst>
                                      </p:cBhvr>
                                      <p:tavLst>
                                        <p:tav tm="0">
                                          <p:val>
                                            <p:strVal val="#ppt_h"/>
                                          </p:val>
                                        </p:tav>
                                        <p:tav tm="100000">
                                          <p:val>
                                            <p:strVal val="#ppt_h"/>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17" presetClass="entr" presetSubtype="10" fill="hold" grpId="0" nodeType="clickEffect">
                                  <p:stCondLst>
                                    <p:cond delay="0"/>
                                  </p:stCondLst>
                                  <p:childTnLst>
                                    <p:set>
                                      <p:cBhvr>
                                        <p:cTn id="24" dur="1" fill="hold">
                                          <p:stCondLst>
                                            <p:cond delay="0"/>
                                          </p:stCondLst>
                                        </p:cTn>
                                        <p:tgtEl>
                                          <p:spTgt spid="47107">
                                            <p:txEl>
                                              <p:pRg st="3" end="3"/>
                                            </p:txEl>
                                          </p:spTgt>
                                        </p:tgtEl>
                                        <p:attrNameLst>
                                          <p:attrName>style.visibility</p:attrName>
                                        </p:attrNameLst>
                                      </p:cBhvr>
                                      <p:to>
                                        <p:strVal val="visible"/>
                                      </p:to>
                                    </p:set>
                                    <p:anim calcmode="lin" valueType="num">
                                      <p:cBhvr>
                                        <p:cTn id="25" dur="500" fill="hold"/>
                                        <p:tgtEl>
                                          <p:spTgt spid="47107">
                                            <p:txEl>
                                              <p:pRg st="3" end="3"/>
                                            </p:txEl>
                                          </p:spTgt>
                                        </p:tgtEl>
                                        <p:attrNameLst>
                                          <p:attrName>ppt_w</p:attrName>
                                        </p:attrNameLst>
                                      </p:cBhvr>
                                      <p:tavLst>
                                        <p:tav tm="0">
                                          <p:val>
                                            <p:fltVal val="0"/>
                                          </p:val>
                                        </p:tav>
                                        <p:tav tm="100000">
                                          <p:val>
                                            <p:strVal val="#ppt_w"/>
                                          </p:val>
                                        </p:tav>
                                      </p:tavLst>
                                    </p:anim>
                                    <p:anim calcmode="lin" valueType="num">
                                      <p:cBhvr>
                                        <p:cTn id="26" dur="500" fill="hold"/>
                                        <p:tgtEl>
                                          <p:spTgt spid="47107">
                                            <p:txEl>
                                              <p:pRg st="3" end="3"/>
                                            </p:txEl>
                                          </p:spTgt>
                                        </p:tgtEl>
                                        <p:attrNameLst>
                                          <p:attrName>ppt_h</p:attrName>
                                        </p:attrNameLst>
                                      </p:cBhvr>
                                      <p:tavLst>
                                        <p:tav tm="0">
                                          <p:val>
                                            <p:strVal val="#ppt_h"/>
                                          </p:val>
                                        </p:tav>
                                        <p:tav tm="100000">
                                          <p:val>
                                            <p:strVal val="#ppt_h"/>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7" presetClass="entr" presetSubtype="10" fill="hold" grpId="0" nodeType="clickEffect">
                                  <p:stCondLst>
                                    <p:cond delay="0"/>
                                  </p:stCondLst>
                                  <p:childTnLst>
                                    <p:set>
                                      <p:cBhvr>
                                        <p:cTn id="30" dur="1" fill="hold">
                                          <p:stCondLst>
                                            <p:cond delay="0"/>
                                          </p:stCondLst>
                                        </p:cTn>
                                        <p:tgtEl>
                                          <p:spTgt spid="47107">
                                            <p:txEl>
                                              <p:pRg st="4" end="4"/>
                                            </p:txEl>
                                          </p:spTgt>
                                        </p:tgtEl>
                                        <p:attrNameLst>
                                          <p:attrName>style.visibility</p:attrName>
                                        </p:attrNameLst>
                                      </p:cBhvr>
                                      <p:to>
                                        <p:strVal val="visible"/>
                                      </p:to>
                                    </p:set>
                                    <p:anim calcmode="lin" valueType="num">
                                      <p:cBhvr>
                                        <p:cTn id="31" dur="500" fill="hold"/>
                                        <p:tgtEl>
                                          <p:spTgt spid="47107">
                                            <p:txEl>
                                              <p:pRg st="4" end="4"/>
                                            </p:txEl>
                                          </p:spTgt>
                                        </p:tgtEl>
                                        <p:attrNameLst>
                                          <p:attrName>ppt_w</p:attrName>
                                        </p:attrNameLst>
                                      </p:cBhvr>
                                      <p:tavLst>
                                        <p:tav tm="0">
                                          <p:val>
                                            <p:fltVal val="0"/>
                                          </p:val>
                                        </p:tav>
                                        <p:tav tm="100000">
                                          <p:val>
                                            <p:strVal val="#ppt_w"/>
                                          </p:val>
                                        </p:tav>
                                      </p:tavLst>
                                    </p:anim>
                                    <p:anim calcmode="lin" valueType="num">
                                      <p:cBhvr>
                                        <p:cTn id="32" dur="500" fill="hold"/>
                                        <p:tgtEl>
                                          <p:spTgt spid="47107">
                                            <p:txEl>
                                              <p:pRg st="4" end="4"/>
                                            </p:txEl>
                                          </p:spTgt>
                                        </p:tgtEl>
                                        <p:attrNameLst>
                                          <p:attrName>ppt_h</p:attrName>
                                        </p:attrNameLst>
                                      </p:cBhvr>
                                      <p:tavLst>
                                        <p:tav tm="0">
                                          <p:val>
                                            <p:strVal val="#ppt_h"/>
                                          </p:val>
                                        </p:tav>
                                        <p:tav tm="100000">
                                          <p:val>
                                            <p:strVal val="#ppt_h"/>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17" presetClass="entr" presetSubtype="10" fill="hold" grpId="0" nodeType="clickEffect">
                                  <p:stCondLst>
                                    <p:cond delay="0"/>
                                  </p:stCondLst>
                                  <p:childTnLst>
                                    <p:set>
                                      <p:cBhvr>
                                        <p:cTn id="36" dur="1" fill="hold">
                                          <p:stCondLst>
                                            <p:cond delay="0"/>
                                          </p:stCondLst>
                                        </p:cTn>
                                        <p:tgtEl>
                                          <p:spTgt spid="47107">
                                            <p:txEl>
                                              <p:pRg st="5" end="5"/>
                                            </p:txEl>
                                          </p:spTgt>
                                        </p:tgtEl>
                                        <p:attrNameLst>
                                          <p:attrName>style.visibility</p:attrName>
                                        </p:attrNameLst>
                                      </p:cBhvr>
                                      <p:to>
                                        <p:strVal val="visible"/>
                                      </p:to>
                                    </p:set>
                                    <p:anim calcmode="lin" valueType="num">
                                      <p:cBhvr>
                                        <p:cTn id="37" dur="500" fill="hold"/>
                                        <p:tgtEl>
                                          <p:spTgt spid="47107">
                                            <p:txEl>
                                              <p:pRg st="5" end="5"/>
                                            </p:txEl>
                                          </p:spTgt>
                                        </p:tgtEl>
                                        <p:attrNameLst>
                                          <p:attrName>ppt_w</p:attrName>
                                        </p:attrNameLst>
                                      </p:cBhvr>
                                      <p:tavLst>
                                        <p:tav tm="0">
                                          <p:val>
                                            <p:fltVal val="0"/>
                                          </p:val>
                                        </p:tav>
                                        <p:tav tm="100000">
                                          <p:val>
                                            <p:strVal val="#ppt_w"/>
                                          </p:val>
                                        </p:tav>
                                      </p:tavLst>
                                    </p:anim>
                                    <p:anim calcmode="lin" valueType="num">
                                      <p:cBhvr>
                                        <p:cTn id="38" dur="500" fill="hold"/>
                                        <p:tgtEl>
                                          <p:spTgt spid="47107">
                                            <p:txEl>
                                              <p:pRg st="5" end="5"/>
                                            </p:txEl>
                                          </p:spTgt>
                                        </p:tgtEl>
                                        <p:attrNameLst>
                                          <p:attrName>ppt_h</p:attrName>
                                        </p:attrNameLst>
                                      </p:cBhvr>
                                      <p:tavLst>
                                        <p:tav tm="0">
                                          <p:val>
                                            <p:strVal val="#ppt_h"/>
                                          </p:val>
                                        </p:tav>
                                        <p:tav tm="100000">
                                          <p:val>
                                            <p:strVal val="#ppt_h"/>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17" presetClass="entr" presetSubtype="10" fill="hold" grpId="0" nodeType="clickEffect">
                                  <p:stCondLst>
                                    <p:cond delay="0"/>
                                  </p:stCondLst>
                                  <p:childTnLst>
                                    <p:set>
                                      <p:cBhvr>
                                        <p:cTn id="42" dur="1" fill="hold">
                                          <p:stCondLst>
                                            <p:cond delay="0"/>
                                          </p:stCondLst>
                                        </p:cTn>
                                        <p:tgtEl>
                                          <p:spTgt spid="47107">
                                            <p:txEl>
                                              <p:pRg st="6" end="6"/>
                                            </p:txEl>
                                          </p:spTgt>
                                        </p:tgtEl>
                                        <p:attrNameLst>
                                          <p:attrName>style.visibility</p:attrName>
                                        </p:attrNameLst>
                                      </p:cBhvr>
                                      <p:to>
                                        <p:strVal val="visible"/>
                                      </p:to>
                                    </p:set>
                                    <p:anim calcmode="lin" valueType="num">
                                      <p:cBhvr>
                                        <p:cTn id="43" dur="500" fill="hold"/>
                                        <p:tgtEl>
                                          <p:spTgt spid="47107">
                                            <p:txEl>
                                              <p:pRg st="6" end="6"/>
                                            </p:txEl>
                                          </p:spTgt>
                                        </p:tgtEl>
                                        <p:attrNameLst>
                                          <p:attrName>ppt_w</p:attrName>
                                        </p:attrNameLst>
                                      </p:cBhvr>
                                      <p:tavLst>
                                        <p:tav tm="0">
                                          <p:val>
                                            <p:fltVal val="0"/>
                                          </p:val>
                                        </p:tav>
                                        <p:tav tm="100000">
                                          <p:val>
                                            <p:strVal val="#ppt_w"/>
                                          </p:val>
                                        </p:tav>
                                      </p:tavLst>
                                    </p:anim>
                                    <p:anim calcmode="lin" valueType="num">
                                      <p:cBhvr>
                                        <p:cTn id="44" dur="500" fill="hold"/>
                                        <p:tgtEl>
                                          <p:spTgt spid="47107">
                                            <p:txEl>
                                              <p:pRg st="6" end="6"/>
                                            </p:txEl>
                                          </p:spTgt>
                                        </p:tgtEl>
                                        <p:attrNameLst>
                                          <p:attrName>ppt_h</p:attrName>
                                        </p:attrNameLst>
                                      </p:cBhvr>
                                      <p:tavLst>
                                        <p:tav tm="0">
                                          <p:val>
                                            <p:strVal val="#ppt_h"/>
                                          </p:val>
                                        </p:tav>
                                        <p:tav tm="100000">
                                          <p:val>
                                            <p:strVal val="#ppt_h"/>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17" presetClass="entr" presetSubtype="10" fill="hold" grpId="0" nodeType="clickEffect">
                                  <p:stCondLst>
                                    <p:cond delay="0"/>
                                  </p:stCondLst>
                                  <p:childTnLst>
                                    <p:set>
                                      <p:cBhvr>
                                        <p:cTn id="48" dur="1" fill="hold">
                                          <p:stCondLst>
                                            <p:cond delay="0"/>
                                          </p:stCondLst>
                                        </p:cTn>
                                        <p:tgtEl>
                                          <p:spTgt spid="47107">
                                            <p:txEl>
                                              <p:pRg st="7" end="7"/>
                                            </p:txEl>
                                          </p:spTgt>
                                        </p:tgtEl>
                                        <p:attrNameLst>
                                          <p:attrName>style.visibility</p:attrName>
                                        </p:attrNameLst>
                                      </p:cBhvr>
                                      <p:to>
                                        <p:strVal val="visible"/>
                                      </p:to>
                                    </p:set>
                                    <p:anim calcmode="lin" valueType="num">
                                      <p:cBhvr>
                                        <p:cTn id="49" dur="500" fill="hold"/>
                                        <p:tgtEl>
                                          <p:spTgt spid="47107">
                                            <p:txEl>
                                              <p:pRg st="7" end="7"/>
                                            </p:txEl>
                                          </p:spTgt>
                                        </p:tgtEl>
                                        <p:attrNameLst>
                                          <p:attrName>ppt_w</p:attrName>
                                        </p:attrNameLst>
                                      </p:cBhvr>
                                      <p:tavLst>
                                        <p:tav tm="0">
                                          <p:val>
                                            <p:fltVal val="0"/>
                                          </p:val>
                                        </p:tav>
                                        <p:tav tm="100000">
                                          <p:val>
                                            <p:strVal val="#ppt_w"/>
                                          </p:val>
                                        </p:tav>
                                      </p:tavLst>
                                    </p:anim>
                                    <p:anim calcmode="lin" valueType="num">
                                      <p:cBhvr>
                                        <p:cTn id="50" dur="500" fill="hold"/>
                                        <p:tgtEl>
                                          <p:spTgt spid="47107">
                                            <p:txEl>
                                              <p:pRg st="7" end="7"/>
                                            </p:txEl>
                                          </p:spTgt>
                                        </p:tgtEl>
                                        <p:attrNameLst>
                                          <p:attrName>ppt_h</p:attrName>
                                        </p:attrNameLst>
                                      </p:cBhvr>
                                      <p:tavLst>
                                        <p:tav tm="0">
                                          <p:val>
                                            <p:strVal val="#ppt_h"/>
                                          </p:val>
                                        </p:tav>
                                        <p:tav tm="100000">
                                          <p:val>
                                            <p:strVal val="#ppt_h"/>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17" presetClass="entr" presetSubtype="10" fill="hold" grpId="0" nodeType="clickEffect">
                                  <p:stCondLst>
                                    <p:cond delay="0"/>
                                  </p:stCondLst>
                                  <p:childTnLst>
                                    <p:set>
                                      <p:cBhvr>
                                        <p:cTn id="54" dur="1" fill="hold">
                                          <p:stCondLst>
                                            <p:cond delay="0"/>
                                          </p:stCondLst>
                                        </p:cTn>
                                        <p:tgtEl>
                                          <p:spTgt spid="47107">
                                            <p:txEl>
                                              <p:pRg st="8" end="8"/>
                                            </p:txEl>
                                          </p:spTgt>
                                        </p:tgtEl>
                                        <p:attrNameLst>
                                          <p:attrName>style.visibility</p:attrName>
                                        </p:attrNameLst>
                                      </p:cBhvr>
                                      <p:to>
                                        <p:strVal val="visible"/>
                                      </p:to>
                                    </p:set>
                                    <p:anim calcmode="lin" valueType="num">
                                      <p:cBhvr>
                                        <p:cTn id="55" dur="500" fill="hold"/>
                                        <p:tgtEl>
                                          <p:spTgt spid="47107">
                                            <p:txEl>
                                              <p:pRg st="8" end="8"/>
                                            </p:txEl>
                                          </p:spTgt>
                                        </p:tgtEl>
                                        <p:attrNameLst>
                                          <p:attrName>ppt_w</p:attrName>
                                        </p:attrNameLst>
                                      </p:cBhvr>
                                      <p:tavLst>
                                        <p:tav tm="0">
                                          <p:val>
                                            <p:fltVal val="0"/>
                                          </p:val>
                                        </p:tav>
                                        <p:tav tm="100000">
                                          <p:val>
                                            <p:strVal val="#ppt_w"/>
                                          </p:val>
                                        </p:tav>
                                      </p:tavLst>
                                    </p:anim>
                                    <p:anim calcmode="lin" valueType="num">
                                      <p:cBhvr>
                                        <p:cTn id="56" dur="500" fill="hold"/>
                                        <p:tgtEl>
                                          <p:spTgt spid="47107">
                                            <p:txEl>
                                              <p:pRg st="8" end="8"/>
                                            </p:txEl>
                                          </p:spTgt>
                                        </p:tgtEl>
                                        <p:attrNameLst>
                                          <p:attrName>ppt_h</p:attrName>
                                        </p:attrNameLst>
                                      </p:cBhvr>
                                      <p:tavLst>
                                        <p:tav tm="0">
                                          <p:val>
                                            <p:strVal val="#ppt_h"/>
                                          </p:val>
                                        </p:tav>
                                        <p:tav tm="100000">
                                          <p:val>
                                            <p:strVal val="#ppt_h"/>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17" presetClass="entr" presetSubtype="10" fill="hold" grpId="0" nodeType="clickEffect">
                                  <p:stCondLst>
                                    <p:cond delay="0"/>
                                  </p:stCondLst>
                                  <p:childTnLst>
                                    <p:set>
                                      <p:cBhvr>
                                        <p:cTn id="60" dur="1" fill="hold">
                                          <p:stCondLst>
                                            <p:cond delay="0"/>
                                          </p:stCondLst>
                                        </p:cTn>
                                        <p:tgtEl>
                                          <p:spTgt spid="47107">
                                            <p:txEl>
                                              <p:pRg st="9" end="9"/>
                                            </p:txEl>
                                          </p:spTgt>
                                        </p:tgtEl>
                                        <p:attrNameLst>
                                          <p:attrName>style.visibility</p:attrName>
                                        </p:attrNameLst>
                                      </p:cBhvr>
                                      <p:to>
                                        <p:strVal val="visible"/>
                                      </p:to>
                                    </p:set>
                                    <p:anim calcmode="lin" valueType="num">
                                      <p:cBhvr>
                                        <p:cTn id="61" dur="500" fill="hold"/>
                                        <p:tgtEl>
                                          <p:spTgt spid="47107">
                                            <p:txEl>
                                              <p:pRg st="9" end="9"/>
                                            </p:txEl>
                                          </p:spTgt>
                                        </p:tgtEl>
                                        <p:attrNameLst>
                                          <p:attrName>ppt_w</p:attrName>
                                        </p:attrNameLst>
                                      </p:cBhvr>
                                      <p:tavLst>
                                        <p:tav tm="0">
                                          <p:val>
                                            <p:fltVal val="0"/>
                                          </p:val>
                                        </p:tav>
                                        <p:tav tm="100000">
                                          <p:val>
                                            <p:strVal val="#ppt_w"/>
                                          </p:val>
                                        </p:tav>
                                      </p:tavLst>
                                    </p:anim>
                                    <p:anim calcmode="lin" valueType="num">
                                      <p:cBhvr>
                                        <p:cTn id="62" dur="500" fill="hold"/>
                                        <p:tgtEl>
                                          <p:spTgt spid="47107">
                                            <p:txEl>
                                              <p:pRg st="9" end="9"/>
                                            </p:txEl>
                                          </p:spTgt>
                                        </p:tgtEl>
                                        <p:attrNameLst>
                                          <p:attrName>ppt_h</p:attrName>
                                        </p:attrNameLst>
                                      </p:cBhvr>
                                      <p:tavLst>
                                        <p:tav tm="0">
                                          <p:val>
                                            <p:strVal val="#ppt_h"/>
                                          </p:val>
                                        </p:tav>
                                        <p:tav tm="100000">
                                          <p:val>
                                            <p:strVal val="#ppt_h"/>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17" presetClass="entr" presetSubtype="10" fill="hold" grpId="0" nodeType="clickEffect">
                                  <p:stCondLst>
                                    <p:cond delay="0"/>
                                  </p:stCondLst>
                                  <p:childTnLst>
                                    <p:set>
                                      <p:cBhvr>
                                        <p:cTn id="66" dur="1" fill="hold">
                                          <p:stCondLst>
                                            <p:cond delay="0"/>
                                          </p:stCondLst>
                                        </p:cTn>
                                        <p:tgtEl>
                                          <p:spTgt spid="47107">
                                            <p:txEl>
                                              <p:pRg st="10" end="10"/>
                                            </p:txEl>
                                          </p:spTgt>
                                        </p:tgtEl>
                                        <p:attrNameLst>
                                          <p:attrName>style.visibility</p:attrName>
                                        </p:attrNameLst>
                                      </p:cBhvr>
                                      <p:to>
                                        <p:strVal val="visible"/>
                                      </p:to>
                                    </p:set>
                                    <p:anim calcmode="lin" valueType="num">
                                      <p:cBhvr>
                                        <p:cTn id="67" dur="500" fill="hold"/>
                                        <p:tgtEl>
                                          <p:spTgt spid="47107">
                                            <p:txEl>
                                              <p:pRg st="10" end="10"/>
                                            </p:txEl>
                                          </p:spTgt>
                                        </p:tgtEl>
                                        <p:attrNameLst>
                                          <p:attrName>ppt_w</p:attrName>
                                        </p:attrNameLst>
                                      </p:cBhvr>
                                      <p:tavLst>
                                        <p:tav tm="0">
                                          <p:val>
                                            <p:fltVal val="0"/>
                                          </p:val>
                                        </p:tav>
                                        <p:tav tm="100000">
                                          <p:val>
                                            <p:strVal val="#ppt_w"/>
                                          </p:val>
                                        </p:tav>
                                      </p:tavLst>
                                    </p:anim>
                                    <p:anim calcmode="lin" valueType="num">
                                      <p:cBhvr>
                                        <p:cTn id="68" dur="500" fill="hold"/>
                                        <p:tgtEl>
                                          <p:spTgt spid="47107">
                                            <p:txEl>
                                              <p:pRg st="10" end="10"/>
                                            </p:txEl>
                                          </p:spTgt>
                                        </p:tgtEl>
                                        <p:attrNameLst>
                                          <p:attrName>ppt_h</p:attrName>
                                        </p:attrNameLst>
                                      </p:cBhvr>
                                      <p:tavLst>
                                        <p:tav tm="0">
                                          <p:val>
                                            <p:strVal val="#ppt_h"/>
                                          </p:val>
                                        </p:tav>
                                        <p:tav tm="100000">
                                          <p:val>
                                            <p:strVal val="#ppt_h"/>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17" presetClass="entr" presetSubtype="10" fill="hold" grpId="0" nodeType="clickEffect">
                                  <p:stCondLst>
                                    <p:cond delay="0"/>
                                  </p:stCondLst>
                                  <p:childTnLst>
                                    <p:set>
                                      <p:cBhvr>
                                        <p:cTn id="72" dur="1" fill="hold">
                                          <p:stCondLst>
                                            <p:cond delay="0"/>
                                          </p:stCondLst>
                                        </p:cTn>
                                        <p:tgtEl>
                                          <p:spTgt spid="47107">
                                            <p:txEl>
                                              <p:pRg st="11" end="11"/>
                                            </p:txEl>
                                          </p:spTgt>
                                        </p:tgtEl>
                                        <p:attrNameLst>
                                          <p:attrName>style.visibility</p:attrName>
                                        </p:attrNameLst>
                                      </p:cBhvr>
                                      <p:to>
                                        <p:strVal val="visible"/>
                                      </p:to>
                                    </p:set>
                                    <p:anim calcmode="lin" valueType="num">
                                      <p:cBhvr>
                                        <p:cTn id="73" dur="500" fill="hold"/>
                                        <p:tgtEl>
                                          <p:spTgt spid="47107">
                                            <p:txEl>
                                              <p:pRg st="11" end="11"/>
                                            </p:txEl>
                                          </p:spTgt>
                                        </p:tgtEl>
                                        <p:attrNameLst>
                                          <p:attrName>ppt_w</p:attrName>
                                        </p:attrNameLst>
                                      </p:cBhvr>
                                      <p:tavLst>
                                        <p:tav tm="0">
                                          <p:val>
                                            <p:fltVal val="0"/>
                                          </p:val>
                                        </p:tav>
                                        <p:tav tm="100000">
                                          <p:val>
                                            <p:strVal val="#ppt_w"/>
                                          </p:val>
                                        </p:tav>
                                      </p:tavLst>
                                    </p:anim>
                                    <p:anim calcmode="lin" valueType="num">
                                      <p:cBhvr>
                                        <p:cTn id="74" dur="500" fill="hold"/>
                                        <p:tgtEl>
                                          <p:spTgt spid="47107">
                                            <p:txEl>
                                              <p:pRg st="11" end="11"/>
                                            </p:txEl>
                                          </p:spTgt>
                                        </p:tgtEl>
                                        <p:attrNameLst>
                                          <p:attrName>ppt_h</p:attrName>
                                        </p:attrNameLst>
                                      </p:cBhvr>
                                      <p:tavLst>
                                        <p:tav tm="0">
                                          <p:val>
                                            <p:strVal val="#ppt_h"/>
                                          </p:val>
                                        </p:tav>
                                        <p:tav tm="100000">
                                          <p:val>
                                            <p:strVal val="#ppt_h"/>
                                          </p:val>
                                        </p:tav>
                                      </p:tavLst>
                                    </p:anim>
                                  </p:childTnLst>
                                </p:cTn>
                              </p:par>
                            </p:childTnLst>
                          </p:cTn>
                        </p:par>
                      </p:childTnLst>
                    </p:cTn>
                  </p:par>
                  <p:par>
                    <p:cTn id="75" fill="hold" nodeType="clickPar">
                      <p:stCondLst>
                        <p:cond delay="indefinite"/>
                      </p:stCondLst>
                      <p:childTnLst>
                        <p:par>
                          <p:cTn id="76" fill="hold" nodeType="withGroup">
                            <p:stCondLst>
                              <p:cond delay="0"/>
                            </p:stCondLst>
                            <p:childTnLst>
                              <p:par>
                                <p:cTn id="77" presetID="17" presetClass="entr" presetSubtype="10" fill="hold" grpId="0" nodeType="clickEffect">
                                  <p:stCondLst>
                                    <p:cond delay="0"/>
                                  </p:stCondLst>
                                  <p:childTnLst>
                                    <p:set>
                                      <p:cBhvr>
                                        <p:cTn id="78" dur="1" fill="hold">
                                          <p:stCondLst>
                                            <p:cond delay="0"/>
                                          </p:stCondLst>
                                        </p:cTn>
                                        <p:tgtEl>
                                          <p:spTgt spid="47107">
                                            <p:txEl>
                                              <p:pRg st="12" end="12"/>
                                            </p:txEl>
                                          </p:spTgt>
                                        </p:tgtEl>
                                        <p:attrNameLst>
                                          <p:attrName>style.visibility</p:attrName>
                                        </p:attrNameLst>
                                      </p:cBhvr>
                                      <p:to>
                                        <p:strVal val="visible"/>
                                      </p:to>
                                    </p:set>
                                    <p:anim calcmode="lin" valueType="num">
                                      <p:cBhvr>
                                        <p:cTn id="79" dur="500" fill="hold"/>
                                        <p:tgtEl>
                                          <p:spTgt spid="47107">
                                            <p:txEl>
                                              <p:pRg st="12" end="12"/>
                                            </p:txEl>
                                          </p:spTgt>
                                        </p:tgtEl>
                                        <p:attrNameLst>
                                          <p:attrName>ppt_w</p:attrName>
                                        </p:attrNameLst>
                                      </p:cBhvr>
                                      <p:tavLst>
                                        <p:tav tm="0">
                                          <p:val>
                                            <p:fltVal val="0"/>
                                          </p:val>
                                        </p:tav>
                                        <p:tav tm="100000">
                                          <p:val>
                                            <p:strVal val="#ppt_w"/>
                                          </p:val>
                                        </p:tav>
                                      </p:tavLst>
                                    </p:anim>
                                    <p:anim calcmode="lin" valueType="num">
                                      <p:cBhvr>
                                        <p:cTn id="80" dur="500" fill="hold"/>
                                        <p:tgtEl>
                                          <p:spTgt spid="47107">
                                            <p:txEl>
                                              <p:pRg st="12" end="12"/>
                                            </p:txEl>
                                          </p:spTgt>
                                        </p:tgtEl>
                                        <p:attrNameLst>
                                          <p:attrName>ppt_h</p:attrName>
                                        </p:attrNameLst>
                                      </p:cBhvr>
                                      <p:tavLst>
                                        <p:tav tm="0">
                                          <p:val>
                                            <p:strVal val="#ppt_h"/>
                                          </p:val>
                                        </p:tav>
                                        <p:tav tm="100000">
                                          <p:val>
                                            <p:strVal val="#ppt_h"/>
                                          </p:val>
                                        </p:tav>
                                      </p:tavLst>
                                    </p:anim>
                                  </p:childTnLst>
                                </p:cTn>
                              </p:par>
                            </p:childTnLst>
                          </p:cTn>
                        </p:par>
                      </p:childTnLst>
                    </p:cTn>
                  </p:par>
                  <p:par>
                    <p:cTn id="81" fill="hold" nodeType="clickPar">
                      <p:stCondLst>
                        <p:cond delay="indefinite"/>
                      </p:stCondLst>
                      <p:childTnLst>
                        <p:par>
                          <p:cTn id="82" fill="hold" nodeType="withGroup">
                            <p:stCondLst>
                              <p:cond delay="0"/>
                            </p:stCondLst>
                            <p:childTnLst>
                              <p:par>
                                <p:cTn id="83" presetID="17" presetClass="entr" presetSubtype="10" fill="hold" grpId="0" nodeType="clickEffect">
                                  <p:stCondLst>
                                    <p:cond delay="0"/>
                                  </p:stCondLst>
                                  <p:childTnLst>
                                    <p:set>
                                      <p:cBhvr>
                                        <p:cTn id="84" dur="1" fill="hold">
                                          <p:stCondLst>
                                            <p:cond delay="0"/>
                                          </p:stCondLst>
                                        </p:cTn>
                                        <p:tgtEl>
                                          <p:spTgt spid="47107">
                                            <p:txEl>
                                              <p:pRg st="13" end="13"/>
                                            </p:txEl>
                                          </p:spTgt>
                                        </p:tgtEl>
                                        <p:attrNameLst>
                                          <p:attrName>style.visibility</p:attrName>
                                        </p:attrNameLst>
                                      </p:cBhvr>
                                      <p:to>
                                        <p:strVal val="visible"/>
                                      </p:to>
                                    </p:set>
                                    <p:anim calcmode="lin" valueType="num">
                                      <p:cBhvr>
                                        <p:cTn id="85" dur="500" fill="hold"/>
                                        <p:tgtEl>
                                          <p:spTgt spid="47107">
                                            <p:txEl>
                                              <p:pRg st="13" end="13"/>
                                            </p:txEl>
                                          </p:spTgt>
                                        </p:tgtEl>
                                        <p:attrNameLst>
                                          <p:attrName>ppt_w</p:attrName>
                                        </p:attrNameLst>
                                      </p:cBhvr>
                                      <p:tavLst>
                                        <p:tav tm="0">
                                          <p:val>
                                            <p:fltVal val="0"/>
                                          </p:val>
                                        </p:tav>
                                        <p:tav tm="100000">
                                          <p:val>
                                            <p:strVal val="#ppt_w"/>
                                          </p:val>
                                        </p:tav>
                                      </p:tavLst>
                                    </p:anim>
                                    <p:anim calcmode="lin" valueType="num">
                                      <p:cBhvr>
                                        <p:cTn id="86" dur="500" fill="hold"/>
                                        <p:tgtEl>
                                          <p:spTgt spid="47107">
                                            <p:txEl>
                                              <p:pRg st="13" end="13"/>
                                            </p:txEl>
                                          </p:spTgt>
                                        </p:tgtEl>
                                        <p:attrNameLst>
                                          <p:attrName>ppt_h</p:attrName>
                                        </p:attrNameLst>
                                      </p:cBhvr>
                                      <p:tavLst>
                                        <p:tav tm="0">
                                          <p:val>
                                            <p:strVal val="#ppt_h"/>
                                          </p:val>
                                        </p:tav>
                                        <p:tav tm="100000">
                                          <p:val>
                                            <p:strVal val="#ppt_h"/>
                                          </p:val>
                                        </p:tav>
                                      </p:tavLst>
                                    </p:anim>
                                  </p:childTnLst>
                                </p:cTn>
                              </p:par>
                            </p:childTnLst>
                          </p:cTn>
                        </p:par>
                      </p:childTnLst>
                    </p:cTn>
                  </p:par>
                  <p:par>
                    <p:cTn id="87" fill="hold" nodeType="clickPar">
                      <p:stCondLst>
                        <p:cond delay="indefinite"/>
                      </p:stCondLst>
                      <p:childTnLst>
                        <p:par>
                          <p:cTn id="88" fill="hold" nodeType="withGroup">
                            <p:stCondLst>
                              <p:cond delay="0"/>
                            </p:stCondLst>
                            <p:childTnLst>
                              <p:par>
                                <p:cTn id="89" presetID="17" presetClass="entr" presetSubtype="10" fill="hold" grpId="0" nodeType="clickEffect">
                                  <p:stCondLst>
                                    <p:cond delay="0"/>
                                  </p:stCondLst>
                                  <p:childTnLst>
                                    <p:set>
                                      <p:cBhvr>
                                        <p:cTn id="90" dur="1" fill="hold">
                                          <p:stCondLst>
                                            <p:cond delay="0"/>
                                          </p:stCondLst>
                                        </p:cTn>
                                        <p:tgtEl>
                                          <p:spTgt spid="47107">
                                            <p:txEl>
                                              <p:pRg st="14" end="14"/>
                                            </p:txEl>
                                          </p:spTgt>
                                        </p:tgtEl>
                                        <p:attrNameLst>
                                          <p:attrName>style.visibility</p:attrName>
                                        </p:attrNameLst>
                                      </p:cBhvr>
                                      <p:to>
                                        <p:strVal val="visible"/>
                                      </p:to>
                                    </p:set>
                                    <p:anim calcmode="lin" valueType="num">
                                      <p:cBhvr>
                                        <p:cTn id="91" dur="500" fill="hold"/>
                                        <p:tgtEl>
                                          <p:spTgt spid="47107">
                                            <p:txEl>
                                              <p:pRg st="14" end="14"/>
                                            </p:txEl>
                                          </p:spTgt>
                                        </p:tgtEl>
                                        <p:attrNameLst>
                                          <p:attrName>ppt_w</p:attrName>
                                        </p:attrNameLst>
                                      </p:cBhvr>
                                      <p:tavLst>
                                        <p:tav tm="0">
                                          <p:val>
                                            <p:fltVal val="0"/>
                                          </p:val>
                                        </p:tav>
                                        <p:tav tm="100000">
                                          <p:val>
                                            <p:strVal val="#ppt_w"/>
                                          </p:val>
                                        </p:tav>
                                      </p:tavLst>
                                    </p:anim>
                                    <p:anim calcmode="lin" valueType="num">
                                      <p:cBhvr>
                                        <p:cTn id="92" dur="500" fill="hold"/>
                                        <p:tgtEl>
                                          <p:spTgt spid="47107">
                                            <p:txEl>
                                              <p:pRg st="14" end="14"/>
                                            </p:txEl>
                                          </p:spTgt>
                                        </p:tgtEl>
                                        <p:attrNameLst>
                                          <p:attrName>ppt_h</p:attrName>
                                        </p:attrNameLst>
                                      </p:cBhvr>
                                      <p:tavLst>
                                        <p:tav tm="0">
                                          <p:val>
                                            <p:strVal val="#ppt_h"/>
                                          </p:val>
                                        </p:tav>
                                        <p:tav tm="100000">
                                          <p:val>
                                            <p:strVal val="#ppt_h"/>
                                          </p:val>
                                        </p:tav>
                                      </p:tavLst>
                                    </p:anim>
                                  </p:childTnLst>
                                </p:cTn>
                              </p:par>
                            </p:childTnLst>
                          </p:cTn>
                        </p:par>
                      </p:childTnLst>
                    </p:cTn>
                  </p:par>
                  <p:par>
                    <p:cTn id="93" fill="hold" nodeType="clickPar">
                      <p:stCondLst>
                        <p:cond delay="indefinite"/>
                      </p:stCondLst>
                      <p:childTnLst>
                        <p:par>
                          <p:cTn id="94" fill="hold" nodeType="withGroup">
                            <p:stCondLst>
                              <p:cond delay="0"/>
                            </p:stCondLst>
                            <p:childTnLst>
                              <p:par>
                                <p:cTn id="95" presetID="17" presetClass="entr" presetSubtype="10" fill="hold" grpId="0" nodeType="clickEffect">
                                  <p:stCondLst>
                                    <p:cond delay="0"/>
                                  </p:stCondLst>
                                  <p:childTnLst>
                                    <p:set>
                                      <p:cBhvr>
                                        <p:cTn id="96" dur="1" fill="hold">
                                          <p:stCondLst>
                                            <p:cond delay="0"/>
                                          </p:stCondLst>
                                        </p:cTn>
                                        <p:tgtEl>
                                          <p:spTgt spid="47107">
                                            <p:txEl>
                                              <p:pRg st="15" end="15"/>
                                            </p:txEl>
                                          </p:spTgt>
                                        </p:tgtEl>
                                        <p:attrNameLst>
                                          <p:attrName>style.visibility</p:attrName>
                                        </p:attrNameLst>
                                      </p:cBhvr>
                                      <p:to>
                                        <p:strVal val="visible"/>
                                      </p:to>
                                    </p:set>
                                    <p:anim calcmode="lin" valueType="num">
                                      <p:cBhvr>
                                        <p:cTn id="97" dur="500" fill="hold"/>
                                        <p:tgtEl>
                                          <p:spTgt spid="47107">
                                            <p:txEl>
                                              <p:pRg st="15" end="15"/>
                                            </p:txEl>
                                          </p:spTgt>
                                        </p:tgtEl>
                                        <p:attrNameLst>
                                          <p:attrName>ppt_w</p:attrName>
                                        </p:attrNameLst>
                                      </p:cBhvr>
                                      <p:tavLst>
                                        <p:tav tm="0">
                                          <p:val>
                                            <p:fltVal val="0"/>
                                          </p:val>
                                        </p:tav>
                                        <p:tav tm="100000">
                                          <p:val>
                                            <p:strVal val="#ppt_w"/>
                                          </p:val>
                                        </p:tav>
                                      </p:tavLst>
                                    </p:anim>
                                    <p:anim calcmode="lin" valueType="num">
                                      <p:cBhvr>
                                        <p:cTn id="98" dur="500" fill="hold"/>
                                        <p:tgtEl>
                                          <p:spTgt spid="47107">
                                            <p:txEl>
                                              <p:pRg st="15" end="15"/>
                                            </p:txEl>
                                          </p:spTgt>
                                        </p:tgtEl>
                                        <p:attrNameLst>
                                          <p:attrName>ppt_h</p:attrName>
                                        </p:attrNameLst>
                                      </p:cBhvr>
                                      <p:tavLst>
                                        <p:tav tm="0">
                                          <p:val>
                                            <p:strVal val="#ppt_h"/>
                                          </p:val>
                                        </p:tav>
                                        <p:tav tm="100000">
                                          <p:val>
                                            <p:strVal val="#ppt_h"/>
                                          </p:val>
                                        </p:tav>
                                      </p:tavLst>
                                    </p:anim>
                                  </p:childTnLst>
                                </p:cTn>
                              </p:par>
                            </p:childTnLst>
                          </p:cTn>
                        </p:par>
                      </p:childTnLst>
                    </p:cTn>
                  </p:par>
                  <p:par>
                    <p:cTn id="99" fill="hold" nodeType="clickPar">
                      <p:stCondLst>
                        <p:cond delay="indefinite"/>
                      </p:stCondLst>
                      <p:childTnLst>
                        <p:par>
                          <p:cTn id="100" fill="hold" nodeType="withGroup">
                            <p:stCondLst>
                              <p:cond delay="0"/>
                            </p:stCondLst>
                            <p:childTnLst>
                              <p:par>
                                <p:cTn id="101" presetID="17" presetClass="entr" presetSubtype="10" fill="hold" grpId="0" nodeType="clickEffect">
                                  <p:stCondLst>
                                    <p:cond delay="0"/>
                                  </p:stCondLst>
                                  <p:childTnLst>
                                    <p:set>
                                      <p:cBhvr>
                                        <p:cTn id="102" dur="1" fill="hold">
                                          <p:stCondLst>
                                            <p:cond delay="0"/>
                                          </p:stCondLst>
                                        </p:cTn>
                                        <p:tgtEl>
                                          <p:spTgt spid="47107">
                                            <p:txEl>
                                              <p:pRg st="16" end="16"/>
                                            </p:txEl>
                                          </p:spTgt>
                                        </p:tgtEl>
                                        <p:attrNameLst>
                                          <p:attrName>style.visibility</p:attrName>
                                        </p:attrNameLst>
                                      </p:cBhvr>
                                      <p:to>
                                        <p:strVal val="visible"/>
                                      </p:to>
                                    </p:set>
                                    <p:anim calcmode="lin" valueType="num">
                                      <p:cBhvr>
                                        <p:cTn id="103" dur="500" fill="hold"/>
                                        <p:tgtEl>
                                          <p:spTgt spid="47107">
                                            <p:txEl>
                                              <p:pRg st="16" end="16"/>
                                            </p:txEl>
                                          </p:spTgt>
                                        </p:tgtEl>
                                        <p:attrNameLst>
                                          <p:attrName>ppt_w</p:attrName>
                                        </p:attrNameLst>
                                      </p:cBhvr>
                                      <p:tavLst>
                                        <p:tav tm="0">
                                          <p:val>
                                            <p:fltVal val="0"/>
                                          </p:val>
                                        </p:tav>
                                        <p:tav tm="100000">
                                          <p:val>
                                            <p:strVal val="#ppt_w"/>
                                          </p:val>
                                        </p:tav>
                                      </p:tavLst>
                                    </p:anim>
                                    <p:anim calcmode="lin" valueType="num">
                                      <p:cBhvr>
                                        <p:cTn id="104" dur="500" fill="hold"/>
                                        <p:tgtEl>
                                          <p:spTgt spid="47107">
                                            <p:txEl>
                                              <p:pRg st="16" end="16"/>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107" grpId="0" build="p" autoUpdateAnimBg="0"/>
    </p:bldLst>
  </p:timing>
</p:sld>
</file>

<file path=ppt/slides/slide197.xml><?xml version="1.0" encoding="utf-8"?>
<p:sld xmlns:a="http://schemas.openxmlformats.org/drawingml/2006/main" xmlns:r="http://schemas.openxmlformats.org/officeDocument/2006/relationships" xmlns:p="http://schemas.openxmlformats.org/presentationml/2006/main">
  <p:cSld>
    <p:bg>
      <p:bgPr>
        <a:solidFill>
          <a:srgbClr val="800000"/>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D5A1F0C-DDD0-405C-91E9-B8FA2E5CAE1D}"/>
              </a:ext>
            </a:extLst>
          </p:cNvPr>
          <p:cNvSpPr>
            <a:spLocks noGrp="1"/>
          </p:cNvSpPr>
          <p:nvPr>
            <p:ph type="ctrTitle"/>
          </p:nvPr>
        </p:nvSpPr>
        <p:spPr>
          <a:xfrm>
            <a:off x="1299411" y="3195586"/>
            <a:ext cx="9567511" cy="1486475"/>
          </a:xfrm>
        </p:spPr>
        <p:txBody>
          <a:bodyPr/>
          <a:lstStyle/>
          <a:p>
            <a:r>
              <a:rPr lang="en-US" b="1" dirty="0">
                <a:solidFill>
                  <a:srgbClr val="8B2939"/>
                </a:solidFill>
                <a:effectLst>
                  <a:outerShdw blurRad="38100" dist="38100" dir="2700000" algn="tl">
                    <a:srgbClr val="000000">
                      <a:alpha val="43137"/>
                    </a:srgbClr>
                  </a:outerShdw>
                </a:effectLst>
                <a:latin typeface="Papyrus" panose="03070502060502030205" pitchFamily="66" charset="0"/>
              </a:rPr>
              <a:t>Honesty </a:t>
            </a:r>
            <a:br>
              <a:rPr lang="en-US" b="1" dirty="0">
                <a:solidFill>
                  <a:srgbClr val="8B2939"/>
                </a:solidFill>
                <a:effectLst>
                  <a:outerShdw blurRad="38100" dist="38100" dir="2700000" algn="tl">
                    <a:srgbClr val="000000">
                      <a:alpha val="43137"/>
                    </a:srgbClr>
                  </a:outerShdw>
                </a:effectLst>
                <a:latin typeface="Papyrus" panose="03070502060502030205" pitchFamily="66" charset="0"/>
              </a:rPr>
            </a:br>
            <a:r>
              <a:rPr lang="en-US" b="1" dirty="0">
                <a:solidFill>
                  <a:srgbClr val="8B2939"/>
                </a:solidFill>
                <a:effectLst>
                  <a:outerShdw blurRad="38100" dist="38100" dir="2700000" algn="tl">
                    <a:srgbClr val="000000">
                      <a:alpha val="43137"/>
                    </a:srgbClr>
                  </a:outerShdw>
                </a:effectLst>
                <a:latin typeface="Papyrus" panose="03070502060502030205" pitchFamily="66" charset="0"/>
              </a:rPr>
              <a:t>&amp; Humility</a:t>
            </a:r>
            <a:br>
              <a:rPr lang="en-US" b="1" dirty="0">
                <a:solidFill>
                  <a:srgbClr val="8B2939"/>
                </a:solidFill>
                <a:effectLst>
                  <a:outerShdw blurRad="38100" dist="38100" dir="2700000" algn="tl">
                    <a:srgbClr val="000000">
                      <a:alpha val="43137"/>
                    </a:srgbClr>
                  </a:outerShdw>
                </a:effectLst>
                <a:latin typeface="Papyrus" panose="03070502060502030205" pitchFamily="66" charset="0"/>
              </a:rPr>
            </a:br>
            <a:endParaRPr lang="en-US" b="1" dirty="0">
              <a:solidFill>
                <a:srgbClr val="8B2939"/>
              </a:solidFill>
              <a:effectLst>
                <a:outerShdw blurRad="38100" dist="38100" dir="2700000" algn="tl">
                  <a:srgbClr val="000000">
                    <a:alpha val="43137"/>
                  </a:srgbClr>
                </a:outerShdw>
              </a:effectLst>
              <a:latin typeface="Papyrus" panose="03070502060502030205" pitchFamily="66" charset="0"/>
            </a:endParaRPr>
          </a:p>
        </p:txBody>
      </p:sp>
    </p:spTree>
    <p:extLst>
      <p:ext uri="{BB962C8B-B14F-4D97-AF65-F5344CB8AC3E}">
        <p14:creationId xmlns:p14="http://schemas.microsoft.com/office/powerpoint/2010/main" val="928731553"/>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86050" name="Rectangle 3">
            <a:extLst>
              <a:ext uri="{FF2B5EF4-FFF2-40B4-BE49-F238E27FC236}">
                <a16:creationId xmlns:a16="http://schemas.microsoft.com/office/drawing/2014/main" id="{44052840-46F9-468E-A2C5-BE1F0A87E520}"/>
              </a:ext>
            </a:extLst>
          </p:cNvPr>
          <p:cNvSpPr>
            <a:spLocks noGrp="1" noChangeArrowheads="1"/>
          </p:cNvSpPr>
          <p:nvPr>
            <p:ph type="ctrTitle"/>
          </p:nvPr>
        </p:nvSpPr>
        <p:spPr>
          <a:xfrm flipV="1">
            <a:off x="2209800" y="-109538"/>
            <a:ext cx="7772400" cy="109538"/>
          </a:xfrm>
        </p:spPr>
        <p:txBody>
          <a:bodyPr/>
          <a:lstStyle/>
          <a:p>
            <a:pPr eaLnBrk="1" hangingPunct="1"/>
            <a:endParaRPr lang="en-US" altLang="en-US"/>
          </a:p>
        </p:txBody>
      </p:sp>
      <p:sp>
        <p:nvSpPr>
          <p:cNvPr id="10244" name="Rectangle 4">
            <a:extLst>
              <a:ext uri="{FF2B5EF4-FFF2-40B4-BE49-F238E27FC236}">
                <a16:creationId xmlns:a16="http://schemas.microsoft.com/office/drawing/2014/main" id="{466B9A0E-76DC-4DCC-80DF-E95FF8216102}"/>
              </a:ext>
            </a:extLst>
          </p:cNvPr>
          <p:cNvSpPr>
            <a:spLocks noGrp="1" noChangeArrowheads="1"/>
          </p:cNvSpPr>
          <p:nvPr>
            <p:ph type="subTitle" idx="1"/>
          </p:nvPr>
        </p:nvSpPr>
        <p:spPr>
          <a:xfrm>
            <a:off x="0" y="5410200"/>
            <a:ext cx="12192000" cy="1447800"/>
          </a:xfrm>
        </p:spPr>
        <p:txBody>
          <a:bodyPr/>
          <a:lstStyle/>
          <a:p>
            <a:pPr eaLnBrk="1" hangingPunct="1">
              <a:defRPr/>
            </a:pPr>
            <a:r>
              <a:rPr lang="en-US" sz="8800" dirty="0">
                <a:solidFill>
                  <a:srgbClr val="00B0F0"/>
                </a:solidFill>
                <a:effectLst>
                  <a:outerShdw blurRad="38100" dist="38100" dir="2700000" algn="tl">
                    <a:srgbClr val="C0C0C0"/>
                  </a:outerShdw>
                </a:effectLst>
                <a:latin typeface="Jokerman" panose="04090605060D06020702" pitchFamily="82" charset="0"/>
              </a:rPr>
              <a:t>Honesty In Prayer</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6146" name="Rectangle 2" descr="Papyrus">
            <a:extLst>
              <a:ext uri="{FF2B5EF4-FFF2-40B4-BE49-F238E27FC236}">
                <a16:creationId xmlns:a16="http://schemas.microsoft.com/office/drawing/2014/main" id="{6768FB0D-F17B-4F3C-B5BF-58AE52FA029A}"/>
              </a:ext>
            </a:extLst>
          </p:cNvPr>
          <p:cNvSpPr>
            <a:spLocks noGrp="1" noChangeArrowheads="1"/>
          </p:cNvSpPr>
          <p:nvPr>
            <p:ph type="title"/>
          </p:nvPr>
        </p:nvSpPr>
        <p:spPr>
          <a:xfrm>
            <a:off x="1524000" y="0"/>
            <a:ext cx="9144000" cy="762000"/>
          </a:xfrm>
          <a:blipFill dpi="0" rotWithShape="0">
            <a:blip r:embed="rId4" cstate="print"/>
            <a:srcRect/>
            <a:tile tx="0" ty="0" sx="100000" sy="100000" flip="none" algn="tl"/>
          </a:blipFill>
        </p:spPr>
        <p:txBody>
          <a:bodyPr/>
          <a:lstStyle/>
          <a:p>
            <a:pPr eaLnBrk="1" hangingPunct="1">
              <a:defRPr/>
            </a:pPr>
            <a:r>
              <a:rPr lang="en-US">
                <a:solidFill>
                  <a:schemeClr val="bg1"/>
                </a:solidFill>
                <a:effectLst>
                  <a:outerShdw blurRad="38100" dist="38100" dir="2700000" algn="tl">
                    <a:srgbClr val="000000"/>
                  </a:outerShdw>
                </a:effectLst>
              </a:rPr>
              <a:t>E. M. Bounds:  Prayer &amp; Humility</a:t>
            </a:r>
          </a:p>
        </p:txBody>
      </p:sp>
      <p:sp>
        <p:nvSpPr>
          <p:cNvPr id="6147" name="Rectangle 3">
            <a:extLst>
              <a:ext uri="{FF2B5EF4-FFF2-40B4-BE49-F238E27FC236}">
                <a16:creationId xmlns:a16="http://schemas.microsoft.com/office/drawing/2014/main" id="{80201185-C544-4F64-98AF-5F45A54A8B95}"/>
              </a:ext>
            </a:extLst>
          </p:cNvPr>
          <p:cNvSpPr>
            <a:spLocks noGrp="1" noChangeArrowheads="1"/>
          </p:cNvSpPr>
          <p:nvPr>
            <p:ph type="body" idx="1"/>
          </p:nvPr>
        </p:nvSpPr>
        <p:spPr>
          <a:xfrm>
            <a:off x="1981200" y="762001"/>
            <a:ext cx="8229600" cy="5364163"/>
          </a:xfrm>
        </p:spPr>
        <p:txBody>
          <a:bodyPr/>
          <a:lstStyle/>
          <a:p>
            <a:pPr eaLnBrk="1" hangingPunct="1">
              <a:lnSpc>
                <a:spcPct val="90000"/>
              </a:lnSpc>
              <a:defRPr/>
            </a:pPr>
            <a:r>
              <a:rPr lang="en-US" sz="2800" dirty="0">
                <a:effectLst>
                  <a:outerShdw blurRad="38100" dist="38100" dir="2700000" algn="tl">
                    <a:srgbClr val="FFFFFF"/>
                  </a:outerShdw>
                </a:effectLst>
              </a:rPr>
              <a:t>Humility Is In Retirement From Public Attention</a:t>
            </a:r>
          </a:p>
          <a:p>
            <a:pPr eaLnBrk="1" hangingPunct="1">
              <a:lnSpc>
                <a:spcPct val="90000"/>
              </a:lnSpc>
              <a:defRPr/>
            </a:pPr>
            <a:r>
              <a:rPr lang="en-US" sz="2800" dirty="0">
                <a:effectLst>
                  <a:outerShdw blurRad="38100" dist="38100" dir="2700000" algn="tl">
                    <a:srgbClr val="FFFFFF"/>
                  </a:outerShdw>
                </a:effectLst>
              </a:rPr>
              <a:t>Humility Is In Disposition Given To Others Praise</a:t>
            </a:r>
          </a:p>
          <a:p>
            <a:pPr eaLnBrk="1" hangingPunct="1">
              <a:lnSpc>
                <a:spcPct val="90000"/>
              </a:lnSpc>
              <a:defRPr/>
            </a:pPr>
            <a:r>
              <a:rPr lang="en-US" sz="2800" dirty="0">
                <a:effectLst>
                  <a:outerShdw blurRad="38100" dist="38100" dir="2700000" algn="tl">
                    <a:srgbClr val="FFFFFF"/>
                  </a:outerShdw>
                </a:effectLst>
              </a:rPr>
              <a:t>Humility Is In Being Poor In Inner Spirit, Meek In Outer Behavior, &amp; Lowly In Heart Before God</a:t>
            </a:r>
          </a:p>
          <a:p>
            <a:pPr eaLnBrk="1" hangingPunct="1">
              <a:lnSpc>
                <a:spcPct val="90000"/>
              </a:lnSpc>
              <a:defRPr/>
            </a:pPr>
            <a:r>
              <a:rPr lang="en-US" sz="2800" dirty="0">
                <a:effectLst>
                  <a:outerShdw blurRad="38100" dist="38100" dir="2700000" algn="tl">
                    <a:srgbClr val="FFFFFF"/>
                  </a:outerShdw>
                </a:effectLst>
              </a:rPr>
              <a:t>Parable Of Pharisee &amp; Publican Is A Sermon In Brief On Improper Self-Praise &amp; Proper Humility:</a:t>
            </a:r>
          </a:p>
          <a:p>
            <a:pPr eaLnBrk="1" hangingPunct="1">
              <a:lnSpc>
                <a:spcPct val="90000"/>
              </a:lnSpc>
              <a:buFontTx/>
              <a:buNone/>
              <a:defRPr/>
            </a:pPr>
            <a:r>
              <a:rPr lang="en-US" sz="2800" b="1" dirty="0">
                <a:effectLst>
                  <a:outerShdw blurRad="38100" dist="38100" dir="2700000" algn="tl">
                    <a:srgbClr val="FFFFFF"/>
                  </a:outerShdw>
                </a:effectLst>
              </a:rPr>
              <a:t>   </a:t>
            </a:r>
            <a:r>
              <a:rPr lang="en-US" sz="2000" b="1" dirty="0">
                <a:effectLst>
                  <a:outerShdw blurRad="38100" dist="38100" dir="2700000" algn="tl">
                    <a:srgbClr val="FFFFFF"/>
                  </a:outerShdw>
                </a:effectLst>
              </a:rPr>
              <a:t>“The Pharisee seemed to be inured to prayer.  He leaves business and business hours and walks with steady and fixed steps up to the house of prayer.  The position and place are well chosen by him.  There is the sacred place, the sacred hour, and the sacred name, each and all invoked by this seemingly praying man.  But this praying ecclesiastic, though schooled in prayer, by training and by habit, prays not.  Words are uttered by him, but words are not prayer.  God hears his words only to condemn him… On the other hand, the publican…a sense of sin and a realization of utter unworthiness has fixed the roots of humility deep down in his soul, and has oppressed self and eye and heart, downward to the dust.”</a:t>
            </a:r>
            <a:endParaRPr lang="en-US" sz="2800" b="1" dirty="0">
              <a:effectLst>
                <a:outerShdw blurRad="38100" dist="38100" dir="2700000" algn="tl">
                  <a:srgbClr val="FFFFFF"/>
                </a:outerShdw>
              </a:effectLst>
            </a:endParaRPr>
          </a:p>
          <a:p>
            <a:pPr eaLnBrk="1" hangingPunct="1">
              <a:lnSpc>
                <a:spcPct val="90000"/>
              </a:lnSpc>
              <a:defRPr/>
            </a:pPr>
            <a:endParaRPr lang="en-US" sz="2800" dirty="0">
              <a:solidFill>
                <a:srgbClr val="FF9900"/>
              </a:solidFill>
              <a:effectLst>
                <a:outerShdw blurRad="38100" dist="38100" dir="2700000" algn="tl">
                  <a:srgbClr val="000000"/>
                </a:outerShdw>
              </a:effectLst>
            </a:endParaRPr>
          </a:p>
        </p:txBody>
      </p:sp>
      <p:sp>
        <p:nvSpPr>
          <p:cNvPr id="6148" name="Comment 4">
            <a:extLst>
              <a:ext uri="{FF2B5EF4-FFF2-40B4-BE49-F238E27FC236}">
                <a16:creationId xmlns:a16="http://schemas.microsoft.com/office/drawing/2014/main" id="{025B9DAF-72E0-410B-9765-8680EA0683A9}"/>
              </a:ext>
            </a:extLst>
          </p:cNvPr>
          <p:cNvSpPr>
            <a:spLocks noChangeArrowheads="1"/>
          </p:cNvSpPr>
          <p:nvPr/>
        </p:nvSpPr>
        <p:spPr bwMode="auto">
          <a:xfrm>
            <a:off x="1539876" y="-1143000"/>
            <a:ext cx="4860925" cy="957262"/>
          </a:xfrm>
          <a:prstGeom prst="rect">
            <a:avLst/>
          </a:prstGeom>
          <a:solidFill>
            <a:srgbClr val="FCFF91"/>
          </a:solidFill>
          <a:ln w="9525">
            <a:solidFill>
              <a:srgbClr val="000000"/>
            </a:solidFill>
            <a:miter lim="800000"/>
            <a:headEnd/>
            <a:tailEnd/>
          </a:ln>
          <a:effectLst>
            <a:outerShdw dist="107763" dir="2700000" algn="ctr" rotWithShape="0">
              <a:srgbClr val="808080"/>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mn-ea"/>
                <a:cs typeface="+mn-cs"/>
              </a:rPr>
              <a:t>David Lee Burris:  Personal Prayer Unobserved &amp; Unheard Or Else Labeled Hypocritical</a:t>
            </a:r>
            <a:endParaRPr kumimoji="0" lang="en-US" sz="1600" b="0" i="0" u="none" strike="noStrike" kern="1200" cap="none" spc="0" normalizeH="0" baseline="0" noProof="0">
              <a:ln>
                <a:noFill/>
              </a:ln>
              <a:solidFill>
                <a:srgbClr val="000000"/>
              </a:solidFill>
              <a:effectLst/>
              <a:uLnTx/>
              <a:uFillTx/>
              <a:latin typeface="Arial" charset="0"/>
              <a:ea typeface="+mn-ea"/>
              <a:cs typeface="+mn-cs"/>
            </a:endParaRP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Arial" charset="0"/>
                <a:ea typeface="+mn-ea"/>
                <a:cs typeface="+mn-cs"/>
              </a:rPr>
              <a:t>Maya Angelou – “When I Say…  I Am A </a:t>
            </a:r>
            <a:r>
              <a:rPr kumimoji="0" lang="en-US" sz="1600" b="0" i="1" u="none" strike="noStrike" kern="1200" cap="none" spc="0" normalizeH="0" baseline="0" noProof="0">
                <a:ln>
                  <a:noFill/>
                </a:ln>
                <a:solidFill>
                  <a:srgbClr val="000000"/>
                </a:solidFill>
                <a:effectLst/>
                <a:uLnTx/>
                <a:uFillTx/>
                <a:latin typeface="Arial" charset="0"/>
                <a:ea typeface="+mn-ea"/>
                <a:cs typeface="+mn-cs"/>
              </a:rPr>
              <a:t>Christian</a:t>
            </a:r>
            <a:r>
              <a:rPr kumimoji="0" lang="en-US" sz="1600" b="0" i="0" u="none" strike="noStrike" kern="1200" cap="none" spc="0" normalizeH="0" baseline="0" noProof="0">
                <a:ln>
                  <a:noFill/>
                </a:ln>
                <a:solidFill>
                  <a:srgbClr val="000000"/>
                </a:solidFill>
                <a:effectLst/>
                <a:uLnTx/>
                <a:uFillTx/>
                <a:latin typeface="Arial" charset="0"/>
                <a:ea typeface="+mn-ea"/>
                <a:cs typeface="+mn-cs"/>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6147">
                                            <p:txEl>
                                              <p:pRg st="0" end="0"/>
                                            </p:txEl>
                                          </p:spTgt>
                                        </p:tgtEl>
                                        <p:attrNameLst>
                                          <p:attrName>style.visibility</p:attrName>
                                        </p:attrNameLst>
                                      </p:cBhvr>
                                      <p:to>
                                        <p:strVal val="visible"/>
                                      </p:to>
                                    </p:set>
                                    <p:anim calcmode="lin" valueType="num">
                                      <p:cBhvr>
                                        <p:cTn id="7" dur="500" fill="hold"/>
                                        <p:tgtEl>
                                          <p:spTgt spid="6147">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6147">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7" presetClass="entr" presetSubtype="10" fill="hold" grpId="0" nodeType="clickEffect">
                                  <p:stCondLst>
                                    <p:cond delay="0"/>
                                  </p:stCondLst>
                                  <p:childTnLst>
                                    <p:set>
                                      <p:cBhvr>
                                        <p:cTn id="12" dur="1" fill="hold">
                                          <p:stCondLst>
                                            <p:cond delay="0"/>
                                          </p:stCondLst>
                                        </p:cTn>
                                        <p:tgtEl>
                                          <p:spTgt spid="6147">
                                            <p:txEl>
                                              <p:pRg st="1" end="1"/>
                                            </p:txEl>
                                          </p:spTgt>
                                        </p:tgtEl>
                                        <p:attrNameLst>
                                          <p:attrName>style.visibility</p:attrName>
                                        </p:attrNameLst>
                                      </p:cBhvr>
                                      <p:to>
                                        <p:strVal val="visible"/>
                                      </p:to>
                                    </p:set>
                                    <p:anim calcmode="lin" valueType="num">
                                      <p:cBhvr>
                                        <p:cTn id="13" dur="500" fill="hold"/>
                                        <p:tgtEl>
                                          <p:spTgt spid="6147">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6147">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17" presetClass="entr" presetSubtype="10" fill="hold" grpId="0" nodeType="clickEffect">
                                  <p:stCondLst>
                                    <p:cond delay="0"/>
                                  </p:stCondLst>
                                  <p:childTnLst>
                                    <p:set>
                                      <p:cBhvr>
                                        <p:cTn id="18" dur="1" fill="hold">
                                          <p:stCondLst>
                                            <p:cond delay="0"/>
                                          </p:stCondLst>
                                        </p:cTn>
                                        <p:tgtEl>
                                          <p:spTgt spid="6147">
                                            <p:txEl>
                                              <p:pRg st="2" end="2"/>
                                            </p:txEl>
                                          </p:spTgt>
                                        </p:tgtEl>
                                        <p:attrNameLst>
                                          <p:attrName>style.visibility</p:attrName>
                                        </p:attrNameLst>
                                      </p:cBhvr>
                                      <p:to>
                                        <p:strVal val="visible"/>
                                      </p:to>
                                    </p:set>
                                    <p:anim calcmode="lin" valueType="num">
                                      <p:cBhvr>
                                        <p:cTn id="19" dur="500" fill="hold"/>
                                        <p:tgtEl>
                                          <p:spTgt spid="6147">
                                            <p:txEl>
                                              <p:pRg st="2" end="2"/>
                                            </p:txEl>
                                          </p:spTgt>
                                        </p:tgtEl>
                                        <p:attrNameLst>
                                          <p:attrName>ppt_w</p:attrName>
                                        </p:attrNameLst>
                                      </p:cBhvr>
                                      <p:tavLst>
                                        <p:tav tm="0">
                                          <p:val>
                                            <p:fltVal val="0"/>
                                          </p:val>
                                        </p:tav>
                                        <p:tav tm="100000">
                                          <p:val>
                                            <p:strVal val="#ppt_w"/>
                                          </p:val>
                                        </p:tav>
                                      </p:tavLst>
                                    </p:anim>
                                    <p:anim calcmode="lin" valueType="num">
                                      <p:cBhvr>
                                        <p:cTn id="20" dur="500" fill="hold"/>
                                        <p:tgtEl>
                                          <p:spTgt spid="6147">
                                            <p:txEl>
                                              <p:pRg st="2" end="2"/>
                                            </p:txEl>
                                          </p:spTgt>
                                        </p:tgtEl>
                                        <p:attrNameLst>
                                          <p:attrName>ppt_h</p:attrName>
                                        </p:attrNameLst>
                                      </p:cBhvr>
                                      <p:tavLst>
                                        <p:tav tm="0">
                                          <p:val>
                                            <p:strVal val="#ppt_h"/>
                                          </p:val>
                                        </p:tav>
                                        <p:tav tm="100000">
                                          <p:val>
                                            <p:strVal val="#ppt_h"/>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17" presetClass="entr" presetSubtype="10" fill="hold" grpId="0" nodeType="clickEffect">
                                  <p:stCondLst>
                                    <p:cond delay="0"/>
                                  </p:stCondLst>
                                  <p:childTnLst>
                                    <p:set>
                                      <p:cBhvr>
                                        <p:cTn id="24" dur="1" fill="hold">
                                          <p:stCondLst>
                                            <p:cond delay="0"/>
                                          </p:stCondLst>
                                        </p:cTn>
                                        <p:tgtEl>
                                          <p:spTgt spid="6147">
                                            <p:txEl>
                                              <p:pRg st="3" end="3"/>
                                            </p:txEl>
                                          </p:spTgt>
                                        </p:tgtEl>
                                        <p:attrNameLst>
                                          <p:attrName>style.visibility</p:attrName>
                                        </p:attrNameLst>
                                      </p:cBhvr>
                                      <p:to>
                                        <p:strVal val="visible"/>
                                      </p:to>
                                    </p:set>
                                    <p:anim calcmode="lin" valueType="num">
                                      <p:cBhvr>
                                        <p:cTn id="25" dur="500" fill="hold"/>
                                        <p:tgtEl>
                                          <p:spTgt spid="6147">
                                            <p:txEl>
                                              <p:pRg st="3" end="3"/>
                                            </p:txEl>
                                          </p:spTgt>
                                        </p:tgtEl>
                                        <p:attrNameLst>
                                          <p:attrName>ppt_w</p:attrName>
                                        </p:attrNameLst>
                                      </p:cBhvr>
                                      <p:tavLst>
                                        <p:tav tm="0">
                                          <p:val>
                                            <p:fltVal val="0"/>
                                          </p:val>
                                        </p:tav>
                                        <p:tav tm="100000">
                                          <p:val>
                                            <p:strVal val="#ppt_w"/>
                                          </p:val>
                                        </p:tav>
                                      </p:tavLst>
                                    </p:anim>
                                    <p:anim calcmode="lin" valueType="num">
                                      <p:cBhvr>
                                        <p:cTn id="26" dur="500" fill="hold"/>
                                        <p:tgtEl>
                                          <p:spTgt spid="6147">
                                            <p:txEl>
                                              <p:pRg st="3" end="3"/>
                                            </p:txEl>
                                          </p:spTgt>
                                        </p:tgtEl>
                                        <p:attrNameLst>
                                          <p:attrName>ppt_h</p:attrName>
                                        </p:attrNameLst>
                                      </p:cBhvr>
                                      <p:tavLst>
                                        <p:tav tm="0">
                                          <p:val>
                                            <p:strVal val="#ppt_h"/>
                                          </p:val>
                                        </p:tav>
                                        <p:tav tm="100000">
                                          <p:val>
                                            <p:strVal val="#ppt_h"/>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7" presetClass="entr" presetSubtype="10" fill="hold" grpId="0" nodeType="clickEffect">
                                  <p:stCondLst>
                                    <p:cond delay="0"/>
                                  </p:stCondLst>
                                  <p:childTnLst>
                                    <p:set>
                                      <p:cBhvr>
                                        <p:cTn id="30" dur="1" fill="hold">
                                          <p:stCondLst>
                                            <p:cond delay="0"/>
                                          </p:stCondLst>
                                        </p:cTn>
                                        <p:tgtEl>
                                          <p:spTgt spid="6147">
                                            <p:txEl>
                                              <p:pRg st="4" end="4"/>
                                            </p:txEl>
                                          </p:spTgt>
                                        </p:tgtEl>
                                        <p:attrNameLst>
                                          <p:attrName>style.visibility</p:attrName>
                                        </p:attrNameLst>
                                      </p:cBhvr>
                                      <p:to>
                                        <p:strVal val="visible"/>
                                      </p:to>
                                    </p:set>
                                    <p:anim calcmode="lin" valueType="num">
                                      <p:cBhvr>
                                        <p:cTn id="31" dur="500" fill="hold"/>
                                        <p:tgtEl>
                                          <p:spTgt spid="6147">
                                            <p:txEl>
                                              <p:pRg st="4" end="4"/>
                                            </p:txEl>
                                          </p:spTgt>
                                        </p:tgtEl>
                                        <p:attrNameLst>
                                          <p:attrName>ppt_w</p:attrName>
                                        </p:attrNameLst>
                                      </p:cBhvr>
                                      <p:tavLst>
                                        <p:tav tm="0">
                                          <p:val>
                                            <p:fltVal val="0"/>
                                          </p:val>
                                        </p:tav>
                                        <p:tav tm="100000">
                                          <p:val>
                                            <p:strVal val="#ppt_w"/>
                                          </p:val>
                                        </p:tav>
                                      </p:tavLst>
                                    </p:anim>
                                    <p:anim calcmode="lin" valueType="num">
                                      <p:cBhvr>
                                        <p:cTn id="32" dur="500" fill="hold"/>
                                        <p:tgtEl>
                                          <p:spTgt spid="6147">
                                            <p:txEl>
                                              <p:pRg st="4" end="4"/>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7" grpId="0" build="p" autoUpdateAnimBg="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A0305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33DBE-24EE-47F3-818E-772F5DFC4CE6}"/>
              </a:ext>
            </a:extLst>
          </p:cNvPr>
          <p:cNvSpPr>
            <a:spLocks noGrp="1"/>
          </p:cNvSpPr>
          <p:nvPr>
            <p:ph type="title"/>
          </p:nvPr>
        </p:nvSpPr>
        <p:spPr>
          <a:xfrm>
            <a:off x="242595" y="242595"/>
            <a:ext cx="11719249" cy="6408462"/>
          </a:xfrm>
          <a:solidFill>
            <a:schemeClr val="accent2">
              <a:lumMod val="20000"/>
              <a:lumOff val="80000"/>
            </a:schemeClr>
          </a:solidFill>
        </p:spPr>
        <p:txBody>
          <a:bodyPr>
            <a:normAutofit/>
          </a:bodyPr>
          <a:lstStyle/>
          <a:p>
            <a:endParaRPr lang="en-US" dirty="0"/>
          </a:p>
        </p:txBody>
      </p:sp>
      <p:pic>
        <p:nvPicPr>
          <p:cNvPr id="4" name="Picture 3">
            <a:extLst>
              <a:ext uri="{FF2B5EF4-FFF2-40B4-BE49-F238E27FC236}">
                <a16:creationId xmlns:a16="http://schemas.microsoft.com/office/drawing/2014/main" id="{708F17F8-40BA-4986-87E8-60F37CA9AF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2595" y="242595"/>
            <a:ext cx="11706809" cy="6408462"/>
          </a:xfrm>
          <a:prstGeom prst="rect">
            <a:avLst/>
          </a:prstGeom>
        </p:spPr>
      </p:pic>
    </p:spTree>
    <p:extLst>
      <p:ext uri="{BB962C8B-B14F-4D97-AF65-F5344CB8AC3E}">
        <p14:creationId xmlns:p14="http://schemas.microsoft.com/office/powerpoint/2010/main" val="204486834"/>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3554" name="Rectangle 2">
            <a:extLst>
              <a:ext uri="{FF2B5EF4-FFF2-40B4-BE49-F238E27FC236}">
                <a16:creationId xmlns:a16="http://schemas.microsoft.com/office/drawing/2014/main" id="{E8457510-7C2B-4159-B524-8EB8B6BE28D7}"/>
              </a:ext>
            </a:extLst>
          </p:cNvPr>
          <p:cNvSpPr>
            <a:spLocks noGrp="1" noChangeArrowheads="1"/>
          </p:cNvSpPr>
          <p:nvPr>
            <p:ph type="title"/>
          </p:nvPr>
        </p:nvSpPr>
        <p:spPr>
          <a:xfrm>
            <a:off x="2819400" y="333375"/>
            <a:ext cx="7696200" cy="1066800"/>
          </a:xfrm>
        </p:spPr>
        <p:txBody>
          <a:bodyPr/>
          <a:lstStyle/>
          <a:p>
            <a:pPr>
              <a:defRPr/>
            </a:pPr>
            <a:r>
              <a:rPr lang="en-US" sz="4000" b="1">
                <a:solidFill>
                  <a:srgbClr val="5DD5FF"/>
                </a:solidFill>
              </a:rPr>
              <a:t>A Percentage</a:t>
            </a:r>
            <a:r>
              <a:rPr lang="en-US" sz="4000" b="1"/>
              <a:t> – “All things” </a:t>
            </a:r>
          </a:p>
        </p:txBody>
      </p:sp>
      <p:sp>
        <p:nvSpPr>
          <p:cNvPr id="23555" name="Rectangle 3">
            <a:extLst>
              <a:ext uri="{FF2B5EF4-FFF2-40B4-BE49-F238E27FC236}">
                <a16:creationId xmlns:a16="http://schemas.microsoft.com/office/drawing/2014/main" id="{21DF8507-44DA-46DA-8623-7D9C4FF575C7}"/>
              </a:ext>
            </a:extLst>
          </p:cNvPr>
          <p:cNvSpPr>
            <a:spLocks noGrp="1" noChangeArrowheads="1"/>
          </p:cNvSpPr>
          <p:nvPr>
            <p:ph type="body" idx="1"/>
          </p:nvPr>
        </p:nvSpPr>
        <p:spPr>
          <a:xfrm>
            <a:off x="533400" y="2133600"/>
            <a:ext cx="11049000" cy="4038600"/>
          </a:xfrm>
        </p:spPr>
        <p:txBody>
          <a:bodyPr/>
          <a:lstStyle/>
          <a:p>
            <a:pPr>
              <a:lnSpc>
                <a:spcPct val="90000"/>
              </a:lnSpc>
              <a:defRPr/>
            </a:pPr>
            <a:r>
              <a:rPr lang="en-US" dirty="0"/>
              <a:t>Obviously, “all things” would include both good and bad things. Paul knew that God could use </a:t>
            </a:r>
            <a:r>
              <a:rPr lang="en-US" i="1" dirty="0"/>
              <a:t>the highs &amp; the lows,</a:t>
            </a:r>
            <a:r>
              <a:rPr lang="en-US" dirty="0"/>
              <a:t> </a:t>
            </a:r>
            <a:r>
              <a:rPr lang="en-US" i="1" dirty="0"/>
              <a:t>the good &amp; the bad</a:t>
            </a:r>
            <a:r>
              <a:rPr lang="en-US" dirty="0"/>
              <a:t>, and </a:t>
            </a:r>
            <a:r>
              <a:rPr lang="en-US" i="1" dirty="0"/>
              <a:t>the pleasant &amp; the unpleasant </a:t>
            </a:r>
            <a:r>
              <a:rPr lang="en-US" dirty="0"/>
              <a:t>events of His life</a:t>
            </a:r>
            <a:r>
              <a:rPr lang="en-US" i="1" dirty="0"/>
              <a:t>.</a:t>
            </a:r>
            <a:r>
              <a:rPr lang="en-US" dirty="0"/>
              <a:t> </a:t>
            </a:r>
          </a:p>
          <a:p>
            <a:pPr>
              <a:lnSpc>
                <a:spcPct val="90000"/>
              </a:lnSpc>
              <a:defRPr/>
            </a:pPr>
            <a:r>
              <a:rPr lang="en-US" dirty="0"/>
              <a:t>God could use </a:t>
            </a:r>
            <a:r>
              <a:rPr lang="en-US" i="1" dirty="0"/>
              <a:t>the hatred of Joseph’s brothers</a:t>
            </a:r>
            <a:r>
              <a:rPr lang="en-US" dirty="0"/>
              <a:t> and </a:t>
            </a:r>
            <a:r>
              <a:rPr lang="en-US" i="1" dirty="0"/>
              <a:t>the false accusations of Potiphar’s wife</a:t>
            </a:r>
            <a:r>
              <a:rPr lang="en-US" dirty="0"/>
              <a:t>.</a:t>
            </a:r>
          </a:p>
          <a:p>
            <a:pPr>
              <a:lnSpc>
                <a:spcPct val="90000"/>
              </a:lnSpc>
              <a:defRPr/>
            </a:pPr>
            <a:r>
              <a:rPr lang="en-US" dirty="0"/>
              <a:t>Context (</a:t>
            </a:r>
            <a:r>
              <a:rPr lang="en-US" b="1" dirty="0"/>
              <a:t>Romans 8:31-39</a:t>
            </a:r>
            <a:r>
              <a:rPr lang="en-US" dirty="0"/>
              <a:t>) – </a:t>
            </a:r>
            <a:r>
              <a:rPr lang="en-US" i="1" dirty="0"/>
              <a:t>tribulation, distress, persecution, famine, nakedness, peril, sword.</a:t>
            </a:r>
            <a:r>
              <a:rPr lang="en-US" dirty="0"/>
              <a:t> </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3554"/>
                                        </p:tgtEl>
                                        <p:attrNameLst>
                                          <p:attrName>style.visibility</p:attrName>
                                        </p:attrNameLst>
                                      </p:cBhvr>
                                      <p:to>
                                        <p:strVal val="visible"/>
                                      </p:to>
                                    </p:set>
                                    <p:animEffect transition="in" filter="fade">
                                      <p:cBhvr>
                                        <p:cTn id="7" dur="2000"/>
                                        <p:tgtEl>
                                          <p:spTgt spid="2355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3555">
                                            <p:txEl>
                                              <p:pRg st="0" end="0"/>
                                            </p:txEl>
                                          </p:spTgt>
                                        </p:tgtEl>
                                        <p:attrNameLst>
                                          <p:attrName>style.visibility</p:attrName>
                                        </p:attrNameLst>
                                      </p:cBhvr>
                                      <p:to>
                                        <p:strVal val="visible"/>
                                      </p:to>
                                    </p:set>
                                    <p:animEffect transition="in" filter="fade">
                                      <p:cBhvr>
                                        <p:cTn id="12" dur="2000"/>
                                        <p:tgtEl>
                                          <p:spTgt spid="23555">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3555">
                                            <p:txEl>
                                              <p:pRg st="1" end="1"/>
                                            </p:txEl>
                                          </p:spTgt>
                                        </p:tgtEl>
                                        <p:attrNameLst>
                                          <p:attrName>style.visibility</p:attrName>
                                        </p:attrNameLst>
                                      </p:cBhvr>
                                      <p:to>
                                        <p:strVal val="visible"/>
                                      </p:to>
                                    </p:set>
                                    <p:animEffect transition="in" filter="fade">
                                      <p:cBhvr>
                                        <p:cTn id="17" dur="2000"/>
                                        <p:tgtEl>
                                          <p:spTgt spid="23555">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3555">
                                            <p:txEl>
                                              <p:pRg st="2" end="2"/>
                                            </p:txEl>
                                          </p:spTgt>
                                        </p:tgtEl>
                                        <p:attrNameLst>
                                          <p:attrName>style.visibility</p:attrName>
                                        </p:attrNameLst>
                                      </p:cBhvr>
                                      <p:to>
                                        <p:strVal val="visible"/>
                                      </p:to>
                                    </p:set>
                                    <p:animEffect transition="in" filter="fade">
                                      <p:cBhvr>
                                        <p:cTn id="22" dur="2000"/>
                                        <p:tgtEl>
                                          <p:spTgt spid="2355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4" grpId="0"/>
      <p:bldP spid="23555" grpId="0" build="p"/>
    </p:bldLst>
  </p:timing>
</p:sld>
</file>

<file path=ppt/slides/slide200.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64514" name="Rectangle 2">
            <a:extLst>
              <a:ext uri="{FF2B5EF4-FFF2-40B4-BE49-F238E27FC236}">
                <a16:creationId xmlns:a16="http://schemas.microsoft.com/office/drawing/2014/main" id="{479AD0CA-EAA4-4902-AB6D-1A9A84C2AC8C}"/>
              </a:ext>
            </a:extLst>
          </p:cNvPr>
          <p:cNvSpPr>
            <a:spLocks noGrp="1" noChangeArrowheads="1"/>
          </p:cNvSpPr>
          <p:nvPr>
            <p:ph type="title"/>
          </p:nvPr>
        </p:nvSpPr>
        <p:spPr>
          <a:xfrm>
            <a:off x="2590800" y="0"/>
            <a:ext cx="8077200" cy="1066800"/>
          </a:xfrm>
        </p:spPr>
        <p:txBody>
          <a:bodyPr/>
          <a:lstStyle/>
          <a:p>
            <a:pPr eaLnBrk="1" hangingPunct="1">
              <a:defRPr/>
            </a:pPr>
            <a:r>
              <a:rPr lang="en-US" dirty="0">
                <a:solidFill>
                  <a:srgbClr val="FFFF00"/>
                </a:solidFill>
                <a:effectLst>
                  <a:outerShdw blurRad="38100" dist="38100" dir="2700000" algn="tl">
                    <a:srgbClr val="C0C0C0"/>
                  </a:outerShdw>
                </a:effectLst>
                <a:latin typeface="Australian Sunrise" pitchFamily="2" charset="0"/>
              </a:rPr>
              <a:t>Providence &amp; Prayer Intersect:</a:t>
            </a:r>
            <a:r>
              <a:rPr lang="en-US" dirty="0">
                <a:effectLst>
                  <a:outerShdw blurRad="38100" dist="38100" dir="2700000" algn="tl">
                    <a:srgbClr val="C0C0C0"/>
                  </a:outerShdw>
                </a:effectLst>
                <a:latin typeface="Australian Sunrise" pitchFamily="2" charset="0"/>
              </a:rPr>
              <a:t>            </a:t>
            </a:r>
            <a:r>
              <a:rPr lang="en-US" sz="4000" i="1" dirty="0">
                <a:solidFill>
                  <a:srgbClr val="FFFF00"/>
                </a:solidFill>
                <a:effectLst>
                  <a:outerShdw blurRad="38100" dist="38100" dir="2700000" algn="tl">
                    <a:srgbClr val="C0C0C0"/>
                  </a:outerShdw>
                </a:effectLst>
                <a:latin typeface="Australian Sunrise" pitchFamily="2" charset="0"/>
              </a:rPr>
              <a:t>Mergence Horizontal &amp; Vertical </a:t>
            </a:r>
            <a:r>
              <a:rPr lang="en-US" sz="4000" dirty="0">
                <a:latin typeface="Australian Sunrise" pitchFamily="2" charset="0"/>
              </a:rPr>
              <a:t> </a:t>
            </a:r>
          </a:p>
        </p:txBody>
      </p:sp>
      <p:sp>
        <p:nvSpPr>
          <p:cNvPr id="64515" name="Rectangle 3">
            <a:extLst>
              <a:ext uri="{FF2B5EF4-FFF2-40B4-BE49-F238E27FC236}">
                <a16:creationId xmlns:a16="http://schemas.microsoft.com/office/drawing/2014/main" id="{2298F265-B62B-4EA5-90A1-DCF69727E013}"/>
              </a:ext>
            </a:extLst>
          </p:cNvPr>
          <p:cNvSpPr>
            <a:spLocks noGrp="1" noChangeArrowheads="1"/>
          </p:cNvSpPr>
          <p:nvPr>
            <p:ph type="body" sz="half" idx="1"/>
          </p:nvPr>
        </p:nvSpPr>
        <p:spPr>
          <a:xfrm>
            <a:off x="2590800" y="1295400"/>
            <a:ext cx="3886200" cy="5410200"/>
          </a:xfrm>
          <a:ln>
            <a:solidFill>
              <a:schemeClr val="folHlink"/>
            </a:solidFill>
          </a:ln>
        </p:spPr>
        <p:txBody>
          <a:bodyPr/>
          <a:lstStyle/>
          <a:p>
            <a:pPr marL="533400" indent="-533400" eaLnBrk="1" hangingPunct="1">
              <a:lnSpc>
                <a:spcPct val="90000"/>
              </a:lnSpc>
              <a:buNone/>
              <a:defRPr/>
            </a:pPr>
            <a:r>
              <a:rPr lang="en-US" sz="2400"/>
              <a:t>  </a:t>
            </a:r>
            <a:r>
              <a:rPr lang="en-US" u="sng">
                <a:solidFill>
                  <a:schemeClr val="folHlink"/>
                </a:solidFill>
                <a:effectLst>
                  <a:outerShdw blurRad="38100" dist="38100" dir="2700000" algn="tl">
                    <a:srgbClr val="C0C0C0"/>
                  </a:outerShdw>
                </a:effectLst>
              </a:rPr>
              <a:t>Three Wills Of Deity</a:t>
            </a:r>
          </a:p>
          <a:p>
            <a:pPr marL="533400" indent="-533400" eaLnBrk="1" hangingPunct="1">
              <a:lnSpc>
                <a:spcPct val="90000"/>
              </a:lnSpc>
              <a:buNone/>
              <a:defRPr/>
            </a:pPr>
            <a:r>
              <a:rPr lang="en-US" sz="2400" i="1">
                <a:solidFill>
                  <a:srgbClr val="FFFF00"/>
                </a:solidFill>
                <a:effectLst>
                  <a:outerShdw blurRad="38100" dist="38100" dir="2700000" algn="tl">
                    <a:srgbClr val="C0C0C0"/>
                  </a:outerShdw>
                </a:effectLst>
              </a:rPr>
              <a:t>                                 </a:t>
            </a:r>
          </a:p>
          <a:p>
            <a:pPr marL="533400" indent="-533400" eaLnBrk="1" hangingPunct="1">
              <a:lnSpc>
                <a:spcPct val="90000"/>
              </a:lnSpc>
              <a:buFontTx/>
              <a:buAutoNum type="arabicParenR"/>
              <a:defRPr/>
            </a:pPr>
            <a:r>
              <a:rPr lang="en-US" sz="2400" i="1">
                <a:solidFill>
                  <a:srgbClr val="FFFF00"/>
                </a:solidFill>
                <a:effectLst>
                  <a:outerShdw blurRad="38100" dist="38100" dir="2700000" algn="tl">
                    <a:srgbClr val="C0C0C0"/>
                  </a:outerShdw>
                </a:effectLst>
              </a:rPr>
              <a:t>Decreeative</a:t>
            </a:r>
            <a:r>
              <a:rPr lang="en-US" sz="2400">
                <a:solidFill>
                  <a:srgbClr val="FFFF00"/>
                </a:solidFill>
                <a:effectLst>
                  <a:outerShdw blurRad="38100" dist="38100" dir="2700000" algn="tl">
                    <a:srgbClr val="C0C0C0"/>
                  </a:outerShdw>
                </a:effectLst>
              </a:rPr>
              <a:t> Will, or God As Sovereign.</a:t>
            </a:r>
          </a:p>
          <a:p>
            <a:pPr marL="533400" indent="-533400" eaLnBrk="1" hangingPunct="1">
              <a:lnSpc>
                <a:spcPct val="90000"/>
              </a:lnSpc>
              <a:buNone/>
              <a:defRPr/>
            </a:pPr>
            <a:endParaRPr lang="en-US" sz="2400">
              <a:solidFill>
                <a:srgbClr val="FFFF00"/>
              </a:solidFill>
              <a:effectLst>
                <a:outerShdw blurRad="38100" dist="38100" dir="2700000" algn="tl">
                  <a:srgbClr val="C0C0C0"/>
                </a:outerShdw>
              </a:effectLst>
            </a:endParaRPr>
          </a:p>
          <a:p>
            <a:pPr marL="533400" indent="-533400" eaLnBrk="1" hangingPunct="1">
              <a:lnSpc>
                <a:spcPct val="90000"/>
              </a:lnSpc>
              <a:buFontTx/>
              <a:buAutoNum type="arabicParenR" startAt="2"/>
              <a:defRPr/>
            </a:pPr>
            <a:r>
              <a:rPr lang="en-US" sz="2400" i="1">
                <a:solidFill>
                  <a:srgbClr val="FFFF00"/>
                </a:solidFill>
                <a:effectLst>
                  <a:outerShdw blurRad="38100" dist="38100" dir="2700000" algn="tl">
                    <a:srgbClr val="C0C0C0"/>
                  </a:outerShdw>
                </a:effectLst>
              </a:rPr>
              <a:t>Preceptive</a:t>
            </a:r>
            <a:r>
              <a:rPr lang="en-US" sz="2400">
                <a:solidFill>
                  <a:srgbClr val="FFFF00"/>
                </a:solidFill>
                <a:effectLst>
                  <a:outerShdw blurRad="38100" dist="38100" dir="2700000" algn="tl">
                    <a:srgbClr val="C0C0C0"/>
                  </a:outerShdw>
                </a:effectLst>
              </a:rPr>
              <a:t> Will, or God’s Will That We React In A Certain Way Although We   Are Free To Chose.</a:t>
            </a:r>
          </a:p>
          <a:p>
            <a:pPr marL="533400" indent="-533400" eaLnBrk="1" hangingPunct="1">
              <a:lnSpc>
                <a:spcPct val="90000"/>
              </a:lnSpc>
              <a:buFontTx/>
              <a:buAutoNum type="arabicParenR" startAt="2"/>
              <a:defRPr/>
            </a:pPr>
            <a:endParaRPr lang="en-US" sz="2400">
              <a:solidFill>
                <a:srgbClr val="FFFF00"/>
              </a:solidFill>
              <a:effectLst>
                <a:outerShdw blurRad="38100" dist="38100" dir="2700000" algn="tl">
                  <a:srgbClr val="C0C0C0"/>
                </a:outerShdw>
              </a:effectLst>
            </a:endParaRPr>
          </a:p>
          <a:p>
            <a:pPr marL="533400" indent="-533400" eaLnBrk="1" hangingPunct="1">
              <a:lnSpc>
                <a:spcPct val="90000"/>
              </a:lnSpc>
              <a:buNone/>
              <a:defRPr/>
            </a:pPr>
            <a:r>
              <a:rPr lang="en-US" sz="2400" i="1">
                <a:solidFill>
                  <a:srgbClr val="FFFF00"/>
                </a:solidFill>
                <a:effectLst>
                  <a:outerShdw blurRad="38100" dist="38100" dir="2700000" algn="tl">
                    <a:srgbClr val="C0C0C0"/>
                  </a:outerShdw>
                </a:effectLst>
              </a:rPr>
              <a:t>3)   Dispositional</a:t>
            </a:r>
            <a:r>
              <a:rPr lang="en-US" sz="2400">
                <a:solidFill>
                  <a:srgbClr val="FFFF00"/>
                </a:solidFill>
                <a:effectLst>
                  <a:outerShdw blurRad="38100" dist="38100" dir="2700000" algn="tl">
                    <a:srgbClr val="C0C0C0"/>
                  </a:outerShdw>
                </a:effectLst>
              </a:rPr>
              <a:t> Will, or That Which Pleases God.</a:t>
            </a:r>
          </a:p>
          <a:p>
            <a:pPr marL="533400" indent="-533400" eaLnBrk="1" hangingPunct="1">
              <a:lnSpc>
                <a:spcPct val="90000"/>
              </a:lnSpc>
              <a:buNone/>
              <a:defRPr/>
            </a:pPr>
            <a:r>
              <a:rPr lang="en-US" sz="2400">
                <a:solidFill>
                  <a:schemeClr val="folHlink"/>
                </a:solidFill>
              </a:rPr>
              <a:t>.</a:t>
            </a:r>
          </a:p>
        </p:txBody>
      </p:sp>
      <p:sp>
        <p:nvSpPr>
          <p:cNvPr id="64516" name="Rectangle 4">
            <a:extLst>
              <a:ext uri="{FF2B5EF4-FFF2-40B4-BE49-F238E27FC236}">
                <a16:creationId xmlns:a16="http://schemas.microsoft.com/office/drawing/2014/main" id="{2F747528-7AF7-4660-A8E8-DC8E9573AC9B}"/>
              </a:ext>
            </a:extLst>
          </p:cNvPr>
          <p:cNvSpPr>
            <a:spLocks noGrp="1" noChangeArrowheads="1"/>
          </p:cNvSpPr>
          <p:nvPr>
            <p:ph type="body" sz="half" idx="2"/>
          </p:nvPr>
        </p:nvSpPr>
        <p:spPr>
          <a:xfrm>
            <a:off x="6629400" y="1295400"/>
            <a:ext cx="3886200" cy="5410200"/>
          </a:xfrm>
          <a:ln>
            <a:solidFill>
              <a:schemeClr val="folHlink"/>
            </a:solidFill>
          </a:ln>
        </p:spPr>
        <p:txBody>
          <a:bodyPr/>
          <a:lstStyle/>
          <a:p>
            <a:pPr marL="457200" indent="-457200" eaLnBrk="1" hangingPunct="1">
              <a:lnSpc>
                <a:spcPct val="90000"/>
              </a:lnSpc>
              <a:buNone/>
              <a:defRPr/>
            </a:pPr>
            <a:r>
              <a:rPr lang="en-US" u="sng">
                <a:solidFill>
                  <a:schemeClr val="folHlink"/>
                </a:solidFill>
              </a:rPr>
              <a:t> </a:t>
            </a:r>
            <a:r>
              <a:rPr lang="en-US" u="sng">
                <a:solidFill>
                  <a:schemeClr val="folHlink"/>
                </a:solidFill>
                <a:effectLst>
                  <a:outerShdw blurRad="38100" dist="38100" dir="2700000" algn="tl">
                    <a:srgbClr val="C0C0C0"/>
                  </a:outerShdw>
                </a:effectLst>
              </a:rPr>
              <a:t>God W/ Free-Will Man</a:t>
            </a:r>
          </a:p>
          <a:p>
            <a:pPr marL="457200" indent="-457200" eaLnBrk="1" hangingPunct="1">
              <a:lnSpc>
                <a:spcPct val="90000"/>
              </a:lnSpc>
              <a:buNone/>
              <a:defRPr/>
            </a:pPr>
            <a:r>
              <a:rPr lang="en-US" sz="2400">
                <a:solidFill>
                  <a:srgbClr val="FFFF00"/>
                </a:solidFill>
              </a:rPr>
              <a:t>                                         </a:t>
            </a:r>
          </a:p>
          <a:p>
            <a:pPr marL="457200" indent="-457200" eaLnBrk="1" hangingPunct="1">
              <a:lnSpc>
                <a:spcPct val="90000"/>
              </a:lnSpc>
              <a:buNone/>
              <a:defRPr/>
            </a:pPr>
            <a:r>
              <a:rPr lang="en-US" sz="2400">
                <a:solidFill>
                  <a:srgbClr val="FFFF00"/>
                </a:solidFill>
              </a:rPr>
              <a:t>1</a:t>
            </a:r>
            <a:r>
              <a:rPr lang="en-US" sz="2400">
                <a:solidFill>
                  <a:srgbClr val="FFFF00"/>
                </a:solidFill>
                <a:effectLst>
                  <a:outerShdw blurRad="38100" dist="38100" dir="2700000" algn="tl">
                    <a:srgbClr val="C0C0C0"/>
                  </a:outerShdw>
                </a:effectLst>
              </a:rPr>
              <a:t>)  God’s </a:t>
            </a:r>
            <a:r>
              <a:rPr lang="en-US" sz="2400" i="1">
                <a:solidFill>
                  <a:srgbClr val="FFFF00"/>
                </a:solidFill>
                <a:effectLst>
                  <a:outerShdw blurRad="38100" dist="38100" dir="2700000" algn="tl">
                    <a:srgbClr val="C0C0C0"/>
                  </a:outerShdw>
                </a:effectLst>
              </a:rPr>
              <a:t>Intentional Will</a:t>
            </a:r>
            <a:r>
              <a:rPr lang="en-US" sz="2400">
                <a:solidFill>
                  <a:srgbClr val="FFFF00"/>
                </a:solidFill>
                <a:effectLst>
                  <a:outerShdw blurRad="38100" dist="38100" dir="2700000" algn="tl">
                    <a:srgbClr val="C0C0C0"/>
                  </a:outerShdw>
                </a:effectLst>
              </a:rPr>
              <a:t> –</a:t>
            </a:r>
          </a:p>
          <a:p>
            <a:pPr marL="457200" indent="-457200" eaLnBrk="1" hangingPunct="1">
              <a:lnSpc>
                <a:spcPct val="90000"/>
              </a:lnSpc>
              <a:buNone/>
              <a:defRPr/>
            </a:pPr>
            <a:r>
              <a:rPr lang="en-US" sz="2000">
                <a:solidFill>
                  <a:srgbClr val="FFFF00"/>
                </a:solidFill>
                <a:effectLst>
                  <a:outerShdw blurRad="38100" dist="38100" dir="2700000" algn="tl">
                    <a:srgbClr val="C0C0C0"/>
                  </a:outerShdw>
                </a:effectLst>
              </a:rPr>
              <a:t>      Would Be What God Prefers That Would Happen.</a:t>
            </a:r>
          </a:p>
          <a:p>
            <a:pPr marL="457200" indent="-457200" eaLnBrk="1" hangingPunct="1">
              <a:lnSpc>
                <a:spcPct val="90000"/>
              </a:lnSpc>
              <a:buNone/>
              <a:defRPr/>
            </a:pPr>
            <a:r>
              <a:rPr lang="en-US" sz="2400">
                <a:solidFill>
                  <a:srgbClr val="FFFF00"/>
                </a:solidFill>
                <a:effectLst>
                  <a:outerShdw blurRad="38100" dist="38100" dir="2700000" algn="tl">
                    <a:srgbClr val="C0C0C0"/>
                  </a:outerShdw>
                </a:effectLst>
              </a:rPr>
              <a:t>2)  His </a:t>
            </a:r>
            <a:r>
              <a:rPr lang="en-US" sz="2400" i="1">
                <a:solidFill>
                  <a:srgbClr val="FFFF00"/>
                </a:solidFill>
                <a:effectLst>
                  <a:outerShdw blurRad="38100" dist="38100" dir="2700000" algn="tl">
                    <a:srgbClr val="C0C0C0"/>
                  </a:outerShdw>
                </a:effectLst>
              </a:rPr>
              <a:t>Circumstantial Will -</a:t>
            </a:r>
            <a:r>
              <a:rPr lang="en-US" sz="2000">
                <a:solidFill>
                  <a:srgbClr val="FFFF00"/>
                </a:solidFill>
                <a:effectLst>
                  <a:outerShdw blurRad="38100" dist="38100" dir="2700000" algn="tl">
                    <a:srgbClr val="C0C0C0"/>
                  </a:outerShdw>
                </a:effectLst>
              </a:rPr>
              <a:t>Would Be What God Does Due To The Circumstances Evolving He Did Not Intend.</a:t>
            </a:r>
          </a:p>
          <a:p>
            <a:pPr marL="457200" indent="-457200" eaLnBrk="1" hangingPunct="1">
              <a:lnSpc>
                <a:spcPct val="90000"/>
              </a:lnSpc>
              <a:buFontTx/>
              <a:buAutoNum type="arabicParenR" startAt="3"/>
              <a:defRPr/>
            </a:pPr>
            <a:r>
              <a:rPr lang="en-US" sz="2400" i="1">
                <a:solidFill>
                  <a:srgbClr val="FFFF00"/>
                </a:solidFill>
                <a:effectLst>
                  <a:outerShdw blurRad="38100" dist="38100" dir="2700000" algn="tl">
                    <a:srgbClr val="C0C0C0"/>
                  </a:outerShdw>
                </a:effectLst>
              </a:rPr>
              <a:t>Ultimate Will</a:t>
            </a:r>
            <a:r>
              <a:rPr lang="en-US" sz="2400">
                <a:solidFill>
                  <a:srgbClr val="FFFF00"/>
                </a:solidFill>
                <a:effectLst>
                  <a:outerShdw blurRad="38100" dist="38100" dir="2700000" algn="tl">
                    <a:srgbClr val="C0C0C0"/>
                  </a:outerShdw>
                </a:effectLst>
              </a:rPr>
              <a:t> Of God –</a:t>
            </a:r>
            <a:r>
              <a:rPr lang="en-US" sz="2000">
                <a:solidFill>
                  <a:srgbClr val="FFFF00"/>
                </a:solidFill>
                <a:effectLst>
                  <a:outerShdw blurRad="38100" dist="38100" dir="2700000" algn="tl">
                    <a:srgbClr val="C0C0C0"/>
                  </a:outerShdw>
                </a:effectLst>
              </a:rPr>
              <a:t>What God Can Achieve In Human Circumstances Due To Man’s Sinful Rebellion;</a:t>
            </a:r>
          </a:p>
          <a:p>
            <a:pPr marL="457200" indent="-457200" eaLnBrk="1" hangingPunct="1">
              <a:lnSpc>
                <a:spcPct val="90000"/>
              </a:lnSpc>
              <a:buNone/>
              <a:defRPr/>
            </a:pPr>
            <a:r>
              <a:rPr lang="en-US" sz="2000">
                <a:solidFill>
                  <a:schemeClr val="folHlink"/>
                </a:solidFill>
                <a:effectLst>
                  <a:outerShdw blurRad="38100" dist="38100" dir="2700000" algn="tl">
                    <a:srgbClr val="C0C0C0"/>
                  </a:outerShdw>
                </a:effectLst>
              </a:rPr>
              <a:t>   </a:t>
            </a:r>
            <a:r>
              <a:rPr lang="en-US" sz="2000" b="1" i="1" u="sng">
                <a:solidFill>
                  <a:srgbClr val="FFFF00"/>
                </a:solidFill>
                <a:effectLst>
                  <a:outerShdw blurRad="38100" dist="38100" dir="2700000" algn="tl">
                    <a:srgbClr val="C0C0C0"/>
                  </a:outerShdw>
                </a:effectLst>
              </a:rPr>
              <a:t>God Can Transform Simple</a:t>
            </a:r>
          </a:p>
          <a:p>
            <a:pPr marL="457200" indent="-457200" eaLnBrk="1" hangingPunct="1">
              <a:lnSpc>
                <a:spcPct val="90000"/>
              </a:lnSpc>
              <a:buNone/>
              <a:defRPr/>
            </a:pPr>
            <a:r>
              <a:rPr lang="en-US" sz="2000" b="1" i="1">
                <a:solidFill>
                  <a:srgbClr val="FFFF00"/>
                </a:solidFill>
                <a:effectLst>
                  <a:outerShdw blurRad="38100" dist="38100" dir="2700000" algn="tl">
                    <a:srgbClr val="C0C0C0"/>
                  </a:outerShdw>
                </a:effectLst>
              </a:rPr>
              <a:t>    </a:t>
            </a:r>
            <a:r>
              <a:rPr lang="en-US" sz="2000" b="1" i="1" u="sng">
                <a:solidFill>
                  <a:srgbClr val="FFFF00"/>
                </a:solidFill>
                <a:effectLst>
                  <a:outerShdw blurRad="38100" dist="38100" dir="2700000" algn="tl">
                    <a:srgbClr val="C0C0C0"/>
                  </a:outerShdw>
                </a:effectLst>
              </a:rPr>
              <a:t>Evils Into Complex Goods!</a:t>
            </a:r>
            <a:r>
              <a:rPr lang="en-US" sz="2400">
                <a:solidFill>
                  <a:schemeClr val="folHlink"/>
                </a:solidFill>
              </a:rPr>
              <a:t> </a:t>
            </a:r>
          </a:p>
          <a:p>
            <a:pPr marL="457200" indent="-457200" eaLnBrk="1" hangingPunct="1">
              <a:lnSpc>
                <a:spcPct val="90000"/>
              </a:lnSpc>
              <a:buNone/>
              <a:defRPr/>
            </a:pPr>
            <a:endParaRPr lang="en-US" sz="2400">
              <a:solidFill>
                <a:schemeClr val="folHlink"/>
              </a:solidFill>
            </a:endParaRPr>
          </a:p>
          <a:p>
            <a:pPr marL="457200" indent="-457200" eaLnBrk="1" hangingPunct="1">
              <a:lnSpc>
                <a:spcPct val="90000"/>
              </a:lnSpc>
              <a:buNone/>
              <a:defRPr/>
            </a:pPr>
            <a:endParaRPr lang="en-US" sz="2400" u="sng">
              <a:solidFill>
                <a:schemeClr val="folHlink"/>
              </a:solidFill>
            </a:endParaRPr>
          </a:p>
          <a:p>
            <a:pPr marL="457200" indent="-457200" eaLnBrk="1" hangingPunct="1">
              <a:lnSpc>
                <a:spcPct val="90000"/>
              </a:lnSpc>
              <a:buNone/>
              <a:defRPr/>
            </a:pPr>
            <a:endParaRPr lang="en-US" sz="2400" u="sng">
              <a:solidFill>
                <a:schemeClr val="folHlink"/>
              </a:solidFill>
            </a:endParaRP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62466" name="Rectangle 2">
            <a:extLst>
              <a:ext uri="{FF2B5EF4-FFF2-40B4-BE49-F238E27FC236}">
                <a16:creationId xmlns:a16="http://schemas.microsoft.com/office/drawing/2014/main" id="{9DE9D86A-00BF-4A98-B361-426F6B5BA8FF}"/>
              </a:ext>
            </a:extLst>
          </p:cNvPr>
          <p:cNvSpPr>
            <a:spLocks noGrp="1" noChangeArrowheads="1"/>
          </p:cNvSpPr>
          <p:nvPr>
            <p:ph type="title"/>
          </p:nvPr>
        </p:nvSpPr>
        <p:spPr>
          <a:xfrm>
            <a:off x="1524000" y="152400"/>
            <a:ext cx="9144000" cy="990600"/>
          </a:xfrm>
        </p:spPr>
        <p:txBody>
          <a:bodyPr/>
          <a:lstStyle/>
          <a:p>
            <a:pPr eaLnBrk="1" hangingPunct="1">
              <a:defRPr/>
            </a:pPr>
            <a:r>
              <a:rPr lang="en-US" sz="3200">
                <a:solidFill>
                  <a:schemeClr val="bg1"/>
                </a:solidFill>
                <a:effectLst>
                  <a:outerShdw blurRad="38100" dist="38100" dir="2700000" algn="tl">
                    <a:srgbClr val="C0C0C0"/>
                  </a:outerShdw>
                </a:effectLst>
              </a:rPr>
              <a:t>King David’s Diagnostic-Confession Prayer Style </a:t>
            </a:r>
            <a:r>
              <a:rPr lang="en-US" b="1">
                <a:solidFill>
                  <a:schemeClr val="bg1"/>
                </a:solidFill>
              </a:rPr>
              <a:t>Turning The Wheels Of The Wills</a:t>
            </a:r>
            <a:r>
              <a:rPr lang="en-US"/>
              <a:t>  </a:t>
            </a:r>
          </a:p>
        </p:txBody>
      </p:sp>
      <p:sp>
        <p:nvSpPr>
          <p:cNvPr id="62467" name="Rectangle 3">
            <a:extLst>
              <a:ext uri="{FF2B5EF4-FFF2-40B4-BE49-F238E27FC236}">
                <a16:creationId xmlns:a16="http://schemas.microsoft.com/office/drawing/2014/main" id="{7F54FC77-3554-47E5-B9BE-58C1BA40DCA8}"/>
              </a:ext>
            </a:extLst>
          </p:cNvPr>
          <p:cNvSpPr>
            <a:spLocks noGrp="1" noChangeArrowheads="1"/>
          </p:cNvSpPr>
          <p:nvPr>
            <p:ph type="body" idx="1"/>
          </p:nvPr>
        </p:nvSpPr>
        <p:spPr>
          <a:xfrm>
            <a:off x="1905000" y="1219200"/>
            <a:ext cx="8763000" cy="5638800"/>
          </a:xfrm>
        </p:spPr>
        <p:txBody>
          <a:bodyPr/>
          <a:lstStyle/>
          <a:p>
            <a:pPr eaLnBrk="1" hangingPunct="1">
              <a:lnSpc>
                <a:spcPct val="90000"/>
              </a:lnSpc>
            </a:pPr>
            <a:r>
              <a:rPr lang="en-US" altLang="en-US" sz="2400">
                <a:solidFill>
                  <a:srgbClr val="FFFF00"/>
                </a:solidFill>
              </a:rPr>
              <a:t>Psalms 6: 1-3 &amp; 6,7 – </a:t>
            </a:r>
          </a:p>
          <a:p>
            <a:pPr eaLnBrk="1" hangingPunct="1">
              <a:lnSpc>
                <a:spcPct val="90000"/>
              </a:lnSpc>
              <a:buFontTx/>
              <a:buNone/>
            </a:pPr>
            <a:r>
              <a:rPr lang="en-US" altLang="en-US" sz="2400">
                <a:solidFill>
                  <a:srgbClr val="FFFF00"/>
                </a:solidFill>
              </a:rPr>
              <a:t>“Every night make I my bed to swim:  I water my couch with</a:t>
            </a:r>
          </a:p>
          <a:p>
            <a:pPr eaLnBrk="1" hangingPunct="1">
              <a:lnSpc>
                <a:spcPct val="90000"/>
              </a:lnSpc>
              <a:buFontTx/>
              <a:buNone/>
            </a:pPr>
            <a:r>
              <a:rPr lang="en-US" altLang="en-US" sz="2400">
                <a:solidFill>
                  <a:srgbClr val="FFFF00"/>
                </a:solidFill>
              </a:rPr>
              <a:t> my tears.”</a:t>
            </a:r>
          </a:p>
          <a:p>
            <a:pPr eaLnBrk="1" hangingPunct="1">
              <a:lnSpc>
                <a:spcPct val="90000"/>
              </a:lnSpc>
              <a:buFontTx/>
              <a:buNone/>
            </a:pPr>
            <a:endParaRPr lang="en-US" altLang="en-US" sz="2400">
              <a:solidFill>
                <a:srgbClr val="FFFF00"/>
              </a:solidFill>
            </a:endParaRPr>
          </a:p>
          <a:p>
            <a:pPr eaLnBrk="1" hangingPunct="1">
              <a:lnSpc>
                <a:spcPct val="90000"/>
              </a:lnSpc>
            </a:pPr>
            <a:r>
              <a:rPr lang="en-US" altLang="en-US" sz="2400">
                <a:solidFill>
                  <a:srgbClr val="FFFF00"/>
                </a:solidFill>
              </a:rPr>
              <a:t>Psalms 38:  3 – 9 &amp; 18 –</a:t>
            </a:r>
          </a:p>
          <a:p>
            <a:pPr eaLnBrk="1" hangingPunct="1">
              <a:lnSpc>
                <a:spcPct val="90000"/>
              </a:lnSpc>
              <a:buFontTx/>
              <a:buNone/>
            </a:pPr>
            <a:r>
              <a:rPr lang="en-US" altLang="en-US" sz="2400">
                <a:solidFill>
                  <a:srgbClr val="FFFF00"/>
                </a:solidFill>
              </a:rPr>
              <a:t>“My wounds are loathsome and corrupt,  because of my</a:t>
            </a:r>
          </a:p>
          <a:p>
            <a:pPr eaLnBrk="1" hangingPunct="1">
              <a:lnSpc>
                <a:spcPct val="90000"/>
              </a:lnSpc>
              <a:buFontTx/>
              <a:buNone/>
            </a:pPr>
            <a:r>
              <a:rPr lang="en-US" altLang="en-US" sz="2400">
                <a:solidFill>
                  <a:srgbClr val="FFFF00"/>
                </a:solidFill>
              </a:rPr>
              <a:t> foolishness…  Lord, all my desire is before thee;  And my</a:t>
            </a:r>
          </a:p>
          <a:p>
            <a:pPr eaLnBrk="1" hangingPunct="1">
              <a:lnSpc>
                <a:spcPct val="90000"/>
              </a:lnSpc>
              <a:buFontTx/>
              <a:buNone/>
            </a:pPr>
            <a:r>
              <a:rPr lang="en-US" altLang="en-US" sz="2400">
                <a:solidFill>
                  <a:srgbClr val="FFFF00"/>
                </a:solidFill>
              </a:rPr>
              <a:t> groaning is not hid from thee.  For I will declare mine iniquity;</a:t>
            </a:r>
          </a:p>
          <a:p>
            <a:pPr eaLnBrk="1" hangingPunct="1">
              <a:lnSpc>
                <a:spcPct val="90000"/>
              </a:lnSpc>
              <a:buFontTx/>
              <a:buNone/>
            </a:pPr>
            <a:r>
              <a:rPr lang="en-US" altLang="en-US" sz="2400">
                <a:solidFill>
                  <a:srgbClr val="FFFF00"/>
                </a:solidFill>
              </a:rPr>
              <a:t> I will be sorry for my sin.”</a:t>
            </a:r>
          </a:p>
          <a:p>
            <a:pPr eaLnBrk="1" hangingPunct="1">
              <a:lnSpc>
                <a:spcPct val="90000"/>
              </a:lnSpc>
              <a:buFontTx/>
              <a:buNone/>
            </a:pPr>
            <a:endParaRPr lang="en-US" altLang="en-US" sz="2400">
              <a:solidFill>
                <a:srgbClr val="FFFF00"/>
              </a:solidFill>
            </a:endParaRPr>
          </a:p>
          <a:p>
            <a:pPr eaLnBrk="1" hangingPunct="1">
              <a:lnSpc>
                <a:spcPct val="90000"/>
              </a:lnSpc>
            </a:pPr>
            <a:r>
              <a:rPr lang="en-US" altLang="en-US" sz="2400">
                <a:solidFill>
                  <a:srgbClr val="FFFF00"/>
                </a:solidFill>
              </a:rPr>
              <a:t>Psalm 51: 10 – 14  --</a:t>
            </a:r>
          </a:p>
          <a:p>
            <a:pPr eaLnBrk="1" hangingPunct="1">
              <a:lnSpc>
                <a:spcPct val="90000"/>
              </a:lnSpc>
              <a:buFontTx/>
              <a:buNone/>
            </a:pPr>
            <a:r>
              <a:rPr lang="en-US" altLang="en-US" sz="2400">
                <a:solidFill>
                  <a:srgbClr val="FFFF00"/>
                </a:solidFill>
              </a:rPr>
              <a:t>“Create in me a clean heart, O God;  And renew a right spirit</a:t>
            </a:r>
          </a:p>
          <a:p>
            <a:pPr eaLnBrk="1" hangingPunct="1">
              <a:lnSpc>
                <a:spcPct val="90000"/>
              </a:lnSpc>
              <a:buFontTx/>
              <a:buNone/>
            </a:pPr>
            <a:r>
              <a:rPr lang="en-US" altLang="en-US" sz="2400">
                <a:solidFill>
                  <a:srgbClr val="FFFF00"/>
                </a:solidFill>
              </a:rPr>
              <a:t> within me… Restore unto me the joy of thy salvation… And</a:t>
            </a:r>
          </a:p>
          <a:p>
            <a:pPr eaLnBrk="1" hangingPunct="1">
              <a:lnSpc>
                <a:spcPct val="90000"/>
              </a:lnSpc>
              <a:buFontTx/>
              <a:buNone/>
            </a:pPr>
            <a:r>
              <a:rPr lang="en-US" altLang="en-US" sz="2400">
                <a:solidFill>
                  <a:srgbClr val="FFFF00"/>
                </a:solidFill>
              </a:rPr>
              <a:t> my tongue shall sing aloud of thy righteousness.”</a:t>
            </a:r>
          </a:p>
          <a:p>
            <a:pPr eaLnBrk="1" hangingPunct="1">
              <a:lnSpc>
                <a:spcPct val="90000"/>
              </a:lnSpc>
              <a:buFontTx/>
              <a:buNone/>
            </a:pPr>
            <a:endParaRPr lang="en-US" altLang="en-US" sz="280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62467">
                                            <p:txEl>
                                              <p:pRg st="0" end="0"/>
                                            </p:txEl>
                                          </p:spTgt>
                                        </p:tgtEl>
                                        <p:attrNameLst>
                                          <p:attrName>style.visibility</p:attrName>
                                        </p:attrNameLst>
                                      </p:cBhvr>
                                      <p:to>
                                        <p:strVal val="visible"/>
                                      </p:to>
                                    </p:set>
                                    <p:anim calcmode="lin" valueType="num">
                                      <p:cBhvr>
                                        <p:cTn id="7" dur="500" fill="hold"/>
                                        <p:tgtEl>
                                          <p:spTgt spid="62467">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62467">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7" presetClass="entr" presetSubtype="10" fill="hold" grpId="0" nodeType="clickEffect">
                                  <p:stCondLst>
                                    <p:cond delay="0"/>
                                  </p:stCondLst>
                                  <p:childTnLst>
                                    <p:set>
                                      <p:cBhvr>
                                        <p:cTn id="12" dur="1" fill="hold">
                                          <p:stCondLst>
                                            <p:cond delay="0"/>
                                          </p:stCondLst>
                                        </p:cTn>
                                        <p:tgtEl>
                                          <p:spTgt spid="62467">
                                            <p:txEl>
                                              <p:pRg st="1" end="1"/>
                                            </p:txEl>
                                          </p:spTgt>
                                        </p:tgtEl>
                                        <p:attrNameLst>
                                          <p:attrName>style.visibility</p:attrName>
                                        </p:attrNameLst>
                                      </p:cBhvr>
                                      <p:to>
                                        <p:strVal val="visible"/>
                                      </p:to>
                                    </p:set>
                                    <p:anim calcmode="lin" valueType="num">
                                      <p:cBhvr>
                                        <p:cTn id="13" dur="500" fill="hold"/>
                                        <p:tgtEl>
                                          <p:spTgt spid="62467">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62467">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17" presetClass="entr" presetSubtype="10" fill="hold" grpId="0" nodeType="clickEffect">
                                  <p:stCondLst>
                                    <p:cond delay="0"/>
                                  </p:stCondLst>
                                  <p:childTnLst>
                                    <p:set>
                                      <p:cBhvr>
                                        <p:cTn id="18" dur="1" fill="hold">
                                          <p:stCondLst>
                                            <p:cond delay="0"/>
                                          </p:stCondLst>
                                        </p:cTn>
                                        <p:tgtEl>
                                          <p:spTgt spid="62467">
                                            <p:txEl>
                                              <p:pRg st="2" end="2"/>
                                            </p:txEl>
                                          </p:spTgt>
                                        </p:tgtEl>
                                        <p:attrNameLst>
                                          <p:attrName>style.visibility</p:attrName>
                                        </p:attrNameLst>
                                      </p:cBhvr>
                                      <p:to>
                                        <p:strVal val="visible"/>
                                      </p:to>
                                    </p:set>
                                    <p:anim calcmode="lin" valueType="num">
                                      <p:cBhvr>
                                        <p:cTn id="19" dur="500" fill="hold"/>
                                        <p:tgtEl>
                                          <p:spTgt spid="62467">
                                            <p:txEl>
                                              <p:pRg st="2" end="2"/>
                                            </p:txEl>
                                          </p:spTgt>
                                        </p:tgtEl>
                                        <p:attrNameLst>
                                          <p:attrName>ppt_w</p:attrName>
                                        </p:attrNameLst>
                                      </p:cBhvr>
                                      <p:tavLst>
                                        <p:tav tm="0">
                                          <p:val>
                                            <p:fltVal val="0"/>
                                          </p:val>
                                        </p:tav>
                                        <p:tav tm="100000">
                                          <p:val>
                                            <p:strVal val="#ppt_w"/>
                                          </p:val>
                                        </p:tav>
                                      </p:tavLst>
                                    </p:anim>
                                    <p:anim calcmode="lin" valueType="num">
                                      <p:cBhvr>
                                        <p:cTn id="20" dur="500" fill="hold"/>
                                        <p:tgtEl>
                                          <p:spTgt spid="62467">
                                            <p:txEl>
                                              <p:pRg st="2" end="2"/>
                                            </p:txEl>
                                          </p:spTgt>
                                        </p:tgtEl>
                                        <p:attrNameLst>
                                          <p:attrName>ppt_h</p:attrName>
                                        </p:attrNameLst>
                                      </p:cBhvr>
                                      <p:tavLst>
                                        <p:tav tm="0">
                                          <p:val>
                                            <p:strVal val="#ppt_h"/>
                                          </p:val>
                                        </p:tav>
                                        <p:tav tm="100000">
                                          <p:val>
                                            <p:strVal val="#ppt_h"/>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17" presetClass="entr" presetSubtype="10" fill="hold" grpId="0" nodeType="clickEffect">
                                  <p:stCondLst>
                                    <p:cond delay="0"/>
                                  </p:stCondLst>
                                  <p:childTnLst>
                                    <p:set>
                                      <p:cBhvr>
                                        <p:cTn id="24" dur="1" fill="hold">
                                          <p:stCondLst>
                                            <p:cond delay="0"/>
                                          </p:stCondLst>
                                        </p:cTn>
                                        <p:tgtEl>
                                          <p:spTgt spid="62467">
                                            <p:txEl>
                                              <p:pRg st="4" end="4"/>
                                            </p:txEl>
                                          </p:spTgt>
                                        </p:tgtEl>
                                        <p:attrNameLst>
                                          <p:attrName>style.visibility</p:attrName>
                                        </p:attrNameLst>
                                      </p:cBhvr>
                                      <p:to>
                                        <p:strVal val="visible"/>
                                      </p:to>
                                    </p:set>
                                    <p:anim calcmode="lin" valueType="num">
                                      <p:cBhvr>
                                        <p:cTn id="25" dur="500" fill="hold"/>
                                        <p:tgtEl>
                                          <p:spTgt spid="62467">
                                            <p:txEl>
                                              <p:pRg st="4" end="4"/>
                                            </p:txEl>
                                          </p:spTgt>
                                        </p:tgtEl>
                                        <p:attrNameLst>
                                          <p:attrName>ppt_w</p:attrName>
                                        </p:attrNameLst>
                                      </p:cBhvr>
                                      <p:tavLst>
                                        <p:tav tm="0">
                                          <p:val>
                                            <p:fltVal val="0"/>
                                          </p:val>
                                        </p:tav>
                                        <p:tav tm="100000">
                                          <p:val>
                                            <p:strVal val="#ppt_w"/>
                                          </p:val>
                                        </p:tav>
                                      </p:tavLst>
                                    </p:anim>
                                    <p:anim calcmode="lin" valueType="num">
                                      <p:cBhvr>
                                        <p:cTn id="26" dur="500" fill="hold"/>
                                        <p:tgtEl>
                                          <p:spTgt spid="62467">
                                            <p:txEl>
                                              <p:pRg st="4" end="4"/>
                                            </p:txEl>
                                          </p:spTgt>
                                        </p:tgtEl>
                                        <p:attrNameLst>
                                          <p:attrName>ppt_h</p:attrName>
                                        </p:attrNameLst>
                                      </p:cBhvr>
                                      <p:tavLst>
                                        <p:tav tm="0">
                                          <p:val>
                                            <p:strVal val="#ppt_h"/>
                                          </p:val>
                                        </p:tav>
                                        <p:tav tm="100000">
                                          <p:val>
                                            <p:strVal val="#ppt_h"/>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7" presetClass="entr" presetSubtype="10" fill="hold" grpId="0" nodeType="clickEffect">
                                  <p:stCondLst>
                                    <p:cond delay="0"/>
                                  </p:stCondLst>
                                  <p:childTnLst>
                                    <p:set>
                                      <p:cBhvr>
                                        <p:cTn id="30" dur="1" fill="hold">
                                          <p:stCondLst>
                                            <p:cond delay="0"/>
                                          </p:stCondLst>
                                        </p:cTn>
                                        <p:tgtEl>
                                          <p:spTgt spid="62467">
                                            <p:txEl>
                                              <p:pRg st="5" end="5"/>
                                            </p:txEl>
                                          </p:spTgt>
                                        </p:tgtEl>
                                        <p:attrNameLst>
                                          <p:attrName>style.visibility</p:attrName>
                                        </p:attrNameLst>
                                      </p:cBhvr>
                                      <p:to>
                                        <p:strVal val="visible"/>
                                      </p:to>
                                    </p:set>
                                    <p:anim calcmode="lin" valueType="num">
                                      <p:cBhvr>
                                        <p:cTn id="31" dur="500" fill="hold"/>
                                        <p:tgtEl>
                                          <p:spTgt spid="62467">
                                            <p:txEl>
                                              <p:pRg st="5" end="5"/>
                                            </p:txEl>
                                          </p:spTgt>
                                        </p:tgtEl>
                                        <p:attrNameLst>
                                          <p:attrName>ppt_w</p:attrName>
                                        </p:attrNameLst>
                                      </p:cBhvr>
                                      <p:tavLst>
                                        <p:tav tm="0">
                                          <p:val>
                                            <p:fltVal val="0"/>
                                          </p:val>
                                        </p:tav>
                                        <p:tav tm="100000">
                                          <p:val>
                                            <p:strVal val="#ppt_w"/>
                                          </p:val>
                                        </p:tav>
                                      </p:tavLst>
                                    </p:anim>
                                    <p:anim calcmode="lin" valueType="num">
                                      <p:cBhvr>
                                        <p:cTn id="32" dur="500" fill="hold"/>
                                        <p:tgtEl>
                                          <p:spTgt spid="62467">
                                            <p:txEl>
                                              <p:pRg st="5" end="5"/>
                                            </p:txEl>
                                          </p:spTgt>
                                        </p:tgtEl>
                                        <p:attrNameLst>
                                          <p:attrName>ppt_h</p:attrName>
                                        </p:attrNameLst>
                                      </p:cBhvr>
                                      <p:tavLst>
                                        <p:tav tm="0">
                                          <p:val>
                                            <p:strVal val="#ppt_h"/>
                                          </p:val>
                                        </p:tav>
                                        <p:tav tm="100000">
                                          <p:val>
                                            <p:strVal val="#ppt_h"/>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17" presetClass="entr" presetSubtype="10" fill="hold" grpId="0" nodeType="clickEffect">
                                  <p:stCondLst>
                                    <p:cond delay="0"/>
                                  </p:stCondLst>
                                  <p:childTnLst>
                                    <p:set>
                                      <p:cBhvr>
                                        <p:cTn id="36" dur="1" fill="hold">
                                          <p:stCondLst>
                                            <p:cond delay="0"/>
                                          </p:stCondLst>
                                        </p:cTn>
                                        <p:tgtEl>
                                          <p:spTgt spid="62467">
                                            <p:txEl>
                                              <p:pRg st="6" end="6"/>
                                            </p:txEl>
                                          </p:spTgt>
                                        </p:tgtEl>
                                        <p:attrNameLst>
                                          <p:attrName>style.visibility</p:attrName>
                                        </p:attrNameLst>
                                      </p:cBhvr>
                                      <p:to>
                                        <p:strVal val="visible"/>
                                      </p:to>
                                    </p:set>
                                    <p:anim calcmode="lin" valueType="num">
                                      <p:cBhvr>
                                        <p:cTn id="37" dur="500" fill="hold"/>
                                        <p:tgtEl>
                                          <p:spTgt spid="62467">
                                            <p:txEl>
                                              <p:pRg st="6" end="6"/>
                                            </p:txEl>
                                          </p:spTgt>
                                        </p:tgtEl>
                                        <p:attrNameLst>
                                          <p:attrName>ppt_w</p:attrName>
                                        </p:attrNameLst>
                                      </p:cBhvr>
                                      <p:tavLst>
                                        <p:tav tm="0">
                                          <p:val>
                                            <p:fltVal val="0"/>
                                          </p:val>
                                        </p:tav>
                                        <p:tav tm="100000">
                                          <p:val>
                                            <p:strVal val="#ppt_w"/>
                                          </p:val>
                                        </p:tav>
                                      </p:tavLst>
                                    </p:anim>
                                    <p:anim calcmode="lin" valueType="num">
                                      <p:cBhvr>
                                        <p:cTn id="38" dur="500" fill="hold"/>
                                        <p:tgtEl>
                                          <p:spTgt spid="62467">
                                            <p:txEl>
                                              <p:pRg st="6" end="6"/>
                                            </p:txEl>
                                          </p:spTgt>
                                        </p:tgtEl>
                                        <p:attrNameLst>
                                          <p:attrName>ppt_h</p:attrName>
                                        </p:attrNameLst>
                                      </p:cBhvr>
                                      <p:tavLst>
                                        <p:tav tm="0">
                                          <p:val>
                                            <p:strVal val="#ppt_h"/>
                                          </p:val>
                                        </p:tav>
                                        <p:tav tm="100000">
                                          <p:val>
                                            <p:strVal val="#ppt_h"/>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17" presetClass="entr" presetSubtype="10" fill="hold" grpId="0" nodeType="clickEffect">
                                  <p:stCondLst>
                                    <p:cond delay="0"/>
                                  </p:stCondLst>
                                  <p:childTnLst>
                                    <p:set>
                                      <p:cBhvr>
                                        <p:cTn id="42" dur="1" fill="hold">
                                          <p:stCondLst>
                                            <p:cond delay="0"/>
                                          </p:stCondLst>
                                        </p:cTn>
                                        <p:tgtEl>
                                          <p:spTgt spid="62467">
                                            <p:txEl>
                                              <p:pRg st="7" end="7"/>
                                            </p:txEl>
                                          </p:spTgt>
                                        </p:tgtEl>
                                        <p:attrNameLst>
                                          <p:attrName>style.visibility</p:attrName>
                                        </p:attrNameLst>
                                      </p:cBhvr>
                                      <p:to>
                                        <p:strVal val="visible"/>
                                      </p:to>
                                    </p:set>
                                    <p:anim calcmode="lin" valueType="num">
                                      <p:cBhvr>
                                        <p:cTn id="43" dur="500" fill="hold"/>
                                        <p:tgtEl>
                                          <p:spTgt spid="62467">
                                            <p:txEl>
                                              <p:pRg st="7" end="7"/>
                                            </p:txEl>
                                          </p:spTgt>
                                        </p:tgtEl>
                                        <p:attrNameLst>
                                          <p:attrName>ppt_w</p:attrName>
                                        </p:attrNameLst>
                                      </p:cBhvr>
                                      <p:tavLst>
                                        <p:tav tm="0">
                                          <p:val>
                                            <p:fltVal val="0"/>
                                          </p:val>
                                        </p:tav>
                                        <p:tav tm="100000">
                                          <p:val>
                                            <p:strVal val="#ppt_w"/>
                                          </p:val>
                                        </p:tav>
                                      </p:tavLst>
                                    </p:anim>
                                    <p:anim calcmode="lin" valueType="num">
                                      <p:cBhvr>
                                        <p:cTn id="44" dur="500" fill="hold"/>
                                        <p:tgtEl>
                                          <p:spTgt spid="62467">
                                            <p:txEl>
                                              <p:pRg st="7" end="7"/>
                                            </p:txEl>
                                          </p:spTgt>
                                        </p:tgtEl>
                                        <p:attrNameLst>
                                          <p:attrName>ppt_h</p:attrName>
                                        </p:attrNameLst>
                                      </p:cBhvr>
                                      <p:tavLst>
                                        <p:tav tm="0">
                                          <p:val>
                                            <p:strVal val="#ppt_h"/>
                                          </p:val>
                                        </p:tav>
                                        <p:tav tm="100000">
                                          <p:val>
                                            <p:strVal val="#ppt_h"/>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17" presetClass="entr" presetSubtype="10" fill="hold" grpId="0" nodeType="clickEffect">
                                  <p:stCondLst>
                                    <p:cond delay="0"/>
                                  </p:stCondLst>
                                  <p:childTnLst>
                                    <p:set>
                                      <p:cBhvr>
                                        <p:cTn id="48" dur="1" fill="hold">
                                          <p:stCondLst>
                                            <p:cond delay="0"/>
                                          </p:stCondLst>
                                        </p:cTn>
                                        <p:tgtEl>
                                          <p:spTgt spid="62467">
                                            <p:txEl>
                                              <p:pRg st="8" end="8"/>
                                            </p:txEl>
                                          </p:spTgt>
                                        </p:tgtEl>
                                        <p:attrNameLst>
                                          <p:attrName>style.visibility</p:attrName>
                                        </p:attrNameLst>
                                      </p:cBhvr>
                                      <p:to>
                                        <p:strVal val="visible"/>
                                      </p:to>
                                    </p:set>
                                    <p:anim calcmode="lin" valueType="num">
                                      <p:cBhvr>
                                        <p:cTn id="49" dur="500" fill="hold"/>
                                        <p:tgtEl>
                                          <p:spTgt spid="62467">
                                            <p:txEl>
                                              <p:pRg st="8" end="8"/>
                                            </p:txEl>
                                          </p:spTgt>
                                        </p:tgtEl>
                                        <p:attrNameLst>
                                          <p:attrName>ppt_w</p:attrName>
                                        </p:attrNameLst>
                                      </p:cBhvr>
                                      <p:tavLst>
                                        <p:tav tm="0">
                                          <p:val>
                                            <p:fltVal val="0"/>
                                          </p:val>
                                        </p:tav>
                                        <p:tav tm="100000">
                                          <p:val>
                                            <p:strVal val="#ppt_w"/>
                                          </p:val>
                                        </p:tav>
                                      </p:tavLst>
                                    </p:anim>
                                    <p:anim calcmode="lin" valueType="num">
                                      <p:cBhvr>
                                        <p:cTn id="50" dur="500" fill="hold"/>
                                        <p:tgtEl>
                                          <p:spTgt spid="62467">
                                            <p:txEl>
                                              <p:pRg st="8" end="8"/>
                                            </p:txEl>
                                          </p:spTgt>
                                        </p:tgtEl>
                                        <p:attrNameLst>
                                          <p:attrName>ppt_h</p:attrName>
                                        </p:attrNameLst>
                                      </p:cBhvr>
                                      <p:tavLst>
                                        <p:tav tm="0">
                                          <p:val>
                                            <p:strVal val="#ppt_h"/>
                                          </p:val>
                                        </p:tav>
                                        <p:tav tm="100000">
                                          <p:val>
                                            <p:strVal val="#ppt_h"/>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17" presetClass="entr" presetSubtype="10" fill="hold" grpId="0" nodeType="clickEffect">
                                  <p:stCondLst>
                                    <p:cond delay="0"/>
                                  </p:stCondLst>
                                  <p:childTnLst>
                                    <p:set>
                                      <p:cBhvr>
                                        <p:cTn id="54" dur="1" fill="hold">
                                          <p:stCondLst>
                                            <p:cond delay="0"/>
                                          </p:stCondLst>
                                        </p:cTn>
                                        <p:tgtEl>
                                          <p:spTgt spid="62467">
                                            <p:txEl>
                                              <p:pRg st="10" end="10"/>
                                            </p:txEl>
                                          </p:spTgt>
                                        </p:tgtEl>
                                        <p:attrNameLst>
                                          <p:attrName>style.visibility</p:attrName>
                                        </p:attrNameLst>
                                      </p:cBhvr>
                                      <p:to>
                                        <p:strVal val="visible"/>
                                      </p:to>
                                    </p:set>
                                    <p:anim calcmode="lin" valueType="num">
                                      <p:cBhvr>
                                        <p:cTn id="55" dur="500" fill="hold"/>
                                        <p:tgtEl>
                                          <p:spTgt spid="62467">
                                            <p:txEl>
                                              <p:pRg st="10" end="10"/>
                                            </p:txEl>
                                          </p:spTgt>
                                        </p:tgtEl>
                                        <p:attrNameLst>
                                          <p:attrName>ppt_w</p:attrName>
                                        </p:attrNameLst>
                                      </p:cBhvr>
                                      <p:tavLst>
                                        <p:tav tm="0">
                                          <p:val>
                                            <p:fltVal val="0"/>
                                          </p:val>
                                        </p:tav>
                                        <p:tav tm="100000">
                                          <p:val>
                                            <p:strVal val="#ppt_w"/>
                                          </p:val>
                                        </p:tav>
                                      </p:tavLst>
                                    </p:anim>
                                    <p:anim calcmode="lin" valueType="num">
                                      <p:cBhvr>
                                        <p:cTn id="56" dur="500" fill="hold"/>
                                        <p:tgtEl>
                                          <p:spTgt spid="62467">
                                            <p:txEl>
                                              <p:pRg st="10" end="10"/>
                                            </p:txEl>
                                          </p:spTgt>
                                        </p:tgtEl>
                                        <p:attrNameLst>
                                          <p:attrName>ppt_h</p:attrName>
                                        </p:attrNameLst>
                                      </p:cBhvr>
                                      <p:tavLst>
                                        <p:tav tm="0">
                                          <p:val>
                                            <p:strVal val="#ppt_h"/>
                                          </p:val>
                                        </p:tav>
                                        <p:tav tm="100000">
                                          <p:val>
                                            <p:strVal val="#ppt_h"/>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17" presetClass="entr" presetSubtype="10" fill="hold" grpId="0" nodeType="clickEffect">
                                  <p:stCondLst>
                                    <p:cond delay="0"/>
                                  </p:stCondLst>
                                  <p:childTnLst>
                                    <p:set>
                                      <p:cBhvr>
                                        <p:cTn id="60" dur="1" fill="hold">
                                          <p:stCondLst>
                                            <p:cond delay="0"/>
                                          </p:stCondLst>
                                        </p:cTn>
                                        <p:tgtEl>
                                          <p:spTgt spid="62467">
                                            <p:txEl>
                                              <p:pRg st="11" end="11"/>
                                            </p:txEl>
                                          </p:spTgt>
                                        </p:tgtEl>
                                        <p:attrNameLst>
                                          <p:attrName>style.visibility</p:attrName>
                                        </p:attrNameLst>
                                      </p:cBhvr>
                                      <p:to>
                                        <p:strVal val="visible"/>
                                      </p:to>
                                    </p:set>
                                    <p:anim calcmode="lin" valueType="num">
                                      <p:cBhvr>
                                        <p:cTn id="61" dur="500" fill="hold"/>
                                        <p:tgtEl>
                                          <p:spTgt spid="62467">
                                            <p:txEl>
                                              <p:pRg st="11" end="11"/>
                                            </p:txEl>
                                          </p:spTgt>
                                        </p:tgtEl>
                                        <p:attrNameLst>
                                          <p:attrName>ppt_w</p:attrName>
                                        </p:attrNameLst>
                                      </p:cBhvr>
                                      <p:tavLst>
                                        <p:tav tm="0">
                                          <p:val>
                                            <p:fltVal val="0"/>
                                          </p:val>
                                        </p:tav>
                                        <p:tav tm="100000">
                                          <p:val>
                                            <p:strVal val="#ppt_w"/>
                                          </p:val>
                                        </p:tav>
                                      </p:tavLst>
                                    </p:anim>
                                    <p:anim calcmode="lin" valueType="num">
                                      <p:cBhvr>
                                        <p:cTn id="62" dur="500" fill="hold"/>
                                        <p:tgtEl>
                                          <p:spTgt spid="62467">
                                            <p:txEl>
                                              <p:pRg st="11" end="11"/>
                                            </p:txEl>
                                          </p:spTgt>
                                        </p:tgtEl>
                                        <p:attrNameLst>
                                          <p:attrName>ppt_h</p:attrName>
                                        </p:attrNameLst>
                                      </p:cBhvr>
                                      <p:tavLst>
                                        <p:tav tm="0">
                                          <p:val>
                                            <p:strVal val="#ppt_h"/>
                                          </p:val>
                                        </p:tav>
                                        <p:tav tm="100000">
                                          <p:val>
                                            <p:strVal val="#ppt_h"/>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17" presetClass="entr" presetSubtype="10" fill="hold" grpId="0" nodeType="clickEffect">
                                  <p:stCondLst>
                                    <p:cond delay="0"/>
                                  </p:stCondLst>
                                  <p:childTnLst>
                                    <p:set>
                                      <p:cBhvr>
                                        <p:cTn id="66" dur="1" fill="hold">
                                          <p:stCondLst>
                                            <p:cond delay="0"/>
                                          </p:stCondLst>
                                        </p:cTn>
                                        <p:tgtEl>
                                          <p:spTgt spid="62467">
                                            <p:txEl>
                                              <p:pRg st="12" end="12"/>
                                            </p:txEl>
                                          </p:spTgt>
                                        </p:tgtEl>
                                        <p:attrNameLst>
                                          <p:attrName>style.visibility</p:attrName>
                                        </p:attrNameLst>
                                      </p:cBhvr>
                                      <p:to>
                                        <p:strVal val="visible"/>
                                      </p:to>
                                    </p:set>
                                    <p:anim calcmode="lin" valueType="num">
                                      <p:cBhvr>
                                        <p:cTn id="67" dur="500" fill="hold"/>
                                        <p:tgtEl>
                                          <p:spTgt spid="62467">
                                            <p:txEl>
                                              <p:pRg st="12" end="12"/>
                                            </p:txEl>
                                          </p:spTgt>
                                        </p:tgtEl>
                                        <p:attrNameLst>
                                          <p:attrName>ppt_w</p:attrName>
                                        </p:attrNameLst>
                                      </p:cBhvr>
                                      <p:tavLst>
                                        <p:tav tm="0">
                                          <p:val>
                                            <p:fltVal val="0"/>
                                          </p:val>
                                        </p:tav>
                                        <p:tav tm="100000">
                                          <p:val>
                                            <p:strVal val="#ppt_w"/>
                                          </p:val>
                                        </p:tav>
                                      </p:tavLst>
                                    </p:anim>
                                    <p:anim calcmode="lin" valueType="num">
                                      <p:cBhvr>
                                        <p:cTn id="68" dur="500" fill="hold"/>
                                        <p:tgtEl>
                                          <p:spTgt spid="62467">
                                            <p:txEl>
                                              <p:pRg st="12" end="12"/>
                                            </p:txEl>
                                          </p:spTgt>
                                        </p:tgtEl>
                                        <p:attrNameLst>
                                          <p:attrName>ppt_h</p:attrName>
                                        </p:attrNameLst>
                                      </p:cBhvr>
                                      <p:tavLst>
                                        <p:tav tm="0">
                                          <p:val>
                                            <p:strVal val="#ppt_h"/>
                                          </p:val>
                                        </p:tav>
                                        <p:tav tm="100000">
                                          <p:val>
                                            <p:strVal val="#ppt_h"/>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17" presetClass="entr" presetSubtype="10" fill="hold" grpId="0" nodeType="clickEffect">
                                  <p:stCondLst>
                                    <p:cond delay="0"/>
                                  </p:stCondLst>
                                  <p:childTnLst>
                                    <p:set>
                                      <p:cBhvr>
                                        <p:cTn id="72" dur="1" fill="hold">
                                          <p:stCondLst>
                                            <p:cond delay="0"/>
                                          </p:stCondLst>
                                        </p:cTn>
                                        <p:tgtEl>
                                          <p:spTgt spid="62467">
                                            <p:txEl>
                                              <p:pRg st="13" end="13"/>
                                            </p:txEl>
                                          </p:spTgt>
                                        </p:tgtEl>
                                        <p:attrNameLst>
                                          <p:attrName>style.visibility</p:attrName>
                                        </p:attrNameLst>
                                      </p:cBhvr>
                                      <p:to>
                                        <p:strVal val="visible"/>
                                      </p:to>
                                    </p:set>
                                    <p:anim calcmode="lin" valueType="num">
                                      <p:cBhvr>
                                        <p:cTn id="73" dur="500" fill="hold"/>
                                        <p:tgtEl>
                                          <p:spTgt spid="62467">
                                            <p:txEl>
                                              <p:pRg st="13" end="13"/>
                                            </p:txEl>
                                          </p:spTgt>
                                        </p:tgtEl>
                                        <p:attrNameLst>
                                          <p:attrName>ppt_w</p:attrName>
                                        </p:attrNameLst>
                                      </p:cBhvr>
                                      <p:tavLst>
                                        <p:tav tm="0">
                                          <p:val>
                                            <p:fltVal val="0"/>
                                          </p:val>
                                        </p:tav>
                                        <p:tav tm="100000">
                                          <p:val>
                                            <p:strVal val="#ppt_w"/>
                                          </p:val>
                                        </p:tav>
                                      </p:tavLst>
                                    </p:anim>
                                    <p:anim calcmode="lin" valueType="num">
                                      <p:cBhvr>
                                        <p:cTn id="74" dur="500" fill="hold"/>
                                        <p:tgtEl>
                                          <p:spTgt spid="62467">
                                            <p:txEl>
                                              <p:pRg st="13" end="13"/>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467" grpId="0" build="p" autoUpdateAnimBg="0"/>
    </p:bldLst>
  </p:timing>
</p:sld>
</file>

<file path=ppt/slides/slide202.xml><?xml version="1.0" encoding="utf-8"?>
<p:sld xmlns:a="http://schemas.openxmlformats.org/drawingml/2006/main" xmlns:r="http://schemas.openxmlformats.org/officeDocument/2006/relationships" xmlns:p="http://schemas.openxmlformats.org/presentationml/2006/main">
  <p:cSld>
    <p:bg>
      <p:bgPr>
        <a:solidFill>
          <a:srgbClr val="800000"/>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D5A1F0C-DDD0-405C-91E9-B8FA2E5CAE1D}"/>
              </a:ext>
            </a:extLst>
          </p:cNvPr>
          <p:cNvSpPr>
            <a:spLocks noGrp="1"/>
          </p:cNvSpPr>
          <p:nvPr>
            <p:ph type="ctrTitle"/>
          </p:nvPr>
        </p:nvSpPr>
        <p:spPr>
          <a:xfrm>
            <a:off x="1155033" y="3429000"/>
            <a:ext cx="9827392" cy="1253061"/>
          </a:xfrm>
        </p:spPr>
        <p:txBody>
          <a:bodyPr/>
          <a:lstStyle/>
          <a:p>
            <a:r>
              <a:rPr lang="en-US" sz="6600" b="1" dirty="0">
                <a:solidFill>
                  <a:srgbClr val="8B2939"/>
                </a:solidFill>
                <a:effectLst>
                  <a:outerShdw blurRad="38100" dist="38100" dir="2700000" algn="tl">
                    <a:srgbClr val="000000">
                      <a:alpha val="43137"/>
                    </a:srgbClr>
                  </a:outerShdw>
                </a:effectLst>
                <a:latin typeface="Papyrus" panose="03070502060502030205" pitchFamily="66" charset="0"/>
              </a:rPr>
              <a:t>Transcendent Prayer</a:t>
            </a:r>
            <a:br>
              <a:rPr lang="en-US" b="1" dirty="0">
                <a:solidFill>
                  <a:srgbClr val="8B2939"/>
                </a:solidFill>
                <a:effectLst>
                  <a:outerShdw blurRad="38100" dist="38100" dir="2700000" algn="tl">
                    <a:srgbClr val="000000">
                      <a:alpha val="43137"/>
                    </a:srgbClr>
                  </a:outerShdw>
                </a:effectLst>
                <a:latin typeface="Papyrus" panose="03070502060502030205" pitchFamily="66" charset="0"/>
              </a:rPr>
            </a:br>
            <a:endParaRPr lang="en-US" b="1" dirty="0">
              <a:solidFill>
                <a:srgbClr val="8B2939"/>
              </a:solidFill>
              <a:effectLst>
                <a:outerShdw blurRad="38100" dist="38100" dir="2700000" algn="tl">
                  <a:srgbClr val="000000">
                    <a:alpha val="43137"/>
                  </a:srgbClr>
                </a:outerShdw>
              </a:effectLst>
              <a:latin typeface="Papyrus" panose="03070502060502030205" pitchFamily="66" charset="0"/>
            </a:endParaRPr>
          </a:p>
        </p:txBody>
      </p:sp>
    </p:spTree>
    <p:extLst>
      <p:ext uri="{BB962C8B-B14F-4D97-AF65-F5344CB8AC3E}">
        <p14:creationId xmlns:p14="http://schemas.microsoft.com/office/powerpoint/2010/main" val="3355727193"/>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6626" name="Rectangle 2">
            <a:extLst>
              <a:ext uri="{FF2B5EF4-FFF2-40B4-BE49-F238E27FC236}">
                <a16:creationId xmlns:a16="http://schemas.microsoft.com/office/drawing/2014/main" id="{68807033-4451-4247-9919-96D287FB7AE6}"/>
              </a:ext>
            </a:extLst>
          </p:cNvPr>
          <p:cNvSpPr>
            <a:spLocks noGrp="1" noChangeArrowheads="1"/>
          </p:cNvSpPr>
          <p:nvPr>
            <p:ph/>
          </p:nvPr>
        </p:nvSpPr>
        <p:spPr>
          <a:xfrm>
            <a:off x="1449238" y="274638"/>
            <a:ext cx="8990162" cy="6278562"/>
          </a:xfrm>
        </p:spPr>
        <p:txBody>
          <a:bodyPr/>
          <a:lstStyle/>
          <a:p>
            <a:pPr eaLnBrk="1" hangingPunct="1">
              <a:defRPr/>
            </a:pPr>
            <a:r>
              <a:rPr lang="en-US" sz="4400" b="1" i="1" dirty="0">
                <a:solidFill>
                  <a:schemeClr val="accent1"/>
                </a:solidFill>
                <a:effectLst>
                  <a:outerShdw blurRad="38100" dist="38100" dir="2700000" algn="tl">
                    <a:srgbClr val="C0C0C0"/>
                  </a:outerShdw>
                </a:effectLst>
              </a:rPr>
              <a:t> </a:t>
            </a:r>
            <a:r>
              <a:rPr lang="en-US" sz="4400" b="1" i="1" u="sng" dirty="0">
                <a:solidFill>
                  <a:schemeClr val="accent1"/>
                </a:solidFill>
                <a:effectLst>
                  <a:outerShdw blurRad="38100" dist="38100" dir="2700000" algn="tl">
                    <a:srgbClr val="C0C0C0"/>
                  </a:outerShdw>
                </a:effectLst>
              </a:rPr>
              <a:t>PRAYER IS TRANSCENDENT</a:t>
            </a:r>
          </a:p>
          <a:p>
            <a:pPr eaLnBrk="1" hangingPunct="1">
              <a:defRPr/>
            </a:pPr>
            <a:endParaRPr lang="en-US" dirty="0">
              <a:solidFill>
                <a:schemeClr val="accent1"/>
              </a:solidFill>
            </a:endParaRPr>
          </a:p>
          <a:p>
            <a:pPr eaLnBrk="1" hangingPunct="1">
              <a:defRPr/>
            </a:pPr>
            <a:endParaRPr lang="en-US" dirty="0"/>
          </a:p>
          <a:p>
            <a:pPr eaLnBrk="1" hangingPunct="1">
              <a:defRPr/>
            </a:pPr>
            <a:endParaRPr lang="en-US" dirty="0"/>
          </a:p>
          <a:p>
            <a:pPr eaLnBrk="1" hangingPunct="1">
              <a:defRPr/>
            </a:pPr>
            <a:endParaRPr lang="en-US" dirty="0"/>
          </a:p>
          <a:p>
            <a:pPr eaLnBrk="1" hangingPunct="1">
              <a:defRPr/>
            </a:pPr>
            <a:endParaRPr lang="en-US" dirty="0"/>
          </a:p>
          <a:p>
            <a:pPr eaLnBrk="1" hangingPunct="1">
              <a:defRPr/>
            </a:pPr>
            <a:endParaRPr lang="en-US" dirty="0"/>
          </a:p>
          <a:p>
            <a:pPr eaLnBrk="1" hangingPunct="1">
              <a:defRPr/>
            </a:pPr>
            <a:endParaRPr lang="en-US" dirty="0"/>
          </a:p>
          <a:p>
            <a:pPr eaLnBrk="1" hangingPunct="1">
              <a:defRPr/>
            </a:pPr>
            <a:endParaRPr lang="en-US" dirty="0"/>
          </a:p>
          <a:p>
            <a:pPr eaLnBrk="1" hangingPunct="1">
              <a:defRPr/>
            </a:pPr>
            <a:r>
              <a:rPr lang="en-US" sz="4000" b="1" i="1" dirty="0">
                <a:solidFill>
                  <a:schemeClr val="accent1"/>
                </a:solidFill>
                <a:effectLst>
                  <a:outerShdw blurRad="38100" dist="38100" dir="2700000" algn="tl">
                    <a:srgbClr val="C0C0C0"/>
                  </a:outerShdw>
                </a:effectLst>
              </a:rPr>
              <a:t> </a:t>
            </a:r>
            <a:r>
              <a:rPr lang="en-US" sz="4000" b="1" i="1" u="sng" dirty="0">
                <a:solidFill>
                  <a:schemeClr val="accent1"/>
                </a:solidFill>
                <a:effectLst>
                  <a:outerShdw blurRad="38100" dist="38100" dir="2700000" algn="tl">
                    <a:srgbClr val="C0C0C0"/>
                  </a:outerShdw>
                </a:effectLst>
              </a:rPr>
              <a:t>Radical Others In Royal Paradox   </a:t>
            </a:r>
          </a:p>
        </p:txBody>
      </p:sp>
      <p:sp>
        <p:nvSpPr>
          <p:cNvPr id="26627" name="Comment 3">
            <a:extLst>
              <a:ext uri="{FF2B5EF4-FFF2-40B4-BE49-F238E27FC236}">
                <a16:creationId xmlns:a16="http://schemas.microsoft.com/office/drawing/2014/main" id="{5401DA0E-04D0-426F-A13E-73FA0852FB4A}"/>
              </a:ext>
            </a:extLst>
          </p:cNvPr>
          <p:cNvSpPr>
            <a:spLocks noChangeArrowheads="1"/>
          </p:cNvSpPr>
          <p:nvPr/>
        </p:nvSpPr>
        <p:spPr bwMode="auto">
          <a:xfrm>
            <a:off x="1539876" y="-914400"/>
            <a:ext cx="9128125" cy="835025"/>
          </a:xfrm>
          <a:prstGeom prst="rect">
            <a:avLst/>
          </a:prstGeom>
          <a:solidFill>
            <a:srgbClr val="FCFF91"/>
          </a:solidFill>
          <a:ln w="9525">
            <a:solidFill>
              <a:srgbClr val="000000"/>
            </a:solidFill>
            <a:miter lim="800000"/>
            <a:headEnd/>
            <a:tailEnd/>
          </a:ln>
          <a:effectLst>
            <a:outerShdw dist="107763" dir="2700000" algn="ctr" rotWithShape="0">
              <a:srgbClr val="808080"/>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mn-ea"/>
                <a:cs typeface="+mn-cs"/>
              </a:rPr>
              <a:t>David Lee Burris:</a:t>
            </a:r>
            <a:r>
              <a:rPr kumimoji="0" lang="en-US" sz="1600" b="0" i="0" u="none" strike="noStrike" kern="1200" cap="none" spc="0" normalizeH="0" baseline="0" noProof="0">
                <a:ln>
                  <a:noFill/>
                </a:ln>
                <a:solidFill>
                  <a:srgbClr val="000000"/>
                </a:solidFill>
                <a:effectLst/>
                <a:uLnTx/>
                <a:uFillTx/>
                <a:latin typeface="Arial" charset="0"/>
                <a:ea typeface="+mn-ea"/>
                <a:cs typeface="+mn-cs"/>
              </a:rPr>
              <a:t>                                                                                                                   Absolute Non-Reductive Ontology + Unconditional Non-Dependent Reality = Transcendent Value  Noble Norms – Highest Principles - Absolute Standards Of Heavenly Origin &amp; Of Almighty Decree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0" fill="hold" nodeType="clickEffect">
                                  <p:stCondLst>
                                    <p:cond delay="0"/>
                                  </p:stCondLst>
                                  <p:childTnLst>
                                    <p:set>
                                      <p:cBhvr>
                                        <p:cTn id="6" dur="1" fill="hold">
                                          <p:stCondLst>
                                            <p:cond delay="0"/>
                                          </p:stCondLst>
                                        </p:cTn>
                                        <p:tgtEl>
                                          <p:spTgt spid="26626">
                                            <p:txEl>
                                              <p:pRg st="9" end="9"/>
                                            </p:txEl>
                                          </p:spTgt>
                                        </p:tgtEl>
                                        <p:attrNameLst>
                                          <p:attrName>style.visibility</p:attrName>
                                        </p:attrNameLst>
                                      </p:cBhvr>
                                      <p:to>
                                        <p:strVal val="visible"/>
                                      </p:to>
                                    </p:set>
                                    <p:anim calcmode="lin" valueType="num">
                                      <p:cBhvr>
                                        <p:cTn id="7" dur="500" fill="hold"/>
                                        <p:tgtEl>
                                          <p:spTgt spid="26626">
                                            <p:txEl>
                                              <p:pRg st="9" end="9"/>
                                            </p:txEl>
                                          </p:spTgt>
                                        </p:tgtEl>
                                        <p:attrNameLst>
                                          <p:attrName>ppt_w</p:attrName>
                                        </p:attrNameLst>
                                      </p:cBhvr>
                                      <p:tavLst>
                                        <p:tav tm="0">
                                          <p:val>
                                            <p:fltVal val="0"/>
                                          </p:val>
                                        </p:tav>
                                        <p:tav tm="100000">
                                          <p:val>
                                            <p:strVal val="#ppt_w"/>
                                          </p:val>
                                        </p:tav>
                                      </p:tavLst>
                                    </p:anim>
                                    <p:anim calcmode="lin" valueType="num">
                                      <p:cBhvr>
                                        <p:cTn id="8" dur="500" fill="hold"/>
                                        <p:tgtEl>
                                          <p:spTgt spid="26626">
                                            <p:txEl>
                                              <p:pRg st="9" end="9"/>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4.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6626" name="Rectangle 2">
            <a:extLst>
              <a:ext uri="{FF2B5EF4-FFF2-40B4-BE49-F238E27FC236}">
                <a16:creationId xmlns:a16="http://schemas.microsoft.com/office/drawing/2014/main" id="{1C3CE3AD-5ABB-4A1F-B166-CB115F8637EA}"/>
              </a:ext>
            </a:extLst>
          </p:cNvPr>
          <p:cNvSpPr>
            <a:spLocks noGrp="1" noChangeArrowheads="1"/>
          </p:cNvSpPr>
          <p:nvPr>
            <p:ph/>
          </p:nvPr>
        </p:nvSpPr>
        <p:spPr>
          <a:xfrm>
            <a:off x="1676400" y="274638"/>
            <a:ext cx="8763000" cy="6278562"/>
          </a:xfrm>
        </p:spPr>
        <p:txBody>
          <a:bodyPr/>
          <a:lstStyle/>
          <a:p>
            <a:pPr eaLnBrk="1" hangingPunct="1">
              <a:defRPr/>
            </a:pPr>
            <a:r>
              <a:rPr lang="en-US" sz="4000" b="1" i="1" dirty="0">
                <a:solidFill>
                  <a:schemeClr val="accent1"/>
                </a:solidFill>
                <a:effectLst>
                  <a:outerShdw blurRad="38100" dist="38100" dir="2700000" algn="tl">
                    <a:srgbClr val="C0C0C0"/>
                  </a:outerShdw>
                </a:effectLst>
              </a:rPr>
              <a:t> </a:t>
            </a:r>
            <a:r>
              <a:rPr lang="en-US" sz="4000" b="1" i="1" u="sng" dirty="0">
                <a:solidFill>
                  <a:schemeClr val="accent1"/>
                </a:solidFill>
                <a:effectLst>
                  <a:outerShdw blurRad="38100" dist="38100" dir="2700000" algn="tl">
                    <a:srgbClr val="C0C0C0"/>
                  </a:outerShdw>
                </a:effectLst>
              </a:rPr>
              <a:t>Radical Others In Royal Paradox</a:t>
            </a:r>
          </a:p>
          <a:p>
            <a:pPr eaLnBrk="1" hangingPunct="1">
              <a:defRPr/>
            </a:pPr>
            <a:endParaRPr lang="en-US" dirty="0">
              <a:solidFill>
                <a:schemeClr val="accent1"/>
              </a:solidFill>
            </a:endParaRPr>
          </a:p>
          <a:p>
            <a:pPr eaLnBrk="1" hangingPunct="1">
              <a:defRPr/>
            </a:pPr>
            <a:endParaRPr lang="en-US" dirty="0"/>
          </a:p>
          <a:p>
            <a:pPr eaLnBrk="1" hangingPunct="1">
              <a:defRPr/>
            </a:pPr>
            <a:endParaRPr lang="en-US" dirty="0"/>
          </a:p>
          <a:p>
            <a:pPr eaLnBrk="1" hangingPunct="1">
              <a:defRPr/>
            </a:pPr>
            <a:endParaRPr lang="en-US" dirty="0"/>
          </a:p>
          <a:p>
            <a:pPr eaLnBrk="1" hangingPunct="1">
              <a:defRPr/>
            </a:pPr>
            <a:endParaRPr lang="en-US" dirty="0"/>
          </a:p>
          <a:p>
            <a:pPr eaLnBrk="1" hangingPunct="1">
              <a:defRPr/>
            </a:pPr>
            <a:endParaRPr lang="en-US" dirty="0"/>
          </a:p>
          <a:p>
            <a:pPr eaLnBrk="1" hangingPunct="1">
              <a:defRPr/>
            </a:pPr>
            <a:endParaRPr lang="en-US" dirty="0"/>
          </a:p>
          <a:p>
            <a:pPr eaLnBrk="1" hangingPunct="1">
              <a:defRPr/>
            </a:pPr>
            <a:endParaRPr lang="en-US" dirty="0"/>
          </a:p>
          <a:p>
            <a:pPr eaLnBrk="1" hangingPunct="1">
              <a:buFontTx/>
              <a:buNone/>
              <a:defRPr/>
            </a:pPr>
            <a:endParaRPr lang="en-US" sz="4000" b="1" i="1" u="sng" dirty="0">
              <a:solidFill>
                <a:schemeClr val="accent1"/>
              </a:solidFill>
              <a:effectLst>
                <a:outerShdw blurRad="38100" dist="38100" dir="2700000" algn="tl">
                  <a:srgbClr val="C0C0C0"/>
                </a:outerShdw>
              </a:effectLst>
            </a:endParaRPr>
          </a:p>
        </p:txBody>
      </p:sp>
      <p:sp>
        <p:nvSpPr>
          <p:cNvPr id="4" name="TextBox 3">
            <a:extLst>
              <a:ext uri="{FF2B5EF4-FFF2-40B4-BE49-F238E27FC236}">
                <a16:creationId xmlns:a16="http://schemas.microsoft.com/office/drawing/2014/main" id="{A04C343E-FFE4-45B3-BA91-7CDB0CA5482C}"/>
              </a:ext>
            </a:extLst>
          </p:cNvPr>
          <p:cNvSpPr txBox="1"/>
          <p:nvPr/>
        </p:nvSpPr>
        <p:spPr>
          <a:xfrm>
            <a:off x="2355012" y="1121435"/>
            <a:ext cx="7405006" cy="5632311"/>
          </a:xfrm>
          <a:prstGeom prst="rect">
            <a:avLst/>
          </a:prstGeom>
          <a:solidFill>
            <a:schemeClr val="accent5"/>
          </a:solid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A50021"/>
                </a:solidFill>
                <a:effectLst/>
                <a:uLnTx/>
                <a:uFillTx/>
                <a:latin typeface="Calligrapher" pitchFamily="2" charset="0"/>
                <a:ea typeface="+mn-ea"/>
                <a:cs typeface="+mn-cs"/>
              </a:rPr>
              <a:t>Transcendence of Otherness.  “What is God?  Well,  the non-spatial,  non-temporal,  non-causal,  non-locatable,  non-thing is an enigma wrapped in a puzzle.  The side of the imponderable that I want us to focus on right now is this notion that God is radically other,  radically transcendent,  radically inaccessible to our eyes.  In that sense,  that sort of transcendence is reciprocal and symmetrical.  If God is radically other to us,  we are radically other to God.  That is the very notion that is at the heart and core of the issue in Plato about how the world of forms,  the world of ideas,  and the world of appearances can meet and intermix.  How can that which is beyond space, time, &amp; causation and which is bound up in space, time,  &amp; causation meet?   </a:t>
            </a:r>
            <a:r>
              <a:rPr kumimoji="0" lang="en-US" sz="2400" b="1" i="1" u="none" strike="noStrike" kern="1200" cap="none" spc="0" normalizeH="0" baseline="0" noProof="0" dirty="0">
                <a:ln>
                  <a:noFill/>
                </a:ln>
                <a:solidFill>
                  <a:srgbClr val="A50021"/>
                </a:solidFill>
                <a:effectLst/>
                <a:uLnTx/>
                <a:uFillTx/>
                <a:latin typeface="Calligrapher" pitchFamily="2" charset="0"/>
                <a:ea typeface="+mn-ea"/>
                <a:cs typeface="+mn-cs"/>
              </a:rPr>
              <a:t>- Prayer!     </a:t>
            </a:r>
            <a:r>
              <a:rPr kumimoji="0" lang="en-US" sz="2400" b="0" i="0" u="none" strike="noStrike" kern="1200" cap="none" spc="0" normalizeH="0" baseline="0" noProof="0" dirty="0">
                <a:ln>
                  <a:noFill/>
                </a:ln>
                <a:solidFill>
                  <a:srgbClr val="A50021"/>
                </a:solidFill>
                <a:effectLst/>
                <a:uLnTx/>
                <a:uFillTx/>
                <a:latin typeface="Calligrapher" pitchFamily="2" charset="0"/>
                <a:ea typeface="+mn-ea"/>
                <a:cs typeface="+mn-cs"/>
              </a:rPr>
              <a:t> -  James Hall,  </a:t>
            </a:r>
            <a:r>
              <a:rPr kumimoji="0" lang="en-US" sz="2400" b="0" i="0" u="sng" strike="noStrike" kern="1200" cap="none" spc="0" normalizeH="0" baseline="0" noProof="0" dirty="0">
                <a:ln>
                  <a:noFill/>
                </a:ln>
                <a:solidFill>
                  <a:srgbClr val="A50021"/>
                </a:solidFill>
                <a:effectLst/>
                <a:uLnTx/>
                <a:uFillTx/>
                <a:latin typeface="Calligrapher" pitchFamily="2" charset="0"/>
                <a:ea typeface="+mn-ea"/>
                <a:cs typeface="+mn-cs"/>
              </a:rPr>
              <a:t>Philosophy of Religion</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6626" name="Rectangle 2">
            <a:extLst>
              <a:ext uri="{FF2B5EF4-FFF2-40B4-BE49-F238E27FC236}">
                <a16:creationId xmlns:a16="http://schemas.microsoft.com/office/drawing/2014/main" id="{E97A61C8-0656-4560-83FE-8778051A814B}"/>
              </a:ext>
            </a:extLst>
          </p:cNvPr>
          <p:cNvSpPr>
            <a:spLocks noGrp="1" noChangeArrowheads="1"/>
          </p:cNvSpPr>
          <p:nvPr>
            <p:ph/>
          </p:nvPr>
        </p:nvSpPr>
        <p:spPr>
          <a:xfrm>
            <a:off x="1676400" y="274638"/>
            <a:ext cx="8763000" cy="6278562"/>
          </a:xfrm>
        </p:spPr>
        <p:txBody>
          <a:bodyPr/>
          <a:lstStyle/>
          <a:p>
            <a:pPr eaLnBrk="1" hangingPunct="1">
              <a:defRPr/>
            </a:pPr>
            <a:r>
              <a:rPr lang="en-US" sz="4400" b="1" i="1" dirty="0">
                <a:solidFill>
                  <a:schemeClr val="accent1"/>
                </a:solidFill>
                <a:effectLst>
                  <a:outerShdw blurRad="38100" dist="38100" dir="2700000" algn="tl">
                    <a:srgbClr val="C0C0C0"/>
                  </a:outerShdw>
                </a:effectLst>
              </a:rPr>
              <a:t> </a:t>
            </a:r>
            <a:r>
              <a:rPr lang="en-US" sz="4400" b="1" i="1" u="sng" dirty="0">
                <a:solidFill>
                  <a:schemeClr val="accent1"/>
                </a:solidFill>
                <a:effectLst>
                  <a:outerShdw blurRad="38100" dist="38100" dir="2700000" algn="tl">
                    <a:srgbClr val="C0C0C0"/>
                  </a:outerShdw>
                </a:effectLst>
              </a:rPr>
              <a:t>PRAYER IS TRANSCENDENT</a:t>
            </a:r>
          </a:p>
          <a:p>
            <a:pPr eaLnBrk="1" hangingPunct="1">
              <a:defRPr/>
            </a:pPr>
            <a:endParaRPr lang="en-US" dirty="0">
              <a:solidFill>
                <a:schemeClr val="accent1"/>
              </a:solidFill>
            </a:endParaRPr>
          </a:p>
          <a:p>
            <a:pPr eaLnBrk="1" hangingPunct="1">
              <a:defRPr/>
            </a:pPr>
            <a:endParaRPr lang="en-US" dirty="0"/>
          </a:p>
          <a:p>
            <a:pPr eaLnBrk="1" hangingPunct="1">
              <a:defRPr/>
            </a:pPr>
            <a:endParaRPr lang="en-US" dirty="0"/>
          </a:p>
          <a:p>
            <a:pPr eaLnBrk="1" hangingPunct="1">
              <a:defRPr/>
            </a:pPr>
            <a:endParaRPr lang="en-US" dirty="0"/>
          </a:p>
          <a:p>
            <a:pPr eaLnBrk="1" hangingPunct="1">
              <a:defRPr/>
            </a:pPr>
            <a:endParaRPr lang="en-US" dirty="0"/>
          </a:p>
          <a:p>
            <a:pPr eaLnBrk="1" hangingPunct="1">
              <a:defRPr/>
            </a:pPr>
            <a:endParaRPr lang="en-US" dirty="0"/>
          </a:p>
          <a:p>
            <a:pPr eaLnBrk="1" hangingPunct="1">
              <a:defRPr/>
            </a:pPr>
            <a:endParaRPr lang="en-US" dirty="0"/>
          </a:p>
          <a:p>
            <a:pPr eaLnBrk="1" hangingPunct="1">
              <a:defRPr/>
            </a:pPr>
            <a:endParaRPr lang="en-US" dirty="0"/>
          </a:p>
          <a:p>
            <a:pPr eaLnBrk="1" hangingPunct="1">
              <a:defRPr/>
            </a:pPr>
            <a:r>
              <a:rPr lang="en-US" sz="4000" b="1" i="1" dirty="0">
                <a:solidFill>
                  <a:schemeClr val="accent1"/>
                </a:solidFill>
                <a:effectLst>
                  <a:outerShdw blurRad="38100" dist="38100" dir="2700000" algn="tl">
                    <a:srgbClr val="C0C0C0"/>
                  </a:outerShdw>
                </a:effectLst>
              </a:rPr>
              <a:t> </a:t>
            </a:r>
            <a:r>
              <a:rPr lang="en-US" sz="4000" b="1" i="1" u="sng" dirty="0">
                <a:solidFill>
                  <a:schemeClr val="accent1"/>
                </a:solidFill>
                <a:effectLst>
                  <a:outerShdw blurRad="38100" dist="38100" dir="2700000" algn="tl">
                    <a:srgbClr val="C0C0C0"/>
                  </a:outerShdw>
                </a:effectLst>
              </a:rPr>
              <a:t>TO PRAY IS TRANSFORMATIVE</a:t>
            </a:r>
          </a:p>
        </p:txBody>
      </p:sp>
      <p:sp>
        <p:nvSpPr>
          <p:cNvPr id="26627" name="Comment 3">
            <a:extLst>
              <a:ext uri="{FF2B5EF4-FFF2-40B4-BE49-F238E27FC236}">
                <a16:creationId xmlns:a16="http://schemas.microsoft.com/office/drawing/2014/main" id="{761610BD-D507-40F8-987B-4DA54A1F88A4}"/>
              </a:ext>
            </a:extLst>
          </p:cNvPr>
          <p:cNvSpPr>
            <a:spLocks noChangeArrowheads="1"/>
          </p:cNvSpPr>
          <p:nvPr/>
        </p:nvSpPr>
        <p:spPr bwMode="auto">
          <a:xfrm>
            <a:off x="1539876" y="-914400"/>
            <a:ext cx="9128125" cy="835025"/>
          </a:xfrm>
          <a:prstGeom prst="rect">
            <a:avLst/>
          </a:prstGeom>
          <a:solidFill>
            <a:srgbClr val="FCFF91"/>
          </a:solidFill>
          <a:ln w="9525">
            <a:solidFill>
              <a:srgbClr val="000000"/>
            </a:solidFill>
            <a:miter lim="800000"/>
            <a:headEnd/>
            <a:tailEnd/>
          </a:ln>
          <a:effectLst>
            <a:outerShdw dist="107763" dir="2700000" algn="ctr" rotWithShape="0">
              <a:srgbClr val="808080"/>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mn-ea"/>
                <a:cs typeface="+mn-cs"/>
              </a:rPr>
              <a:t>David Lee Burris:</a:t>
            </a:r>
            <a:r>
              <a:rPr kumimoji="0" lang="en-US" sz="1600" b="0" i="0" u="none" strike="noStrike" kern="1200" cap="none" spc="0" normalizeH="0" baseline="0" noProof="0">
                <a:ln>
                  <a:noFill/>
                </a:ln>
                <a:solidFill>
                  <a:srgbClr val="000000"/>
                </a:solidFill>
                <a:effectLst/>
                <a:uLnTx/>
                <a:uFillTx/>
                <a:latin typeface="Arial" charset="0"/>
                <a:ea typeface="+mn-ea"/>
                <a:cs typeface="+mn-cs"/>
              </a:rPr>
              <a:t>                                                                                                                   Absolute Non-Reductive Ontology + Unconditional Non-Dependent Reality = Transcendent Value  Noble Norms – Highest Principles - Absolute Standards Of Heavenly Origin &amp; Of Almighty Decree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0" fill="hold" nodeType="clickEffect">
                                  <p:stCondLst>
                                    <p:cond delay="0"/>
                                  </p:stCondLst>
                                  <p:childTnLst>
                                    <p:set>
                                      <p:cBhvr>
                                        <p:cTn id="6" dur="1" fill="hold">
                                          <p:stCondLst>
                                            <p:cond delay="0"/>
                                          </p:stCondLst>
                                        </p:cTn>
                                        <p:tgtEl>
                                          <p:spTgt spid="26626">
                                            <p:txEl>
                                              <p:pRg st="0" end="0"/>
                                            </p:txEl>
                                          </p:spTgt>
                                        </p:tgtEl>
                                        <p:attrNameLst>
                                          <p:attrName>style.visibility</p:attrName>
                                        </p:attrNameLst>
                                      </p:cBhvr>
                                      <p:to>
                                        <p:strVal val="visible"/>
                                      </p:to>
                                    </p:set>
                                    <p:anim calcmode="lin" valueType="num">
                                      <p:cBhvr>
                                        <p:cTn id="7" dur="500" fill="hold"/>
                                        <p:tgtEl>
                                          <p:spTgt spid="26626">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6626">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7" presetClass="entr" presetSubtype="10" fill="hold" nodeType="clickEffect">
                                  <p:stCondLst>
                                    <p:cond delay="0"/>
                                  </p:stCondLst>
                                  <p:childTnLst>
                                    <p:set>
                                      <p:cBhvr>
                                        <p:cTn id="12" dur="1" fill="hold">
                                          <p:stCondLst>
                                            <p:cond delay="0"/>
                                          </p:stCondLst>
                                        </p:cTn>
                                        <p:tgtEl>
                                          <p:spTgt spid="26626">
                                            <p:txEl>
                                              <p:pRg st="9" end="9"/>
                                            </p:txEl>
                                          </p:spTgt>
                                        </p:tgtEl>
                                        <p:attrNameLst>
                                          <p:attrName>style.visibility</p:attrName>
                                        </p:attrNameLst>
                                      </p:cBhvr>
                                      <p:to>
                                        <p:strVal val="visible"/>
                                      </p:to>
                                    </p:set>
                                    <p:anim calcmode="lin" valueType="num">
                                      <p:cBhvr>
                                        <p:cTn id="13" dur="500" fill="hold"/>
                                        <p:tgtEl>
                                          <p:spTgt spid="26626">
                                            <p:txEl>
                                              <p:pRg st="9" end="9"/>
                                            </p:txEl>
                                          </p:spTgt>
                                        </p:tgtEl>
                                        <p:attrNameLst>
                                          <p:attrName>ppt_w</p:attrName>
                                        </p:attrNameLst>
                                      </p:cBhvr>
                                      <p:tavLst>
                                        <p:tav tm="0">
                                          <p:val>
                                            <p:fltVal val="0"/>
                                          </p:val>
                                        </p:tav>
                                        <p:tav tm="100000">
                                          <p:val>
                                            <p:strVal val="#ppt_w"/>
                                          </p:val>
                                        </p:tav>
                                      </p:tavLst>
                                    </p:anim>
                                    <p:anim calcmode="lin" valueType="num">
                                      <p:cBhvr>
                                        <p:cTn id="14" dur="500" fill="hold"/>
                                        <p:tgtEl>
                                          <p:spTgt spid="26626">
                                            <p:txEl>
                                              <p:pRg st="9" end="9"/>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6.xml><?xml version="1.0" encoding="utf-8"?>
<p:sld xmlns:a="http://schemas.openxmlformats.org/drawingml/2006/main" xmlns:r="http://schemas.openxmlformats.org/officeDocument/2006/relationships" xmlns:p="http://schemas.openxmlformats.org/presentationml/2006/main">
  <p:cSld>
    <p:bg>
      <p:bgPr>
        <a:solidFill>
          <a:srgbClr val="800000"/>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D5A1F0C-DDD0-405C-91E9-B8FA2E5CAE1D}"/>
              </a:ext>
            </a:extLst>
          </p:cNvPr>
          <p:cNvSpPr>
            <a:spLocks noGrp="1"/>
          </p:cNvSpPr>
          <p:nvPr>
            <p:ph type="ctrTitle"/>
          </p:nvPr>
        </p:nvSpPr>
        <p:spPr>
          <a:xfrm>
            <a:off x="1155033" y="3429000"/>
            <a:ext cx="9827392" cy="1253061"/>
          </a:xfrm>
        </p:spPr>
        <p:txBody>
          <a:bodyPr/>
          <a:lstStyle/>
          <a:p>
            <a:r>
              <a:rPr lang="en-US" sz="6600" b="1" dirty="0">
                <a:solidFill>
                  <a:srgbClr val="8B2939"/>
                </a:solidFill>
                <a:effectLst>
                  <a:outerShdw blurRad="38100" dist="38100" dir="2700000" algn="tl">
                    <a:srgbClr val="000000">
                      <a:alpha val="43137"/>
                    </a:srgbClr>
                  </a:outerShdw>
                </a:effectLst>
                <a:latin typeface="Papyrus" panose="03070502060502030205" pitchFamily="66" charset="0"/>
              </a:rPr>
              <a:t>Level Life </a:t>
            </a:r>
            <a:r>
              <a:rPr lang="en-US" sz="6600" b="1" dirty="0" err="1">
                <a:solidFill>
                  <a:srgbClr val="8B2939"/>
                </a:solidFill>
                <a:effectLst>
                  <a:outerShdw blurRad="38100" dist="38100" dir="2700000" algn="tl">
                    <a:srgbClr val="000000">
                      <a:alpha val="43137"/>
                    </a:srgbClr>
                  </a:outerShdw>
                </a:effectLst>
                <a:latin typeface="Papyrus" panose="03070502060502030205" pitchFamily="66" charset="0"/>
              </a:rPr>
              <a:t>LIved</a:t>
            </a:r>
            <a:br>
              <a:rPr lang="en-US" b="1" dirty="0">
                <a:solidFill>
                  <a:srgbClr val="8B2939"/>
                </a:solidFill>
                <a:effectLst>
                  <a:outerShdw blurRad="38100" dist="38100" dir="2700000" algn="tl">
                    <a:srgbClr val="000000">
                      <a:alpha val="43137"/>
                    </a:srgbClr>
                  </a:outerShdw>
                </a:effectLst>
                <a:latin typeface="Papyrus" panose="03070502060502030205" pitchFamily="66" charset="0"/>
              </a:rPr>
            </a:br>
            <a:endParaRPr lang="en-US" b="1" dirty="0">
              <a:solidFill>
                <a:srgbClr val="8B2939"/>
              </a:solidFill>
              <a:effectLst>
                <a:outerShdw blurRad="38100" dist="38100" dir="2700000" algn="tl">
                  <a:srgbClr val="000000">
                    <a:alpha val="43137"/>
                  </a:srgbClr>
                </a:outerShdw>
              </a:effectLst>
              <a:latin typeface="Papyrus" panose="03070502060502030205" pitchFamily="66" charset="0"/>
            </a:endParaRPr>
          </a:p>
        </p:txBody>
      </p:sp>
    </p:spTree>
    <p:extLst>
      <p:ext uri="{BB962C8B-B14F-4D97-AF65-F5344CB8AC3E}">
        <p14:creationId xmlns:p14="http://schemas.microsoft.com/office/powerpoint/2010/main" val="2681027252"/>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434" name="Rectangle 2">
            <a:extLst>
              <a:ext uri="{FF2B5EF4-FFF2-40B4-BE49-F238E27FC236}">
                <a16:creationId xmlns:a16="http://schemas.microsoft.com/office/drawing/2014/main" id="{59EC09B5-9F2F-48D5-8F45-00E334F8261B}"/>
              </a:ext>
            </a:extLst>
          </p:cNvPr>
          <p:cNvSpPr>
            <a:spLocks noGrp="1" noChangeArrowheads="1"/>
          </p:cNvSpPr>
          <p:nvPr>
            <p:ph type="ctrTitle"/>
          </p:nvPr>
        </p:nvSpPr>
        <p:spPr>
          <a:xfrm>
            <a:off x="2590800" y="3276601"/>
            <a:ext cx="8077200" cy="677863"/>
          </a:xfrm>
        </p:spPr>
        <p:txBody>
          <a:bodyPr anchor="b"/>
          <a:lstStyle/>
          <a:p>
            <a:pPr eaLnBrk="1" hangingPunct="1"/>
            <a:r>
              <a:rPr lang="fr-FR" altLang="en-US" sz="9600">
                <a:solidFill>
                  <a:srgbClr val="FF0066"/>
                </a:solidFill>
              </a:rPr>
              <a:t>Levels of Life</a:t>
            </a:r>
          </a:p>
        </p:txBody>
      </p:sp>
      <p:pic>
        <p:nvPicPr>
          <p:cNvPr id="621571" name="Picture 6" descr="Fleur 06">
            <a:extLst>
              <a:ext uri="{FF2B5EF4-FFF2-40B4-BE49-F238E27FC236}">
                <a16:creationId xmlns:a16="http://schemas.microsoft.com/office/drawing/2014/main" id="{5931EF97-95A7-4FA2-9F9B-3A6F8961C99B}"/>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8686800" y="1066801"/>
            <a:ext cx="1257300" cy="1154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1572" name="Rectangle 7">
            <a:extLst>
              <a:ext uri="{FF2B5EF4-FFF2-40B4-BE49-F238E27FC236}">
                <a16:creationId xmlns:a16="http://schemas.microsoft.com/office/drawing/2014/main" id="{DB4A3474-8503-4B56-BE8D-1E2712AA92D9}"/>
              </a:ext>
            </a:extLst>
          </p:cNvPr>
          <p:cNvSpPr>
            <a:spLocks noChangeArrowheads="1"/>
          </p:cNvSpPr>
          <p:nvPr/>
        </p:nvSpPr>
        <p:spPr bwMode="auto">
          <a:xfrm>
            <a:off x="3103564" y="4786313"/>
            <a:ext cx="7564437" cy="1143000"/>
          </a:xfrm>
          <a:prstGeom prst="rect">
            <a:avLst/>
          </a:prstGeom>
          <a:solidFill>
            <a:srgbClr val="00008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altLang="en-US" sz="4000" b="0" i="0" u="none" strike="noStrike" kern="1200" cap="none" spc="0" normalizeH="0" baseline="0" noProof="0">
                <a:ln>
                  <a:noFill/>
                </a:ln>
                <a:solidFill>
                  <a:srgbClr val="00FFFF"/>
                </a:solidFill>
                <a:effectLst/>
                <a:uLnTx/>
                <a:uFillTx/>
                <a:latin typeface="Courier"/>
                <a:ea typeface="+mn-ea"/>
                <a:cs typeface="+mn-cs"/>
              </a:rPr>
              <a:t>A musical slideshow</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altLang="en-US" sz="4000" b="0" i="0" u="none" strike="noStrike" kern="1200" cap="none" spc="0" normalizeH="0" baseline="0" noProof="0">
              <a:ln>
                <a:noFill/>
              </a:ln>
              <a:solidFill>
                <a:srgbClr val="00FFFF"/>
              </a:solidFill>
              <a:effectLst/>
              <a:uLnTx/>
              <a:uFillTx/>
              <a:latin typeface="Times New Roman" panose="02020603050405020304" pitchFamily="18" charset="0"/>
              <a:ea typeface="+mn-ea"/>
              <a:cs typeface="+mn-cs"/>
            </a:endParaRPr>
          </a:p>
        </p:txBody>
      </p:sp>
      <p:pic>
        <p:nvPicPr>
          <p:cNvPr id="621573" name="Picture 8" descr="Enceinte 06">
            <a:extLst>
              <a:ext uri="{FF2B5EF4-FFF2-40B4-BE49-F238E27FC236}">
                <a16:creationId xmlns:a16="http://schemas.microsoft.com/office/drawing/2014/main" id="{65ECD888-9016-481C-B298-89A65C89D23E}"/>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9144001" y="4953001"/>
            <a:ext cx="1260475" cy="81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ndAc>
      <p:stSnd loop="1">
        <p:snd r:embed="rId3" name="190 sec Ern Cortazar - Two candles for two hearts.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42" fill="hold" grpId="0" nodeType="afterEffect">
                                  <p:stCondLst>
                                    <p:cond delay="0"/>
                                  </p:stCondLst>
                                  <p:iterate type="lt">
                                    <p:tmPct val="100000"/>
                                  </p:iterate>
                                  <p:childTnLst>
                                    <p:set>
                                      <p:cBhvr>
                                        <p:cTn id="6" dur="1" fill="hold">
                                          <p:stCondLst>
                                            <p:cond delay="0"/>
                                          </p:stCondLst>
                                        </p:cTn>
                                        <p:tgtEl>
                                          <p:spTgt spid="18434"/>
                                        </p:tgtEl>
                                        <p:attrNameLst>
                                          <p:attrName>style.visibility</p:attrName>
                                        </p:attrNameLst>
                                      </p:cBhvr>
                                      <p:to>
                                        <p:strVal val="visible"/>
                                      </p:to>
                                    </p:set>
                                    <p:animEffect transition="in" filter="barn(outHorizontal)">
                                      <p:cBhvr>
                                        <p:cTn id="7" dur="75"/>
                                        <p:tgtEl>
                                          <p:spTgt spid="184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4" grpId="0" autoUpdateAnimBg="0"/>
    </p:bldLst>
  </p:timing>
</p:sld>
</file>

<file path=ppt/slides/slide208.xml><?xml version="1.0" encoding="utf-8"?>
<p:sld xmlns:a="http://schemas.openxmlformats.org/drawingml/2006/main" xmlns:r="http://schemas.openxmlformats.org/officeDocument/2006/relationships" xmlns:p="http://schemas.openxmlformats.org/presentationml/2006/main" showMasterPhAnim="0">
  <p:cSld>
    <p:bg>
      <p:bgPr>
        <a:gradFill rotWithShape="0">
          <a:gsLst>
            <a:gs pos="0">
              <a:srgbClr val="000000"/>
            </a:gs>
            <a:gs pos="20000">
              <a:srgbClr val="0A128C"/>
            </a:gs>
            <a:gs pos="35001">
              <a:srgbClr val="181CC7"/>
            </a:gs>
            <a:gs pos="44000">
              <a:srgbClr val="7005D4"/>
            </a:gs>
            <a:gs pos="50000">
              <a:srgbClr val="8C3D91"/>
            </a:gs>
            <a:gs pos="56000">
              <a:srgbClr val="7005D4"/>
            </a:gs>
            <a:gs pos="64999">
              <a:srgbClr val="181CC7"/>
            </a:gs>
            <a:gs pos="80000">
              <a:srgbClr val="0A128C"/>
            </a:gs>
            <a:gs pos="100000">
              <a:srgbClr val="000000"/>
            </a:gs>
          </a:gsLst>
          <a:lin ang="5400000" scaled="1"/>
        </a:gradFill>
        <a:effectLst/>
      </p:bgPr>
    </p:bg>
    <p:spTree>
      <p:nvGrpSpPr>
        <p:cNvPr id="1" name=""/>
        <p:cNvGrpSpPr/>
        <p:nvPr/>
      </p:nvGrpSpPr>
      <p:grpSpPr>
        <a:xfrm>
          <a:off x="0" y="0"/>
          <a:ext cx="0" cy="0"/>
          <a:chOff x="0" y="0"/>
          <a:chExt cx="0" cy="0"/>
        </a:xfrm>
      </p:grpSpPr>
      <p:sp>
        <p:nvSpPr>
          <p:cNvPr id="899074" name="Rectangle 2">
            <a:extLst>
              <a:ext uri="{FF2B5EF4-FFF2-40B4-BE49-F238E27FC236}">
                <a16:creationId xmlns:a16="http://schemas.microsoft.com/office/drawing/2014/main" id="{C860A798-4172-4070-B1D3-7F09E7081842}"/>
              </a:ext>
            </a:extLst>
          </p:cNvPr>
          <p:cNvSpPr>
            <a:spLocks noGrp="1" noChangeArrowheads="1"/>
          </p:cNvSpPr>
          <p:nvPr>
            <p:ph type="title"/>
          </p:nvPr>
        </p:nvSpPr>
        <p:spPr>
          <a:xfrm>
            <a:off x="2209800" y="304800"/>
            <a:ext cx="7772400" cy="1143000"/>
          </a:xfrm>
        </p:spPr>
        <p:txBody>
          <a:bodyPr/>
          <a:lstStyle/>
          <a:p>
            <a:pPr eaLnBrk="1" hangingPunct="1">
              <a:defRPr/>
            </a:pPr>
            <a:r>
              <a:rPr lang="en-US" sz="4000" b="1">
                <a:solidFill>
                  <a:schemeClr val="accent1"/>
                </a:solidFill>
                <a:effectLst>
                  <a:outerShdw blurRad="38100" dist="38100" dir="2700000" algn="tl">
                    <a:srgbClr val="FFFFFF"/>
                  </a:outerShdw>
                </a:effectLst>
                <a:latin typeface="Comic Sans MS" pitchFamily="66" charset="0"/>
              </a:rPr>
              <a:t>The Levels At Which Our Life Is Lived</a:t>
            </a:r>
            <a:endParaRPr lang="en-US" b="1">
              <a:effectLst>
                <a:outerShdw blurRad="38100" dist="38100" dir="2700000" algn="tl">
                  <a:srgbClr val="FFFFFF"/>
                </a:outerShdw>
              </a:effectLst>
              <a:latin typeface="Comic Sans MS" pitchFamily="66" charset="0"/>
            </a:endParaRPr>
          </a:p>
        </p:txBody>
      </p:sp>
      <p:sp>
        <p:nvSpPr>
          <p:cNvPr id="899075" name="Rectangle 3">
            <a:extLst>
              <a:ext uri="{FF2B5EF4-FFF2-40B4-BE49-F238E27FC236}">
                <a16:creationId xmlns:a16="http://schemas.microsoft.com/office/drawing/2014/main" id="{603594CF-8555-44BE-B490-167AAB824A24}"/>
              </a:ext>
            </a:extLst>
          </p:cNvPr>
          <p:cNvSpPr>
            <a:spLocks noGrp="1" noChangeArrowheads="1"/>
          </p:cNvSpPr>
          <p:nvPr>
            <p:ph type="body" idx="1"/>
          </p:nvPr>
        </p:nvSpPr>
        <p:spPr>
          <a:xfrm>
            <a:off x="2286000" y="1981200"/>
            <a:ext cx="7696200" cy="4876800"/>
          </a:xfrm>
        </p:spPr>
        <p:txBody>
          <a:bodyPr/>
          <a:lstStyle/>
          <a:p>
            <a:pPr eaLnBrk="1" hangingPunct="1"/>
            <a:r>
              <a:rPr lang="en-US" altLang="en-US" b="1">
                <a:solidFill>
                  <a:schemeClr val="bg1"/>
                </a:solidFill>
                <a:latin typeface="Comic Sans MS" panose="030F0702030302020204" pitchFamily="66" charset="0"/>
              </a:rPr>
              <a:t>The </a:t>
            </a:r>
            <a:r>
              <a:rPr lang="en-US" altLang="en-US" b="1" i="1">
                <a:solidFill>
                  <a:srgbClr val="F5FF02"/>
                </a:solidFill>
                <a:latin typeface="Comic Sans MS" panose="030F0702030302020204" pitchFamily="66" charset="0"/>
              </a:rPr>
              <a:t>sensual level</a:t>
            </a:r>
            <a:r>
              <a:rPr lang="en-US" altLang="en-US" b="1">
                <a:solidFill>
                  <a:srgbClr val="F5FF02"/>
                </a:solidFill>
                <a:latin typeface="Comic Sans MS" panose="030F0702030302020204" pitchFamily="66" charset="0"/>
              </a:rPr>
              <a:t>.</a:t>
            </a:r>
            <a:r>
              <a:rPr lang="en-US" altLang="en-US" b="1">
                <a:solidFill>
                  <a:schemeClr val="bg1"/>
                </a:solidFill>
                <a:latin typeface="Comic Sans MS" panose="030F0702030302020204" pitchFamily="66" charset="0"/>
              </a:rPr>
              <a:t> Controlled by the senses and what we feel see, hear, taste or smell</a:t>
            </a:r>
          </a:p>
          <a:p>
            <a:pPr eaLnBrk="1" hangingPunct="1"/>
            <a:r>
              <a:rPr lang="en-US" altLang="en-US" b="1">
                <a:solidFill>
                  <a:schemeClr val="bg1"/>
                </a:solidFill>
                <a:latin typeface="Comic Sans MS" panose="030F0702030302020204" pitchFamily="66" charset="0"/>
              </a:rPr>
              <a:t>It is the normal opus operandi of our pre-Christ state</a:t>
            </a:r>
          </a:p>
          <a:p>
            <a:pPr eaLnBrk="1" hangingPunct="1"/>
            <a:r>
              <a:rPr lang="en-US" altLang="en-US" b="1">
                <a:solidFill>
                  <a:schemeClr val="bg1"/>
                </a:solidFill>
                <a:latin typeface="Comic Sans MS" panose="030F0702030302020204" pitchFamily="66" charset="0"/>
              </a:rPr>
              <a:t>It is that which leads to carnality  in our lives</a:t>
            </a:r>
            <a:endParaRPr lang="en-US" altLang="en-US" b="1">
              <a:latin typeface="Comic Sans MS" panose="030F0702030302020204" pitchFamily="66" charset="0"/>
            </a:endParaRPr>
          </a:p>
        </p:txBody>
      </p:sp>
    </p:spTree>
  </p:cSld>
  <p:clrMapOvr>
    <a:masterClrMapping/>
  </p:clrMapOvr>
  <p:transition spd="med">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89907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899075">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89907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9075" grpId="0" build="p" autoUpdateAnimBg="0"/>
    </p:bldLst>
  </p:timing>
</p:sld>
</file>

<file path=ppt/slides/slide209.xml><?xml version="1.0" encoding="utf-8"?>
<p:sld xmlns:a="http://schemas.openxmlformats.org/drawingml/2006/main" xmlns:r="http://schemas.openxmlformats.org/officeDocument/2006/relationships" xmlns:p="http://schemas.openxmlformats.org/presentationml/2006/main" showMasterPhAnim="0">
  <p:cSld>
    <p:bg>
      <p:bgPr>
        <a:gradFill rotWithShape="0">
          <a:gsLst>
            <a:gs pos="0">
              <a:srgbClr val="000000"/>
            </a:gs>
            <a:gs pos="20000">
              <a:srgbClr val="0A128C"/>
            </a:gs>
            <a:gs pos="35001">
              <a:srgbClr val="181CC7"/>
            </a:gs>
            <a:gs pos="44000">
              <a:srgbClr val="7005D4"/>
            </a:gs>
            <a:gs pos="50000">
              <a:srgbClr val="8C3D91"/>
            </a:gs>
            <a:gs pos="56000">
              <a:srgbClr val="7005D4"/>
            </a:gs>
            <a:gs pos="64999">
              <a:srgbClr val="181CC7"/>
            </a:gs>
            <a:gs pos="80000">
              <a:srgbClr val="0A128C"/>
            </a:gs>
            <a:gs pos="100000">
              <a:srgbClr val="000000"/>
            </a:gs>
          </a:gsLst>
          <a:lin ang="5400000" scaled="1"/>
        </a:gradFill>
        <a:effectLst/>
      </p:bgPr>
    </p:bg>
    <p:spTree>
      <p:nvGrpSpPr>
        <p:cNvPr id="1" name=""/>
        <p:cNvGrpSpPr/>
        <p:nvPr/>
      </p:nvGrpSpPr>
      <p:grpSpPr>
        <a:xfrm>
          <a:off x="0" y="0"/>
          <a:ext cx="0" cy="0"/>
          <a:chOff x="0" y="0"/>
          <a:chExt cx="0" cy="0"/>
        </a:xfrm>
      </p:grpSpPr>
      <p:sp>
        <p:nvSpPr>
          <p:cNvPr id="901122" name="Rectangle 2">
            <a:extLst>
              <a:ext uri="{FF2B5EF4-FFF2-40B4-BE49-F238E27FC236}">
                <a16:creationId xmlns:a16="http://schemas.microsoft.com/office/drawing/2014/main" id="{3D750AF9-A14B-4AF9-B3B8-B50A2E60EF8F}"/>
              </a:ext>
            </a:extLst>
          </p:cNvPr>
          <p:cNvSpPr>
            <a:spLocks noGrp="1" noChangeArrowheads="1"/>
          </p:cNvSpPr>
          <p:nvPr>
            <p:ph type="title"/>
          </p:nvPr>
        </p:nvSpPr>
        <p:spPr>
          <a:xfrm>
            <a:off x="2209800" y="304800"/>
            <a:ext cx="7772400" cy="1066800"/>
          </a:xfrm>
        </p:spPr>
        <p:txBody>
          <a:bodyPr/>
          <a:lstStyle/>
          <a:p>
            <a:pPr eaLnBrk="1" hangingPunct="1">
              <a:defRPr/>
            </a:pPr>
            <a:r>
              <a:rPr lang="en-US" b="1">
                <a:solidFill>
                  <a:schemeClr val="accent1"/>
                </a:solidFill>
                <a:effectLst>
                  <a:outerShdw blurRad="38100" dist="38100" dir="2700000" algn="tl">
                    <a:srgbClr val="FFFFFF"/>
                  </a:outerShdw>
                </a:effectLst>
                <a:latin typeface="Comic Sans MS" pitchFamily="66" charset="0"/>
              </a:rPr>
              <a:t>The Levels At Which Our Life Is Lived</a:t>
            </a:r>
            <a:endParaRPr lang="en-US" b="1">
              <a:effectLst>
                <a:outerShdw blurRad="38100" dist="38100" dir="2700000" algn="tl">
                  <a:srgbClr val="FFFFFF"/>
                </a:outerShdw>
              </a:effectLst>
              <a:latin typeface="Comic Sans MS" pitchFamily="66" charset="0"/>
            </a:endParaRPr>
          </a:p>
        </p:txBody>
      </p:sp>
      <p:sp>
        <p:nvSpPr>
          <p:cNvPr id="901123" name="Rectangle 3">
            <a:extLst>
              <a:ext uri="{FF2B5EF4-FFF2-40B4-BE49-F238E27FC236}">
                <a16:creationId xmlns:a16="http://schemas.microsoft.com/office/drawing/2014/main" id="{1511FBAD-575A-4578-9361-42BBC675BD97}"/>
              </a:ext>
            </a:extLst>
          </p:cNvPr>
          <p:cNvSpPr>
            <a:spLocks noGrp="1" noChangeArrowheads="1"/>
          </p:cNvSpPr>
          <p:nvPr>
            <p:ph type="body" idx="1"/>
          </p:nvPr>
        </p:nvSpPr>
        <p:spPr>
          <a:xfrm>
            <a:off x="1981200" y="1676400"/>
            <a:ext cx="8382000" cy="5181600"/>
          </a:xfrm>
        </p:spPr>
        <p:txBody>
          <a:bodyPr/>
          <a:lstStyle/>
          <a:p>
            <a:pPr eaLnBrk="1" hangingPunct="1"/>
            <a:r>
              <a:rPr lang="en-US" altLang="en-US" sz="2800" b="1">
                <a:solidFill>
                  <a:schemeClr val="bg1"/>
                </a:solidFill>
                <a:latin typeface="Comic Sans MS" panose="030F0702030302020204" pitchFamily="66" charset="0"/>
              </a:rPr>
              <a:t>The </a:t>
            </a:r>
            <a:r>
              <a:rPr lang="en-US" altLang="en-US" sz="2800" b="1" i="1">
                <a:solidFill>
                  <a:srgbClr val="F5FF02"/>
                </a:solidFill>
                <a:latin typeface="Comic Sans MS" panose="030F0702030302020204" pitchFamily="66" charset="0"/>
              </a:rPr>
              <a:t>lateral level</a:t>
            </a:r>
            <a:r>
              <a:rPr lang="en-US" altLang="en-US" sz="2800" b="1">
                <a:solidFill>
                  <a:schemeClr val="bg1"/>
                </a:solidFill>
                <a:latin typeface="Comic Sans MS" panose="030F0702030302020204" pitchFamily="66" charset="0"/>
              </a:rPr>
              <a:t>  is whereby human brain intellect &amp; knowledge, emotional responses to faith and relationships, &amp; the individual will are substituted for dependence on God</a:t>
            </a:r>
          </a:p>
          <a:p>
            <a:pPr eaLnBrk="1" hangingPunct="1"/>
            <a:r>
              <a:rPr lang="en-US" altLang="en-US" sz="2800" b="1">
                <a:solidFill>
                  <a:schemeClr val="bg1"/>
                </a:solidFill>
                <a:latin typeface="Comic Sans MS" panose="030F0702030302020204" pitchFamily="66" charset="0"/>
              </a:rPr>
              <a:t>It is religion replacing a relationship with the living God</a:t>
            </a:r>
          </a:p>
          <a:p>
            <a:pPr eaLnBrk="1" hangingPunct="1"/>
            <a:r>
              <a:rPr lang="en-US" altLang="en-US" sz="2800" b="1">
                <a:solidFill>
                  <a:schemeClr val="bg1"/>
                </a:solidFill>
                <a:latin typeface="Comic Sans MS" panose="030F0702030302020204" pitchFamily="66" charset="0"/>
              </a:rPr>
              <a:t>It’s the counterfeit to genuine Christianity</a:t>
            </a:r>
          </a:p>
          <a:p>
            <a:pPr eaLnBrk="1" hangingPunct="1"/>
            <a:r>
              <a:rPr lang="en-US" altLang="en-US" sz="2800" b="1">
                <a:solidFill>
                  <a:schemeClr val="bg1"/>
                </a:solidFill>
                <a:latin typeface="Comic Sans MS" panose="030F0702030302020204" pitchFamily="66" charset="0"/>
              </a:rPr>
              <a:t>It is often emotionally controlled religion</a:t>
            </a:r>
          </a:p>
          <a:p>
            <a:pPr eaLnBrk="1" hangingPunct="1"/>
            <a:r>
              <a:rPr lang="en-US" altLang="en-US" sz="2800" b="1">
                <a:solidFill>
                  <a:schemeClr val="bg1"/>
                </a:solidFill>
                <a:latin typeface="Comic Sans MS" panose="030F0702030302020204" pitchFamily="66" charset="0"/>
              </a:rPr>
              <a:t>You can be very religious at this level but have absolutely no relationship with the Lord</a:t>
            </a:r>
          </a:p>
        </p:txBody>
      </p:sp>
    </p:spTree>
  </p:cSld>
  <p:clrMapOvr>
    <a:masterClrMapping/>
  </p:clrMapOvr>
  <p:transition spd="med">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90112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90112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901123">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901123">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90112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1123" grpId="0" build="p" autoUpdateAnimBg="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a:extLst>
              <a:ext uri="{FF2B5EF4-FFF2-40B4-BE49-F238E27FC236}">
                <a16:creationId xmlns:a16="http://schemas.microsoft.com/office/drawing/2014/main" id="{8432699A-D1BE-4106-AC4F-162D34A0DA91}"/>
              </a:ext>
            </a:extLst>
          </p:cNvPr>
          <p:cNvSpPr>
            <a:spLocks noGrp="1" noChangeArrowheads="1"/>
          </p:cNvSpPr>
          <p:nvPr>
            <p:ph type="title"/>
          </p:nvPr>
        </p:nvSpPr>
        <p:spPr/>
        <p:txBody>
          <a:bodyPr/>
          <a:lstStyle/>
          <a:p>
            <a:pPr>
              <a:defRPr/>
            </a:pPr>
            <a:r>
              <a:rPr lang="en-US" sz="4000" b="1">
                <a:solidFill>
                  <a:srgbClr val="FDB1BE"/>
                </a:solidFill>
              </a:rPr>
              <a:t>A Partnership</a:t>
            </a:r>
            <a:r>
              <a:rPr lang="en-US" sz="4000" b="1"/>
              <a:t> – </a:t>
            </a:r>
            <a:br>
              <a:rPr lang="en-US" sz="4000" b="1"/>
            </a:br>
            <a:r>
              <a:rPr lang="en-US" sz="4000" b="1"/>
              <a:t>“Work together”</a:t>
            </a:r>
            <a:r>
              <a:rPr lang="en-US" sz="4000"/>
              <a:t> </a:t>
            </a:r>
          </a:p>
        </p:txBody>
      </p:sp>
      <p:sp>
        <p:nvSpPr>
          <p:cNvPr id="24579" name="Rectangle 3">
            <a:extLst>
              <a:ext uri="{FF2B5EF4-FFF2-40B4-BE49-F238E27FC236}">
                <a16:creationId xmlns:a16="http://schemas.microsoft.com/office/drawing/2014/main" id="{52CB5912-8EFB-482A-80AB-A6C2C36AE1D0}"/>
              </a:ext>
            </a:extLst>
          </p:cNvPr>
          <p:cNvSpPr>
            <a:spLocks noGrp="1" noChangeArrowheads="1"/>
          </p:cNvSpPr>
          <p:nvPr>
            <p:ph type="body" idx="1"/>
          </p:nvPr>
        </p:nvSpPr>
        <p:spPr>
          <a:xfrm>
            <a:off x="609600" y="2819400"/>
            <a:ext cx="10972800" cy="2209800"/>
          </a:xfrm>
        </p:spPr>
        <p:txBody>
          <a:bodyPr/>
          <a:lstStyle/>
          <a:p>
            <a:pPr>
              <a:defRPr/>
            </a:pPr>
            <a:r>
              <a:rPr lang="en-US" dirty="0"/>
              <a:t>Illustration: Lemon Meringue Pie </a:t>
            </a:r>
          </a:p>
          <a:p>
            <a:pPr>
              <a:defRPr/>
            </a:pPr>
            <a:r>
              <a:rPr lang="en-US" dirty="0"/>
              <a:t>God combines the sweet things of life with the sour things of life and makes them work together for good. </a:t>
            </a:r>
          </a:p>
        </p:txBody>
      </p:sp>
    </p:spTree>
  </p:cSld>
  <p:clrMapOvr>
    <a:masterClrMapping/>
  </p:clrMapOvr>
  <p:transition spd="med">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24579">
                                            <p:txEl>
                                              <p:pRg st="0" end="0"/>
                                            </p:txEl>
                                          </p:spTgt>
                                        </p:tgtEl>
                                        <p:attrNameLst>
                                          <p:attrName>style.visibility</p:attrName>
                                        </p:attrNameLst>
                                      </p:cBhvr>
                                      <p:to>
                                        <p:strVal val="visible"/>
                                      </p:to>
                                    </p:set>
                                    <p:animEffect transition="in" filter="diamond(in)">
                                      <p:cBhvr>
                                        <p:cTn id="7" dur="2000"/>
                                        <p:tgtEl>
                                          <p:spTgt spid="2457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24579">
                                            <p:txEl>
                                              <p:pRg st="1" end="1"/>
                                            </p:txEl>
                                          </p:spTgt>
                                        </p:tgtEl>
                                        <p:attrNameLst>
                                          <p:attrName>style.visibility</p:attrName>
                                        </p:attrNameLst>
                                      </p:cBhvr>
                                      <p:to>
                                        <p:strVal val="visible"/>
                                      </p:to>
                                    </p:set>
                                    <p:animEffect transition="in" filter="diamond(in)">
                                      <p:cBhvr>
                                        <p:cTn id="12" dur="2000"/>
                                        <p:tgtEl>
                                          <p:spTgt spid="2457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79" grpId="0" build="p"/>
    </p:bldLst>
  </p:timing>
</p:sld>
</file>

<file path=ppt/slides/slide210.xml><?xml version="1.0" encoding="utf-8"?>
<p:sld xmlns:a="http://schemas.openxmlformats.org/drawingml/2006/main" xmlns:r="http://schemas.openxmlformats.org/officeDocument/2006/relationships" xmlns:p="http://schemas.openxmlformats.org/presentationml/2006/main" showMasterPhAnim="0">
  <p:cSld>
    <p:bg>
      <p:bgPr>
        <a:gradFill rotWithShape="0">
          <a:gsLst>
            <a:gs pos="0">
              <a:srgbClr val="000000"/>
            </a:gs>
            <a:gs pos="20000">
              <a:srgbClr val="0A128C"/>
            </a:gs>
            <a:gs pos="35001">
              <a:srgbClr val="181CC7"/>
            </a:gs>
            <a:gs pos="44000">
              <a:srgbClr val="7005D4"/>
            </a:gs>
            <a:gs pos="50000">
              <a:srgbClr val="8C3D91"/>
            </a:gs>
            <a:gs pos="56000">
              <a:srgbClr val="7005D4"/>
            </a:gs>
            <a:gs pos="64999">
              <a:srgbClr val="181CC7"/>
            </a:gs>
            <a:gs pos="80000">
              <a:srgbClr val="0A128C"/>
            </a:gs>
            <a:gs pos="100000">
              <a:srgbClr val="000000"/>
            </a:gs>
          </a:gsLst>
          <a:lin ang="5400000" scaled="1"/>
        </a:gradFill>
        <a:effectLst/>
      </p:bgPr>
    </p:bg>
    <p:spTree>
      <p:nvGrpSpPr>
        <p:cNvPr id="1" name=""/>
        <p:cNvGrpSpPr/>
        <p:nvPr/>
      </p:nvGrpSpPr>
      <p:grpSpPr>
        <a:xfrm>
          <a:off x="0" y="0"/>
          <a:ext cx="0" cy="0"/>
          <a:chOff x="0" y="0"/>
          <a:chExt cx="0" cy="0"/>
        </a:xfrm>
      </p:grpSpPr>
      <p:sp>
        <p:nvSpPr>
          <p:cNvPr id="903170" name="Rectangle 2">
            <a:extLst>
              <a:ext uri="{FF2B5EF4-FFF2-40B4-BE49-F238E27FC236}">
                <a16:creationId xmlns:a16="http://schemas.microsoft.com/office/drawing/2014/main" id="{69C137CE-6162-4808-B656-27905B8CE227}"/>
              </a:ext>
            </a:extLst>
          </p:cNvPr>
          <p:cNvSpPr>
            <a:spLocks noGrp="1" noChangeArrowheads="1"/>
          </p:cNvSpPr>
          <p:nvPr>
            <p:ph type="title"/>
          </p:nvPr>
        </p:nvSpPr>
        <p:spPr/>
        <p:txBody>
          <a:bodyPr/>
          <a:lstStyle/>
          <a:p>
            <a:pPr eaLnBrk="1" hangingPunct="1">
              <a:defRPr/>
            </a:pPr>
            <a:r>
              <a:rPr lang="en-US" b="1">
                <a:solidFill>
                  <a:schemeClr val="accent1"/>
                </a:solidFill>
                <a:effectLst>
                  <a:outerShdw blurRad="38100" dist="38100" dir="2700000" algn="tl">
                    <a:srgbClr val="FFFFFF"/>
                  </a:outerShdw>
                </a:effectLst>
                <a:latin typeface="Comic Sans MS" pitchFamily="66" charset="0"/>
              </a:rPr>
              <a:t>The Levels At Which Our Life Is Lived</a:t>
            </a:r>
            <a:endParaRPr lang="en-US" b="1">
              <a:effectLst>
                <a:outerShdw blurRad="38100" dist="38100" dir="2700000" algn="tl">
                  <a:srgbClr val="FFFFFF"/>
                </a:outerShdw>
              </a:effectLst>
              <a:latin typeface="Comic Sans MS" pitchFamily="66" charset="0"/>
            </a:endParaRPr>
          </a:p>
        </p:txBody>
      </p:sp>
      <p:sp>
        <p:nvSpPr>
          <p:cNvPr id="903171" name="Rectangle 3">
            <a:extLst>
              <a:ext uri="{FF2B5EF4-FFF2-40B4-BE49-F238E27FC236}">
                <a16:creationId xmlns:a16="http://schemas.microsoft.com/office/drawing/2014/main" id="{5F70A86C-3A2E-479F-8F2D-DF43691786A3}"/>
              </a:ext>
            </a:extLst>
          </p:cNvPr>
          <p:cNvSpPr>
            <a:spLocks noGrp="1" noChangeArrowheads="1"/>
          </p:cNvSpPr>
          <p:nvPr>
            <p:ph type="body" idx="1"/>
          </p:nvPr>
        </p:nvSpPr>
        <p:spPr>
          <a:xfrm>
            <a:off x="1981200" y="2133600"/>
            <a:ext cx="8229600" cy="4724400"/>
          </a:xfrm>
        </p:spPr>
        <p:txBody>
          <a:bodyPr/>
          <a:lstStyle/>
          <a:p>
            <a:pPr eaLnBrk="1" hangingPunct="1"/>
            <a:r>
              <a:rPr lang="en-US" altLang="en-US" b="1">
                <a:solidFill>
                  <a:schemeClr val="bg1"/>
                </a:solidFill>
                <a:latin typeface="Comic Sans MS" panose="030F0702030302020204" pitchFamily="66" charset="0"/>
              </a:rPr>
              <a:t>The </a:t>
            </a:r>
            <a:r>
              <a:rPr lang="en-US" altLang="en-US" b="1" i="1">
                <a:solidFill>
                  <a:srgbClr val="F5FF02"/>
                </a:solidFill>
                <a:latin typeface="Comic Sans MS" panose="030F0702030302020204" pitchFamily="66" charset="0"/>
              </a:rPr>
              <a:t>spiritual level</a:t>
            </a:r>
            <a:r>
              <a:rPr lang="en-US" altLang="en-US" b="1">
                <a:solidFill>
                  <a:schemeClr val="bg1"/>
                </a:solidFill>
                <a:latin typeface="Comic Sans MS" panose="030F0702030302020204" pitchFamily="66" charset="0"/>
              </a:rPr>
              <a:t> is where the body is surrendered to God and the mind transformed by the Word of God</a:t>
            </a:r>
          </a:p>
          <a:p>
            <a:pPr eaLnBrk="1" hangingPunct="1"/>
            <a:r>
              <a:rPr lang="en-US" altLang="en-US" b="1">
                <a:solidFill>
                  <a:schemeClr val="bg1"/>
                </a:solidFill>
                <a:latin typeface="Comic Sans MS" panose="030F0702030302020204" pitchFamily="66" charset="0"/>
              </a:rPr>
              <a:t>It is at this level the Apostle Paul to the Romans admonishes all men to live</a:t>
            </a:r>
          </a:p>
          <a:p>
            <a:pPr eaLnBrk="1" hangingPunct="1"/>
            <a:r>
              <a:rPr lang="en-US" altLang="en-US" b="1">
                <a:solidFill>
                  <a:schemeClr val="bg1"/>
                </a:solidFill>
                <a:latin typeface="Comic Sans MS" panose="030F0702030302020204" pitchFamily="66" charset="0"/>
              </a:rPr>
              <a:t>It is at this standard of living that God is honored and lives are touched and we make a positive difference.  </a:t>
            </a:r>
            <a:endParaRPr lang="en-US" altLang="en-US" sz="2800" b="1">
              <a:latin typeface="Comic Sans MS" panose="030F0702030302020204" pitchFamily="66" charset="0"/>
            </a:endParaRPr>
          </a:p>
        </p:txBody>
      </p:sp>
    </p:spTree>
  </p:cSld>
  <p:clrMapOvr>
    <a:masterClrMapping/>
  </p:clrMapOvr>
  <p:transition spd="med">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903171">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903171">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90317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3171" grpId="0" build="p" autoUpdateAnimBg="0"/>
    </p:bldLst>
  </p:timing>
</p:sld>
</file>

<file path=ppt/slides/slide211.xml><?xml version="1.0" encoding="utf-8"?>
<p:sld xmlns:a="http://schemas.openxmlformats.org/drawingml/2006/main" xmlns:r="http://schemas.openxmlformats.org/officeDocument/2006/relationships" xmlns:p="http://schemas.openxmlformats.org/presentationml/2006/main" showMasterPhAnim="0">
  <p:cSld>
    <p:bg>
      <p:bgPr shadeToTitle="1">
        <a:gradFill rotWithShape="0">
          <a:gsLst>
            <a:gs pos="0">
              <a:srgbClr val="000082"/>
            </a:gs>
            <a:gs pos="13000">
              <a:srgbClr val="0047FF"/>
            </a:gs>
            <a:gs pos="28000">
              <a:srgbClr val="000082"/>
            </a:gs>
            <a:gs pos="42999">
              <a:srgbClr val="0047FF"/>
            </a:gs>
            <a:gs pos="58000">
              <a:srgbClr val="000082"/>
            </a:gs>
            <a:gs pos="72000">
              <a:srgbClr val="0047FF"/>
            </a:gs>
            <a:gs pos="87000">
              <a:srgbClr val="000082"/>
            </a:gs>
            <a:gs pos="100000">
              <a:srgbClr val="0047FF"/>
            </a:gs>
          </a:gsLst>
          <a:path path="shape">
            <a:fillToRect l="50000" t="50000" r="50000" b="50000"/>
          </a:path>
        </a:gradFill>
        <a:effectLst/>
      </p:bgPr>
    </p:bg>
    <p:spTree>
      <p:nvGrpSpPr>
        <p:cNvPr id="1" name=""/>
        <p:cNvGrpSpPr/>
        <p:nvPr/>
      </p:nvGrpSpPr>
      <p:grpSpPr>
        <a:xfrm>
          <a:off x="0" y="0"/>
          <a:ext cx="0" cy="0"/>
          <a:chOff x="0" y="0"/>
          <a:chExt cx="0" cy="0"/>
        </a:xfrm>
      </p:grpSpPr>
      <p:sp>
        <p:nvSpPr>
          <p:cNvPr id="905218" name="Rectangle 2">
            <a:extLst>
              <a:ext uri="{FF2B5EF4-FFF2-40B4-BE49-F238E27FC236}">
                <a16:creationId xmlns:a16="http://schemas.microsoft.com/office/drawing/2014/main" id="{DC2E62E5-1605-4C11-990F-CB080ADD697B}"/>
              </a:ext>
            </a:extLst>
          </p:cNvPr>
          <p:cNvSpPr>
            <a:spLocks noGrp="1" noChangeArrowheads="1"/>
          </p:cNvSpPr>
          <p:nvPr>
            <p:ph type="title"/>
          </p:nvPr>
        </p:nvSpPr>
        <p:spPr>
          <a:xfrm>
            <a:off x="1524000" y="228600"/>
            <a:ext cx="8763000" cy="1143000"/>
          </a:xfrm>
        </p:spPr>
        <p:txBody>
          <a:bodyPr/>
          <a:lstStyle/>
          <a:p>
            <a:pPr eaLnBrk="1" hangingPunct="1">
              <a:defRPr/>
            </a:pPr>
            <a:r>
              <a:rPr lang="en-US" sz="4000" b="1">
                <a:solidFill>
                  <a:srgbClr val="FF17CE"/>
                </a:solidFill>
                <a:effectLst>
                  <a:outerShdw blurRad="38100" dist="38100" dir="2700000" algn="tl">
                    <a:srgbClr val="000000"/>
                  </a:outerShdw>
                </a:effectLst>
                <a:latin typeface="Comic Sans MS" pitchFamily="66" charset="0"/>
              </a:rPr>
              <a:t>The Transformation Of The Mind</a:t>
            </a:r>
            <a:endParaRPr lang="en-US">
              <a:effectLst>
                <a:outerShdw blurRad="38100" dist="38100" dir="2700000" algn="tl">
                  <a:srgbClr val="FFFFFF"/>
                </a:outerShdw>
              </a:effectLst>
            </a:endParaRPr>
          </a:p>
        </p:txBody>
      </p:sp>
      <p:sp>
        <p:nvSpPr>
          <p:cNvPr id="905219" name="Rectangle 3">
            <a:extLst>
              <a:ext uri="{FF2B5EF4-FFF2-40B4-BE49-F238E27FC236}">
                <a16:creationId xmlns:a16="http://schemas.microsoft.com/office/drawing/2014/main" id="{1C1CFB4C-40FF-4FEC-8A5D-50F308F8D298}"/>
              </a:ext>
            </a:extLst>
          </p:cNvPr>
          <p:cNvSpPr>
            <a:spLocks noGrp="1" noChangeArrowheads="1"/>
          </p:cNvSpPr>
          <p:nvPr>
            <p:ph type="body" idx="1"/>
          </p:nvPr>
        </p:nvSpPr>
        <p:spPr>
          <a:xfrm>
            <a:off x="2209800" y="1295400"/>
            <a:ext cx="7772400" cy="5562600"/>
          </a:xfrm>
        </p:spPr>
        <p:txBody>
          <a:bodyPr/>
          <a:lstStyle/>
          <a:p>
            <a:pPr eaLnBrk="1" hangingPunct="1">
              <a:defRPr/>
            </a:pPr>
            <a:r>
              <a:rPr lang="en-US" b="1">
                <a:solidFill>
                  <a:srgbClr val="DDDDDD"/>
                </a:solidFill>
                <a:effectLst>
                  <a:outerShdw blurRad="38100" dist="38100" dir="2700000" algn="tl">
                    <a:srgbClr val="000000"/>
                  </a:outerShdw>
                </a:effectLst>
                <a:latin typeface="Comic Sans MS" pitchFamily="66" charset="0"/>
              </a:rPr>
              <a:t>The world is seeking to shape your thinking</a:t>
            </a:r>
          </a:p>
          <a:p>
            <a:pPr eaLnBrk="1" hangingPunct="1">
              <a:defRPr/>
            </a:pPr>
            <a:r>
              <a:rPr lang="en-US" b="1">
                <a:solidFill>
                  <a:srgbClr val="DDDDDD"/>
                </a:solidFill>
                <a:effectLst>
                  <a:outerShdw blurRad="38100" dist="38100" dir="2700000" algn="tl">
                    <a:srgbClr val="000000"/>
                  </a:outerShdw>
                </a:effectLst>
                <a:latin typeface="Comic Sans MS" pitchFamily="66" charset="0"/>
              </a:rPr>
              <a:t>We have the power to nullify this molding by watching what we read, view, hear &amp; with whom associate</a:t>
            </a:r>
          </a:p>
          <a:p>
            <a:pPr eaLnBrk="1" hangingPunct="1">
              <a:defRPr/>
            </a:pPr>
            <a:r>
              <a:rPr lang="en-US" b="1">
                <a:solidFill>
                  <a:srgbClr val="DDDDDD"/>
                </a:solidFill>
                <a:effectLst>
                  <a:outerShdw blurRad="38100" dist="38100" dir="2700000" algn="tl">
                    <a:srgbClr val="000000"/>
                  </a:outerShdw>
                </a:effectLst>
                <a:latin typeface="Comic Sans MS" pitchFamily="66" charset="0"/>
              </a:rPr>
              <a:t>The agent of transformation is the Word of God</a:t>
            </a:r>
          </a:p>
          <a:p>
            <a:pPr eaLnBrk="1" hangingPunct="1">
              <a:defRPr/>
            </a:pPr>
            <a:r>
              <a:rPr lang="en-US" b="1">
                <a:solidFill>
                  <a:srgbClr val="DDDDDD"/>
                </a:solidFill>
                <a:effectLst>
                  <a:outerShdw blurRad="38100" dist="38100" dir="2700000" algn="tl">
                    <a:srgbClr val="000000"/>
                  </a:outerShdw>
                </a:effectLst>
                <a:latin typeface="Comic Sans MS" pitchFamily="66" charset="0"/>
              </a:rPr>
              <a:t>It needs to become a settled issue for us. We love and trust His word and will obey it without question</a:t>
            </a:r>
            <a:endParaRPr lang="en-US">
              <a:solidFill>
                <a:srgbClr val="DDDDDD"/>
              </a:solidFill>
              <a:effectLst>
                <a:outerShdw blurRad="38100" dist="38100" dir="2700000" algn="tl">
                  <a:srgbClr val="000000"/>
                </a:outerShdw>
              </a:effectLst>
            </a:endParaRPr>
          </a:p>
        </p:txBody>
      </p:sp>
    </p:spTree>
  </p:cSld>
  <p:clrMapOvr>
    <a:masterClrMapping/>
  </p:clrMapOvr>
  <p:transition spd="med">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905219">
                                            <p:txEl>
                                              <p:pRg st="0" end="0"/>
                                            </p:txEl>
                                          </p:spTgt>
                                        </p:tgtEl>
                                        <p:attrNameLst>
                                          <p:attrName>style.visibility</p:attrName>
                                        </p:attrNameLst>
                                      </p:cBhvr>
                                      <p:to>
                                        <p:strVal val="visible"/>
                                      </p:to>
                                    </p:set>
                                    <p:anim calcmode="lin" valueType="num">
                                      <p:cBhvr>
                                        <p:cTn id="7" dur="500" fill="hold"/>
                                        <p:tgtEl>
                                          <p:spTgt spid="905219">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905219">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7" presetClass="entr" presetSubtype="10" fill="hold" grpId="0" nodeType="clickEffect">
                                  <p:stCondLst>
                                    <p:cond delay="0"/>
                                  </p:stCondLst>
                                  <p:childTnLst>
                                    <p:set>
                                      <p:cBhvr>
                                        <p:cTn id="12" dur="1" fill="hold">
                                          <p:stCondLst>
                                            <p:cond delay="0"/>
                                          </p:stCondLst>
                                        </p:cTn>
                                        <p:tgtEl>
                                          <p:spTgt spid="905219">
                                            <p:txEl>
                                              <p:pRg st="1" end="1"/>
                                            </p:txEl>
                                          </p:spTgt>
                                        </p:tgtEl>
                                        <p:attrNameLst>
                                          <p:attrName>style.visibility</p:attrName>
                                        </p:attrNameLst>
                                      </p:cBhvr>
                                      <p:to>
                                        <p:strVal val="visible"/>
                                      </p:to>
                                    </p:set>
                                    <p:anim calcmode="lin" valueType="num">
                                      <p:cBhvr>
                                        <p:cTn id="13" dur="500" fill="hold"/>
                                        <p:tgtEl>
                                          <p:spTgt spid="905219">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905219">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17" presetClass="entr" presetSubtype="10" fill="hold" grpId="0" nodeType="clickEffect">
                                  <p:stCondLst>
                                    <p:cond delay="0"/>
                                  </p:stCondLst>
                                  <p:childTnLst>
                                    <p:set>
                                      <p:cBhvr>
                                        <p:cTn id="18" dur="1" fill="hold">
                                          <p:stCondLst>
                                            <p:cond delay="0"/>
                                          </p:stCondLst>
                                        </p:cTn>
                                        <p:tgtEl>
                                          <p:spTgt spid="905219">
                                            <p:txEl>
                                              <p:pRg st="2" end="2"/>
                                            </p:txEl>
                                          </p:spTgt>
                                        </p:tgtEl>
                                        <p:attrNameLst>
                                          <p:attrName>style.visibility</p:attrName>
                                        </p:attrNameLst>
                                      </p:cBhvr>
                                      <p:to>
                                        <p:strVal val="visible"/>
                                      </p:to>
                                    </p:set>
                                    <p:anim calcmode="lin" valueType="num">
                                      <p:cBhvr>
                                        <p:cTn id="19" dur="500" fill="hold"/>
                                        <p:tgtEl>
                                          <p:spTgt spid="905219">
                                            <p:txEl>
                                              <p:pRg st="2" end="2"/>
                                            </p:txEl>
                                          </p:spTgt>
                                        </p:tgtEl>
                                        <p:attrNameLst>
                                          <p:attrName>ppt_w</p:attrName>
                                        </p:attrNameLst>
                                      </p:cBhvr>
                                      <p:tavLst>
                                        <p:tav tm="0">
                                          <p:val>
                                            <p:fltVal val="0"/>
                                          </p:val>
                                        </p:tav>
                                        <p:tav tm="100000">
                                          <p:val>
                                            <p:strVal val="#ppt_w"/>
                                          </p:val>
                                        </p:tav>
                                      </p:tavLst>
                                    </p:anim>
                                    <p:anim calcmode="lin" valueType="num">
                                      <p:cBhvr>
                                        <p:cTn id="20" dur="500" fill="hold"/>
                                        <p:tgtEl>
                                          <p:spTgt spid="905219">
                                            <p:txEl>
                                              <p:pRg st="2" end="2"/>
                                            </p:txEl>
                                          </p:spTgt>
                                        </p:tgtEl>
                                        <p:attrNameLst>
                                          <p:attrName>ppt_h</p:attrName>
                                        </p:attrNameLst>
                                      </p:cBhvr>
                                      <p:tavLst>
                                        <p:tav tm="0">
                                          <p:val>
                                            <p:strVal val="#ppt_h"/>
                                          </p:val>
                                        </p:tav>
                                        <p:tav tm="100000">
                                          <p:val>
                                            <p:strVal val="#ppt_h"/>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17" presetClass="entr" presetSubtype="10" fill="hold" grpId="0" nodeType="clickEffect">
                                  <p:stCondLst>
                                    <p:cond delay="0"/>
                                  </p:stCondLst>
                                  <p:childTnLst>
                                    <p:set>
                                      <p:cBhvr>
                                        <p:cTn id="24" dur="1" fill="hold">
                                          <p:stCondLst>
                                            <p:cond delay="0"/>
                                          </p:stCondLst>
                                        </p:cTn>
                                        <p:tgtEl>
                                          <p:spTgt spid="905219">
                                            <p:txEl>
                                              <p:pRg st="3" end="3"/>
                                            </p:txEl>
                                          </p:spTgt>
                                        </p:tgtEl>
                                        <p:attrNameLst>
                                          <p:attrName>style.visibility</p:attrName>
                                        </p:attrNameLst>
                                      </p:cBhvr>
                                      <p:to>
                                        <p:strVal val="visible"/>
                                      </p:to>
                                    </p:set>
                                    <p:anim calcmode="lin" valueType="num">
                                      <p:cBhvr>
                                        <p:cTn id="25" dur="500" fill="hold"/>
                                        <p:tgtEl>
                                          <p:spTgt spid="905219">
                                            <p:txEl>
                                              <p:pRg st="3" end="3"/>
                                            </p:txEl>
                                          </p:spTgt>
                                        </p:tgtEl>
                                        <p:attrNameLst>
                                          <p:attrName>ppt_w</p:attrName>
                                        </p:attrNameLst>
                                      </p:cBhvr>
                                      <p:tavLst>
                                        <p:tav tm="0">
                                          <p:val>
                                            <p:fltVal val="0"/>
                                          </p:val>
                                        </p:tav>
                                        <p:tav tm="100000">
                                          <p:val>
                                            <p:strVal val="#ppt_w"/>
                                          </p:val>
                                        </p:tav>
                                      </p:tavLst>
                                    </p:anim>
                                    <p:anim calcmode="lin" valueType="num">
                                      <p:cBhvr>
                                        <p:cTn id="26" dur="500" fill="hold"/>
                                        <p:tgtEl>
                                          <p:spTgt spid="905219">
                                            <p:txEl>
                                              <p:pRg st="3" end="3"/>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5219" grpId="0" build="p" autoUpdateAnimBg="0"/>
    </p:bldLst>
  </p:timing>
</p:sld>
</file>

<file path=ppt/slides/slide212.xml><?xml version="1.0" encoding="utf-8"?>
<p:sld xmlns:a="http://schemas.openxmlformats.org/drawingml/2006/main" xmlns:r="http://schemas.openxmlformats.org/officeDocument/2006/relationships" xmlns:p="http://schemas.openxmlformats.org/presentationml/2006/main" showMasterPhAnim="0">
  <p:cSld>
    <p:bg>
      <p:bgPr shadeToTitle="1">
        <a:gradFill rotWithShape="0">
          <a:gsLst>
            <a:gs pos="0">
              <a:srgbClr val="0047FF"/>
            </a:gs>
            <a:gs pos="13000">
              <a:srgbClr val="000082"/>
            </a:gs>
            <a:gs pos="28000">
              <a:srgbClr val="0047FF"/>
            </a:gs>
            <a:gs pos="42000">
              <a:srgbClr val="000082"/>
            </a:gs>
            <a:gs pos="57001">
              <a:srgbClr val="0047FF"/>
            </a:gs>
            <a:gs pos="72000">
              <a:srgbClr val="000082"/>
            </a:gs>
            <a:gs pos="87000">
              <a:srgbClr val="0047FF"/>
            </a:gs>
            <a:gs pos="100000">
              <a:srgbClr val="000082"/>
            </a:gs>
          </a:gsLst>
          <a:path path="shape">
            <a:fillToRect l="50000" t="50000" r="50000" b="50000"/>
          </a:path>
        </a:gradFill>
        <a:effectLst/>
      </p:bgPr>
    </p:bg>
    <p:spTree>
      <p:nvGrpSpPr>
        <p:cNvPr id="1" name=""/>
        <p:cNvGrpSpPr/>
        <p:nvPr/>
      </p:nvGrpSpPr>
      <p:grpSpPr>
        <a:xfrm>
          <a:off x="0" y="0"/>
          <a:ext cx="0" cy="0"/>
          <a:chOff x="0" y="0"/>
          <a:chExt cx="0" cy="0"/>
        </a:xfrm>
      </p:grpSpPr>
      <p:sp>
        <p:nvSpPr>
          <p:cNvPr id="907266" name="Rectangle 2">
            <a:extLst>
              <a:ext uri="{FF2B5EF4-FFF2-40B4-BE49-F238E27FC236}">
                <a16:creationId xmlns:a16="http://schemas.microsoft.com/office/drawing/2014/main" id="{AA34FFEB-2264-4E26-AE71-1637A9C88384}"/>
              </a:ext>
            </a:extLst>
          </p:cNvPr>
          <p:cNvSpPr>
            <a:spLocks noGrp="1" noChangeArrowheads="1"/>
          </p:cNvSpPr>
          <p:nvPr>
            <p:ph type="title"/>
          </p:nvPr>
        </p:nvSpPr>
        <p:spPr>
          <a:xfrm>
            <a:off x="2209800" y="0"/>
            <a:ext cx="7772400" cy="1143000"/>
          </a:xfrm>
        </p:spPr>
        <p:txBody>
          <a:bodyPr/>
          <a:lstStyle/>
          <a:p>
            <a:pPr eaLnBrk="1" hangingPunct="1">
              <a:defRPr/>
            </a:pPr>
            <a:r>
              <a:rPr lang="en-US" sz="4800" b="1">
                <a:solidFill>
                  <a:srgbClr val="B90F96"/>
                </a:solidFill>
                <a:effectLst>
                  <a:outerShdw blurRad="38100" dist="38100" dir="2700000" algn="tl">
                    <a:srgbClr val="000000"/>
                  </a:outerShdw>
                </a:effectLst>
                <a:latin typeface="Comic Sans MS" pitchFamily="66" charset="0"/>
              </a:rPr>
              <a:t>How We Are Changed</a:t>
            </a:r>
            <a:endParaRPr lang="en-US" sz="4800" b="1">
              <a:effectLst>
                <a:outerShdw blurRad="38100" dist="38100" dir="2700000" algn="tl">
                  <a:srgbClr val="FFFFFF"/>
                </a:outerShdw>
              </a:effectLst>
              <a:latin typeface="Comic Sans MS" pitchFamily="66" charset="0"/>
            </a:endParaRPr>
          </a:p>
        </p:txBody>
      </p:sp>
      <p:sp>
        <p:nvSpPr>
          <p:cNvPr id="907267" name="Rectangle 3">
            <a:extLst>
              <a:ext uri="{FF2B5EF4-FFF2-40B4-BE49-F238E27FC236}">
                <a16:creationId xmlns:a16="http://schemas.microsoft.com/office/drawing/2014/main" id="{8DB86A1E-C00C-46BE-AEED-B8A0907512B8}"/>
              </a:ext>
            </a:extLst>
          </p:cNvPr>
          <p:cNvSpPr>
            <a:spLocks noGrp="1" noChangeArrowheads="1"/>
          </p:cNvSpPr>
          <p:nvPr>
            <p:ph type="body" idx="1"/>
          </p:nvPr>
        </p:nvSpPr>
        <p:spPr>
          <a:xfrm>
            <a:off x="1828800" y="1524000"/>
            <a:ext cx="8610600" cy="4648200"/>
          </a:xfrm>
          <a:noFill/>
        </p:spPr>
        <p:txBody>
          <a:bodyPr/>
          <a:lstStyle/>
          <a:p>
            <a:pPr eaLnBrk="1" hangingPunct="1"/>
            <a:r>
              <a:rPr lang="en-US" altLang="en-US" sz="4800" b="1">
                <a:solidFill>
                  <a:srgbClr val="EAEAEA"/>
                </a:solidFill>
                <a:latin typeface="Comic Sans MS" panose="030F0702030302020204" pitchFamily="66" charset="0"/>
              </a:rPr>
              <a:t> We are changed</a:t>
            </a:r>
            <a:r>
              <a:rPr lang="en-US" altLang="en-US" sz="4800" b="1" i="1">
                <a:solidFill>
                  <a:srgbClr val="EAEAEA"/>
                </a:solidFill>
                <a:latin typeface="Comic Sans MS" panose="030F0702030302020204" pitchFamily="66" charset="0"/>
              </a:rPr>
              <a:t> </a:t>
            </a:r>
            <a:r>
              <a:rPr lang="en-US" altLang="en-US" sz="4800" b="1" i="1">
                <a:solidFill>
                  <a:srgbClr val="66FFFF"/>
                </a:solidFill>
                <a:latin typeface="Comic Sans MS" panose="030F0702030302020204" pitchFamily="66" charset="0"/>
              </a:rPr>
              <a:t>Morally</a:t>
            </a:r>
            <a:endParaRPr lang="en-US" altLang="en-US" sz="4800" b="1">
              <a:solidFill>
                <a:srgbClr val="66FFFF"/>
              </a:solidFill>
              <a:latin typeface="Comic Sans MS" panose="030F0702030302020204" pitchFamily="66" charset="0"/>
            </a:endParaRPr>
          </a:p>
          <a:p>
            <a:pPr lvl="1" eaLnBrk="1" hangingPunct="1"/>
            <a:r>
              <a:rPr lang="en-US" altLang="en-US" sz="2400" b="1">
                <a:solidFill>
                  <a:srgbClr val="EAEAEA"/>
                </a:solidFill>
                <a:latin typeface="Comic Sans MS" panose="030F0702030302020204" pitchFamily="66" charset="0"/>
              </a:rPr>
              <a:t>We’re not conformed to the world.(Romans 12:2a)</a:t>
            </a:r>
          </a:p>
          <a:p>
            <a:pPr lvl="1" eaLnBrk="1" hangingPunct="1"/>
            <a:r>
              <a:rPr lang="en-US" altLang="en-US" sz="2400" b="1">
                <a:solidFill>
                  <a:srgbClr val="EAEAEA"/>
                </a:solidFill>
                <a:latin typeface="Comic Sans MS" panose="030F0702030302020204" pitchFamily="66" charset="0"/>
              </a:rPr>
              <a:t>The word means our outward form does not match  the inward reality (suschematizo)</a:t>
            </a:r>
          </a:p>
          <a:p>
            <a:pPr lvl="1" eaLnBrk="1" hangingPunct="1"/>
            <a:r>
              <a:rPr lang="en-US" altLang="en-US" sz="2400" b="1">
                <a:solidFill>
                  <a:srgbClr val="EAEAEA"/>
                </a:solidFill>
                <a:latin typeface="Comic Sans MS" panose="030F0702030302020204" pitchFamily="66" charset="0"/>
              </a:rPr>
              <a:t>It implies that there is a difference that is visible</a:t>
            </a:r>
          </a:p>
          <a:p>
            <a:pPr lvl="1" eaLnBrk="1" hangingPunct="1"/>
            <a:r>
              <a:rPr lang="en-US" altLang="en-US" sz="2400" b="1">
                <a:solidFill>
                  <a:srgbClr val="EAEAEA"/>
                </a:solidFill>
                <a:latin typeface="Comic Sans MS" panose="030F0702030302020204" pitchFamily="66" charset="0"/>
              </a:rPr>
              <a:t>Rather than having our morals molded by the world  we set the standard by which the world is judged</a:t>
            </a:r>
          </a:p>
          <a:p>
            <a:pPr lvl="1" eaLnBrk="1" hangingPunct="1"/>
            <a:r>
              <a:rPr lang="en-US" altLang="en-US" sz="2400" b="1">
                <a:solidFill>
                  <a:srgbClr val="EAEAEA"/>
                </a:solidFill>
                <a:latin typeface="Comic Sans MS" panose="030F0702030302020204" pitchFamily="66" charset="0"/>
              </a:rPr>
              <a:t>We do have power to choose what will shape and influence us</a:t>
            </a:r>
          </a:p>
          <a:p>
            <a:pPr lvl="1" eaLnBrk="1" hangingPunct="1"/>
            <a:r>
              <a:rPr lang="en-US" altLang="en-US" sz="2400" b="1">
                <a:solidFill>
                  <a:srgbClr val="EAEAEA"/>
                </a:solidFill>
                <a:latin typeface="Comic Sans MS" panose="030F0702030302020204" pitchFamily="66" charset="0"/>
              </a:rPr>
              <a:t>The internal pressure changing us is God’s Word!</a:t>
            </a:r>
            <a:endParaRPr lang="en-US" altLang="en-US" sz="2000" b="1">
              <a:solidFill>
                <a:srgbClr val="EAEAEA"/>
              </a:solidFill>
              <a:latin typeface="Comic Sans MS" panose="030F0702030302020204" pitchFamily="66" charset="0"/>
            </a:endParaRPr>
          </a:p>
        </p:txBody>
      </p:sp>
    </p:spTree>
  </p:cSld>
  <p:clrMapOvr>
    <a:masterClrMapping/>
  </p:clrMapOvr>
  <p:transition spd="med">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907267">
                                            <p:txEl>
                                              <p:pRg st="0" end="0"/>
                                            </p:txEl>
                                          </p:spTgt>
                                        </p:tgtEl>
                                        <p:attrNameLst>
                                          <p:attrName>style.visibility</p:attrName>
                                        </p:attrNameLst>
                                      </p:cBhvr>
                                      <p:to>
                                        <p:strVal val="visible"/>
                                      </p:to>
                                    </p:set>
                                    <p:anim calcmode="lin" valueType="num">
                                      <p:cBhvr>
                                        <p:cTn id="7" dur="1000" fill="hold"/>
                                        <p:tgtEl>
                                          <p:spTgt spid="907267">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907267">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907267">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907267">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907267">
                                            <p:txEl>
                                              <p:pRg st="1" end="1"/>
                                            </p:txEl>
                                          </p:spTgt>
                                        </p:tgtEl>
                                        <p:attrNameLst>
                                          <p:attrName>style.visibility</p:attrName>
                                        </p:attrNameLst>
                                      </p:cBhvr>
                                      <p:to>
                                        <p:strVal val="visible"/>
                                      </p:to>
                                    </p:set>
                                    <p:anim calcmode="lin" valueType="num">
                                      <p:cBhvr>
                                        <p:cTn id="15" dur="1000" fill="hold"/>
                                        <p:tgtEl>
                                          <p:spTgt spid="907267">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907267">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907267">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907267">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907267">
                                            <p:txEl>
                                              <p:pRg st="2" end="2"/>
                                            </p:txEl>
                                          </p:spTgt>
                                        </p:tgtEl>
                                        <p:attrNameLst>
                                          <p:attrName>style.visibility</p:attrName>
                                        </p:attrNameLst>
                                      </p:cBhvr>
                                      <p:to>
                                        <p:strVal val="visible"/>
                                      </p:to>
                                    </p:set>
                                    <p:anim calcmode="lin" valueType="num">
                                      <p:cBhvr>
                                        <p:cTn id="23" dur="1000" fill="hold"/>
                                        <p:tgtEl>
                                          <p:spTgt spid="907267">
                                            <p:txEl>
                                              <p:pRg st="2" end="2"/>
                                            </p:txEl>
                                          </p:spTgt>
                                        </p:tgtEl>
                                        <p:attrNameLst>
                                          <p:attrName>ppt_w</p:attrName>
                                        </p:attrNameLst>
                                      </p:cBhvr>
                                      <p:tavLst>
                                        <p:tav tm="0">
                                          <p:val>
                                            <p:fltVal val="0"/>
                                          </p:val>
                                        </p:tav>
                                        <p:tav tm="100000">
                                          <p:val>
                                            <p:strVal val="#ppt_w"/>
                                          </p:val>
                                        </p:tav>
                                      </p:tavLst>
                                    </p:anim>
                                    <p:anim calcmode="lin" valueType="num">
                                      <p:cBhvr>
                                        <p:cTn id="24" dur="1000" fill="hold"/>
                                        <p:tgtEl>
                                          <p:spTgt spid="907267">
                                            <p:txEl>
                                              <p:pRg st="2" end="2"/>
                                            </p:txEl>
                                          </p:spTgt>
                                        </p:tgtEl>
                                        <p:attrNameLst>
                                          <p:attrName>ppt_h</p:attrName>
                                        </p:attrNameLst>
                                      </p:cBhvr>
                                      <p:tavLst>
                                        <p:tav tm="0">
                                          <p:val>
                                            <p:fltVal val="0"/>
                                          </p:val>
                                        </p:tav>
                                        <p:tav tm="100000">
                                          <p:val>
                                            <p:strVal val="#ppt_h"/>
                                          </p:val>
                                        </p:tav>
                                      </p:tavLst>
                                    </p:anim>
                                    <p:anim calcmode="lin" valueType="num">
                                      <p:cBhvr>
                                        <p:cTn id="25" dur="1000" fill="hold"/>
                                        <p:tgtEl>
                                          <p:spTgt spid="907267">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907267">
                                            <p:txEl>
                                              <p:pRg st="2" end="2"/>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907267">
                                            <p:txEl>
                                              <p:pRg st="3" end="3"/>
                                            </p:txEl>
                                          </p:spTgt>
                                        </p:tgtEl>
                                        <p:attrNameLst>
                                          <p:attrName>style.visibility</p:attrName>
                                        </p:attrNameLst>
                                      </p:cBhvr>
                                      <p:to>
                                        <p:strVal val="visible"/>
                                      </p:to>
                                    </p:set>
                                    <p:anim calcmode="lin" valueType="num">
                                      <p:cBhvr>
                                        <p:cTn id="31" dur="1000" fill="hold"/>
                                        <p:tgtEl>
                                          <p:spTgt spid="907267">
                                            <p:txEl>
                                              <p:pRg st="3" end="3"/>
                                            </p:txEl>
                                          </p:spTgt>
                                        </p:tgtEl>
                                        <p:attrNameLst>
                                          <p:attrName>ppt_w</p:attrName>
                                        </p:attrNameLst>
                                      </p:cBhvr>
                                      <p:tavLst>
                                        <p:tav tm="0">
                                          <p:val>
                                            <p:fltVal val="0"/>
                                          </p:val>
                                        </p:tav>
                                        <p:tav tm="100000">
                                          <p:val>
                                            <p:strVal val="#ppt_w"/>
                                          </p:val>
                                        </p:tav>
                                      </p:tavLst>
                                    </p:anim>
                                    <p:anim calcmode="lin" valueType="num">
                                      <p:cBhvr>
                                        <p:cTn id="32" dur="1000" fill="hold"/>
                                        <p:tgtEl>
                                          <p:spTgt spid="907267">
                                            <p:txEl>
                                              <p:pRg st="3" end="3"/>
                                            </p:txEl>
                                          </p:spTgt>
                                        </p:tgtEl>
                                        <p:attrNameLst>
                                          <p:attrName>ppt_h</p:attrName>
                                        </p:attrNameLst>
                                      </p:cBhvr>
                                      <p:tavLst>
                                        <p:tav tm="0">
                                          <p:val>
                                            <p:fltVal val="0"/>
                                          </p:val>
                                        </p:tav>
                                        <p:tav tm="100000">
                                          <p:val>
                                            <p:strVal val="#ppt_h"/>
                                          </p:val>
                                        </p:tav>
                                      </p:tavLst>
                                    </p:anim>
                                    <p:anim calcmode="lin" valueType="num">
                                      <p:cBhvr>
                                        <p:cTn id="33" dur="1000" fill="hold"/>
                                        <p:tgtEl>
                                          <p:spTgt spid="907267">
                                            <p:txEl>
                                              <p:pRg st="3" end="3"/>
                                            </p:txEl>
                                          </p:spTgt>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907267">
                                            <p:txEl>
                                              <p:pRg st="3" end="3"/>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15" presetClass="entr" presetSubtype="0" fill="hold" grpId="0" nodeType="clickEffect">
                                  <p:stCondLst>
                                    <p:cond delay="0"/>
                                  </p:stCondLst>
                                  <p:childTnLst>
                                    <p:set>
                                      <p:cBhvr>
                                        <p:cTn id="38" dur="1" fill="hold">
                                          <p:stCondLst>
                                            <p:cond delay="0"/>
                                          </p:stCondLst>
                                        </p:cTn>
                                        <p:tgtEl>
                                          <p:spTgt spid="907267">
                                            <p:txEl>
                                              <p:pRg st="4" end="4"/>
                                            </p:txEl>
                                          </p:spTgt>
                                        </p:tgtEl>
                                        <p:attrNameLst>
                                          <p:attrName>style.visibility</p:attrName>
                                        </p:attrNameLst>
                                      </p:cBhvr>
                                      <p:to>
                                        <p:strVal val="visible"/>
                                      </p:to>
                                    </p:set>
                                    <p:anim calcmode="lin" valueType="num">
                                      <p:cBhvr>
                                        <p:cTn id="39" dur="1000" fill="hold"/>
                                        <p:tgtEl>
                                          <p:spTgt spid="907267">
                                            <p:txEl>
                                              <p:pRg st="4" end="4"/>
                                            </p:txEl>
                                          </p:spTgt>
                                        </p:tgtEl>
                                        <p:attrNameLst>
                                          <p:attrName>ppt_w</p:attrName>
                                        </p:attrNameLst>
                                      </p:cBhvr>
                                      <p:tavLst>
                                        <p:tav tm="0">
                                          <p:val>
                                            <p:fltVal val="0"/>
                                          </p:val>
                                        </p:tav>
                                        <p:tav tm="100000">
                                          <p:val>
                                            <p:strVal val="#ppt_w"/>
                                          </p:val>
                                        </p:tav>
                                      </p:tavLst>
                                    </p:anim>
                                    <p:anim calcmode="lin" valueType="num">
                                      <p:cBhvr>
                                        <p:cTn id="40" dur="1000" fill="hold"/>
                                        <p:tgtEl>
                                          <p:spTgt spid="907267">
                                            <p:txEl>
                                              <p:pRg st="4" end="4"/>
                                            </p:txEl>
                                          </p:spTgt>
                                        </p:tgtEl>
                                        <p:attrNameLst>
                                          <p:attrName>ppt_h</p:attrName>
                                        </p:attrNameLst>
                                      </p:cBhvr>
                                      <p:tavLst>
                                        <p:tav tm="0">
                                          <p:val>
                                            <p:fltVal val="0"/>
                                          </p:val>
                                        </p:tav>
                                        <p:tav tm="100000">
                                          <p:val>
                                            <p:strVal val="#ppt_h"/>
                                          </p:val>
                                        </p:tav>
                                      </p:tavLst>
                                    </p:anim>
                                    <p:anim calcmode="lin" valueType="num">
                                      <p:cBhvr>
                                        <p:cTn id="41" dur="1000" fill="hold"/>
                                        <p:tgtEl>
                                          <p:spTgt spid="907267">
                                            <p:txEl>
                                              <p:pRg st="4" end="4"/>
                                            </p:txEl>
                                          </p:spTgt>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907267">
                                            <p:txEl>
                                              <p:pRg st="4" end="4"/>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15" presetClass="entr" presetSubtype="0" fill="hold" grpId="0" nodeType="clickEffect">
                                  <p:stCondLst>
                                    <p:cond delay="0"/>
                                  </p:stCondLst>
                                  <p:childTnLst>
                                    <p:set>
                                      <p:cBhvr>
                                        <p:cTn id="46" dur="1" fill="hold">
                                          <p:stCondLst>
                                            <p:cond delay="0"/>
                                          </p:stCondLst>
                                        </p:cTn>
                                        <p:tgtEl>
                                          <p:spTgt spid="907267">
                                            <p:txEl>
                                              <p:pRg st="5" end="5"/>
                                            </p:txEl>
                                          </p:spTgt>
                                        </p:tgtEl>
                                        <p:attrNameLst>
                                          <p:attrName>style.visibility</p:attrName>
                                        </p:attrNameLst>
                                      </p:cBhvr>
                                      <p:to>
                                        <p:strVal val="visible"/>
                                      </p:to>
                                    </p:set>
                                    <p:anim calcmode="lin" valueType="num">
                                      <p:cBhvr>
                                        <p:cTn id="47" dur="1000" fill="hold"/>
                                        <p:tgtEl>
                                          <p:spTgt spid="907267">
                                            <p:txEl>
                                              <p:pRg st="5" end="5"/>
                                            </p:txEl>
                                          </p:spTgt>
                                        </p:tgtEl>
                                        <p:attrNameLst>
                                          <p:attrName>ppt_w</p:attrName>
                                        </p:attrNameLst>
                                      </p:cBhvr>
                                      <p:tavLst>
                                        <p:tav tm="0">
                                          <p:val>
                                            <p:fltVal val="0"/>
                                          </p:val>
                                        </p:tav>
                                        <p:tav tm="100000">
                                          <p:val>
                                            <p:strVal val="#ppt_w"/>
                                          </p:val>
                                        </p:tav>
                                      </p:tavLst>
                                    </p:anim>
                                    <p:anim calcmode="lin" valueType="num">
                                      <p:cBhvr>
                                        <p:cTn id="48" dur="1000" fill="hold"/>
                                        <p:tgtEl>
                                          <p:spTgt spid="907267">
                                            <p:txEl>
                                              <p:pRg st="5" end="5"/>
                                            </p:txEl>
                                          </p:spTgt>
                                        </p:tgtEl>
                                        <p:attrNameLst>
                                          <p:attrName>ppt_h</p:attrName>
                                        </p:attrNameLst>
                                      </p:cBhvr>
                                      <p:tavLst>
                                        <p:tav tm="0">
                                          <p:val>
                                            <p:fltVal val="0"/>
                                          </p:val>
                                        </p:tav>
                                        <p:tav tm="100000">
                                          <p:val>
                                            <p:strVal val="#ppt_h"/>
                                          </p:val>
                                        </p:tav>
                                      </p:tavLst>
                                    </p:anim>
                                    <p:anim calcmode="lin" valueType="num">
                                      <p:cBhvr>
                                        <p:cTn id="49" dur="1000" fill="hold"/>
                                        <p:tgtEl>
                                          <p:spTgt spid="907267">
                                            <p:txEl>
                                              <p:pRg st="5" end="5"/>
                                            </p:txEl>
                                          </p:spTgt>
                                        </p:tgtEl>
                                        <p:attrNameLst>
                                          <p:attrName>ppt_x</p:attrName>
                                        </p:attrNameLst>
                                      </p:cBhvr>
                                      <p:tavLst>
                                        <p:tav tm="0" fmla="#ppt_x+(cos(-2*pi*(1-$))*-#ppt_x-sin(-2*pi*(1-$))*(1-#ppt_y))*(1-$)">
                                          <p:val>
                                            <p:fltVal val="0"/>
                                          </p:val>
                                        </p:tav>
                                        <p:tav tm="100000">
                                          <p:val>
                                            <p:fltVal val="1"/>
                                          </p:val>
                                        </p:tav>
                                      </p:tavLst>
                                    </p:anim>
                                    <p:anim calcmode="lin" valueType="num">
                                      <p:cBhvr>
                                        <p:cTn id="50" dur="1000" fill="hold"/>
                                        <p:tgtEl>
                                          <p:spTgt spid="907267">
                                            <p:txEl>
                                              <p:pRg st="5" end="5"/>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15" presetClass="entr" presetSubtype="0" fill="hold" grpId="0" nodeType="clickEffect">
                                  <p:stCondLst>
                                    <p:cond delay="0"/>
                                  </p:stCondLst>
                                  <p:childTnLst>
                                    <p:set>
                                      <p:cBhvr>
                                        <p:cTn id="54" dur="1" fill="hold">
                                          <p:stCondLst>
                                            <p:cond delay="0"/>
                                          </p:stCondLst>
                                        </p:cTn>
                                        <p:tgtEl>
                                          <p:spTgt spid="907267">
                                            <p:txEl>
                                              <p:pRg st="6" end="6"/>
                                            </p:txEl>
                                          </p:spTgt>
                                        </p:tgtEl>
                                        <p:attrNameLst>
                                          <p:attrName>style.visibility</p:attrName>
                                        </p:attrNameLst>
                                      </p:cBhvr>
                                      <p:to>
                                        <p:strVal val="visible"/>
                                      </p:to>
                                    </p:set>
                                    <p:anim calcmode="lin" valueType="num">
                                      <p:cBhvr>
                                        <p:cTn id="55" dur="1000" fill="hold"/>
                                        <p:tgtEl>
                                          <p:spTgt spid="907267">
                                            <p:txEl>
                                              <p:pRg st="6" end="6"/>
                                            </p:txEl>
                                          </p:spTgt>
                                        </p:tgtEl>
                                        <p:attrNameLst>
                                          <p:attrName>ppt_w</p:attrName>
                                        </p:attrNameLst>
                                      </p:cBhvr>
                                      <p:tavLst>
                                        <p:tav tm="0">
                                          <p:val>
                                            <p:fltVal val="0"/>
                                          </p:val>
                                        </p:tav>
                                        <p:tav tm="100000">
                                          <p:val>
                                            <p:strVal val="#ppt_w"/>
                                          </p:val>
                                        </p:tav>
                                      </p:tavLst>
                                    </p:anim>
                                    <p:anim calcmode="lin" valueType="num">
                                      <p:cBhvr>
                                        <p:cTn id="56" dur="1000" fill="hold"/>
                                        <p:tgtEl>
                                          <p:spTgt spid="907267">
                                            <p:txEl>
                                              <p:pRg st="6" end="6"/>
                                            </p:txEl>
                                          </p:spTgt>
                                        </p:tgtEl>
                                        <p:attrNameLst>
                                          <p:attrName>ppt_h</p:attrName>
                                        </p:attrNameLst>
                                      </p:cBhvr>
                                      <p:tavLst>
                                        <p:tav tm="0">
                                          <p:val>
                                            <p:fltVal val="0"/>
                                          </p:val>
                                        </p:tav>
                                        <p:tav tm="100000">
                                          <p:val>
                                            <p:strVal val="#ppt_h"/>
                                          </p:val>
                                        </p:tav>
                                      </p:tavLst>
                                    </p:anim>
                                    <p:anim calcmode="lin" valueType="num">
                                      <p:cBhvr>
                                        <p:cTn id="57" dur="1000" fill="hold"/>
                                        <p:tgtEl>
                                          <p:spTgt spid="907267">
                                            <p:txEl>
                                              <p:pRg st="6" end="6"/>
                                            </p:txEl>
                                          </p:spTgt>
                                        </p:tgtEl>
                                        <p:attrNameLst>
                                          <p:attrName>ppt_x</p:attrName>
                                        </p:attrNameLst>
                                      </p:cBhvr>
                                      <p:tavLst>
                                        <p:tav tm="0" fmla="#ppt_x+(cos(-2*pi*(1-$))*-#ppt_x-sin(-2*pi*(1-$))*(1-#ppt_y))*(1-$)">
                                          <p:val>
                                            <p:fltVal val="0"/>
                                          </p:val>
                                        </p:tav>
                                        <p:tav tm="100000">
                                          <p:val>
                                            <p:fltVal val="1"/>
                                          </p:val>
                                        </p:tav>
                                      </p:tavLst>
                                    </p:anim>
                                    <p:anim calcmode="lin" valueType="num">
                                      <p:cBhvr>
                                        <p:cTn id="58" dur="1000" fill="hold"/>
                                        <p:tgtEl>
                                          <p:spTgt spid="907267">
                                            <p:txEl>
                                              <p:pRg st="6" end="6"/>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7267" grpId="0" build="p" bldLvl="2" autoUpdateAnimBg="0"/>
    </p:bldLst>
  </p:timing>
</p:sld>
</file>

<file path=ppt/slides/slide213.xml><?xml version="1.0" encoding="utf-8"?>
<p:sld xmlns:a="http://schemas.openxmlformats.org/drawingml/2006/main" xmlns:r="http://schemas.openxmlformats.org/officeDocument/2006/relationships" xmlns:p="http://schemas.openxmlformats.org/presentationml/2006/main" showMasterPhAnim="0">
  <p:cSld>
    <p:bg>
      <p:bgPr shadeToTitle="1">
        <a:gradFill rotWithShape="0">
          <a:gsLst>
            <a:gs pos="0">
              <a:srgbClr val="000082"/>
            </a:gs>
            <a:gs pos="13000">
              <a:srgbClr val="0047FF"/>
            </a:gs>
            <a:gs pos="28000">
              <a:srgbClr val="000082"/>
            </a:gs>
            <a:gs pos="42999">
              <a:srgbClr val="0047FF"/>
            </a:gs>
            <a:gs pos="58000">
              <a:srgbClr val="000082"/>
            </a:gs>
            <a:gs pos="72000">
              <a:srgbClr val="0047FF"/>
            </a:gs>
            <a:gs pos="87000">
              <a:srgbClr val="000082"/>
            </a:gs>
            <a:gs pos="100000">
              <a:srgbClr val="0047FF"/>
            </a:gs>
          </a:gsLst>
          <a:path path="shape">
            <a:fillToRect l="50000" t="50000" r="50000" b="50000"/>
          </a:path>
        </a:gradFill>
        <a:effectLst/>
      </p:bgPr>
    </p:bg>
    <p:spTree>
      <p:nvGrpSpPr>
        <p:cNvPr id="1" name=""/>
        <p:cNvGrpSpPr/>
        <p:nvPr/>
      </p:nvGrpSpPr>
      <p:grpSpPr>
        <a:xfrm>
          <a:off x="0" y="0"/>
          <a:ext cx="0" cy="0"/>
          <a:chOff x="0" y="0"/>
          <a:chExt cx="0" cy="0"/>
        </a:xfrm>
      </p:grpSpPr>
      <p:sp>
        <p:nvSpPr>
          <p:cNvPr id="909314" name="Rectangle 2">
            <a:extLst>
              <a:ext uri="{FF2B5EF4-FFF2-40B4-BE49-F238E27FC236}">
                <a16:creationId xmlns:a16="http://schemas.microsoft.com/office/drawing/2014/main" id="{1B4D9C50-AC28-48A4-AC8E-C928CE35D563}"/>
              </a:ext>
            </a:extLst>
          </p:cNvPr>
          <p:cNvSpPr>
            <a:spLocks noGrp="1" noChangeArrowheads="1"/>
          </p:cNvSpPr>
          <p:nvPr>
            <p:ph type="title"/>
          </p:nvPr>
        </p:nvSpPr>
        <p:spPr>
          <a:xfrm>
            <a:off x="2209800" y="304800"/>
            <a:ext cx="7772400" cy="762000"/>
          </a:xfrm>
        </p:spPr>
        <p:txBody>
          <a:bodyPr/>
          <a:lstStyle/>
          <a:p>
            <a:pPr eaLnBrk="1" hangingPunct="1">
              <a:defRPr/>
            </a:pPr>
            <a:r>
              <a:rPr lang="en-US" sz="5400" b="1">
                <a:solidFill>
                  <a:srgbClr val="B90F96"/>
                </a:solidFill>
                <a:effectLst>
                  <a:outerShdw blurRad="38100" dist="38100" dir="2700000" algn="tl">
                    <a:srgbClr val="000000"/>
                  </a:outerShdw>
                </a:effectLst>
                <a:latin typeface="Comic Sans MS" pitchFamily="66" charset="0"/>
              </a:rPr>
              <a:t>How We Are Changed</a:t>
            </a:r>
            <a:endParaRPr lang="en-US" sz="5400" b="1">
              <a:effectLst>
                <a:outerShdw blurRad="38100" dist="38100" dir="2700000" algn="tl">
                  <a:srgbClr val="FFFFFF"/>
                </a:outerShdw>
              </a:effectLst>
              <a:latin typeface="Comic Sans MS" pitchFamily="66" charset="0"/>
            </a:endParaRPr>
          </a:p>
        </p:txBody>
      </p:sp>
      <p:sp>
        <p:nvSpPr>
          <p:cNvPr id="909315" name="Rectangle 3">
            <a:extLst>
              <a:ext uri="{FF2B5EF4-FFF2-40B4-BE49-F238E27FC236}">
                <a16:creationId xmlns:a16="http://schemas.microsoft.com/office/drawing/2014/main" id="{9AF75C49-11B1-445F-B633-1496425B09F9}"/>
              </a:ext>
            </a:extLst>
          </p:cNvPr>
          <p:cNvSpPr>
            <a:spLocks noGrp="1" noChangeArrowheads="1"/>
          </p:cNvSpPr>
          <p:nvPr>
            <p:ph type="body" idx="1"/>
          </p:nvPr>
        </p:nvSpPr>
        <p:spPr>
          <a:xfrm>
            <a:off x="2133600" y="1524000"/>
            <a:ext cx="8153400" cy="4953000"/>
          </a:xfrm>
        </p:spPr>
        <p:txBody>
          <a:bodyPr/>
          <a:lstStyle/>
          <a:p>
            <a:pPr eaLnBrk="1" hangingPunct="1">
              <a:lnSpc>
                <a:spcPct val="90000"/>
              </a:lnSpc>
            </a:pPr>
            <a:r>
              <a:rPr lang="en-US" altLang="en-US" sz="4400" b="1">
                <a:solidFill>
                  <a:srgbClr val="EAEAEA"/>
                </a:solidFill>
                <a:latin typeface="Comic Sans MS" panose="030F0702030302020204" pitchFamily="66" charset="0"/>
              </a:rPr>
              <a:t> We are changed </a:t>
            </a:r>
            <a:r>
              <a:rPr lang="en-US" altLang="en-US" sz="4400" b="1" i="1">
                <a:solidFill>
                  <a:srgbClr val="66FFFF"/>
                </a:solidFill>
                <a:latin typeface="Comic Sans MS" panose="030F0702030302020204" pitchFamily="66" charset="0"/>
              </a:rPr>
              <a:t>Mentally</a:t>
            </a:r>
            <a:endParaRPr lang="en-US" altLang="en-US" sz="4400" b="1">
              <a:solidFill>
                <a:srgbClr val="66FFFF"/>
              </a:solidFill>
              <a:latin typeface="Comic Sans MS" panose="030F0702030302020204" pitchFamily="66" charset="0"/>
            </a:endParaRPr>
          </a:p>
          <a:p>
            <a:pPr lvl="1" eaLnBrk="1" hangingPunct="1">
              <a:lnSpc>
                <a:spcPct val="90000"/>
              </a:lnSpc>
            </a:pPr>
            <a:r>
              <a:rPr lang="en-US" altLang="en-US" sz="3200" b="1">
                <a:solidFill>
                  <a:srgbClr val="B90F96"/>
                </a:solidFill>
                <a:latin typeface="Comic Sans MS" panose="030F0702030302020204" pitchFamily="66" charset="0"/>
              </a:rPr>
              <a:t>It is the renewal of the mind (2b)</a:t>
            </a:r>
          </a:p>
          <a:p>
            <a:pPr lvl="1" eaLnBrk="1" hangingPunct="1">
              <a:lnSpc>
                <a:spcPct val="90000"/>
              </a:lnSpc>
            </a:pPr>
            <a:r>
              <a:rPr lang="en-US" altLang="en-US" sz="3200" b="1">
                <a:solidFill>
                  <a:srgbClr val="B90F96"/>
                </a:solidFill>
                <a:latin typeface="Comic Sans MS" panose="030F0702030302020204" pitchFamily="66" charset="0"/>
              </a:rPr>
              <a:t>The word used is metamorphoomai and is translated transformed</a:t>
            </a:r>
            <a:endParaRPr lang="en-US" altLang="en-US" sz="3200" b="1">
              <a:latin typeface="Comic Sans MS" panose="030F0702030302020204" pitchFamily="66" charset="0"/>
            </a:endParaRPr>
          </a:p>
          <a:p>
            <a:pPr eaLnBrk="1" hangingPunct="1">
              <a:lnSpc>
                <a:spcPct val="90000"/>
              </a:lnSpc>
              <a:buClr>
                <a:srgbClr val="66FFFF"/>
              </a:buClr>
              <a:buFont typeface="Wingdings" panose="05000000000000000000" pitchFamily="2" charset="2"/>
              <a:buChar char="ü"/>
            </a:pPr>
            <a:r>
              <a:rPr lang="en-US" altLang="en-US" sz="3600" b="1">
                <a:solidFill>
                  <a:srgbClr val="EAEAEA"/>
                </a:solidFill>
                <a:latin typeface="Comic Sans MS" panose="030F0702030302020204" pitchFamily="66" charset="0"/>
              </a:rPr>
              <a:t> This word is used only 4 times</a:t>
            </a:r>
          </a:p>
          <a:p>
            <a:pPr eaLnBrk="1" hangingPunct="1">
              <a:lnSpc>
                <a:spcPct val="90000"/>
              </a:lnSpc>
              <a:buClr>
                <a:srgbClr val="66FFFF"/>
              </a:buClr>
              <a:buFont typeface="Wingdings" panose="05000000000000000000" pitchFamily="2" charset="2"/>
              <a:buNone/>
            </a:pPr>
            <a:r>
              <a:rPr lang="en-US" altLang="en-US" sz="3600" b="1">
                <a:solidFill>
                  <a:srgbClr val="EAEAEA"/>
                </a:solidFill>
                <a:latin typeface="Comic Sans MS" panose="030F0702030302020204" pitchFamily="66" charset="0"/>
              </a:rPr>
              <a:t>   in the Bible Matthew 17:2,</a:t>
            </a:r>
          </a:p>
          <a:p>
            <a:pPr eaLnBrk="1" hangingPunct="1">
              <a:lnSpc>
                <a:spcPct val="90000"/>
              </a:lnSpc>
              <a:buClr>
                <a:srgbClr val="66FFFF"/>
              </a:buClr>
              <a:buFont typeface="Wingdings" panose="05000000000000000000" pitchFamily="2" charset="2"/>
              <a:buNone/>
            </a:pPr>
            <a:r>
              <a:rPr lang="en-US" altLang="en-US" sz="3600" b="1">
                <a:solidFill>
                  <a:srgbClr val="EAEAEA"/>
                </a:solidFill>
                <a:latin typeface="Comic Sans MS" panose="030F0702030302020204" pitchFamily="66" charset="0"/>
              </a:rPr>
              <a:t>   Mark 9:2, 1 Corinthians 3:18</a:t>
            </a:r>
          </a:p>
          <a:p>
            <a:pPr eaLnBrk="1" hangingPunct="1">
              <a:lnSpc>
                <a:spcPct val="90000"/>
              </a:lnSpc>
              <a:buClr>
                <a:srgbClr val="66FFFF"/>
              </a:buClr>
              <a:buFont typeface="Wingdings" panose="05000000000000000000" pitchFamily="2" charset="2"/>
              <a:buChar char="ü"/>
            </a:pPr>
            <a:r>
              <a:rPr lang="en-US" altLang="en-US" sz="3600" b="1">
                <a:solidFill>
                  <a:srgbClr val="EAEAEA"/>
                </a:solidFill>
                <a:latin typeface="Comic Sans MS" panose="030F0702030302020204" pitchFamily="66" charset="0"/>
              </a:rPr>
              <a:t> The battle ground is the mind</a:t>
            </a:r>
            <a:endParaRPr lang="en-US" altLang="en-US" b="1">
              <a:solidFill>
                <a:srgbClr val="EAEAEA"/>
              </a:solidFill>
              <a:latin typeface="Comic Sans MS" panose="030F0702030302020204" pitchFamily="66" charset="0"/>
            </a:endParaRPr>
          </a:p>
        </p:txBody>
      </p:sp>
    </p:spTree>
  </p:cSld>
  <p:clrMapOvr>
    <a:masterClrMapping/>
  </p:clrMapOvr>
  <p:transition spd="med">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90931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909315">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909315">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909315">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909315">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909315">
                                            <p:txEl>
                                              <p:pRg st="5" end="5"/>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499"/>
                                          </p:stCondLst>
                                        </p:cTn>
                                        <p:tgtEl>
                                          <p:spTgt spid="90931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9315" grpId="0" build="p" bldLvl="2" autoUpdateAnimBg="0"/>
    </p:bldLst>
  </p:timing>
</p:sld>
</file>

<file path=ppt/slides/slide214.xml><?xml version="1.0" encoding="utf-8"?>
<p:sld xmlns:a="http://schemas.openxmlformats.org/drawingml/2006/main" xmlns:r="http://schemas.openxmlformats.org/officeDocument/2006/relationships" xmlns:p="http://schemas.openxmlformats.org/presentationml/2006/main" showMasterPhAnim="0">
  <p:cSld>
    <p:bg>
      <p:bgPr shadeToTitle="1">
        <a:gradFill rotWithShape="0">
          <a:gsLst>
            <a:gs pos="0">
              <a:srgbClr val="000082"/>
            </a:gs>
            <a:gs pos="13000">
              <a:srgbClr val="0047FF"/>
            </a:gs>
            <a:gs pos="28000">
              <a:srgbClr val="000082"/>
            </a:gs>
            <a:gs pos="42999">
              <a:srgbClr val="0047FF"/>
            </a:gs>
            <a:gs pos="58000">
              <a:srgbClr val="000082"/>
            </a:gs>
            <a:gs pos="72000">
              <a:srgbClr val="0047FF"/>
            </a:gs>
            <a:gs pos="87000">
              <a:srgbClr val="000082"/>
            </a:gs>
            <a:gs pos="100000">
              <a:srgbClr val="0047FF"/>
            </a:gs>
          </a:gsLst>
          <a:path path="shape">
            <a:fillToRect l="50000" t="50000" r="50000" b="50000"/>
          </a:path>
        </a:gradFill>
        <a:effectLst/>
      </p:bgPr>
    </p:bg>
    <p:spTree>
      <p:nvGrpSpPr>
        <p:cNvPr id="1" name=""/>
        <p:cNvGrpSpPr/>
        <p:nvPr/>
      </p:nvGrpSpPr>
      <p:grpSpPr>
        <a:xfrm>
          <a:off x="0" y="0"/>
          <a:ext cx="0" cy="0"/>
          <a:chOff x="0" y="0"/>
          <a:chExt cx="0" cy="0"/>
        </a:xfrm>
      </p:grpSpPr>
      <p:sp>
        <p:nvSpPr>
          <p:cNvPr id="911362" name="Rectangle 2">
            <a:extLst>
              <a:ext uri="{FF2B5EF4-FFF2-40B4-BE49-F238E27FC236}">
                <a16:creationId xmlns:a16="http://schemas.microsoft.com/office/drawing/2014/main" id="{BBFD8386-43D4-4DAA-87FE-04212CADBE1F}"/>
              </a:ext>
            </a:extLst>
          </p:cNvPr>
          <p:cNvSpPr>
            <a:spLocks noGrp="1" noChangeArrowheads="1"/>
          </p:cNvSpPr>
          <p:nvPr>
            <p:ph type="title"/>
          </p:nvPr>
        </p:nvSpPr>
        <p:spPr>
          <a:xfrm>
            <a:off x="2209800" y="457200"/>
            <a:ext cx="7772400" cy="762000"/>
          </a:xfrm>
        </p:spPr>
        <p:txBody>
          <a:bodyPr/>
          <a:lstStyle/>
          <a:p>
            <a:pPr eaLnBrk="1" hangingPunct="1">
              <a:defRPr/>
            </a:pPr>
            <a:r>
              <a:rPr lang="en-US" sz="5400" b="1">
                <a:solidFill>
                  <a:srgbClr val="B90F96"/>
                </a:solidFill>
                <a:effectLst>
                  <a:outerShdw blurRad="38100" dist="38100" dir="2700000" algn="tl">
                    <a:srgbClr val="000000"/>
                  </a:outerShdw>
                </a:effectLst>
                <a:latin typeface="Comic Sans MS" pitchFamily="66" charset="0"/>
              </a:rPr>
              <a:t>How We Are Changed</a:t>
            </a:r>
            <a:endParaRPr lang="en-US" sz="5400" b="1">
              <a:effectLst>
                <a:outerShdw blurRad="38100" dist="38100" dir="2700000" algn="tl">
                  <a:srgbClr val="FFFFFF"/>
                </a:outerShdw>
              </a:effectLst>
              <a:latin typeface="Comic Sans MS" pitchFamily="66" charset="0"/>
            </a:endParaRPr>
          </a:p>
        </p:txBody>
      </p:sp>
      <p:sp>
        <p:nvSpPr>
          <p:cNvPr id="911363" name="Rectangle 3">
            <a:extLst>
              <a:ext uri="{FF2B5EF4-FFF2-40B4-BE49-F238E27FC236}">
                <a16:creationId xmlns:a16="http://schemas.microsoft.com/office/drawing/2014/main" id="{7846A376-F9EB-4EDB-B295-7D3EA3D56A78}"/>
              </a:ext>
            </a:extLst>
          </p:cNvPr>
          <p:cNvSpPr>
            <a:spLocks noGrp="1" noChangeArrowheads="1"/>
          </p:cNvSpPr>
          <p:nvPr>
            <p:ph type="body" idx="1"/>
          </p:nvPr>
        </p:nvSpPr>
        <p:spPr>
          <a:xfrm>
            <a:off x="2209800" y="1524000"/>
            <a:ext cx="7772400" cy="3962400"/>
          </a:xfrm>
        </p:spPr>
        <p:txBody>
          <a:bodyPr/>
          <a:lstStyle/>
          <a:p>
            <a:pPr eaLnBrk="1" hangingPunct="1">
              <a:lnSpc>
                <a:spcPct val="90000"/>
              </a:lnSpc>
            </a:pPr>
            <a:r>
              <a:rPr lang="en-US" altLang="en-US" b="1">
                <a:solidFill>
                  <a:srgbClr val="EAEAEA"/>
                </a:solidFill>
                <a:latin typeface="Comic Sans MS" panose="030F0702030302020204" pitchFamily="66" charset="0"/>
              </a:rPr>
              <a:t>We are changed </a:t>
            </a:r>
            <a:r>
              <a:rPr lang="en-US" altLang="en-US" b="1" i="1">
                <a:solidFill>
                  <a:srgbClr val="66FFFF"/>
                </a:solidFill>
                <a:latin typeface="Comic Sans MS" panose="030F0702030302020204" pitchFamily="66" charset="0"/>
              </a:rPr>
              <a:t>Motivationally</a:t>
            </a:r>
            <a:r>
              <a:rPr lang="en-US" altLang="en-US" b="1">
                <a:solidFill>
                  <a:srgbClr val="66FFFF"/>
                </a:solidFill>
                <a:latin typeface="Comic Sans MS" panose="030F0702030302020204" pitchFamily="66" charset="0"/>
              </a:rPr>
              <a:t> (2c)</a:t>
            </a:r>
          </a:p>
          <a:p>
            <a:pPr lvl="1" eaLnBrk="1" hangingPunct="1">
              <a:lnSpc>
                <a:spcPct val="90000"/>
              </a:lnSpc>
            </a:pPr>
            <a:r>
              <a:rPr lang="en-US" altLang="en-US" sz="2400" b="1">
                <a:solidFill>
                  <a:srgbClr val="B90F96"/>
                </a:solidFill>
                <a:latin typeface="Comic Sans MS" panose="030F0702030302020204" pitchFamily="66" charset="0"/>
              </a:rPr>
              <a:t>We will, by obedience experience that God does what He says He will do and is who He says He is (proof testing His metal)</a:t>
            </a:r>
            <a:endParaRPr lang="en-US" altLang="en-US" sz="2400" b="1">
              <a:solidFill>
                <a:srgbClr val="010000"/>
              </a:solidFill>
              <a:latin typeface="Comic Sans MS" panose="030F0702030302020204" pitchFamily="66" charset="0"/>
            </a:endParaRPr>
          </a:p>
          <a:p>
            <a:pPr eaLnBrk="1" hangingPunct="1">
              <a:lnSpc>
                <a:spcPct val="90000"/>
              </a:lnSpc>
            </a:pPr>
            <a:r>
              <a:rPr lang="en-US" altLang="en-US" sz="2800" b="1">
                <a:solidFill>
                  <a:srgbClr val="EAEAEA"/>
                </a:solidFill>
                <a:latin typeface="Comic Sans MS" panose="030F0702030302020204" pitchFamily="66" charset="0"/>
              </a:rPr>
              <a:t>We are never happier and more fulfilled as Christians when we’re doing God’s Will</a:t>
            </a:r>
          </a:p>
          <a:p>
            <a:pPr eaLnBrk="1" hangingPunct="1">
              <a:lnSpc>
                <a:spcPct val="90000"/>
              </a:lnSpc>
            </a:pPr>
            <a:r>
              <a:rPr lang="en-US" altLang="en-US" sz="2800" b="1">
                <a:solidFill>
                  <a:srgbClr val="EAEAEA"/>
                </a:solidFill>
                <a:latin typeface="Comic Sans MS" panose="030F0702030302020204" pitchFamily="66" charset="0"/>
              </a:rPr>
              <a:t>We will see (Proved by that experience) that God’s will is good, acceptable, and perfect as we do it</a:t>
            </a:r>
          </a:p>
          <a:p>
            <a:pPr eaLnBrk="1" hangingPunct="1">
              <a:lnSpc>
                <a:spcPct val="90000"/>
              </a:lnSpc>
            </a:pPr>
            <a:r>
              <a:rPr lang="en-US" altLang="en-US" sz="2800" b="1">
                <a:solidFill>
                  <a:srgbClr val="EAEAEA"/>
                </a:solidFill>
                <a:latin typeface="Comic Sans MS" panose="030F0702030302020204" pitchFamily="66" charset="0"/>
              </a:rPr>
              <a:t>The passion of our heart then changes  to want nothing more than, and to do nothing else than, the will of God</a:t>
            </a:r>
          </a:p>
        </p:txBody>
      </p:sp>
    </p:spTree>
  </p:cSld>
  <p:clrMapOvr>
    <a:masterClrMapping/>
  </p:clrMapOvr>
  <p:transition spd="med">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911363">
                                            <p:txEl>
                                              <p:pRg st="0" end="0"/>
                                            </p:txEl>
                                          </p:spTgt>
                                        </p:tgtEl>
                                        <p:attrNameLst>
                                          <p:attrName>style.visibility</p:attrName>
                                        </p:attrNameLst>
                                      </p:cBhvr>
                                      <p:to>
                                        <p:strVal val="visible"/>
                                      </p:to>
                                    </p:set>
                                    <p:anim calcmode="lin" valueType="num">
                                      <p:cBhvr>
                                        <p:cTn id="7" dur="500" fill="hold"/>
                                        <p:tgtEl>
                                          <p:spTgt spid="91136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911363">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911363">
                                            <p:txEl>
                                              <p:pRg st="1" end="1"/>
                                            </p:txEl>
                                          </p:spTgt>
                                        </p:tgtEl>
                                        <p:attrNameLst>
                                          <p:attrName>style.visibility</p:attrName>
                                        </p:attrNameLst>
                                      </p:cBhvr>
                                      <p:to>
                                        <p:strVal val="visible"/>
                                      </p:to>
                                    </p:set>
                                    <p:anim calcmode="lin" valueType="num">
                                      <p:cBhvr>
                                        <p:cTn id="13" dur="500" fill="hold"/>
                                        <p:tgtEl>
                                          <p:spTgt spid="911363">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911363">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3" presetClass="entr" presetSubtype="16" fill="hold" grpId="0" nodeType="clickEffect">
                                  <p:stCondLst>
                                    <p:cond delay="0"/>
                                  </p:stCondLst>
                                  <p:childTnLst>
                                    <p:set>
                                      <p:cBhvr>
                                        <p:cTn id="18" dur="1" fill="hold">
                                          <p:stCondLst>
                                            <p:cond delay="0"/>
                                          </p:stCondLst>
                                        </p:cTn>
                                        <p:tgtEl>
                                          <p:spTgt spid="911363">
                                            <p:txEl>
                                              <p:pRg st="2" end="2"/>
                                            </p:txEl>
                                          </p:spTgt>
                                        </p:tgtEl>
                                        <p:attrNameLst>
                                          <p:attrName>style.visibility</p:attrName>
                                        </p:attrNameLst>
                                      </p:cBhvr>
                                      <p:to>
                                        <p:strVal val="visible"/>
                                      </p:to>
                                    </p:set>
                                    <p:anim calcmode="lin" valueType="num">
                                      <p:cBhvr>
                                        <p:cTn id="19" dur="500" fill="hold"/>
                                        <p:tgtEl>
                                          <p:spTgt spid="911363">
                                            <p:txEl>
                                              <p:pRg st="2" end="2"/>
                                            </p:txEl>
                                          </p:spTgt>
                                        </p:tgtEl>
                                        <p:attrNameLst>
                                          <p:attrName>ppt_w</p:attrName>
                                        </p:attrNameLst>
                                      </p:cBhvr>
                                      <p:tavLst>
                                        <p:tav tm="0">
                                          <p:val>
                                            <p:fltVal val="0"/>
                                          </p:val>
                                        </p:tav>
                                        <p:tav tm="100000">
                                          <p:val>
                                            <p:strVal val="#ppt_w"/>
                                          </p:val>
                                        </p:tav>
                                      </p:tavLst>
                                    </p:anim>
                                    <p:anim calcmode="lin" valueType="num">
                                      <p:cBhvr>
                                        <p:cTn id="20" dur="500" fill="hold"/>
                                        <p:tgtEl>
                                          <p:spTgt spid="911363">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3" presetClass="entr" presetSubtype="16" fill="hold" grpId="0" nodeType="clickEffect">
                                  <p:stCondLst>
                                    <p:cond delay="0"/>
                                  </p:stCondLst>
                                  <p:childTnLst>
                                    <p:set>
                                      <p:cBhvr>
                                        <p:cTn id="24" dur="1" fill="hold">
                                          <p:stCondLst>
                                            <p:cond delay="0"/>
                                          </p:stCondLst>
                                        </p:cTn>
                                        <p:tgtEl>
                                          <p:spTgt spid="911363">
                                            <p:txEl>
                                              <p:pRg st="3" end="3"/>
                                            </p:txEl>
                                          </p:spTgt>
                                        </p:tgtEl>
                                        <p:attrNameLst>
                                          <p:attrName>style.visibility</p:attrName>
                                        </p:attrNameLst>
                                      </p:cBhvr>
                                      <p:to>
                                        <p:strVal val="visible"/>
                                      </p:to>
                                    </p:set>
                                    <p:anim calcmode="lin" valueType="num">
                                      <p:cBhvr>
                                        <p:cTn id="25" dur="500" fill="hold"/>
                                        <p:tgtEl>
                                          <p:spTgt spid="911363">
                                            <p:txEl>
                                              <p:pRg st="3" end="3"/>
                                            </p:txEl>
                                          </p:spTgt>
                                        </p:tgtEl>
                                        <p:attrNameLst>
                                          <p:attrName>ppt_w</p:attrName>
                                        </p:attrNameLst>
                                      </p:cBhvr>
                                      <p:tavLst>
                                        <p:tav tm="0">
                                          <p:val>
                                            <p:fltVal val="0"/>
                                          </p:val>
                                        </p:tav>
                                        <p:tav tm="100000">
                                          <p:val>
                                            <p:strVal val="#ppt_w"/>
                                          </p:val>
                                        </p:tav>
                                      </p:tavLst>
                                    </p:anim>
                                    <p:anim calcmode="lin" valueType="num">
                                      <p:cBhvr>
                                        <p:cTn id="26" dur="500" fill="hold"/>
                                        <p:tgtEl>
                                          <p:spTgt spid="911363">
                                            <p:txEl>
                                              <p:pRg st="3" end="3"/>
                                            </p:txEl>
                                          </p:spTgt>
                                        </p:tgtEl>
                                        <p:attrNameLst>
                                          <p:attrName>ppt_h</p:attrName>
                                        </p:attrNameLst>
                                      </p:cBhvr>
                                      <p:tavLst>
                                        <p:tav tm="0">
                                          <p:val>
                                            <p:fltVal val="0"/>
                                          </p:val>
                                        </p:tav>
                                        <p:tav tm="100000">
                                          <p:val>
                                            <p:strVal val="#ppt_h"/>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3" presetClass="entr" presetSubtype="16" fill="hold" grpId="0" nodeType="clickEffect">
                                  <p:stCondLst>
                                    <p:cond delay="0"/>
                                  </p:stCondLst>
                                  <p:childTnLst>
                                    <p:set>
                                      <p:cBhvr>
                                        <p:cTn id="30" dur="1" fill="hold">
                                          <p:stCondLst>
                                            <p:cond delay="0"/>
                                          </p:stCondLst>
                                        </p:cTn>
                                        <p:tgtEl>
                                          <p:spTgt spid="911363">
                                            <p:txEl>
                                              <p:pRg st="4" end="4"/>
                                            </p:txEl>
                                          </p:spTgt>
                                        </p:tgtEl>
                                        <p:attrNameLst>
                                          <p:attrName>style.visibility</p:attrName>
                                        </p:attrNameLst>
                                      </p:cBhvr>
                                      <p:to>
                                        <p:strVal val="visible"/>
                                      </p:to>
                                    </p:set>
                                    <p:anim calcmode="lin" valueType="num">
                                      <p:cBhvr>
                                        <p:cTn id="31" dur="500" fill="hold"/>
                                        <p:tgtEl>
                                          <p:spTgt spid="911363">
                                            <p:txEl>
                                              <p:pRg st="4" end="4"/>
                                            </p:txEl>
                                          </p:spTgt>
                                        </p:tgtEl>
                                        <p:attrNameLst>
                                          <p:attrName>ppt_w</p:attrName>
                                        </p:attrNameLst>
                                      </p:cBhvr>
                                      <p:tavLst>
                                        <p:tav tm="0">
                                          <p:val>
                                            <p:fltVal val="0"/>
                                          </p:val>
                                        </p:tav>
                                        <p:tav tm="100000">
                                          <p:val>
                                            <p:strVal val="#ppt_w"/>
                                          </p:val>
                                        </p:tav>
                                      </p:tavLst>
                                    </p:anim>
                                    <p:anim calcmode="lin" valueType="num">
                                      <p:cBhvr>
                                        <p:cTn id="32" dur="500" fill="hold"/>
                                        <p:tgtEl>
                                          <p:spTgt spid="911363">
                                            <p:txEl>
                                              <p:pRg st="4" end="4"/>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1363" grpId="0" build="p" bldLvl="2" autoUpdateAnimBg="0"/>
    </p:bldLst>
  </p:timing>
</p:sld>
</file>

<file path=ppt/slides/slide215.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0047FF"/>
            </a:gs>
            <a:gs pos="13000">
              <a:srgbClr val="000082"/>
            </a:gs>
            <a:gs pos="28000">
              <a:srgbClr val="0047FF"/>
            </a:gs>
            <a:gs pos="42000">
              <a:srgbClr val="000082"/>
            </a:gs>
            <a:gs pos="57001">
              <a:srgbClr val="0047FF"/>
            </a:gs>
            <a:gs pos="72000">
              <a:srgbClr val="000082"/>
            </a:gs>
            <a:gs pos="87000">
              <a:srgbClr val="0047FF"/>
            </a:gs>
            <a:gs pos="100000">
              <a:srgbClr val="000082"/>
            </a:gs>
          </a:gsLst>
          <a:path path="shape">
            <a:fillToRect l="50000" t="50000" r="50000" b="50000"/>
          </a:path>
        </a:gradFill>
        <a:effectLst/>
      </p:bgPr>
    </p:bg>
    <p:spTree>
      <p:nvGrpSpPr>
        <p:cNvPr id="1" name=""/>
        <p:cNvGrpSpPr/>
        <p:nvPr/>
      </p:nvGrpSpPr>
      <p:grpSpPr>
        <a:xfrm>
          <a:off x="0" y="0"/>
          <a:ext cx="0" cy="0"/>
          <a:chOff x="0" y="0"/>
          <a:chExt cx="0" cy="0"/>
        </a:xfrm>
      </p:grpSpPr>
      <p:sp>
        <p:nvSpPr>
          <p:cNvPr id="913410" name="Rectangle 2">
            <a:extLst>
              <a:ext uri="{FF2B5EF4-FFF2-40B4-BE49-F238E27FC236}">
                <a16:creationId xmlns:a16="http://schemas.microsoft.com/office/drawing/2014/main" id="{8F605640-92D2-4EE0-A72C-F02FC385A55D}"/>
              </a:ext>
            </a:extLst>
          </p:cNvPr>
          <p:cNvSpPr>
            <a:spLocks noGrp="1" noChangeArrowheads="1"/>
          </p:cNvSpPr>
          <p:nvPr>
            <p:ph type="body" idx="1"/>
          </p:nvPr>
        </p:nvSpPr>
        <p:spPr>
          <a:xfrm>
            <a:off x="2362200" y="533400"/>
            <a:ext cx="7696200" cy="6019800"/>
          </a:xfrm>
        </p:spPr>
        <p:txBody>
          <a:bodyPr/>
          <a:lstStyle/>
          <a:p>
            <a:pPr algn="ctr" eaLnBrk="1" hangingPunct="1">
              <a:lnSpc>
                <a:spcPct val="90000"/>
              </a:lnSpc>
              <a:buFontTx/>
              <a:buNone/>
              <a:defRPr/>
            </a:pPr>
            <a:r>
              <a:rPr lang="en-US" b="1">
                <a:solidFill>
                  <a:srgbClr val="EAEAEA"/>
                </a:solidFill>
                <a:effectLst>
                  <a:outerShdw blurRad="38100" dist="38100" dir="2700000" algn="tl">
                    <a:srgbClr val="000000"/>
                  </a:outerShdw>
                </a:effectLst>
                <a:latin typeface="Comic Sans MS" pitchFamily="66" charset="0"/>
              </a:rPr>
              <a:t>By changing your thinking,            You change your beliefs;  </a:t>
            </a:r>
          </a:p>
          <a:p>
            <a:pPr algn="ctr" eaLnBrk="1" hangingPunct="1">
              <a:lnSpc>
                <a:spcPct val="90000"/>
              </a:lnSpc>
              <a:buFontTx/>
              <a:buNone/>
              <a:defRPr/>
            </a:pPr>
            <a:r>
              <a:rPr lang="en-US" b="1">
                <a:solidFill>
                  <a:srgbClr val="EAEAEA"/>
                </a:solidFill>
                <a:effectLst>
                  <a:outerShdw blurRad="38100" dist="38100" dir="2700000" algn="tl">
                    <a:srgbClr val="000000"/>
                  </a:outerShdw>
                </a:effectLst>
                <a:latin typeface="Comic Sans MS" pitchFamily="66" charset="0"/>
              </a:rPr>
              <a:t>When you change your beliefs,       You change your expectations;  </a:t>
            </a:r>
          </a:p>
          <a:p>
            <a:pPr algn="ctr" eaLnBrk="1" hangingPunct="1">
              <a:lnSpc>
                <a:spcPct val="90000"/>
              </a:lnSpc>
              <a:buFontTx/>
              <a:buNone/>
              <a:defRPr/>
            </a:pPr>
            <a:r>
              <a:rPr lang="en-US" b="1">
                <a:solidFill>
                  <a:srgbClr val="EAEAEA"/>
                </a:solidFill>
                <a:effectLst>
                  <a:outerShdw blurRad="38100" dist="38100" dir="2700000" algn="tl">
                    <a:srgbClr val="000000"/>
                  </a:outerShdw>
                </a:effectLst>
                <a:latin typeface="Comic Sans MS" pitchFamily="66" charset="0"/>
              </a:rPr>
              <a:t>When you change your expectations, </a:t>
            </a:r>
          </a:p>
          <a:p>
            <a:pPr algn="ctr" eaLnBrk="1" hangingPunct="1">
              <a:lnSpc>
                <a:spcPct val="90000"/>
              </a:lnSpc>
              <a:buFontTx/>
              <a:buNone/>
              <a:defRPr/>
            </a:pPr>
            <a:r>
              <a:rPr lang="en-US" b="1">
                <a:solidFill>
                  <a:srgbClr val="EAEAEA"/>
                </a:solidFill>
                <a:effectLst>
                  <a:outerShdw blurRad="38100" dist="38100" dir="2700000" algn="tl">
                    <a:srgbClr val="000000"/>
                  </a:outerShdw>
                </a:effectLst>
                <a:latin typeface="Comic Sans MS" pitchFamily="66" charset="0"/>
              </a:rPr>
              <a:t>You change your attitude;  </a:t>
            </a:r>
          </a:p>
          <a:p>
            <a:pPr algn="ctr" eaLnBrk="1" hangingPunct="1">
              <a:lnSpc>
                <a:spcPct val="90000"/>
              </a:lnSpc>
              <a:buFontTx/>
              <a:buNone/>
              <a:defRPr/>
            </a:pPr>
            <a:r>
              <a:rPr lang="en-US" b="1">
                <a:solidFill>
                  <a:srgbClr val="EAEAEA"/>
                </a:solidFill>
                <a:effectLst>
                  <a:outerShdw blurRad="38100" dist="38100" dir="2700000" algn="tl">
                    <a:srgbClr val="000000"/>
                  </a:outerShdw>
                </a:effectLst>
                <a:latin typeface="Comic Sans MS" pitchFamily="66" charset="0"/>
              </a:rPr>
              <a:t>When you change your attitude,     You change your behavior;  </a:t>
            </a:r>
          </a:p>
          <a:p>
            <a:pPr algn="ctr" eaLnBrk="1" hangingPunct="1">
              <a:lnSpc>
                <a:spcPct val="90000"/>
              </a:lnSpc>
              <a:buFontTx/>
              <a:buNone/>
              <a:defRPr/>
            </a:pPr>
            <a:r>
              <a:rPr lang="en-US" b="1">
                <a:solidFill>
                  <a:srgbClr val="EAEAEA"/>
                </a:solidFill>
                <a:effectLst>
                  <a:outerShdw blurRad="38100" dist="38100" dir="2700000" algn="tl">
                    <a:srgbClr val="000000"/>
                  </a:outerShdw>
                </a:effectLst>
                <a:latin typeface="Comic Sans MS" pitchFamily="66" charset="0"/>
              </a:rPr>
              <a:t>When you change your behavior,     You change your performance;  </a:t>
            </a:r>
          </a:p>
          <a:p>
            <a:pPr algn="ctr" eaLnBrk="1" hangingPunct="1">
              <a:lnSpc>
                <a:spcPct val="90000"/>
              </a:lnSpc>
              <a:buFontTx/>
              <a:buNone/>
              <a:defRPr/>
            </a:pPr>
            <a:r>
              <a:rPr lang="en-US" b="1">
                <a:solidFill>
                  <a:srgbClr val="CC70B4"/>
                </a:solidFill>
                <a:effectLst>
                  <a:outerShdw blurRad="38100" dist="38100" dir="2700000" algn="tl">
                    <a:srgbClr val="000000"/>
                  </a:outerShdw>
                </a:effectLst>
                <a:latin typeface="Comic Sans MS" pitchFamily="66" charset="0"/>
              </a:rPr>
              <a:t>When you change your performance;                    You change your life!</a:t>
            </a:r>
            <a:endParaRPr lang="en-US" sz="2800">
              <a:solidFill>
                <a:srgbClr val="CC70B4"/>
              </a:solidFill>
              <a:effectLst>
                <a:outerShdw blurRad="38100" dist="38100" dir="2700000" algn="tl">
                  <a:srgbClr val="000000"/>
                </a:outerShdw>
              </a:effectLst>
              <a:latin typeface="Verdana" pitchFamily="34" charset="0"/>
            </a:endParaRPr>
          </a:p>
        </p:txBody>
      </p:sp>
    </p:spTree>
  </p:cSld>
  <p:clrMapOvr>
    <a:masterClrMapping/>
  </p:clrMapOvr>
  <p:transition spd="med">
    <p:random/>
  </p:transition>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0786" name="Footer Placeholder 4">
            <a:extLst>
              <a:ext uri="{FF2B5EF4-FFF2-40B4-BE49-F238E27FC236}">
                <a16:creationId xmlns:a16="http://schemas.microsoft.com/office/drawing/2014/main" id="{53B60FFC-F201-49E2-8509-2205BB497B33}"/>
              </a:ext>
            </a:extLst>
          </p:cNvPr>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fr-FR" altLang="en-US" sz="1200" b="0" i="1" u="none" strike="noStrike" kern="1200" cap="none" spc="0" normalizeH="0" baseline="0" noProof="0">
                <a:ln>
                  <a:noFill/>
                </a:ln>
                <a:solidFill>
                  <a:srgbClr val="FFFFFF"/>
                </a:solidFill>
                <a:effectLst/>
                <a:uLnTx/>
                <a:uFillTx/>
                <a:latin typeface="Lucida Handwriting" panose="03010101010101010101" pitchFamily="66" charset="0"/>
                <a:ea typeface="+mn-ea"/>
                <a:cs typeface="+mn-cs"/>
              </a:rPr>
              <a:t>MG Production</a:t>
            </a:r>
          </a:p>
        </p:txBody>
      </p:sp>
      <p:sp>
        <p:nvSpPr>
          <p:cNvPr id="630787" name="Rectangle 2">
            <a:extLst>
              <a:ext uri="{FF2B5EF4-FFF2-40B4-BE49-F238E27FC236}">
                <a16:creationId xmlns:a16="http://schemas.microsoft.com/office/drawing/2014/main" id="{4D1EF22D-869D-4F67-B8FA-DF0AF6377C82}"/>
              </a:ext>
            </a:extLst>
          </p:cNvPr>
          <p:cNvSpPr>
            <a:spLocks noGrp="1" noChangeArrowheads="1"/>
          </p:cNvSpPr>
          <p:nvPr>
            <p:ph type="title"/>
          </p:nvPr>
        </p:nvSpPr>
        <p:spPr>
          <a:xfrm>
            <a:off x="866274" y="609600"/>
            <a:ext cx="11325726" cy="1143000"/>
          </a:xfrm>
        </p:spPr>
        <p:txBody>
          <a:bodyPr/>
          <a:lstStyle/>
          <a:p>
            <a:pPr eaLnBrk="1" hangingPunct="1"/>
            <a:r>
              <a:rPr lang="fr-FR" altLang="en-US" sz="6000" dirty="0"/>
              <a:t>The </a:t>
            </a:r>
            <a:r>
              <a:rPr lang="fr-FR" altLang="en-US" sz="6000" dirty="0" err="1"/>
              <a:t>levels</a:t>
            </a:r>
            <a:r>
              <a:rPr lang="fr-FR" altLang="en-US" sz="6000" dirty="0"/>
              <a:t> at </a:t>
            </a:r>
            <a:r>
              <a:rPr lang="fr-FR" altLang="en-US" sz="6000" dirty="0" err="1"/>
              <a:t>which</a:t>
            </a:r>
            <a:r>
              <a:rPr lang="fr-FR" altLang="en-US" sz="6000" dirty="0"/>
              <a:t> </a:t>
            </a:r>
            <a:r>
              <a:rPr lang="fr-FR" altLang="en-US" sz="6000" dirty="0" err="1"/>
              <a:t>our</a:t>
            </a:r>
            <a:r>
              <a:rPr lang="fr-FR" altLang="en-US" sz="6000" dirty="0"/>
              <a:t> life </a:t>
            </a:r>
            <a:r>
              <a:rPr lang="fr-FR" altLang="en-US" sz="6000" dirty="0" err="1"/>
              <a:t>is</a:t>
            </a:r>
            <a:r>
              <a:rPr lang="fr-FR" altLang="en-US" sz="6000" dirty="0"/>
              <a:t> </a:t>
            </a:r>
            <a:r>
              <a:rPr lang="fr-FR" altLang="en-US" sz="6000" dirty="0" err="1"/>
              <a:t>lived</a:t>
            </a:r>
            <a:r>
              <a:rPr lang="fr-FR" altLang="en-US" sz="6000" dirty="0"/>
              <a:t>:</a:t>
            </a:r>
          </a:p>
        </p:txBody>
      </p:sp>
      <p:sp>
        <p:nvSpPr>
          <p:cNvPr id="47107" name="Rectangle 3">
            <a:extLst>
              <a:ext uri="{FF2B5EF4-FFF2-40B4-BE49-F238E27FC236}">
                <a16:creationId xmlns:a16="http://schemas.microsoft.com/office/drawing/2014/main" id="{9DF88A93-6B8F-4343-93D8-B62765C6374F}"/>
              </a:ext>
            </a:extLst>
          </p:cNvPr>
          <p:cNvSpPr>
            <a:spLocks noGrp="1" noChangeArrowheads="1"/>
          </p:cNvSpPr>
          <p:nvPr>
            <p:ph type="body" idx="1"/>
          </p:nvPr>
        </p:nvSpPr>
        <p:spPr>
          <a:xfrm>
            <a:off x="2819400" y="2924175"/>
            <a:ext cx="7543800" cy="1843088"/>
          </a:xfrm>
        </p:spPr>
        <p:txBody>
          <a:bodyPr/>
          <a:lstStyle/>
          <a:p>
            <a:pPr marL="0" indent="0" eaLnBrk="1" hangingPunct="1">
              <a:buNone/>
              <a:defRPr/>
            </a:pPr>
            <a:r>
              <a:rPr lang="fr-FR" sz="4800" dirty="0" err="1">
                <a:latin typeface="Courier"/>
              </a:rPr>
              <a:t>When</a:t>
            </a:r>
            <a:r>
              <a:rPr lang="fr-FR" sz="4800" dirty="0">
                <a:latin typeface="Courier"/>
              </a:rPr>
              <a:t> </a:t>
            </a:r>
            <a:r>
              <a:rPr lang="fr-FR" sz="4800" dirty="0" err="1">
                <a:latin typeface="Courier"/>
              </a:rPr>
              <a:t>you</a:t>
            </a:r>
            <a:r>
              <a:rPr lang="fr-FR" sz="4800" dirty="0">
                <a:latin typeface="Courier"/>
              </a:rPr>
              <a:t> change </a:t>
            </a:r>
            <a:r>
              <a:rPr lang="fr-FR" sz="4800" dirty="0" err="1">
                <a:latin typeface="Courier"/>
              </a:rPr>
              <a:t>your</a:t>
            </a:r>
            <a:r>
              <a:rPr lang="fr-FR" sz="4800" dirty="0">
                <a:latin typeface="Courier"/>
              </a:rPr>
              <a:t> performance </a:t>
            </a:r>
            <a:r>
              <a:rPr lang="fr-FR" sz="4800" dirty="0" err="1">
                <a:latin typeface="Courier"/>
              </a:rPr>
              <a:t>you</a:t>
            </a:r>
            <a:r>
              <a:rPr lang="fr-FR" sz="4800" dirty="0">
                <a:latin typeface="Courier"/>
              </a:rPr>
              <a:t> change </a:t>
            </a:r>
            <a:r>
              <a:rPr lang="fr-FR" sz="4800" dirty="0" err="1">
                <a:latin typeface="Courier"/>
              </a:rPr>
              <a:t>your</a:t>
            </a:r>
            <a:r>
              <a:rPr lang="fr-FR" sz="4800" dirty="0">
                <a:latin typeface="Courier"/>
              </a:rPr>
              <a:t> life! </a:t>
            </a:r>
            <a:endParaRPr lang="fr-FR" sz="4800" dirty="0"/>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11298" name="Rectangle 2">
            <a:extLst>
              <a:ext uri="{FF2B5EF4-FFF2-40B4-BE49-F238E27FC236}">
                <a16:creationId xmlns:a16="http://schemas.microsoft.com/office/drawing/2014/main" id="{1F96B01D-60CE-47C4-8CF4-87780AA2F8F5}"/>
              </a:ext>
            </a:extLst>
          </p:cNvPr>
          <p:cNvSpPr>
            <a:spLocks noChangeArrowheads="1"/>
          </p:cNvSpPr>
          <p:nvPr/>
        </p:nvSpPr>
        <p:spPr bwMode="auto">
          <a:xfrm>
            <a:off x="6057900" y="1057276"/>
            <a:ext cx="4457700" cy="944563"/>
          </a:xfrm>
          <a:prstGeom prst="rect">
            <a:avLst/>
          </a:prstGeom>
          <a:solidFill>
            <a:schemeClr val="folHlink"/>
          </a:solidFill>
          <a:ln w="38100">
            <a:solidFill>
              <a:schemeClr val="bg1"/>
            </a:solidFill>
            <a:miter lim="800000"/>
            <a:headEnd/>
            <a:tailEnd/>
          </a:ln>
        </p:spPr>
        <p:txBody>
          <a:bodyPr anchor="ct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altLang="en-US" sz="2800" b="1" i="0" u="none" strike="noStrike" kern="1200" cap="none" spc="0" normalizeH="0" baseline="0" noProof="0">
                <a:ln>
                  <a:noFill/>
                </a:ln>
                <a:solidFill>
                  <a:srgbClr val="000000"/>
                </a:solidFill>
                <a:effectLst/>
                <a:uLnTx/>
                <a:uFillTx/>
                <a:latin typeface="Comic Sans MS" panose="030F0702030302020204" pitchFamily="66" charset="0"/>
                <a:ea typeface="+mn-ea"/>
                <a:cs typeface="+mn-cs"/>
              </a:rPr>
              <a:t>Dominated by The Spirit of God</a:t>
            </a:r>
          </a:p>
        </p:txBody>
      </p:sp>
      <p:sp>
        <p:nvSpPr>
          <p:cNvPr id="311299" name="Rectangle 3">
            <a:extLst>
              <a:ext uri="{FF2B5EF4-FFF2-40B4-BE49-F238E27FC236}">
                <a16:creationId xmlns:a16="http://schemas.microsoft.com/office/drawing/2014/main" id="{569EB000-3603-459F-B909-0B1866677161}"/>
              </a:ext>
            </a:extLst>
          </p:cNvPr>
          <p:cNvSpPr>
            <a:spLocks noChangeArrowheads="1"/>
          </p:cNvSpPr>
          <p:nvPr/>
        </p:nvSpPr>
        <p:spPr bwMode="auto">
          <a:xfrm>
            <a:off x="1600200" y="1057276"/>
            <a:ext cx="4457700" cy="944563"/>
          </a:xfrm>
          <a:prstGeom prst="rect">
            <a:avLst/>
          </a:prstGeom>
          <a:solidFill>
            <a:srgbClr val="FF0F21"/>
          </a:solidFill>
          <a:ln w="38100">
            <a:solidFill>
              <a:schemeClr val="bg1"/>
            </a:solidFill>
            <a:miter lim="800000"/>
            <a:headEnd/>
            <a:tailEnd/>
          </a:ln>
        </p:spPr>
        <p:txBody>
          <a:bodyPr anchor="ct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altLang="en-US" sz="2800" b="1" i="0" u="none" strike="noStrike" kern="1200" cap="none" spc="0" normalizeH="0" baseline="0" noProof="0">
                <a:ln>
                  <a:noFill/>
                </a:ln>
                <a:solidFill>
                  <a:srgbClr val="000000"/>
                </a:solidFill>
                <a:effectLst/>
                <a:uLnTx/>
                <a:uFillTx/>
                <a:latin typeface="Comic Sans MS" panose="030F0702030302020204" pitchFamily="66" charset="0"/>
                <a:ea typeface="+mn-ea"/>
                <a:cs typeface="+mn-cs"/>
              </a:rPr>
              <a:t>Dominated by sinful thoughts</a:t>
            </a:r>
          </a:p>
        </p:txBody>
      </p:sp>
      <p:sp>
        <p:nvSpPr>
          <p:cNvPr id="311300" name="Rectangle 4">
            <a:extLst>
              <a:ext uri="{FF2B5EF4-FFF2-40B4-BE49-F238E27FC236}">
                <a16:creationId xmlns:a16="http://schemas.microsoft.com/office/drawing/2014/main" id="{9CFE8DAA-37FF-40AE-8808-706332E759AF}"/>
              </a:ext>
            </a:extLst>
          </p:cNvPr>
          <p:cNvSpPr>
            <a:spLocks noChangeArrowheads="1"/>
          </p:cNvSpPr>
          <p:nvPr/>
        </p:nvSpPr>
        <p:spPr bwMode="auto">
          <a:xfrm>
            <a:off x="6057900" y="5811838"/>
            <a:ext cx="4457700" cy="944562"/>
          </a:xfrm>
          <a:prstGeom prst="rect">
            <a:avLst/>
          </a:prstGeom>
          <a:solidFill>
            <a:schemeClr val="folHlink"/>
          </a:solidFill>
          <a:ln w="38100">
            <a:solidFill>
              <a:schemeClr val="bg1"/>
            </a:solidFill>
            <a:miter lim="800000"/>
            <a:headEnd/>
            <a:tailEnd/>
          </a:ln>
        </p:spPr>
        <p:txBody>
          <a:bodyPr anchor="ct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altLang="en-US" sz="2800" b="1" i="0" u="none" strike="noStrike" kern="1200" cap="none" spc="0" normalizeH="0" baseline="0" noProof="0">
                <a:ln>
                  <a:noFill/>
                </a:ln>
                <a:solidFill>
                  <a:srgbClr val="000000"/>
                </a:solidFill>
                <a:effectLst/>
                <a:uLnTx/>
                <a:uFillTx/>
                <a:latin typeface="Comic Sans MS" panose="030F0702030302020204" pitchFamily="66" charset="0"/>
                <a:ea typeface="+mn-ea"/>
                <a:cs typeface="+mn-cs"/>
              </a:rPr>
              <a:t>Delights in obedience</a:t>
            </a:r>
          </a:p>
        </p:txBody>
      </p:sp>
      <p:sp>
        <p:nvSpPr>
          <p:cNvPr id="311301" name="Rectangle 5">
            <a:extLst>
              <a:ext uri="{FF2B5EF4-FFF2-40B4-BE49-F238E27FC236}">
                <a16:creationId xmlns:a16="http://schemas.microsoft.com/office/drawing/2014/main" id="{FB1A7336-9FA9-4185-A5FB-433CCAFD4A6F}"/>
              </a:ext>
            </a:extLst>
          </p:cNvPr>
          <p:cNvSpPr>
            <a:spLocks noChangeArrowheads="1"/>
          </p:cNvSpPr>
          <p:nvPr/>
        </p:nvSpPr>
        <p:spPr bwMode="auto">
          <a:xfrm>
            <a:off x="1600200" y="5811838"/>
            <a:ext cx="4457700" cy="944562"/>
          </a:xfrm>
          <a:prstGeom prst="rect">
            <a:avLst/>
          </a:prstGeom>
          <a:solidFill>
            <a:srgbClr val="FF0F21"/>
          </a:solidFill>
          <a:ln w="38100">
            <a:solidFill>
              <a:schemeClr val="bg1"/>
            </a:solidFill>
            <a:miter lim="800000"/>
            <a:headEnd/>
            <a:tailEnd/>
          </a:ln>
        </p:spPr>
        <p:txBody>
          <a:bodyPr anchor="ct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altLang="en-US" sz="2800" b="1" i="0" u="none" strike="noStrike" kern="1200" cap="none" spc="0" normalizeH="0" baseline="0" noProof="0">
                <a:ln>
                  <a:noFill/>
                </a:ln>
                <a:solidFill>
                  <a:srgbClr val="000000"/>
                </a:solidFill>
                <a:effectLst/>
                <a:uLnTx/>
                <a:uFillTx/>
                <a:latin typeface="Comic Sans MS" panose="030F0702030302020204" pitchFamily="66" charset="0"/>
                <a:ea typeface="+mn-ea"/>
                <a:cs typeface="+mn-cs"/>
              </a:rPr>
              <a:t>Not willingly subject </a:t>
            </a:r>
          </a:p>
        </p:txBody>
      </p:sp>
      <p:sp>
        <p:nvSpPr>
          <p:cNvPr id="311302" name="Rectangle 6">
            <a:extLst>
              <a:ext uri="{FF2B5EF4-FFF2-40B4-BE49-F238E27FC236}">
                <a16:creationId xmlns:a16="http://schemas.microsoft.com/office/drawing/2014/main" id="{F7775803-6AC4-4EC0-9B6F-1D059A7C62D3}"/>
              </a:ext>
            </a:extLst>
          </p:cNvPr>
          <p:cNvSpPr>
            <a:spLocks noChangeArrowheads="1"/>
          </p:cNvSpPr>
          <p:nvPr/>
        </p:nvSpPr>
        <p:spPr bwMode="auto">
          <a:xfrm>
            <a:off x="6057900" y="4906964"/>
            <a:ext cx="4457700" cy="904875"/>
          </a:xfrm>
          <a:prstGeom prst="rect">
            <a:avLst/>
          </a:prstGeom>
          <a:solidFill>
            <a:schemeClr val="folHlink"/>
          </a:solidFill>
          <a:ln w="38100">
            <a:solidFill>
              <a:schemeClr val="bg1"/>
            </a:solidFill>
            <a:miter lim="800000"/>
            <a:headEnd/>
            <a:tailEnd/>
          </a:ln>
        </p:spPr>
        <p:txBody>
          <a:bodyPr anchor="ct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altLang="en-US" sz="2800" b="1" i="0" u="none" strike="noStrike" kern="1200" cap="none" spc="0" normalizeH="0" baseline="0" noProof="0">
                <a:ln>
                  <a:noFill/>
                </a:ln>
                <a:solidFill>
                  <a:srgbClr val="000000"/>
                </a:solidFill>
                <a:effectLst/>
                <a:uLnTx/>
                <a:uFillTx/>
                <a:latin typeface="Comic Sans MS" panose="030F0702030302020204" pitchFamily="66" charset="0"/>
                <a:ea typeface="+mn-ea"/>
                <a:cs typeface="+mn-cs"/>
              </a:rPr>
              <a:t>Generates peace</a:t>
            </a:r>
          </a:p>
        </p:txBody>
      </p:sp>
      <p:sp>
        <p:nvSpPr>
          <p:cNvPr id="311303" name="Rectangle 7">
            <a:extLst>
              <a:ext uri="{FF2B5EF4-FFF2-40B4-BE49-F238E27FC236}">
                <a16:creationId xmlns:a16="http://schemas.microsoft.com/office/drawing/2014/main" id="{629C8F9C-CF4A-4596-B0D5-E66D0B33C004}"/>
              </a:ext>
            </a:extLst>
          </p:cNvPr>
          <p:cNvSpPr>
            <a:spLocks noChangeArrowheads="1"/>
          </p:cNvSpPr>
          <p:nvPr/>
        </p:nvSpPr>
        <p:spPr bwMode="auto">
          <a:xfrm>
            <a:off x="1600200" y="4906964"/>
            <a:ext cx="4457700" cy="904875"/>
          </a:xfrm>
          <a:prstGeom prst="rect">
            <a:avLst/>
          </a:prstGeom>
          <a:solidFill>
            <a:srgbClr val="FF0F21"/>
          </a:solidFill>
          <a:ln w="38100">
            <a:solidFill>
              <a:schemeClr val="bg1"/>
            </a:solidFill>
            <a:miter lim="800000"/>
            <a:headEnd/>
            <a:tailEnd/>
          </a:ln>
        </p:spPr>
        <p:txBody>
          <a:bodyPr anchor="ct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altLang="en-US" sz="2800" b="1" i="0" u="none" strike="noStrike" kern="1200" cap="none" spc="0" normalizeH="0" baseline="0" noProof="0">
                <a:ln>
                  <a:noFill/>
                </a:ln>
                <a:solidFill>
                  <a:srgbClr val="000000"/>
                </a:solidFill>
                <a:effectLst/>
                <a:uLnTx/>
                <a:uFillTx/>
                <a:latin typeface="Comic Sans MS" panose="030F0702030302020204" pitchFamily="66" charset="0"/>
                <a:ea typeface="+mn-ea"/>
                <a:cs typeface="+mn-cs"/>
              </a:rPr>
              <a:t>Creates turmoil</a:t>
            </a:r>
          </a:p>
        </p:txBody>
      </p:sp>
      <p:sp>
        <p:nvSpPr>
          <p:cNvPr id="311304" name="Rectangle 8">
            <a:extLst>
              <a:ext uri="{FF2B5EF4-FFF2-40B4-BE49-F238E27FC236}">
                <a16:creationId xmlns:a16="http://schemas.microsoft.com/office/drawing/2014/main" id="{E179EE5E-7586-469B-8249-9574DB6E4385}"/>
              </a:ext>
            </a:extLst>
          </p:cNvPr>
          <p:cNvSpPr>
            <a:spLocks noChangeArrowheads="1"/>
          </p:cNvSpPr>
          <p:nvPr/>
        </p:nvSpPr>
        <p:spPr bwMode="auto">
          <a:xfrm>
            <a:off x="6057900" y="3984625"/>
            <a:ext cx="4457700" cy="922338"/>
          </a:xfrm>
          <a:prstGeom prst="rect">
            <a:avLst/>
          </a:prstGeom>
          <a:solidFill>
            <a:schemeClr val="folHlink"/>
          </a:solidFill>
          <a:ln w="38100">
            <a:solidFill>
              <a:schemeClr val="bg1"/>
            </a:solidFill>
            <a:miter lim="800000"/>
            <a:headEnd/>
            <a:tailEnd/>
          </a:ln>
        </p:spPr>
        <p:txBody>
          <a:bodyPr anchor="ct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altLang="en-US" sz="2800" b="1" i="0" u="none" strike="noStrike" kern="1200" cap="none" spc="0" normalizeH="0" baseline="0" noProof="0">
                <a:ln>
                  <a:noFill/>
                </a:ln>
                <a:solidFill>
                  <a:srgbClr val="000000"/>
                </a:solidFill>
                <a:effectLst/>
                <a:uLnTx/>
                <a:uFillTx/>
                <a:latin typeface="Comic Sans MS" panose="030F0702030302020204" pitchFamily="66" charset="0"/>
                <a:ea typeface="+mn-ea"/>
                <a:cs typeface="+mn-cs"/>
              </a:rPr>
              <a:t>Is God’s Friend</a:t>
            </a:r>
          </a:p>
        </p:txBody>
      </p:sp>
      <p:sp>
        <p:nvSpPr>
          <p:cNvPr id="311305" name="Rectangle 9">
            <a:extLst>
              <a:ext uri="{FF2B5EF4-FFF2-40B4-BE49-F238E27FC236}">
                <a16:creationId xmlns:a16="http://schemas.microsoft.com/office/drawing/2014/main" id="{D1E24560-80D9-497B-941B-DC57D2C97F70}"/>
              </a:ext>
            </a:extLst>
          </p:cNvPr>
          <p:cNvSpPr>
            <a:spLocks noChangeArrowheads="1"/>
          </p:cNvSpPr>
          <p:nvPr/>
        </p:nvSpPr>
        <p:spPr bwMode="auto">
          <a:xfrm>
            <a:off x="1600200" y="3984625"/>
            <a:ext cx="4457700" cy="922338"/>
          </a:xfrm>
          <a:prstGeom prst="rect">
            <a:avLst/>
          </a:prstGeom>
          <a:solidFill>
            <a:srgbClr val="FF0F21"/>
          </a:solidFill>
          <a:ln w="38100">
            <a:solidFill>
              <a:schemeClr val="bg1"/>
            </a:solidFill>
            <a:miter lim="800000"/>
            <a:headEnd/>
            <a:tailEnd/>
          </a:ln>
        </p:spPr>
        <p:txBody>
          <a:bodyPr anchor="ct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altLang="en-US" sz="2800" b="1" i="0" u="none" strike="noStrike" kern="1200" cap="none" spc="0" normalizeH="0" baseline="0" noProof="0">
                <a:ln>
                  <a:noFill/>
                </a:ln>
                <a:solidFill>
                  <a:srgbClr val="000000"/>
                </a:solidFill>
                <a:effectLst/>
                <a:uLnTx/>
                <a:uFillTx/>
                <a:latin typeface="Comic Sans MS" panose="030F0702030302020204" pitchFamily="66" charset="0"/>
                <a:ea typeface="+mn-ea"/>
                <a:cs typeface="+mn-cs"/>
              </a:rPr>
              <a:t>Is God’s enemy</a:t>
            </a:r>
          </a:p>
        </p:txBody>
      </p:sp>
      <p:sp>
        <p:nvSpPr>
          <p:cNvPr id="311306" name="Rectangle 10">
            <a:extLst>
              <a:ext uri="{FF2B5EF4-FFF2-40B4-BE49-F238E27FC236}">
                <a16:creationId xmlns:a16="http://schemas.microsoft.com/office/drawing/2014/main" id="{262327E9-D9D5-45B7-BA3C-7FE4BB31B2AB}"/>
              </a:ext>
            </a:extLst>
          </p:cNvPr>
          <p:cNvSpPr>
            <a:spLocks noChangeArrowheads="1"/>
          </p:cNvSpPr>
          <p:nvPr/>
        </p:nvSpPr>
        <p:spPr bwMode="auto">
          <a:xfrm>
            <a:off x="6057900" y="3078163"/>
            <a:ext cx="4457700" cy="906462"/>
          </a:xfrm>
          <a:prstGeom prst="rect">
            <a:avLst/>
          </a:prstGeom>
          <a:solidFill>
            <a:schemeClr val="folHlink"/>
          </a:solidFill>
          <a:ln w="38100">
            <a:solidFill>
              <a:schemeClr val="bg1"/>
            </a:solidFill>
            <a:miter lim="800000"/>
            <a:headEnd/>
            <a:tailEnd/>
          </a:ln>
        </p:spPr>
        <p:txBody>
          <a:bodyPr anchor="ct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altLang="en-US" sz="2800" b="1" i="0" u="none" strike="noStrike" kern="1200" cap="none" spc="0" normalizeH="0" baseline="0" noProof="0">
                <a:ln>
                  <a:noFill/>
                </a:ln>
                <a:solidFill>
                  <a:srgbClr val="000000"/>
                </a:solidFill>
                <a:effectLst/>
                <a:uLnTx/>
                <a:uFillTx/>
                <a:latin typeface="Comic Sans MS" panose="030F0702030302020204" pitchFamily="66" charset="0"/>
                <a:ea typeface="+mn-ea"/>
                <a:cs typeface="+mn-cs"/>
              </a:rPr>
              <a:t>Brings life</a:t>
            </a:r>
          </a:p>
        </p:txBody>
      </p:sp>
      <p:sp>
        <p:nvSpPr>
          <p:cNvPr id="311307" name="Rectangle 11">
            <a:extLst>
              <a:ext uri="{FF2B5EF4-FFF2-40B4-BE49-F238E27FC236}">
                <a16:creationId xmlns:a16="http://schemas.microsoft.com/office/drawing/2014/main" id="{20307DDB-C040-4696-B4BB-6D893EE1A2E0}"/>
              </a:ext>
            </a:extLst>
          </p:cNvPr>
          <p:cNvSpPr>
            <a:spLocks noChangeArrowheads="1"/>
          </p:cNvSpPr>
          <p:nvPr/>
        </p:nvSpPr>
        <p:spPr bwMode="auto">
          <a:xfrm>
            <a:off x="1600200" y="3078163"/>
            <a:ext cx="4457700" cy="906462"/>
          </a:xfrm>
          <a:prstGeom prst="rect">
            <a:avLst/>
          </a:prstGeom>
          <a:solidFill>
            <a:srgbClr val="FF0F21"/>
          </a:solidFill>
          <a:ln w="38100">
            <a:solidFill>
              <a:schemeClr val="bg1"/>
            </a:solidFill>
            <a:miter lim="800000"/>
            <a:headEnd/>
            <a:tailEnd/>
          </a:ln>
        </p:spPr>
        <p:txBody>
          <a:bodyPr anchor="ct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altLang="en-US" sz="2800" b="1" i="0" u="none" strike="noStrike" kern="1200" cap="none" spc="0" normalizeH="0" baseline="0" noProof="0">
                <a:ln>
                  <a:noFill/>
                </a:ln>
                <a:solidFill>
                  <a:srgbClr val="000000"/>
                </a:solidFill>
                <a:effectLst/>
                <a:uLnTx/>
                <a:uFillTx/>
                <a:latin typeface="Comic Sans MS" panose="030F0702030302020204" pitchFamily="66" charset="0"/>
                <a:ea typeface="+mn-ea"/>
                <a:cs typeface="+mn-cs"/>
              </a:rPr>
              <a:t>Brings death</a:t>
            </a:r>
          </a:p>
        </p:txBody>
      </p:sp>
      <p:sp>
        <p:nvSpPr>
          <p:cNvPr id="311308" name="Rectangle 12">
            <a:extLst>
              <a:ext uri="{FF2B5EF4-FFF2-40B4-BE49-F238E27FC236}">
                <a16:creationId xmlns:a16="http://schemas.microsoft.com/office/drawing/2014/main" id="{7C5DEE96-CC6E-472A-933C-126E0E95AEB2}"/>
              </a:ext>
            </a:extLst>
          </p:cNvPr>
          <p:cNvSpPr>
            <a:spLocks noChangeArrowheads="1"/>
          </p:cNvSpPr>
          <p:nvPr/>
        </p:nvSpPr>
        <p:spPr bwMode="auto">
          <a:xfrm>
            <a:off x="6057900" y="2001839"/>
            <a:ext cx="4457700" cy="1076325"/>
          </a:xfrm>
          <a:prstGeom prst="rect">
            <a:avLst/>
          </a:prstGeom>
          <a:solidFill>
            <a:schemeClr val="folHlink"/>
          </a:solidFill>
          <a:ln w="38100">
            <a:solidFill>
              <a:schemeClr val="bg1"/>
            </a:solidFill>
            <a:miter lim="800000"/>
            <a:headEnd/>
            <a:tailEnd/>
          </a:ln>
        </p:spPr>
        <p:txBody>
          <a:bodyPr anchor="ct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altLang="en-US" sz="2800" b="1" i="0" u="none" strike="noStrike" kern="1200" cap="none" spc="0" normalizeH="0" baseline="0" noProof="0">
                <a:ln>
                  <a:noFill/>
                </a:ln>
                <a:solidFill>
                  <a:srgbClr val="000000"/>
                </a:solidFill>
                <a:effectLst/>
                <a:uLnTx/>
                <a:uFillTx/>
                <a:latin typeface="Comic Sans MS" panose="030F0702030302020204" pitchFamily="66" charset="0"/>
                <a:ea typeface="+mn-ea"/>
                <a:cs typeface="+mn-cs"/>
              </a:rPr>
              <a:t>Living thru the Spirit</a:t>
            </a:r>
          </a:p>
        </p:txBody>
      </p:sp>
      <p:sp>
        <p:nvSpPr>
          <p:cNvPr id="311309" name="Rectangle 13">
            <a:extLst>
              <a:ext uri="{FF2B5EF4-FFF2-40B4-BE49-F238E27FC236}">
                <a16:creationId xmlns:a16="http://schemas.microsoft.com/office/drawing/2014/main" id="{A21A3B7B-E3AC-4608-92AE-DC0073A91B9F}"/>
              </a:ext>
            </a:extLst>
          </p:cNvPr>
          <p:cNvSpPr>
            <a:spLocks noChangeArrowheads="1"/>
          </p:cNvSpPr>
          <p:nvPr/>
        </p:nvSpPr>
        <p:spPr bwMode="auto">
          <a:xfrm>
            <a:off x="1600200" y="2001839"/>
            <a:ext cx="4457700" cy="1076325"/>
          </a:xfrm>
          <a:prstGeom prst="rect">
            <a:avLst/>
          </a:prstGeom>
          <a:solidFill>
            <a:srgbClr val="FF0F21"/>
          </a:solidFill>
          <a:ln w="38100">
            <a:solidFill>
              <a:schemeClr val="bg1"/>
            </a:solidFill>
            <a:miter lim="800000"/>
            <a:headEnd/>
            <a:tailEnd/>
          </a:ln>
        </p:spPr>
        <p:txBody>
          <a:bodyPr anchor="ct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altLang="en-US" sz="2800" b="1" i="0" u="none" strike="noStrike" kern="1200" cap="none" spc="0" normalizeH="0" baseline="0" noProof="0">
                <a:ln>
                  <a:noFill/>
                </a:ln>
                <a:solidFill>
                  <a:srgbClr val="000000"/>
                </a:solidFill>
                <a:effectLst/>
                <a:uLnTx/>
                <a:uFillTx/>
                <a:latin typeface="Comic Sans MS" panose="030F0702030302020204" pitchFamily="66" charset="0"/>
                <a:ea typeface="+mn-ea"/>
                <a:cs typeface="+mn-cs"/>
              </a:rPr>
              <a:t>Living after the flesh</a:t>
            </a:r>
          </a:p>
        </p:txBody>
      </p:sp>
      <p:sp>
        <p:nvSpPr>
          <p:cNvPr id="631822" name="Rectangle 14">
            <a:extLst>
              <a:ext uri="{FF2B5EF4-FFF2-40B4-BE49-F238E27FC236}">
                <a16:creationId xmlns:a16="http://schemas.microsoft.com/office/drawing/2014/main" id="{FD3B66F6-844F-4C08-9C29-9784EEFCDE0F}"/>
              </a:ext>
            </a:extLst>
          </p:cNvPr>
          <p:cNvSpPr>
            <a:spLocks noChangeArrowheads="1"/>
          </p:cNvSpPr>
          <p:nvPr/>
        </p:nvSpPr>
        <p:spPr bwMode="auto">
          <a:xfrm>
            <a:off x="6057900" y="152401"/>
            <a:ext cx="4457700" cy="904875"/>
          </a:xfrm>
          <a:prstGeom prst="rect">
            <a:avLst/>
          </a:prstGeom>
          <a:solidFill>
            <a:schemeClr val="accent1"/>
          </a:solidFill>
          <a:ln w="38100">
            <a:solidFill>
              <a:schemeClr val="bg1"/>
            </a:solidFill>
            <a:miter lim="800000"/>
            <a:headEnd/>
            <a:tailEnd/>
          </a:ln>
        </p:spPr>
        <p:txBody>
          <a:bodyPr anchor="ct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altLang="en-US" sz="3200" b="1" i="0" u="none" strike="noStrike" kern="1200" cap="none" spc="0" normalizeH="0" baseline="0" noProof="0">
                <a:ln>
                  <a:noFill/>
                </a:ln>
                <a:solidFill>
                  <a:srgbClr val="000000"/>
                </a:solidFill>
                <a:effectLst/>
                <a:uLnTx/>
                <a:uFillTx/>
                <a:latin typeface="Comic Sans MS" panose="030F0702030302020204" pitchFamily="66" charset="0"/>
                <a:ea typeface="+mn-ea"/>
                <a:cs typeface="+mn-cs"/>
              </a:rPr>
              <a:t>Spiritually Minded</a:t>
            </a:r>
            <a:endParaRPr kumimoji="0" lang="en-US" altLang="en-US" sz="2800" b="1" i="0" u="none" strike="noStrike" kern="1200" cap="none" spc="0" normalizeH="0" baseline="0" noProof="0">
              <a:ln>
                <a:noFill/>
              </a:ln>
              <a:solidFill>
                <a:srgbClr val="000000"/>
              </a:solidFill>
              <a:effectLst/>
              <a:uLnTx/>
              <a:uFillTx/>
              <a:latin typeface="Comic Sans MS" panose="030F0702030302020204" pitchFamily="66" charset="0"/>
              <a:ea typeface="+mn-ea"/>
              <a:cs typeface="+mn-cs"/>
            </a:endParaRPr>
          </a:p>
        </p:txBody>
      </p:sp>
      <p:sp>
        <p:nvSpPr>
          <p:cNvPr id="631823" name="Rectangle 15">
            <a:extLst>
              <a:ext uri="{FF2B5EF4-FFF2-40B4-BE49-F238E27FC236}">
                <a16:creationId xmlns:a16="http://schemas.microsoft.com/office/drawing/2014/main" id="{BFE426ED-1759-4FE0-ACEA-8349B9522A4A}"/>
              </a:ext>
            </a:extLst>
          </p:cNvPr>
          <p:cNvSpPr>
            <a:spLocks noChangeArrowheads="1"/>
          </p:cNvSpPr>
          <p:nvPr/>
        </p:nvSpPr>
        <p:spPr bwMode="auto">
          <a:xfrm>
            <a:off x="1600200" y="152401"/>
            <a:ext cx="4457700" cy="904875"/>
          </a:xfrm>
          <a:prstGeom prst="rect">
            <a:avLst/>
          </a:prstGeom>
          <a:solidFill>
            <a:srgbClr val="FBFF0E"/>
          </a:solidFill>
          <a:ln w="38100">
            <a:solidFill>
              <a:schemeClr val="bg1"/>
            </a:solidFill>
            <a:miter lim="800000"/>
            <a:headEnd/>
            <a:tailEnd/>
          </a:ln>
        </p:spPr>
        <p:txBody>
          <a:bodyPr anchor="ct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altLang="en-US" sz="3200" b="1" i="0" u="none" strike="noStrike" kern="1200" cap="none" spc="0" normalizeH="0" baseline="0" noProof="0">
                <a:ln>
                  <a:noFill/>
                </a:ln>
                <a:solidFill>
                  <a:srgbClr val="000000"/>
                </a:solidFill>
                <a:effectLst/>
                <a:uLnTx/>
                <a:uFillTx/>
                <a:latin typeface="Comic Sans MS" panose="030F0702030302020204" pitchFamily="66" charset="0"/>
                <a:ea typeface="+mn-ea"/>
                <a:cs typeface="+mn-cs"/>
              </a:rPr>
              <a:t>Carnally Minded</a:t>
            </a:r>
            <a:endParaRPr kumimoji="0" lang="en-US" altLang="en-US" sz="2800" b="1" i="0" u="none" strike="noStrike" kern="1200" cap="none" spc="0" normalizeH="0" baseline="0" noProof="0">
              <a:ln>
                <a:noFill/>
              </a:ln>
              <a:solidFill>
                <a:srgbClr val="000000"/>
              </a:solidFill>
              <a:effectLst/>
              <a:uLnTx/>
              <a:uFillTx/>
              <a:latin typeface="Comic Sans MS" panose="030F0702030302020204" pitchFamily="66" charset="0"/>
              <a:ea typeface="+mn-ea"/>
              <a:cs typeface="+mn-cs"/>
            </a:endParaRPr>
          </a:p>
        </p:txBody>
      </p:sp>
      <p:sp>
        <p:nvSpPr>
          <p:cNvPr id="631824" name="Line 16">
            <a:extLst>
              <a:ext uri="{FF2B5EF4-FFF2-40B4-BE49-F238E27FC236}">
                <a16:creationId xmlns:a16="http://schemas.microsoft.com/office/drawing/2014/main" id="{512671B5-EB33-49E4-8466-425F85091410}"/>
              </a:ext>
            </a:extLst>
          </p:cNvPr>
          <p:cNvSpPr>
            <a:spLocks noChangeShapeType="1"/>
          </p:cNvSpPr>
          <p:nvPr/>
        </p:nvSpPr>
        <p:spPr bwMode="auto">
          <a:xfrm>
            <a:off x="1600200" y="152400"/>
            <a:ext cx="8915400" cy="0"/>
          </a:xfrm>
          <a:prstGeom prst="line">
            <a:avLst/>
          </a:prstGeom>
          <a:noFill/>
          <a:ln w="38100" cap="sq">
            <a:solidFill>
              <a:schemeClr val="bg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Storybook" pitchFamily="2" charset="0"/>
              <a:ea typeface="+mn-ea"/>
              <a:cs typeface="+mn-cs"/>
            </a:endParaRPr>
          </a:p>
        </p:txBody>
      </p:sp>
      <p:sp>
        <p:nvSpPr>
          <p:cNvPr id="631825" name="Line 17">
            <a:extLst>
              <a:ext uri="{FF2B5EF4-FFF2-40B4-BE49-F238E27FC236}">
                <a16:creationId xmlns:a16="http://schemas.microsoft.com/office/drawing/2014/main" id="{3626EEA7-9669-457D-BC49-9A09A24E5E93}"/>
              </a:ext>
            </a:extLst>
          </p:cNvPr>
          <p:cNvSpPr>
            <a:spLocks noChangeShapeType="1"/>
          </p:cNvSpPr>
          <p:nvPr/>
        </p:nvSpPr>
        <p:spPr bwMode="auto">
          <a:xfrm>
            <a:off x="1600200" y="2001838"/>
            <a:ext cx="8915400" cy="0"/>
          </a:xfrm>
          <a:prstGeom prst="line">
            <a:avLst/>
          </a:prstGeom>
          <a:noFill/>
          <a:ln w="38100">
            <a:solidFill>
              <a:schemeClr val="bg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Storybook" pitchFamily="2" charset="0"/>
              <a:ea typeface="+mn-ea"/>
              <a:cs typeface="+mn-cs"/>
            </a:endParaRPr>
          </a:p>
        </p:txBody>
      </p:sp>
      <p:sp>
        <p:nvSpPr>
          <p:cNvPr id="631826" name="Line 18">
            <a:extLst>
              <a:ext uri="{FF2B5EF4-FFF2-40B4-BE49-F238E27FC236}">
                <a16:creationId xmlns:a16="http://schemas.microsoft.com/office/drawing/2014/main" id="{D9BB576F-46C6-4769-B9D5-1FE29D9404B8}"/>
              </a:ext>
            </a:extLst>
          </p:cNvPr>
          <p:cNvSpPr>
            <a:spLocks noChangeShapeType="1"/>
          </p:cNvSpPr>
          <p:nvPr/>
        </p:nvSpPr>
        <p:spPr bwMode="auto">
          <a:xfrm>
            <a:off x="1600200" y="3078163"/>
            <a:ext cx="8915400" cy="0"/>
          </a:xfrm>
          <a:prstGeom prst="line">
            <a:avLst/>
          </a:prstGeom>
          <a:noFill/>
          <a:ln w="38100">
            <a:solidFill>
              <a:schemeClr val="bg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Storybook" pitchFamily="2" charset="0"/>
              <a:ea typeface="+mn-ea"/>
              <a:cs typeface="+mn-cs"/>
            </a:endParaRPr>
          </a:p>
        </p:txBody>
      </p:sp>
      <p:sp>
        <p:nvSpPr>
          <p:cNvPr id="631827" name="Line 19">
            <a:extLst>
              <a:ext uri="{FF2B5EF4-FFF2-40B4-BE49-F238E27FC236}">
                <a16:creationId xmlns:a16="http://schemas.microsoft.com/office/drawing/2014/main" id="{0A2DF5E1-6403-4481-8FA5-7933FB777096}"/>
              </a:ext>
            </a:extLst>
          </p:cNvPr>
          <p:cNvSpPr>
            <a:spLocks noChangeShapeType="1"/>
          </p:cNvSpPr>
          <p:nvPr/>
        </p:nvSpPr>
        <p:spPr bwMode="auto">
          <a:xfrm>
            <a:off x="1600200" y="3984625"/>
            <a:ext cx="8915400" cy="0"/>
          </a:xfrm>
          <a:prstGeom prst="line">
            <a:avLst/>
          </a:prstGeom>
          <a:noFill/>
          <a:ln w="38100">
            <a:solidFill>
              <a:schemeClr val="bg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Storybook" pitchFamily="2" charset="0"/>
              <a:ea typeface="+mn-ea"/>
              <a:cs typeface="+mn-cs"/>
            </a:endParaRPr>
          </a:p>
        </p:txBody>
      </p:sp>
      <p:sp>
        <p:nvSpPr>
          <p:cNvPr id="631828" name="Line 20">
            <a:extLst>
              <a:ext uri="{FF2B5EF4-FFF2-40B4-BE49-F238E27FC236}">
                <a16:creationId xmlns:a16="http://schemas.microsoft.com/office/drawing/2014/main" id="{CBB2708A-E3CF-4008-9248-BE1BE7F1B171}"/>
              </a:ext>
            </a:extLst>
          </p:cNvPr>
          <p:cNvSpPr>
            <a:spLocks noChangeShapeType="1"/>
          </p:cNvSpPr>
          <p:nvPr/>
        </p:nvSpPr>
        <p:spPr bwMode="auto">
          <a:xfrm>
            <a:off x="1600200" y="4906963"/>
            <a:ext cx="8915400" cy="0"/>
          </a:xfrm>
          <a:prstGeom prst="line">
            <a:avLst/>
          </a:prstGeom>
          <a:noFill/>
          <a:ln w="38100">
            <a:solidFill>
              <a:schemeClr val="bg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Storybook" pitchFamily="2" charset="0"/>
              <a:ea typeface="+mn-ea"/>
              <a:cs typeface="+mn-cs"/>
            </a:endParaRPr>
          </a:p>
        </p:txBody>
      </p:sp>
      <p:sp>
        <p:nvSpPr>
          <p:cNvPr id="631829" name="Line 21">
            <a:extLst>
              <a:ext uri="{FF2B5EF4-FFF2-40B4-BE49-F238E27FC236}">
                <a16:creationId xmlns:a16="http://schemas.microsoft.com/office/drawing/2014/main" id="{F8D1D105-77F6-45EB-8DCE-2EDF0CC177B9}"/>
              </a:ext>
            </a:extLst>
          </p:cNvPr>
          <p:cNvSpPr>
            <a:spLocks noChangeShapeType="1"/>
          </p:cNvSpPr>
          <p:nvPr/>
        </p:nvSpPr>
        <p:spPr bwMode="auto">
          <a:xfrm>
            <a:off x="1600200" y="6756400"/>
            <a:ext cx="8915400" cy="0"/>
          </a:xfrm>
          <a:prstGeom prst="line">
            <a:avLst/>
          </a:prstGeom>
          <a:noFill/>
          <a:ln w="38100" cap="sq">
            <a:solidFill>
              <a:schemeClr val="bg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Storybook" pitchFamily="2" charset="0"/>
              <a:ea typeface="+mn-ea"/>
              <a:cs typeface="+mn-cs"/>
            </a:endParaRPr>
          </a:p>
        </p:txBody>
      </p:sp>
      <p:sp>
        <p:nvSpPr>
          <p:cNvPr id="631830" name="Line 22">
            <a:extLst>
              <a:ext uri="{FF2B5EF4-FFF2-40B4-BE49-F238E27FC236}">
                <a16:creationId xmlns:a16="http://schemas.microsoft.com/office/drawing/2014/main" id="{D42A360D-D1CD-45B0-9853-D9E4F05046A8}"/>
              </a:ext>
            </a:extLst>
          </p:cNvPr>
          <p:cNvSpPr>
            <a:spLocks noChangeShapeType="1"/>
          </p:cNvSpPr>
          <p:nvPr/>
        </p:nvSpPr>
        <p:spPr bwMode="auto">
          <a:xfrm>
            <a:off x="1600200" y="152400"/>
            <a:ext cx="0" cy="6604000"/>
          </a:xfrm>
          <a:prstGeom prst="line">
            <a:avLst/>
          </a:prstGeom>
          <a:noFill/>
          <a:ln w="38100" cap="sq">
            <a:solidFill>
              <a:schemeClr val="bg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Storybook" pitchFamily="2" charset="0"/>
              <a:ea typeface="+mn-ea"/>
              <a:cs typeface="+mn-cs"/>
            </a:endParaRPr>
          </a:p>
        </p:txBody>
      </p:sp>
      <p:sp>
        <p:nvSpPr>
          <p:cNvPr id="631831" name="Line 23">
            <a:extLst>
              <a:ext uri="{FF2B5EF4-FFF2-40B4-BE49-F238E27FC236}">
                <a16:creationId xmlns:a16="http://schemas.microsoft.com/office/drawing/2014/main" id="{EE326C68-FF09-4C42-9C73-618E9A2ED511}"/>
              </a:ext>
            </a:extLst>
          </p:cNvPr>
          <p:cNvSpPr>
            <a:spLocks noChangeShapeType="1"/>
          </p:cNvSpPr>
          <p:nvPr/>
        </p:nvSpPr>
        <p:spPr bwMode="auto">
          <a:xfrm>
            <a:off x="6057900" y="152400"/>
            <a:ext cx="0" cy="6604000"/>
          </a:xfrm>
          <a:prstGeom prst="line">
            <a:avLst/>
          </a:prstGeom>
          <a:noFill/>
          <a:ln w="38100">
            <a:solidFill>
              <a:schemeClr val="bg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Storybook" pitchFamily="2" charset="0"/>
              <a:ea typeface="+mn-ea"/>
              <a:cs typeface="+mn-cs"/>
            </a:endParaRPr>
          </a:p>
        </p:txBody>
      </p:sp>
      <p:sp>
        <p:nvSpPr>
          <p:cNvPr id="631832" name="Line 24">
            <a:extLst>
              <a:ext uri="{FF2B5EF4-FFF2-40B4-BE49-F238E27FC236}">
                <a16:creationId xmlns:a16="http://schemas.microsoft.com/office/drawing/2014/main" id="{D74F4D96-BC57-47C3-AE9B-734AFA636784}"/>
              </a:ext>
            </a:extLst>
          </p:cNvPr>
          <p:cNvSpPr>
            <a:spLocks noChangeShapeType="1"/>
          </p:cNvSpPr>
          <p:nvPr/>
        </p:nvSpPr>
        <p:spPr bwMode="auto">
          <a:xfrm>
            <a:off x="10515600" y="152400"/>
            <a:ext cx="0" cy="6604000"/>
          </a:xfrm>
          <a:prstGeom prst="line">
            <a:avLst/>
          </a:prstGeom>
          <a:noFill/>
          <a:ln w="38100" cap="sq">
            <a:solidFill>
              <a:schemeClr val="bg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Storybook" pitchFamily="2" charset="0"/>
              <a:ea typeface="+mn-ea"/>
              <a:cs typeface="+mn-cs"/>
            </a:endParaRPr>
          </a:p>
        </p:txBody>
      </p:sp>
      <p:sp>
        <p:nvSpPr>
          <p:cNvPr id="631833" name="Line 25">
            <a:extLst>
              <a:ext uri="{FF2B5EF4-FFF2-40B4-BE49-F238E27FC236}">
                <a16:creationId xmlns:a16="http://schemas.microsoft.com/office/drawing/2014/main" id="{7EEB48CC-3FAE-4E50-9AC4-D3D532264C18}"/>
              </a:ext>
            </a:extLst>
          </p:cNvPr>
          <p:cNvSpPr>
            <a:spLocks noChangeShapeType="1"/>
          </p:cNvSpPr>
          <p:nvPr/>
        </p:nvSpPr>
        <p:spPr bwMode="auto">
          <a:xfrm>
            <a:off x="1600200" y="5811838"/>
            <a:ext cx="8915400" cy="0"/>
          </a:xfrm>
          <a:prstGeom prst="line">
            <a:avLst/>
          </a:prstGeom>
          <a:noFill/>
          <a:ln w="38100">
            <a:solidFill>
              <a:schemeClr val="bg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Storybook" pitchFamily="2" charset="0"/>
              <a:ea typeface="+mn-ea"/>
              <a:cs typeface="+mn-cs"/>
            </a:endParaRPr>
          </a:p>
        </p:txBody>
      </p:sp>
      <p:sp>
        <p:nvSpPr>
          <p:cNvPr id="631834" name="Line 26">
            <a:extLst>
              <a:ext uri="{FF2B5EF4-FFF2-40B4-BE49-F238E27FC236}">
                <a16:creationId xmlns:a16="http://schemas.microsoft.com/office/drawing/2014/main" id="{E2296B79-9EE6-4F4D-B740-7698AD604F35}"/>
              </a:ext>
            </a:extLst>
          </p:cNvPr>
          <p:cNvSpPr>
            <a:spLocks noChangeShapeType="1"/>
          </p:cNvSpPr>
          <p:nvPr/>
        </p:nvSpPr>
        <p:spPr bwMode="auto">
          <a:xfrm>
            <a:off x="1600200" y="1057275"/>
            <a:ext cx="8915400" cy="0"/>
          </a:xfrm>
          <a:prstGeom prst="line">
            <a:avLst/>
          </a:prstGeom>
          <a:noFill/>
          <a:ln w="38100">
            <a:solidFill>
              <a:schemeClr val="bg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Storybook" pitchFamily="2" charset="0"/>
              <a:ea typeface="+mn-ea"/>
              <a:cs typeface="+mn-cs"/>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311299"/>
                                        </p:tgtEl>
                                        <p:attrNameLst>
                                          <p:attrName>style.visibility</p:attrName>
                                        </p:attrNameLst>
                                      </p:cBhvr>
                                      <p:to>
                                        <p:strVal val="visible"/>
                                      </p:to>
                                    </p:set>
                                    <p:anim calcmode="lin" valueType="num">
                                      <p:cBhvr>
                                        <p:cTn id="7" dur="1000" fill="hold"/>
                                        <p:tgtEl>
                                          <p:spTgt spid="311299"/>
                                        </p:tgtEl>
                                        <p:attrNameLst>
                                          <p:attrName>ppt_w</p:attrName>
                                        </p:attrNameLst>
                                      </p:cBhvr>
                                      <p:tavLst>
                                        <p:tav tm="0">
                                          <p:val>
                                            <p:fltVal val="0"/>
                                          </p:val>
                                        </p:tav>
                                        <p:tav tm="100000">
                                          <p:val>
                                            <p:strVal val="#ppt_w"/>
                                          </p:val>
                                        </p:tav>
                                      </p:tavLst>
                                    </p:anim>
                                    <p:anim calcmode="lin" valueType="num">
                                      <p:cBhvr>
                                        <p:cTn id="8" dur="1000" fill="hold"/>
                                        <p:tgtEl>
                                          <p:spTgt spid="311299"/>
                                        </p:tgtEl>
                                        <p:attrNameLst>
                                          <p:attrName>ppt_h</p:attrName>
                                        </p:attrNameLst>
                                      </p:cBhvr>
                                      <p:tavLst>
                                        <p:tav tm="0">
                                          <p:val>
                                            <p:fltVal val="0"/>
                                          </p:val>
                                        </p:tav>
                                        <p:tav tm="100000">
                                          <p:val>
                                            <p:strVal val="#ppt_h"/>
                                          </p:val>
                                        </p:tav>
                                      </p:tavLst>
                                    </p:anim>
                                    <p:anim calcmode="lin" valueType="num">
                                      <p:cBhvr>
                                        <p:cTn id="9" dur="1000" fill="hold"/>
                                        <p:tgtEl>
                                          <p:spTgt spid="311299"/>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31129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311298"/>
                                        </p:tgtEl>
                                        <p:attrNameLst>
                                          <p:attrName>style.visibility</p:attrName>
                                        </p:attrNameLst>
                                      </p:cBhvr>
                                      <p:to>
                                        <p:strVal val="visible"/>
                                      </p:to>
                                    </p:set>
                                    <p:anim calcmode="lin" valueType="num">
                                      <p:cBhvr>
                                        <p:cTn id="15" dur="1000" fill="hold"/>
                                        <p:tgtEl>
                                          <p:spTgt spid="311298"/>
                                        </p:tgtEl>
                                        <p:attrNameLst>
                                          <p:attrName>ppt_w</p:attrName>
                                        </p:attrNameLst>
                                      </p:cBhvr>
                                      <p:tavLst>
                                        <p:tav tm="0">
                                          <p:val>
                                            <p:fltVal val="0"/>
                                          </p:val>
                                        </p:tav>
                                        <p:tav tm="100000">
                                          <p:val>
                                            <p:strVal val="#ppt_w"/>
                                          </p:val>
                                        </p:tav>
                                      </p:tavLst>
                                    </p:anim>
                                    <p:anim calcmode="lin" valueType="num">
                                      <p:cBhvr>
                                        <p:cTn id="16" dur="1000" fill="hold"/>
                                        <p:tgtEl>
                                          <p:spTgt spid="311298"/>
                                        </p:tgtEl>
                                        <p:attrNameLst>
                                          <p:attrName>ppt_h</p:attrName>
                                        </p:attrNameLst>
                                      </p:cBhvr>
                                      <p:tavLst>
                                        <p:tav tm="0">
                                          <p:val>
                                            <p:fltVal val="0"/>
                                          </p:val>
                                        </p:tav>
                                        <p:tav tm="100000">
                                          <p:val>
                                            <p:strVal val="#ppt_h"/>
                                          </p:val>
                                        </p:tav>
                                      </p:tavLst>
                                    </p:anim>
                                    <p:anim calcmode="lin" valueType="num">
                                      <p:cBhvr>
                                        <p:cTn id="17" dur="1000" fill="hold"/>
                                        <p:tgtEl>
                                          <p:spTgt spid="311298"/>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31129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311309"/>
                                        </p:tgtEl>
                                        <p:attrNameLst>
                                          <p:attrName>style.visibility</p:attrName>
                                        </p:attrNameLst>
                                      </p:cBhvr>
                                      <p:to>
                                        <p:strVal val="visible"/>
                                      </p:to>
                                    </p:set>
                                    <p:anim calcmode="lin" valueType="num">
                                      <p:cBhvr>
                                        <p:cTn id="23" dur="1000" fill="hold"/>
                                        <p:tgtEl>
                                          <p:spTgt spid="311309"/>
                                        </p:tgtEl>
                                        <p:attrNameLst>
                                          <p:attrName>ppt_w</p:attrName>
                                        </p:attrNameLst>
                                      </p:cBhvr>
                                      <p:tavLst>
                                        <p:tav tm="0">
                                          <p:val>
                                            <p:fltVal val="0"/>
                                          </p:val>
                                        </p:tav>
                                        <p:tav tm="100000">
                                          <p:val>
                                            <p:strVal val="#ppt_w"/>
                                          </p:val>
                                        </p:tav>
                                      </p:tavLst>
                                    </p:anim>
                                    <p:anim calcmode="lin" valueType="num">
                                      <p:cBhvr>
                                        <p:cTn id="24" dur="1000" fill="hold"/>
                                        <p:tgtEl>
                                          <p:spTgt spid="311309"/>
                                        </p:tgtEl>
                                        <p:attrNameLst>
                                          <p:attrName>ppt_h</p:attrName>
                                        </p:attrNameLst>
                                      </p:cBhvr>
                                      <p:tavLst>
                                        <p:tav tm="0">
                                          <p:val>
                                            <p:fltVal val="0"/>
                                          </p:val>
                                        </p:tav>
                                        <p:tav tm="100000">
                                          <p:val>
                                            <p:strVal val="#ppt_h"/>
                                          </p:val>
                                        </p:tav>
                                      </p:tavLst>
                                    </p:anim>
                                    <p:anim calcmode="lin" valueType="num">
                                      <p:cBhvr>
                                        <p:cTn id="25" dur="1000" fill="hold"/>
                                        <p:tgtEl>
                                          <p:spTgt spid="311309"/>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31130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311308"/>
                                        </p:tgtEl>
                                        <p:attrNameLst>
                                          <p:attrName>style.visibility</p:attrName>
                                        </p:attrNameLst>
                                      </p:cBhvr>
                                      <p:to>
                                        <p:strVal val="visible"/>
                                      </p:to>
                                    </p:set>
                                    <p:anim calcmode="lin" valueType="num">
                                      <p:cBhvr>
                                        <p:cTn id="31" dur="1000" fill="hold"/>
                                        <p:tgtEl>
                                          <p:spTgt spid="311308"/>
                                        </p:tgtEl>
                                        <p:attrNameLst>
                                          <p:attrName>ppt_w</p:attrName>
                                        </p:attrNameLst>
                                      </p:cBhvr>
                                      <p:tavLst>
                                        <p:tav tm="0">
                                          <p:val>
                                            <p:fltVal val="0"/>
                                          </p:val>
                                        </p:tav>
                                        <p:tav tm="100000">
                                          <p:val>
                                            <p:strVal val="#ppt_w"/>
                                          </p:val>
                                        </p:tav>
                                      </p:tavLst>
                                    </p:anim>
                                    <p:anim calcmode="lin" valueType="num">
                                      <p:cBhvr>
                                        <p:cTn id="32" dur="1000" fill="hold"/>
                                        <p:tgtEl>
                                          <p:spTgt spid="311308"/>
                                        </p:tgtEl>
                                        <p:attrNameLst>
                                          <p:attrName>ppt_h</p:attrName>
                                        </p:attrNameLst>
                                      </p:cBhvr>
                                      <p:tavLst>
                                        <p:tav tm="0">
                                          <p:val>
                                            <p:fltVal val="0"/>
                                          </p:val>
                                        </p:tav>
                                        <p:tav tm="100000">
                                          <p:val>
                                            <p:strVal val="#ppt_h"/>
                                          </p:val>
                                        </p:tav>
                                      </p:tavLst>
                                    </p:anim>
                                    <p:anim calcmode="lin" valueType="num">
                                      <p:cBhvr>
                                        <p:cTn id="33" dur="1000" fill="hold"/>
                                        <p:tgtEl>
                                          <p:spTgt spid="311308"/>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31130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15" presetClass="entr" presetSubtype="0" fill="hold" grpId="0" nodeType="clickEffect">
                                  <p:stCondLst>
                                    <p:cond delay="0"/>
                                  </p:stCondLst>
                                  <p:childTnLst>
                                    <p:set>
                                      <p:cBhvr>
                                        <p:cTn id="38" dur="1" fill="hold">
                                          <p:stCondLst>
                                            <p:cond delay="0"/>
                                          </p:stCondLst>
                                        </p:cTn>
                                        <p:tgtEl>
                                          <p:spTgt spid="311307"/>
                                        </p:tgtEl>
                                        <p:attrNameLst>
                                          <p:attrName>style.visibility</p:attrName>
                                        </p:attrNameLst>
                                      </p:cBhvr>
                                      <p:to>
                                        <p:strVal val="visible"/>
                                      </p:to>
                                    </p:set>
                                    <p:anim calcmode="lin" valueType="num">
                                      <p:cBhvr>
                                        <p:cTn id="39" dur="1000" fill="hold"/>
                                        <p:tgtEl>
                                          <p:spTgt spid="311307"/>
                                        </p:tgtEl>
                                        <p:attrNameLst>
                                          <p:attrName>ppt_w</p:attrName>
                                        </p:attrNameLst>
                                      </p:cBhvr>
                                      <p:tavLst>
                                        <p:tav tm="0">
                                          <p:val>
                                            <p:fltVal val="0"/>
                                          </p:val>
                                        </p:tav>
                                        <p:tav tm="100000">
                                          <p:val>
                                            <p:strVal val="#ppt_w"/>
                                          </p:val>
                                        </p:tav>
                                      </p:tavLst>
                                    </p:anim>
                                    <p:anim calcmode="lin" valueType="num">
                                      <p:cBhvr>
                                        <p:cTn id="40" dur="1000" fill="hold"/>
                                        <p:tgtEl>
                                          <p:spTgt spid="311307"/>
                                        </p:tgtEl>
                                        <p:attrNameLst>
                                          <p:attrName>ppt_h</p:attrName>
                                        </p:attrNameLst>
                                      </p:cBhvr>
                                      <p:tavLst>
                                        <p:tav tm="0">
                                          <p:val>
                                            <p:fltVal val="0"/>
                                          </p:val>
                                        </p:tav>
                                        <p:tav tm="100000">
                                          <p:val>
                                            <p:strVal val="#ppt_h"/>
                                          </p:val>
                                        </p:tav>
                                      </p:tavLst>
                                    </p:anim>
                                    <p:anim calcmode="lin" valueType="num">
                                      <p:cBhvr>
                                        <p:cTn id="41" dur="1000" fill="hold"/>
                                        <p:tgtEl>
                                          <p:spTgt spid="311307"/>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31130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15" presetClass="entr" presetSubtype="0" fill="hold" grpId="0" nodeType="clickEffect">
                                  <p:stCondLst>
                                    <p:cond delay="0"/>
                                  </p:stCondLst>
                                  <p:childTnLst>
                                    <p:set>
                                      <p:cBhvr>
                                        <p:cTn id="46" dur="1" fill="hold">
                                          <p:stCondLst>
                                            <p:cond delay="0"/>
                                          </p:stCondLst>
                                        </p:cTn>
                                        <p:tgtEl>
                                          <p:spTgt spid="311306"/>
                                        </p:tgtEl>
                                        <p:attrNameLst>
                                          <p:attrName>style.visibility</p:attrName>
                                        </p:attrNameLst>
                                      </p:cBhvr>
                                      <p:to>
                                        <p:strVal val="visible"/>
                                      </p:to>
                                    </p:set>
                                    <p:anim calcmode="lin" valueType="num">
                                      <p:cBhvr>
                                        <p:cTn id="47" dur="1000" fill="hold"/>
                                        <p:tgtEl>
                                          <p:spTgt spid="311306"/>
                                        </p:tgtEl>
                                        <p:attrNameLst>
                                          <p:attrName>ppt_w</p:attrName>
                                        </p:attrNameLst>
                                      </p:cBhvr>
                                      <p:tavLst>
                                        <p:tav tm="0">
                                          <p:val>
                                            <p:fltVal val="0"/>
                                          </p:val>
                                        </p:tav>
                                        <p:tav tm="100000">
                                          <p:val>
                                            <p:strVal val="#ppt_w"/>
                                          </p:val>
                                        </p:tav>
                                      </p:tavLst>
                                    </p:anim>
                                    <p:anim calcmode="lin" valueType="num">
                                      <p:cBhvr>
                                        <p:cTn id="48" dur="1000" fill="hold"/>
                                        <p:tgtEl>
                                          <p:spTgt spid="311306"/>
                                        </p:tgtEl>
                                        <p:attrNameLst>
                                          <p:attrName>ppt_h</p:attrName>
                                        </p:attrNameLst>
                                      </p:cBhvr>
                                      <p:tavLst>
                                        <p:tav tm="0">
                                          <p:val>
                                            <p:fltVal val="0"/>
                                          </p:val>
                                        </p:tav>
                                        <p:tav tm="100000">
                                          <p:val>
                                            <p:strVal val="#ppt_h"/>
                                          </p:val>
                                        </p:tav>
                                      </p:tavLst>
                                    </p:anim>
                                    <p:anim calcmode="lin" valueType="num">
                                      <p:cBhvr>
                                        <p:cTn id="49" dur="1000" fill="hold"/>
                                        <p:tgtEl>
                                          <p:spTgt spid="311306"/>
                                        </p:tgtEl>
                                        <p:attrNameLst>
                                          <p:attrName>ppt_x</p:attrName>
                                        </p:attrNameLst>
                                      </p:cBhvr>
                                      <p:tavLst>
                                        <p:tav tm="0" fmla="#ppt_x+(cos(-2*pi*(1-$))*-#ppt_x-sin(-2*pi*(1-$))*(1-#ppt_y))*(1-$)">
                                          <p:val>
                                            <p:fltVal val="0"/>
                                          </p:val>
                                        </p:tav>
                                        <p:tav tm="100000">
                                          <p:val>
                                            <p:fltVal val="1"/>
                                          </p:val>
                                        </p:tav>
                                      </p:tavLst>
                                    </p:anim>
                                    <p:anim calcmode="lin" valueType="num">
                                      <p:cBhvr>
                                        <p:cTn id="50" dur="1000" fill="hold"/>
                                        <p:tgtEl>
                                          <p:spTgt spid="311306"/>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15" presetClass="entr" presetSubtype="0" fill="hold" grpId="0" nodeType="clickEffect">
                                  <p:stCondLst>
                                    <p:cond delay="0"/>
                                  </p:stCondLst>
                                  <p:childTnLst>
                                    <p:set>
                                      <p:cBhvr>
                                        <p:cTn id="54" dur="1" fill="hold">
                                          <p:stCondLst>
                                            <p:cond delay="0"/>
                                          </p:stCondLst>
                                        </p:cTn>
                                        <p:tgtEl>
                                          <p:spTgt spid="311305"/>
                                        </p:tgtEl>
                                        <p:attrNameLst>
                                          <p:attrName>style.visibility</p:attrName>
                                        </p:attrNameLst>
                                      </p:cBhvr>
                                      <p:to>
                                        <p:strVal val="visible"/>
                                      </p:to>
                                    </p:set>
                                    <p:anim calcmode="lin" valueType="num">
                                      <p:cBhvr>
                                        <p:cTn id="55" dur="1000" fill="hold"/>
                                        <p:tgtEl>
                                          <p:spTgt spid="311305"/>
                                        </p:tgtEl>
                                        <p:attrNameLst>
                                          <p:attrName>ppt_w</p:attrName>
                                        </p:attrNameLst>
                                      </p:cBhvr>
                                      <p:tavLst>
                                        <p:tav tm="0">
                                          <p:val>
                                            <p:fltVal val="0"/>
                                          </p:val>
                                        </p:tav>
                                        <p:tav tm="100000">
                                          <p:val>
                                            <p:strVal val="#ppt_w"/>
                                          </p:val>
                                        </p:tav>
                                      </p:tavLst>
                                    </p:anim>
                                    <p:anim calcmode="lin" valueType="num">
                                      <p:cBhvr>
                                        <p:cTn id="56" dur="1000" fill="hold"/>
                                        <p:tgtEl>
                                          <p:spTgt spid="311305"/>
                                        </p:tgtEl>
                                        <p:attrNameLst>
                                          <p:attrName>ppt_h</p:attrName>
                                        </p:attrNameLst>
                                      </p:cBhvr>
                                      <p:tavLst>
                                        <p:tav tm="0">
                                          <p:val>
                                            <p:fltVal val="0"/>
                                          </p:val>
                                        </p:tav>
                                        <p:tav tm="100000">
                                          <p:val>
                                            <p:strVal val="#ppt_h"/>
                                          </p:val>
                                        </p:tav>
                                      </p:tavLst>
                                    </p:anim>
                                    <p:anim calcmode="lin" valueType="num">
                                      <p:cBhvr>
                                        <p:cTn id="57" dur="1000" fill="hold"/>
                                        <p:tgtEl>
                                          <p:spTgt spid="311305"/>
                                        </p:tgtEl>
                                        <p:attrNameLst>
                                          <p:attrName>ppt_x</p:attrName>
                                        </p:attrNameLst>
                                      </p:cBhvr>
                                      <p:tavLst>
                                        <p:tav tm="0" fmla="#ppt_x+(cos(-2*pi*(1-$))*-#ppt_x-sin(-2*pi*(1-$))*(1-#ppt_y))*(1-$)">
                                          <p:val>
                                            <p:fltVal val="0"/>
                                          </p:val>
                                        </p:tav>
                                        <p:tav tm="100000">
                                          <p:val>
                                            <p:fltVal val="1"/>
                                          </p:val>
                                        </p:tav>
                                      </p:tavLst>
                                    </p:anim>
                                    <p:anim calcmode="lin" valueType="num">
                                      <p:cBhvr>
                                        <p:cTn id="58" dur="1000" fill="hold"/>
                                        <p:tgtEl>
                                          <p:spTgt spid="31130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9" fill="hold" nodeType="clickPar">
                      <p:stCondLst>
                        <p:cond delay="indefinite"/>
                      </p:stCondLst>
                      <p:childTnLst>
                        <p:par>
                          <p:cTn id="60" fill="hold" nodeType="withGroup">
                            <p:stCondLst>
                              <p:cond delay="0"/>
                            </p:stCondLst>
                            <p:childTnLst>
                              <p:par>
                                <p:cTn id="61" presetID="15" presetClass="entr" presetSubtype="0" fill="hold" grpId="0" nodeType="clickEffect">
                                  <p:stCondLst>
                                    <p:cond delay="0"/>
                                  </p:stCondLst>
                                  <p:childTnLst>
                                    <p:set>
                                      <p:cBhvr>
                                        <p:cTn id="62" dur="1" fill="hold">
                                          <p:stCondLst>
                                            <p:cond delay="0"/>
                                          </p:stCondLst>
                                        </p:cTn>
                                        <p:tgtEl>
                                          <p:spTgt spid="311304"/>
                                        </p:tgtEl>
                                        <p:attrNameLst>
                                          <p:attrName>style.visibility</p:attrName>
                                        </p:attrNameLst>
                                      </p:cBhvr>
                                      <p:to>
                                        <p:strVal val="visible"/>
                                      </p:to>
                                    </p:set>
                                    <p:anim calcmode="lin" valueType="num">
                                      <p:cBhvr>
                                        <p:cTn id="63" dur="1000" fill="hold"/>
                                        <p:tgtEl>
                                          <p:spTgt spid="311304"/>
                                        </p:tgtEl>
                                        <p:attrNameLst>
                                          <p:attrName>ppt_w</p:attrName>
                                        </p:attrNameLst>
                                      </p:cBhvr>
                                      <p:tavLst>
                                        <p:tav tm="0">
                                          <p:val>
                                            <p:fltVal val="0"/>
                                          </p:val>
                                        </p:tav>
                                        <p:tav tm="100000">
                                          <p:val>
                                            <p:strVal val="#ppt_w"/>
                                          </p:val>
                                        </p:tav>
                                      </p:tavLst>
                                    </p:anim>
                                    <p:anim calcmode="lin" valueType="num">
                                      <p:cBhvr>
                                        <p:cTn id="64" dur="1000" fill="hold"/>
                                        <p:tgtEl>
                                          <p:spTgt spid="311304"/>
                                        </p:tgtEl>
                                        <p:attrNameLst>
                                          <p:attrName>ppt_h</p:attrName>
                                        </p:attrNameLst>
                                      </p:cBhvr>
                                      <p:tavLst>
                                        <p:tav tm="0">
                                          <p:val>
                                            <p:fltVal val="0"/>
                                          </p:val>
                                        </p:tav>
                                        <p:tav tm="100000">
                                          <p:val>
                                            <p:strVal val="#ppt_h"/>
                                          </p:val>
                                        </p:tav>
                                      </p:tavLst>
                                    </p:anim>
                                    <p:anim calcmode="lin" valueType="num">
                                      <p:cBhvr>
                                        <p:cTn id="65" dur="1000" fill="hold"/>
                                        <p:tgtEl>
                                          <p:spTgt spid="311304"/>
                                        </p:tgtEl>
                                        <p:attrNameLst>
                                          <p:attrName>ppt_x</p:attrName>
                                        </p:attrNameLst>
                                      </p:cBhvr>
                                      <p:tavLst>
                                        <p:tav tm="0" fmla="#ppt_x+(cos(-2*pi*(1-$))*-#ppt_x-sin(-2*pi*(1-$))*(1-#ppt_y))*(1-$)">
                                          <p:val>
                                            <p:fltVal val="0"/>
                                          </p:val>
                                        </p:tav>
                                        <p:tav tm="100000">
                                          <p:val>
                                            <p:fltVal val="1"/>
                                          </p:val>
                                        </p:tav>
                                      </p:tavLst>
                                    </p:anim>
                                    <p:anim calcmode="lin" valueType="num">
                                      <p:cBhvr>
                                        <p:cTn id="66" dur="1000" fill="hold"/>
                                        <p:tgtEl>
                                          <p:spTgt spid="31130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67" fill="hold" nodeType="clickPar">
                      <p:stCondLst>
                        <p:cond delay="indefinite"/>
                      </p:stCondLst>
                      <p:childTnLst>
                        <p:par>
                          <p:cTn id="68" fill="hold" nodeType="withGroup">
                            <p:stCondLst>
                              <p:cond delay="0"/>
                            </p:stCondLst>
                            <p:childTnLst>
                              <p:par>
                                <p:cTn id="69" presetID="15" presetClass="entr" presetSubtype="0" fill="hold" grpId="0" nodeType="clickEffect">
                                  <p:stCondLst>
                                    <p:cond delay="0"/>
                                  </p:stCondLst>
                                  <p:childTnLst>
                                    <p:set>
                                      <p:cBhvr>
                                        <p:cTn id="70" dur="1" fill="hold">
                                          <p:stCondLst>
                                            <p:cond delay="0"/>
                                          </p:stCondLst>
                                        </p:cTn>
                                        <p:tgtEl>
                                          <p:spTgt spid="311303"/>
                                        </p:tgtEl>
                                        <p:attrNameLst>
                                          <p:attrName>style.visibility</p:attrName>
                                        </p:attrNameLst>
                                      </p:cBhvr>
                                      <p:to>
                                        <p:strVal val="visible"/>
                                      </p:to>
                                    </p:set>
                                    <p:anim calcmode="lin" valueType="num">
                                      <p:cBhvr>
                                        <p:cTn id="71" dur="1000" fill="hold"/>
                                        <p:tgtEl>
                                          <p:spTgt spid="311303"/>
                                        </p:tgtEl>
                                        <p:attrNameLst>
                                          <p:attrName>ppt_w</p:attrName>
                                        </p:attrNameLst>
                                      </p:cBhvr>
                                      <p:tavLst>
                                        <p:tav tm="0">
                                          <p:val>
                                            <p:fltVal val="0"/>
                                          </p:val>
                                        </p:tav>
                                        <p:tav tm="100000">
                                          <p:val>
                                            <p:strVal val="#ppt_w"/>
                                          </p:val>
                                        </p:tav>
                                      </p:tavLst>
                                    </p:anim>
                                    <p:anim calcmode="lin" valueType="num">
                                      <p:cBhvr>
                                        <p:cTn id="72" dur="1000" fill="hold"/>
                                        <p:tgtEl>
                                          <p:spTgt spid="311303"/>
                                        </p:tgtEl>
                                        <p:attrNameLst>
                                          <p:attrName>ppt_h</p:attrName>
                                        </p:attrNameLst>
                                      </p:cBhvr>
                                      <p:tavLst>
                                        <p:tav tm="0">
                                          <p:val>
                                            <p:fltVal val="0"/>
                                          </p:val>
                                        </p:tav>
                                        <p:tav tm="100000">
                                          <p:val>
                                            <p:strVal val="#ppt_h"/>
                                          </p:val>
                                        </p:tav>
                                      </p:tavLst>
                                    </p:anim>
                                    <p:anim calcmode="lin" valueType="num">
                                      <p:cBhvr>
                                        <p:cTn id="73" dur="1000" fill="hold"/>
                                        <p:tgtEl>
                                          <p:spTgt spid="311303"/>
                                        </p:tgtEl>
                                        <p:attrNameLst>
                                          <p:attrName>ppt_x</p:attrName>
                                        </p:attrNameLst>
                                      </p:cBhvr>
                                      <p:tavLst>
                                        <p:tav tm="0" fmla="#ppt_x+(cos(-2*pi*(1-$))*-#ppt_x-sin(-2*pi*(1-$))*(1-#ppt_y))*(1-$)">
                                          <p:val>
                                            <p:fltVal val="0"/>
                                          </p:val>
                                        </p:tav>
                                        <p:tav tm="100000">
                                          <p:val>
                                            <p:fltVal val="1"/>
                                          </p:val>
                                        </p:tav>
                                      </p:tavLst>
                                    </p:anim>
                                    <p:anim calcmode="lin" valueType="num">
                                      <p:cBhvr>
                                        <p:cTn id="74" dur="1000" fill="hold"/>
                                        <p:tgtEl>
                                          <p:spTgt spid="311303"/>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75" fill="hold" nodeType="clickPar">
                      <p:stCondLst>
                        <p:cond delay="indefinite"/>
                      </p:stCondLst>
                      <p:childTnLst>
                        <p:par>
                          <p:cTn id="76" fill="hold" nodeType="withGroup">
                            <p:stCondLst>
                              <p:cond delay="0"/>
                            </p:stCondLst>
                            <p:childTnLst>
                              <p:par>
                                <p:cTn id="77" presetID="15" presetClass="entr" presetSubtype="0" fill="hold" grpId="0" nodeType="clickEffect">
                                  <p:stCondLst>
                                    <p:cond delay="0"/>
                                  </p:stCondLst>
                                  <p:childTnLst>
                                    <p:set>
                                      <p:cBhvr>
                                        <p:cTn id="78" dur="1" fill="hold">
                                          <p:stCondLst>
                                            <p:cond delay="0"/>
                                          </p:stCondLst>
                                        </p:cTn>
                                        <p:tgtEl>
                                          <p:spTgt spid="311302"/>
                                        </p:tgtEl>
                                        <p:attrNameLst>
                                          <p:attrName>style.visibility</p:attrName>
                                        </p:attrNameLst>
                                      </p:cBhvr>
                                      <p:to>
                                        <p:strVal val="visible"/>
                                      </p:to>
                                    </p:set>
                                    <p:anim calcmode="lin" valueType="num">
                                      <p:cBhvr>
                                        <p:cTn id="79" dur="1000" fill="hold"/>
                                        <p:tgtEl>
                                          <p:spTgt spid="311302"/>
                                        </p:tgtEl>
                                        <p:attrNameLst>
                                          <p:attrName>ppt_w</p:attrName>
                                        </p:attrNameLst>
                                      </p:cBhvr>
                                      <p:tavLst>
                                        <p:tav tm="0">
                                          <p:val>
                                            <p:fltVal val="0"/>
                                          </p:val>
                                        </p:tav>
                                        <p:tav tm="100000">
                                          <p:val>
                                            <p:strVal val="#ppt_w"/>
                                          </p:val>
                                        </p:tav>
                                      </p:tavLst>
                                    </p:anim>
                                    <p:anim calcmode="lin" valueType="num">
                                      <p:cBhvr>
                                        <p:cTn id="80" dur="1000" fill="hold"/>
                                        <p:tgtEl>
                                          <p:spTgt spid="311302"/>
                                        </p:tgtEl>
                                        <p:attrNameLst>
                                          <p:attrName>ppt_h</p:attrName>
                                        </p:attrNameLst>
                                      </p:cBhvr>
                                      <p:tavLst>
                                        <p:tav tm="0">
                                          <p:val>
                                            <p:fltVal val="0"/>
                                          </p:val>
                                        </p:tav>
                                        <p:tav tm="100000">
                                          <p:val>
                                            <p:strVal val="#ppt_h"/>
                                          </p:val>
                                        </p:tav>
                                      </p:tavLst>
                                    </p:anim>
                                    <p:anim calcmode="lin" valueType="num">
                                      <p:cBhvr>
                                        <p:cTn id="81" dur="1000" fill="hold"/>
                                        <p:tgtEl>
                                          <p:spTgt spid="311302"/>
                                        </p:tgtEl>
                                        <p:attrNameLst>
                                          <p:attrName>ppt_x</p:attrName>
                                        </p:attrNameLst>
                                      </p:cBhvr>
                                      <p:tavLst>
                                        <p:tav tm="0" fmla="#ppt_x+(cos(-2*pi*(1-$))*-#ppt_x-sin(-2*pi*(1-$))*(1-#ppt_y))*(1-$)">
                                          <p:val>
                                            <p:fltVal val="0"/>
                                          </p:val>
                                        </p:tav>
                                        <p:tav tm="100000">
                                          <p:val>
                                            <p:fltVal val="1"/>
                                          </p:val>
                                        </p:tav>
                                      </p:tavLst>
                                    </p:anim>
                                    <p:anim calcmode="lin" valueType="num">
                                      <p:cBhvr>
                                        <p:cTn id="82" dur="1000" fill="hold"/>
                                        <p:tgtEl>
                                          <p:spTgt spid="31130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83" fill="hold" nodeType="clickPar">
                      <p:stCondLst>
                        <p:cond delay="indefinite"/>
                      </p:stCondLst>
                      <p:childTnLst>
                        <p:par>
                          <p:cTn id="84" fill="hold" nodeType="withGroup">
                            <p:stCondLst>
                              <p:cond delay="0"/>
                            </p:stCondLst>
                            <p:childTnLst>
                              <p:par>
                                <p:cTn id="85" presetID="15" presetClass="entr" presetSubtype="0" fill="hold" grpId="0" nodeType="clickEffect">
                                  <p:stCondLst>
                                    <p:cond delay="0"/>
                                  </p:stCondLst>
                                  <p:childTnLst>
                                    <p:set>
                                      <p:cBhvr>
                                        <p:cTn id="86" dur="1" fill="hold">
                                          <p:stCondLst>
                                            <p:cond delay="0"/>
                                          </p:stCondLst>
                                        </p:cTn>
                                        <p:tgtEl>
                                          <p:spTgt spid="311301"/>
                                        </p:tgtEl>
                                        <p:attrNameLst>
                                          <p:attrName>style.visibility</p:attrName>
                                        </p:attrNameLst>
                                      </p:cBhvr>
                                      <p:to>
                                        <p:strVal val="visible"/>
                                      </p:to>
                                    </p:set>
                                    <p:anim calcmode="lin" valueType="num">
                                      <p:cBhvr>
                                        <p:cTn id="87" dur="1000" fill="hold"/>
                                        <p:tgtEl>
                                          <p:spTgt spid="311301"/>
                                        </p:tgtEl>
                                        <p:attrNameLst>
                                          <p:attrName>ppt_w</p:attrName>
                                        </p:attrNameLst>
                                      </p:cBhvr>
                                      <p:tavLst>
                                        <p:tav tm="0">
                                          <p:val>
                                            <p:fltVal val="0"/>
                                          </p:val>
                                        </p:tav>
                                        <p:tav tm="100000">
                                          <p:val>
                                            <p:strVal val="#ppt_w"/>
                                          </p:val>
                                        </p:tav>
                                      </p:tavLst>
                                    </p:anim>
                                    <p:anim calcmode="lin" valueType="num">
                                      <p:cBhvr>
                                        <p:cTn id="88" dur="1000" fill="hold"/>
                                        <p:tgtEl>
                                          <p:spTgt spid="311301"/>
                                        </p:tgtEl>
                                        <p:attrNameLst>
                                          <p:attrName>ppt_h</p:attrName>
                                        </p:attrNameLst>
                                      </p:cBhvr>
                                      <p:tavLst>
                                        <p:tav tm="0">
                                          <p:val>
                                            <p:fltVal val="0"/>
                                          </p:val>
                                        </p:tav>
                                        <p:tav tm="100000">
                                          <p:val>
                                            <p:strVal val="#ppt_h"/>
                                          </p:val>
                                        </p:tav>
                                      </p:tavLst>
                                    </p:anim>
                                    <p:anim calcmode="lin" valueType="num">
                                      <p:cBhvr>
                                        <p:cTn id="89" dur="1000" fill="hold"/>
                                        <p:tgtEl>
                                          <p:spTgt spid="311301"/>
                                        </p:tgtEl>
                                        <p:attrNameLst>
                                          <p:attrName>ppt_x</p:attrName>
                                        </p:attrNameLst>
                                      </p:cBhvr>
                                      <p:tavLst>
                                        <p:tav tm="0" fmla="#ppt_x+(cos(-2*pi*(1-$))*-#ppt_x-sin(-2*pi*(1-$))*(1-#ppt_y))*(1-$)">
                                          <p:val>
                                            <p:fltVal val="0"/>
                                          </p:val>
                                        </p:tav>
                                        <p:tav tm="100000">
                                          <p:val>
                                            <p:fltVal val="1"/>
                                          </p:val>
                                        </p:tav>
                                      </p:tavLst>
                                    </p:anim>
                                    <p:anim calcmode="lin" valueType="num">
                                      <p:cBhvr>
                                        <p:cTn id="90" dur="1000" fill="hold"/>
                                        <p:tgtEl>
                                          <p:spTgt spid="31130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91" fill="hold" nodeType="clickPar">
                      <p:stCondLst>
                        <p:cond delay="indefinite"/>
                      </p:stCondLst>
                      <p:childTnLst>
                        <p:par>
                          <p:cTn id="92" fill="hold" nodeType="withGroup">
                            <p:stCondLst>
                              <p:cond delay="0"/>
                            </p:stCondLst>
                            <p:childTnLst>
                              <p:par>
                                <p:cTn id="93" presetID="15" presetClass="entr" presetSubtype="0" fill="hold" grpId="0" nodeType="clickEffect">
                                  <p:stCondLst>
                                    <p:cond delay="0"/>
                                  </p:stCondLst>
                                  <p:childTnLst>
                                    <p:set>
                                      <p:cBhvr>
                                        <p:cTn id="94" dur="1" fill="hold">
                                          <p:stCondLst>
                                            <p:cond delay="0"/>
                                          </p:stCondLst>
                                        </p:cTn>
                                        <p:tgtEl>
                                          <p:spTgt spid="311300"/>
                                        </p:tgtEl>
                                        <p:attrNameLst>
                                          <p:attrName>style.visibility</p:attrName>
                                        </p:attrNameLst>
                                      </p:cBhvr>
                                      <p:to>
                                        <p:strVal val="visible"/>
                                      </p:to>
                                    </p:set>
                                    <p:anim calcmode="lin" valueType="num">
                                      <p:cBhvr>
                                        <p:cTn id="95" dur="1000" fill="hold"/>
                                        <p:tgtEl>
                                          <p:spTgt spid="311300"/>
                                        </p:tgtEl>
                                        <p:attrNameLst>
                                          <p:attrName>ppt_w</p:attrName>
                                        </p:attrNameLst>
                                      </p:cBhvr>
                                      <p:tavLst>
                                        <p:tav tm="0">
                                          <p:val>
                                            <p:fltVal val="0"/>
                                          </p:val>
                                        </p:tav>
                                        <p:tav tm="100000">
                                          <p:val>
                                            <p:strVal val="#ppt_w"/>
                                          </p:val>
                                        </p:tav>
                                      </p:tavLst>
                                    </p:anim>
                                    <p:anim calcmode="lin" valueType="num">
                                      <p:cBhvr>
                                        <p:cTn id="96" dur="1000" fill="hold"/>
                                        <p:tgtEl>
                                          <p:spTgt spid="311300"/>
                                        </p:tgtEl>
                                        <p:attrNameLst>
                                          <p:attrName>ppt_h</p:attrName>
                                        </p:attrNameLst>
                                      </p:cBhvr>
                                      <p:tavLst>
                                        <p:tav tm="0">
                                          <p:val>
                                            <p:fltVal val="0"/>
                                          </p:val>
                                        </p:tav>
                                        <p:tav tm="100000">
                                          <p:val>
                                            <p:strVal val="#ppt_h"/>
                                          </p:val>
                                        </p:tav>
                                      </p:tavLst>
                                    </p:anim>
                                    <p:anim calcmode="lin" valueType="num">
                                      <p:cBhvr>
                                        <p:cTn id="97" dur="1000" fill="hold"/>
                                        <p:tgtEl>
                                          <p:spTgt spid="311300"/>
                                        </p:tgtEl>
                                        <p:attrNameLst>
                                          <p:attrName>ppt_x</p:attrName>
                                        </p:attrNameLst>
                                      </p:cBhvr>
                                      <p:tavLst>
                                        <p:tav tm="0" fmla="#ppt_x+(cos(-2*pi*(1-$))*-#ppt_x-sin(-2*pi*(1-$))*(1-#ppt_y))*(1-$)">
                                          <p:val>
                                            <p:fltVal val="0"/>
                                          </p:val>
                                        </p:tav>
                                        <p:tav tm="100000">
                                          <p:val>
                                            <p:fltVal val="1"/>
                                          </p:val>
                                        </p:tav>
                                      </p:tavLst>
                                    </p:anim>
                                    <p:anim calcmode="lin" valueType="num">
                                      <p:cBhvr>
                                        <p:cTn id="98" dur="1000" fill="hold"/>
                                        <p:tgtEl>
                                          <p:spTgt spid="311300"/>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1298" grpId="0" animBg="1" autoUpdateAnimBg="0"/>
      <p:bldP spid="311299" grpId="0" animBg="1" autoUpdateAnimBg="0"/>
      <p:bldP spid="311300" grpId="0" animBg="1" autoUpdateAnimBg="0"/>
      <p:bldP spid="311301" grpId="0" animBg="1" autoUpdateAnimBg="0"/>
      <p:bldP spid="311302" grpId="0" animBg="1" autoUpdateAnimBg="0"/>
      <p:bldP spid="311303" grpId="0" animBg="1" autoUpdateAnimBg="0"/>
      <p:bldP spid="311304" grpId="0" animBg="1" autoUpdateAnimBg="0"/>
      <p:bldP spid="311305" grpId="0" animBg="1" autoUpdateAnimBg="0"/>
      <p:bldP spid="311306" grpId="0" animBg="1" autoUpdateAnimBg="0"/>
      <p:bldP spid="311307" grpId="0" animBg="1" autoUpdateAnimBg="0"/>
      <p:bldP spid="311308" grpId="0" animBg="1" autoUpdateAnimBg="0"/>
      <p:bldP spid="311309" grpId="0" animBg="1" autoUpdateAnimBg="0"/>
    </p:bldLst>
  </p:timing>
</p:sld>
</file>

<file path=ppt/slides/slide218.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5"/>
          <a:srcRect/>
          <a:tile tx="0" ty="0" sx="100000" sy="100000" flip="none" algn="tl"/>
        </a:blipFill>
        <a:effectLst/>
      </p:bgPr>
    </p:bg>
    <p:spTree>
      <p:nvGrpSpPr>
        <p:cNvPr id="1" name=""/>
        <p:cNvGrpSpPr/>
        <p:nvPr/>
      </p:nvGrpSpPr>
      <p:grpSpPr>
        <a:xfrm>
          <a:off x="0" y="0"/>
          <a:ext cx="0" cy="0"/>
          <a:chOff x="0" y="0"/>
          <a:chExt cx="0" cy="0"/>
        </a:xfrm>
      </p:grpSpPr>
      <p:sp>
        <p:nvSpPr>
          <p:cNvPr id="1503234" name="Rectangle 2" descr="Paper bag">
            <a:extLst>
              <a:ext uri="{FF2B5EF4-FFF2-40B4-BE49-F238E27FC236}">
                <a16:creationId xmlns:a16="http://schemas.microsoft.com/office/drawing/2014/main" id="{4A4442A9-8942-47C9-9BC1-E62B25349B9A}"/>
              </a:ext>
            </a:extLst>
          </p:cNvPr>
          <p:cNvSpPr>
            <a:spLocks noGrp="1" noChangeArrowheads="1"/>
          </p:cNvSpPr>
          <p:nvPr>
            <p:ph type="ctrTitle"/>
          </p:nvPr>
        </p:nvSpPr>
        <p:spPr>
          <a:xfrm>
            <a:off x="5791200" y="685800"/>
            <a:ext cx="5181600" cy="2743200"/>
          </a:xfrm>
        </p:spPr>
        <p:txBody>
          <a:bodyPr/>
          <a:lstStyle/>
          <a:p>
            <a:pPr eaLnBrk="1" hangingPunct="1">
              <a:lnSpc>
                <a:spcPct val="90000"/>
              </a:lnSpc>
              <a:defRPr/>
            </a:pPr>
            <a:r>
              <a:rPr lang="en-US" sz="6600" b="1">
                <a:solidFill>
                  <a:srgbClr val="CC0000"/>
                </a:solidFill>
                <a:effectLst>
                  <a:outerShdw blurRad="38100" dist="38100" dir="2700000" algn="tl">
                    <a:srgbClr val="000000"/>
                  </a:outerShdw>
                </a:effectLst>
                <a:latin typeface="Magneto" pitchFamily="82" charset="0"/>
              </a:rPr>
              <a:t>Renewing</a:t>
            </a:r>
            <a:r>
              <a:rPr lang="en-US" sz="6000" b="1">
                <a:solidFill>
                  <a:srgbClr val="CC0000"/>
                </a:solidFill>
                <a:effectLst>
                  <a:outerShdw blurRad="38100" dist="38100" dir="2700000" algn="tl">
                    <a:srgbClr val="000000"/>
                  </a:outerShdw>
                </a:effectLst>
                <a:latin typeface="Magneto" pitchFamily="82" charset="0"/>
              </a:rPr>
              <a:t> </a:t>
            </a:r>
            <a:r>
              <a:rPr lang="en-US" sz="9600" b="1">
                <a:solidFill>
                  <a:srgbClr val="CC0000"/>
                </a:solidFill>
                <a:effectLst>
                  <a:outerShdw blurRad="38100" dist="38100" dir="2700000" algn="tl">
                    <a:srgbClr val="000000"/>
                  </a:outerShdw>
                </a:effectLst>
                <a:latin typeface="Magneto" pitchFamily="82" charset="0"/>
              </a:rPr>
              <a:t>Your Mind</a:t>
            </a:r>
          </a:p>
        </p:txBody>
      </p:sp>
      <p:sp>
        <p:nvSpPr>
          <p:cNvPr id="1503235" name="Rectangle 3">
            <a:extLst>
              <a:ext uri="{FF2B5EF4-FFF2-40B4-BE49-F238E27FC236}">
                <a16:creationId xmlns:a16="http://schemas.microsoft.com/office/drawing/2014/main" id="{14B8D4D0-C5FC-474E-BED5-142FA95309C7}"/>
              </a:ext>
            </a:extLst>
          </p:cNvPr>
          <p:cNvSpPr>
            <a:spLocks noGrp="1" noChangeArrowheads="1"/>
          </p:cNvSpPr>
          <p:nvPr>
            <p:ph type="subTitle" idx="1"/>
          </p:nvPr>
        </p:nvSpPr>
        <p:spPr>
          <a:xfrm>
            <a:off x="6248400" y="4038600"/>
            <a:ext cx="4419600" cy="2819400"/>
          </a:xfrm>
          <a:solidFill>
            <a:srgbClr val="A50021"/>
          </a:solidFill>
        </p:spPr>
        <p:txBody>
          <a:bodyPr/>
          <a:lstStyle/>
          <a:p>
            <a:pPr eaLnBrk="1" hangingPunct="1">
              <a:spcBef>
                <a:spcPct val="0"/>
              </a:spcBef>
              <a:defRPr/>
            </a:pPr>
            <a:r>
              <a:rPr lang="en-US" sz="4800" b="1">
                <a:effectLst>
                  <a:outerShdw blurRad="38100" dist="38100" dir="2700000" algn="tl">
                    <a:srgbClr val="FFFFFF"/>
                  </a:outerShdw>
                </a:effectLst>
              </a:rPr>
              <a:t>New Thinking</a:t>
            </a:r>
          </a:p>
          <a:p>
            <a:pPr eaLnBrk="1" hangingPunct="1">
              <a:spcBef>
                <a:spcPct val="0"/>
              </a:spcBef>
              <a:defRPr/>
            </a:pPr>
            <a:r>
              <a:rPr lang="en-US" sz="4800" b="1">
                <a:effectLst>
                  <a:outerShdw blurRad="38100" dist="38100" dir="2700000" algn="tl">
                    <a:srgbClr val="FFFFFF"/>
                  </a:outerShdw>
                </a:effectLst>
              </a:rPr>
              <a:t>Leads to</a:t>
            </a:r>
          </a:p>
          <a:p>
            <a:pPr eaLnBrk="1" hangingPunct="1">
              <a:spcBef>
                <a:spcPct val="0"/>
              </a:spcBef>
              <a:defRPr/>
            </a:pPr>
            <a:r>
              <a:rPr lang="en-US" sz="4800" b="1">
                <a:effectLst>
                  <a:outerShdw blurRad="38100" dist="38100" dir="2700000" algn="tl">
                    <a:srgbClr val="FFFFFF"/>
                  </a:outerShdw>
                </a:effectLst>
              </a:rPr>
              <a:t>New Doing</a:t>
            </a:r>
          </a:p>
        </p:txBody>
      </p:sp>
      <p:pic>
        <p:nvPicPr>
          <p:cNvPr id="632836" name="Picture 4" descr="Picture 4_pptX">
            <a:extLst>
              <a:ext uri="{FF2B5EF4-FFF2-40B4-BE49-F238E27FC236}">
                <a16:creationId xmlns:a16="http://schemas.microsoft.com/office/drawing/2014/main" id="{525A7B43-81BA-4788-9501-B065049DA08F}"/>
              </a:ext>
            </a:extLst>
          </p:cNvPr>
          <p:cNvPicPr>
            <a:picLocks noChangeAspect="1" noChangeArrowheads="1"/>
          </p:cNvPicPr>
          <p:nvPr>
            <p:custDataLst>
              <p:tags r:id="rId1"/>
            </p:custDataLst>
          </p:nvPr>
        </p:nvPicPr>
        <p:blipFill>
          <a:blip r:embed="rId6">
            <a:extLst>
              <a:ext uri="{28A0092B-C50C-407E-A947-70E740481C1C}">
                <a14:useLocalDpi xmlns:a14="http://schemas.microsoft.com/office/drawing/2010/main" val="0"/>
              </a:ext>
            </a:extLst>
          </a:blip>
          <a:srcRect/>
          <a:stretch>
            <a:fillRect/>
          </a:stretch>
        </p:blipFill>
        <p:spPr bwMode="auto">
          <a:xfrm>
            <a:off x="1524000" y="0"/>
            <a:ext cx="47244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iterate type="wd">
                                    <p:tmPct val="100000"/>
                                  </p:iterate>
                                  <p:childTnLst>
                                    <p:set>
                                      <p:cBhvr>
                                        <p:cTn id="6" dur="1" fill="hold">
                                          <p:stCondLst>
                                            <p:cond delay="0"/>
                                          </p:stCondLst>
                                        </p:cTn>
                                        <p:tgtEl>
                                          <p:spTgt spid="1503234">
                                            <p:txEl>
                                              <p:pRg st="0" end="0"/>
                                            </p:txEl>
                                          </p:spTgt>
                                        </p:tgtEl>
                                        <p:attrNameLst>
                                          <p:attrName>style.visibility</p:attrName>
                                        </p:attrNameLst>
                                      </p:cBhvr>
                                      <p:to>
                                        <p:strVal val="visible"/>
                                      </p:to>
                                    </p:set>
                                    <p:anim calcmode="lin" valueType="num">
                                      <p:cBhvr additive="base">
                                        <p:cTn id="7" dur="300" fill="hold"/>
                                        <p:tgtEl>
                                          <p:spTgt spid="1503234">
                                            <p:txEl>
                                              <p:pRg st="0" end="0"/>
                                            </p:txEl>
                                          </p:spTgt>
                                        </p:tgtEl>
                                        <p:attrNameLst>
                                          <p:attrName>ppt_x</p:attrName>
                                        </p:attrNameLst>
                                      </p:cBhvr>
                                      <p:tavLst>
                                        <p:tav tm="0">
                                          <p:val>
                                            <p:strVal val="#ppt_x"/>
                                          </p:val>
                                        </p:tav>
                                        <p:tav tm="100000">
                                          <p:val>
                                            <p:strVal val="#ppt_x"/>
                                          </p:val>
                                        </p:tav>
                                      </p:tavLst>
                                    </p:anim>
                                    <p:anim calcmode="lin" valueType="num">
                                      <p:cBhvr additive="base">
                                        <p:cTn id="8" dur="300" fill="hold"/>
                                        <p:tgtEl>
                                          <p:spTgt spid="1503234">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3" fill="hold" grpId="0" nodeType="clickEffect">
                                  <p:stCondLst>
                                    <p:cond delay="0"/>
                                  </p:stCondLst>
                                  <p:iterate type="lt">
                                    <p:tmPct val="100000"/>
                                  </p:iterate>
                                  <p:childTnLst>
                                    <p:set>
                                      <p:cBhvr>
                                        <p:cTn id="12" dur="1" fill="hold">
                                          <p:stCondLst>
                                            <p:cond delay="0"/>
                                          </p:stCondLst>
                                        </p:cTn>
                                        <p:tgtEl>
                                          <p:spTgt spid="1503235">
                                            <p:txEl>
                                              <p:pRg st="0" end="0"/>
                                            </p:txEl>
                                          </p:spTgt>
                                        </p:tgtEl>
                                        <p:attrNameLst>
                                          <p:attrName>style.visibility</p:attrName>
                                        </p:attrNameLst>
                                      </p:cBhvr>
                                      <p:to>
                                        <p:strVal val="visible"/>
                                      </p:to>
                                    </p:set>
                                    <p:anim calcmode="lin" valueType="num">
                                      <p:cBhvr additive="base">
                                        <p:cTn id="13" dur="75" fill="hold"/>
                                        <p:tgtEl>
                                          <p:spTgt spid="1503235">
                                            <p:txEl>
                                              <p:pRg st="0" end="0"/>
                                            </p:txEl>
                                          </p:spTgt>
                                        </p:tgtEl>
                                        <p:attrNameLst>
                                          <p:attrName>ppt_x</p:attrName>
                                        </p:attrNameLst>
                                      </p:cBhvr>
                                      <p:tavLst>
                                        <p:tav tm="0">
                                          <p:val>
                                            <p:strVal val="1+#ppt_w/2"/>
                                          </p:val>
                                        </p:tav>
                                        <p:tav tm="100000">
                                          <p:val>
                                            <p:strVal val="#ppt_x"/>
                                          </p:val>
                                        </p:tav>
                                      </p:tavLst>
                                    </p:anim>
                                    <p:anim calcmode="lin" valueType="num">
                                      <p:cBhvr additive="base">
                                        <p:cTn id="14" dur="75" fill="hold"/>
                                        <p:tgtEl>
                                          <p:spTgt spid="1503235">
                                            <p:txEl>
                                              <p:pRg st="0" end="0"/>
                                            </p:txEl>
                                          </p:spTgt>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4" name="laser.wav"/>
                                        </p:tgtEl>
                                      </p:cMediaNode>
                                    </p:audio>
                                  </p:sub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3" fill="hold" grpId="0" nodeType="clickEffect">
                                  <p:stCondLst>
                                    <p:cond delay="0"/>
                                  </p:stCondLst>
                                  <p:iterate type="lt">
                                    <p:tmPct val="100000"/>
                                  </p:iterate>
                                  <p:childTnLst>
                                    <p:set>
                                      <p:cBhvr>
                                        <p:cTn id="18" dur="1" fill="hold">
                                          <p:stCondLst>
                                            <p:cond delay="0"/>
                                          </p:stCondLst>
                                        </p:cTn>
                                        <p:tgtEl>
                                          <p:spTgt spid="1503235">
                                            <p:txEl>
                                              <p:pRg st="1" end="1"/>
                                            </p:txEl>
                                          </p:spTgt>
                                        </p:tgtEl>
                                        <p:attrNameLst>
                                          <p:attrName>style.visibility</p:attrName>
                                        </p:attrNameLst>
                                      </p:cBhvr>
                                      <p:to>
                                        <p:strVal val="visible"/>
                                      </p:to>
                                    </p:set>
                                    <p:anim calcmode="lin" valueType="num">
                                      <p:cBhvr additive="base">
                                        <p:cTn id="19" dur="75" fill="hold"/>
                                        <p:tgtEl>
                                          <p:spTgt spid="1503235">
                                            <p:txEl>
                                              <p:pRg st="1" end="1"/>
                                            </p:txEl>
                                          </p:spTgt>
                                        </p:tgtEl>
                                        <p:attrNameLst>
                                          <p:attrName>ppt_x</p:attrName>
                                        </p:attrNameLst>
                                      </p:cBhvr>
                                      <p:tavLst>
                                        <p:tav tm="0">
                                          <p:val>
                                            <p:strVal val="1+#ppt_w/2"/>
                                          </p:val>
                                        </p:tav>
                                        <p:tav tm="100000">
                                          <p:val>
                                            <p:strVal val="#ppt_x"/>
                                          </p:val>
                                        </p:tav>
                                      </p:tavLst>
                                    </p:anim>
                                    <p:anim calcmode="lin" valueType="num">
                                      <p:cBhvr additive="base">
                                        <p:cTn id="20" dur="75" fill="hold"/>
                                        <p:tgtEl>
                                          <p:spTgt spid="1503235">
                                            <p:txEl>
                                              <p:pRg st="1" end="1"/>
                                            </p:txEl>
                                          </p:spTgt>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4" name="laser.wav"/>
                                        </p:tgtEl>
                                      </p:cMediaNode>
                                    </p:audio>
                                  </p:sub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3" fill="hold" grpId="0" nodeType="clickEffect">
                                  <p:stCondLst>
                                    <p:cond delay="0"/>
                                  </p:stCondLst>
                                  <p:iterate type="lt">
                                    <p:tmPct val="100000"/>
                                  </p:iterate>
                                  <p:childTnLst>
                                    <p:set>
                                      <p:cBhvr>
                                        <p:cTn id="24" dur="1" fill="hold">
                                          <p:stCondLst>
                                            <p:cond delay="0"/>
                                          </p:stCondLst>
                                        </p:cTn>
                                        <p:tgtEl>
                                          <p:spTgt spid="1503235">
                                            <p:txEl>
                                              <p:pRg st="2" end="2"/>
                                            </p:txEl>
                                          </p:spTgt>
                                        </p:tgtEl>
                                        <p:attrNameLst>
                                          <p:attrName>style.visibility</p:attrName>
                                        </p:attrNameLst>
                                      </p:cBhvr>
                                      <p:to>
                                        <p:strVal val="visible"/>
                                      </p:to>
                                    </p:set>
                                    <p:anim calcmode="lin" valueType="num">
                                      <p:cBhvr additive="base">
                                        <p:cTn id="25" dur="75" fill="hold"/>
                                        <p:tgtEl>
                                          <p:spTgt spid="1503235">
                                            <p:txEl>
                                              <p:pRg st="2" end="2"/>
                                            </p:txEl>
                                          </p:spTgt>
                                        </p:tgtEl>
                                        <p:attrNameLst>
                                          <p:attrName>ppt_x</p:attrName>
                                        </p:attrNameLst>
                                      </p:cBhvr>
                                      <p:tavLst>
                                        <p:tav tm="0">
                                          <p:val>
                                            <p:strVal val="1+#ppt_w/2"/>
                                          </p:val>
                                        </p:tav>
                                        <p:tav tm="100000">
                                          <p:val>
                                            <p:strVal val="#ppt_x"/>
                                          </p:val>
                                        </p:tav>
                                      </p:tavLst>
                                    </p:anim>
                                    <p:anim calcmode="lin" valueType="num">
                                      <p:cBhvr additive="base">
                                        <p:cTn id="26" dur="75" fill="hold"/>
                                        <p:tgtEl>
                                          <p:spTgt spid="1503235">
                                            <p:txEl>
                                              <p:pRg st="2" end="2"/>
                                            </p:txEl>
                                          </p:spTgt>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4" name="las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03234" grpId="0" build="p" autoUpdateAnimBg="0"/>
      <p:bldP spid="1503235" grpId="0" build="p" autoUpdateAnimBg="0"/>
    </p:bldLst>
  </p:timing>
</p:sld>
</file>

<file path=ppt/slides/slide219.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5A3237"/>
        </a:solidFill>
        <a:effectLst/>
      </p:bgPr>
    </p:bg>
    <p:spTree>
      <p:nvGrpSpPr>
        <p:cNvPr id="1" name=""/>
        <p:cNvGrpSpPr/>
        <p:nvPr/>
      </p:nvGrpSpPr>
      <p:grpSpPr>
        <a:xfrm>
          <a:off x="0" y="0"/>
          <a:ext cx="0" cy="0"/>
          <a:chOff x="0" y="0"/>
          <a:chExt cx="0" cy="0"/>
        </a:xfrm>
      </p:grpSpPr>
      <p:grpSp>
        <p:nvGrpSpPr>
          <p:cNvPr id="633858" name="Group 2">
            <a:extLst>
              <a:ext uri="{FF2B5EF4-FFF2-40B4-BE49-F238E27FC236}">
                <a16:creationId xmlns:a16="http://schemas.microsoft.com/office/drawing/2014/main" id="{B76D3C30-1EDC-4212-AE8C-F6B14CC5D64E}"/>
              </a:ext>
            </a:extLst>
          </p:cNvPr>
          <p:cNvGrpSpPr>
            <a:grpSpLocks/>
          </p:cNvGrpSpPr>
          <p:nvPr/>
        </p:nvGrpSpPr>
        <p:grpSpPr bwMode="auto">
          <a:xfrm>
            <a:off x="3055939" y="1143000"/>
            <a:ext cx="4638675" cy="4876800"/>
            <a:chOff x="1061" y="999"/>
            <a:chExt cx="3215" cy="3215"/>
          </a:xfrm>
        </p:grpSpPr>
        <p:pic>
          <p:nvPicPr>
            <p:cNvPr id="633864" name="Picture 3" descr="Rectangle 9_pptX">
              <a:extLst>
                <a:ext uri="{FF2B5EF4-FFF2-40B4-BE49-F238E27FC236}">
                  <a16:creationId xmlns:a16="http://schemas.microsoft.com/office/drawing/2014/main" id="{64DA034D-FF4B-4C52-A459-306A2A9C6F86}"/>
                </a:ext>
              </a:extLst>
            </p:cNvPr>
            <p:cNvPicPr>
              <a:picLocks noChangeAspect="1" noChangeArrowheads="1"/>
            </p:cNvPicPr>
            <p:nvPr>
              <p:custDataLst>
                <p:tags r:id="rId4"/>
              </p:custDataLst>
            </p:nvPr>
          </p:nvPicPr>
          <p:blipFill>
            <a:blip r:embed="rId7">
              <a:extLst>
                <a:ext uri="{28A0092B-C50C-407E-A947-70E740481C1C}">
                  <a14:useLocalDpi xmlns:a14="http://schemas.microsoft.com/office/drawing/2010/main" val="0"/>
                </a:ext>
              </a:extLst>
            </a:blip>
            <a:srcRect/>
            <a:stretch>
              <a:fillRect/>
            </a:stretch>
          </p:blipFill>
          <p:spPr bwMode="auto">
            <a:xfrm>
              <a:off x="1061" y="999"/>
              <a:ext cx="3215" cy="3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3865" name="Rectangle 4" descr="Small confetti">
              <a:extLst>
                <a:ext uri="{FF2B5EF4-FFF2-40B4-BE49-F238E27FC236}">
                  <a16:creationId xmlns:a16="http://schemas.microsoft.com/office/drawing/2014/main" id="{7AF801FA-2A88-4BBC-A8D9-07EF06AFA372}"/>
                </a:ext>
              </a:extLst>
            </p:cNvPr>
            <p:cNvSpPr>
              <a:spLocks noChangeArrowheads="1"/>
            </p:cNvSpPr>
            <p:nvPr/>
          </p:nvSpPr>
          <p:spPr bwMode="auto">
            <a:xfrm>
              <a:off x="1200" y="1008"/>
              <a:ext cx="3072" cy="3072"/>
            </a:xfrm>
            <a:prstGeom prst="rect">
              <a:avLst/>
            </a:prstGeom>
            <a:pattFill prst="smConfetti">
              <a:fgClr>
                <a:srgbClr val="918264"/>
              </a:fgClr>
              <a:bgClr>
                <a:srgbClr val="A59B7D"/>
              </a:bgClr>
            </a:pattFill>
            <a:ln w="28575">
              <a:solidFill>
                <a:srgbClr val="918264"/>
              </a:solidFill>
              <a:miter lim="800000"/>
              <a:headEnd/>
              <a:tailEnd/>
            </a:ln>
          </p:spPr>
          <p:txBody>
            <a:bodyPr wrap="none" anchor="ct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grpSp>
      <p:sp>
        <p:nvSpPr>
          <p:cNvPr id="1505285" name="Rectangle 5">
            <a:extLst>
              <a:ext uri="{FF2B5EF4-FFF2-40B4-BE49-F238E27FC236}">
                <a16:creationId xmlns:a16="http://schemas.microsoft.com/office/drawing/2014/main" id="{B14AB1D2-2A3E-428E-A4C4-6E6B2D776C4F}"/>
              </a:ext>
            </a:extLst>
          </p:cNvPr>
          <p:cNvSpPr>
            <a:spLocks noGrp="1" noChangeArrowheads="1"/>
          </p:cNvSpPr>
          <p:nvPr>
            <p:ph type="title"/>
          </p:nvPr>
        </p:nvSpPr>
        <p:spPr>
          <a:xfrm>
            <a:off x="1801814" y="1219200"/>
            <a:ext cx="1108075" cy="4648200"/>
          </a:xfrm>
          <a:effectLst>
            <a:outerShdw dist="17961" dir="8100000" algn="ctr" rotWithShape="0">
              <a:schemeClr val="tx1"/>
            </a:outerShdw>
          </a:effectLst>
        </p:spPr>
        <p:txBody>
          <a:bodyPr/>
          <a:lstStyle/>
          <a:p>
            <a:pPr algn="dist" eaLnBrk="1" hangingPunct="1">
              <a:lnSpc>
                <a:spcPct val="85000"/>
              </a:lnSpc>
              <a:defRPr/>
            </a:pPr>
            <a:r>
              <a:rPr lang="en-US">
                <a:solidFill>
                  <a:srgbClr val="FF3300"/>
                </a:solidFill>
              </a:rPr>
              <a:t>T</a:t>
            </a:r>
            <a:br>
              <a:rPr lang="en-US">
                <a:solidFill>
                  <a:srgbClr val="FF3300"/>
                </a:solidFill>
              </a:rPr>
            </a:br>
            <a:r>
              <a:rPr lang="en-US">
                <a:solidFill>
                  <a:srgbClr val="FF3300"/>
                </a:solidFill>
              </a:rPr>
              <a:t>h</a:t>
            </a:r>
            <a:br>
              <a:rPr lang="en-US">
                <a:solidFill>
                  <a:srgbClr val="FF3300"/>
                </a:solidFill>
              </a:rPr>
            </a:br>
            <a:r>
              <a:rPr lang="en-US">
                <a:solidFill>
                  <a:srgbClr val="FF3300"/>
                </a:solidFill>
              </a:rPr>
              <a:t>e</a:t>
            </a:r>
            <a:br>
              <a:rPr lang="en-US">
                <a:solidFill>
                  <a:srgbClr val="FF3300"/>
                </a:solidFill>
              </a:rPr>
            </a:br>
            <a:r>
              <a:rPr lang="en-US">
                <a:solidFill>
                  <a:srgbClr val="FF3300"/>
                </a:solidFill>
              </a:rPr>
              <a:t>m</a:t>
            </a:r>
            <a:br>
              <a:rPr lang="en-US">
                <a:solidFill>
                  <a:srgbClr val="FF3300"/>
                </a:solidFill>
              </a:rPr>
            </a:br>
            <a:r>
              <a:rPr lang="en-US">
                <a:solidFill>
                  <a:srgbClr val="FF3300"/>
                </a:solidFill>
              </a:rPr>
              <a:t>e</a:t>
            </a:r>
          </a:p>
        </p:txBody>
      </p:sp>
      <p:sp>
        <p:nvSpPr>
          <p:cNvPr id="1505286" name="Rectangle 6">
            <a:extLst>
              <a:ext uri="{FF2B5EF4-FFF2-40B4-BE49-F238E27FC236}">
                <a16:creationId xmlns:a16="http://schemas.microsoft.com/office/drawing/2014/main" id="{9F82B5D6-1823-44B2-8AE4-71E55F53C474}"/>
              </a:ext>
            </a:extLst>
          </p:cNvPr>
          <p:cNvSpPr>
            <a:spLocks noGrp="1" noChangeArrowheads="1"/>
          </p:cNvSpPr>
          <p:nvPr>
            <p:ph type="body" idx="1"/>
          </p:nvPr>
        </p:nvSpPr>
        <p:spPr>
          <a:xfrm>
            <a:off x="3255964" y="1219200"/>
            <a:ext cx="4433887" cy="5257800"/>
          </a:xfrm>
        </p:spPr>
        <p:txBody>
          <a:bodyPr anchor="ctr"/>
          <a:lstStyle/>
          <a:p>
            <a:pPr eaLnBrk="1" hangingPunct="1">
              <a:defRPr/>
            </a:pPr>
            <a:r>
              <a:rPr lang="en-US" sz="3600" b="1">
                <a:solidFill>
                  <a:srgbClr val="A50021"/>
                </a:solidFill>
                <a:effectLst>
                  <a:outerShdw blurRad="38100" dist="38100" dir="2700000" algn="tl">
                    <a:srgbClr val="000000"/>
                  </a:outerShdw>
                </a:effectLst>
              </a:rPr>
              <a:t>We’ll use Paul’s teachings in Romans</a:t>
            </a:r>
          </a:p>
          <a:p>
            <a:pPr eaLnBrk="1" hangingPunct="1">
              <a:spcBef>
                <a:spcPct val="0"/>
              </a:spcBef>
              <a:buFontTx/>
              <a:buNone/>
              <a:defRPr/>
            </a:pPr>
            <a:r>
              <a:rPr lang="en-US" sz="3600" b="1">
                <a:solidFill>
                  <a:srgbClr val="A50021"/>
                </a:solidFill>
                <a:effectLst>
                  <a:outerShdw blurRad="38100" dist="38100" dir="2700000" algn="tl">
                    <a:srgbClr val="000000"/>
                  </a:outerShdw>
                </a:effectLst>
              </a:rPr>
              <a:t>	to motivate transformation  of your inner values.</a:t>
            </a:r>
          </a:p>
        </p:txBody>
      </p:sp>
      <p:pic>
        <p:nvPicPr>
          <p:cNvPr id="633861" name="Picture 7" descr="Picture 5_pptX">
            <a:extLst>
              <a:ext uri="{FF2B5EF4-FFF2-40B4-BE49-F238E27FC236}">
                <a16:creationId xmlns:a16="http://schemas.microsoft.com/office/drawing/2014/main" id="{C557A438-BBFC-4365-A847-DE0F80134B43}"/>
              </a:ext>
            </a:extLst>
          </p:cNvPr>
          <p:cNvPicPr>
            <a:picLocks noChangeAspect="1" noChangeArrowheads="1"/>
          </p:cNvPicPr>
          <p:nvPr>
            <p:custDataLst>
              <p:tags r:id="rId1"/>
            </p:custDataLst>
          </p:nvPr>
        </p:nvPicPr>
        <p:blipFill>
          <a:blip r:embed="rId8">
            <a:extLst>
              <a:ext uri="{28A0092B-C50C-407E-A947-70E740481C1C}">
                <a14:useLocalDpi xmlns:a14="http://schemas.microsoft.com/office/drawing/2010/main" val="0"/>
              </a:ext>
            </a:extLst>
          </a:blip>
          <a:srcRect/>
          <a:stretch>
            <a:fillRect/>
          </a:stretch>
        </p:blipFill>
        <p:spPr bwMode="auto">
          <a:xfrm>
            <a:off x="8029575" y="1600200"/>
            <a:ext cx="229235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3862" name="Picture 8" descr="world-of-mind" hidden="1">
            <a:extLst>
              <a:ext uri="{FF2B5EF4-FFF2-40B4-BE49-F238E27FC236}">
                <a16:creationId xmlns:a16="http://schemas.microsoft.com/office/drawing/2014/main" id="{E35B1D9F-70BC-4018-8D40-268510A82ED3}"/>
              </a:ext>
            </a:extLst>
          </p:cNvPr>
          <p:cNvPicPr>
            <a:picLocks noChangeAspect="1" noChangeArrowheads="1"/>
          </p:cNvPicPr>
          <p:nvPr>
            <p:custDataLst>
              <p:tags r:id="rId2"/>
            </p:custDataLst>
          </p:nvPr>
        </p:nvPicPr>
        <p:blipFill>
          <a:blip r:embed="rId9">
            <a:extLst>
              <a:ext uri="{28A0092B-C50C-407E-A947-70E740481C1C}">
                <a14:useLocalDpi xmlns:a14="http://schemas.microsoft.com/office/drawing/2010/main" val="0"/>
              </a:ext>
            </a:extLst>
          </a:blip>
          <a:srcRect l="4517" t="3944" r="4517" b="3944"/>
          <a:stretch>
            <a:fillRect/>
          </a:stretch>
        </p:blipFill>
        <p:spPr bwMode="auto">
          <a:xfrm>
            <a:off x="8350250" y="1600201"/>
            <a:ext cx="2109788" cy="240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3863" name="Rectangle 9" descr="Small confetti" hidden="1">
            <a:extLst>
              <a:ext uri="{FF2B5EF4-FFF2-40B4-BE49-F238E27FC236}">
                <a16:creationId xmlns:a16="http://schemas.microsoft.com/office/drawing/2014/main" id="{BD132DA5-77F6-4A17-966E-EB6833BA7484}"/>
              </a:ext>
            </a:extLst>
          </p:cNvPr>
          <p:cNvSpPr>
            <a:spLocks noChangeArrowheads="1"/>
          </p:cNvSpPr>
          <p:nvPr>
            <p:custDataLst>
              <p:tags r:id="rId3"/>
            </p:custDataLst>
          </p:nvPr>
        </p:nvSpPr>
        <p:spPr bwMode="auto">
          <a:xfrm>
            <a:off x="3255964" y="1600200"/>
            <a:ext cx="4433887" cy="4876800"/>
          </a:xfrm>
          <a:prstGeom prst="rect">
            <a:avLst/>
          </a:prstGeom>
          <a:pattFill prst="smConfetti">
            <a:fgClr>
              <a:srgbClr val="918264"/>
            </a:fgClr>
            <a:bgClr>
              <a:srgbClr val="A59B7D"/>
            </a:bgClr>
          </a:pattFill>
          <a:ln w="28575">
            <a:solidFill>
              <a:srgbClr val="918264"/>
            </a:solidFill>
            <a:miter lim="800000"/>
            <a:headEnd/>
            <a:tailEnd/>
          </a:ln>
        </p:spPr>
        <p:txBody>
          <a:bodyPr wrap="none" anchor="ct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150528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 presetClass="entr" presetSubtype="8" fill="hold" grpId="0" nodeType="clickEffect">
                                  <p:stCondLst>
                                    <p:cond delay="0"/>
                                  </p:stCondLst>
                                  <p:childTnLst>
                                    <p:set>
                                      <p:cBhvr>
                                        <p:cTn id="10" dur="1" fill="hold">
                                          <p:stCondLst>
                                            <p:cond delay="0"/>
                                          </p:stCondLst>
                                        </p:cTn>
                                        <p:tgtEl>
                                          <p:spTgt spid="1505286">
                                            <p:txEl>
                                              <p:pRg st="0" end="0"/>
                                            </p:txEl>
                                          </p:spTgt>
                                        </p:tgtEl>
                                        <p:attrNameLst>
                                          <p:attrName>style.visibility</p:attrName>
                                        </p:attrNameLst>
                                      </p:cBhvr>
                                      <p:to>
                                        <p:strVal val="visible"/>
                                      </p:to>
                                    </p:set>
                                    <p:anim calcmode="lin" valueType="num">
                                      <p:cBhvr additive="base">
                                        <p:cTn id="11" dur="500" fill="hold"/>
                                        <p:tgtEl>
                                          <p:spTgt spid="1505286">
                                            <p:txEl>
                                              <p:pRg st="0" end="0"/>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1505286">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8" fill="hold" grpId="0" nodeType="clickEffect">
                                  <p:stCondLst>
                                    <p:cond delay="0"/>
                                  </p:stCondLst>
                                  <p:childTnLst>
                                    <p:set>
                                      <p:cBhvr>
                                        <p:cTn id="16" dur="1" fill="hold">
                                          <p:stCondLst>
                                            <p:cond delay="0"/>
                                          </p:stCondLst>
                                        </p:cTn>
                                        <p:tgtEl>
                                          <p:spTgt spid="1505286">
                                            <p:txEl>
                                              <p:pRg st="1" end="1"/>
                                            </p:txEl>
                                          </p:spTgt>
                                        </p:tgtEl>
                                        <p:attrNameLst>
                                          <p:attrName>style.visibility</p:attrName>
                                        </p:attrNameLst>
                                      </p:cBhvr>
                                      <p:to>
                                        <p:strVal val="visible"/>
                                      </p:to>
                                    </p:set>
                                    <p:anim calcmode="lin" valueType="num">
                                      <p:cBhvr additive="base">
                                        <p:cTn id="17" dur="500" fill="hold"/>
                                        <p:tgtEl>
                                          <p:spTgt spid="1505286">
                                            <p:txEl>
                                              <p:pRg st="1" end="1"/>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1505286">
                                            <p:txEl>
                                              <p:pRg st="1" end="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05285" grpId="0" autoUpdateAnimBg="0"/>
      <p:bldP spid="1505286" grpId="0" build="p" autoUpdateAnimBg="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76FCD548-2A74-4CE0-8A72-86039EC5ED7B}"/>
              </a:ext>
            </a:extLst>
          </p:cNvPr>
          <p:cNvSpPr>
            <a:spLocks noGrp="1" noChangeArrowheads="1"/>
          </p:cNvSpPr>
          <p:nvPr>
            <p:ph type="title"/>
          </p:nvPr>
        </p:nvSpPr>
        <p:spPr/>
        <p:txBody>
          <a:bodyPr/>
          <a:lstStyle/>
          <a:p>
            <a:pPr>
              <a:defRPr/>
            </a:pPr>
            <a:r>
              <a:rPr lang="en-US" sz="4000" b="1">
                <a:solidFill>
                  <a:srgbClr val="FDB1BE"/>
                </a:solidFill>
              </a:rPr>
              <a:t>A Partnership</a:t>
            </a:r>
            <a:r>
              <a:rPr lang="en-US" sz="4000" b="1"/>
              <a:t> – </a:t>
            </a:r>
            <a:br>
              <a:rPr lang="en-US" sz="4000" b="1"/>
            </a:br>
            <a:r>
              <a:rPr lang="en-US" sz="4000" b="1"/>
              <a:t>“Work together”</a:t>
            </a:r>
            <a:r>
              <a:rPr lang="en-US" sz="4000"/>
              <a:t> </a:t>
            </a:r>
          </a:p>
        </p:txBody>
      </p:sp>
      <p:sp>
        <p:nvSpPr>
          <p:cNvPr id="41987" name="Rectangle 3">
            <a:extLst>
              <a:ext uri="{FF2B5EF4-FFF2-40B4-BE49-F238E27FC236}">
                <a16:creationId xmlns:a16="http://schemas.microsoft.com/office/drawing/2014/main" id="{DF31A776-3760-4C68-8042-D7DA236AC7CF}"/>
              </a:ext>
            </a:extLst>
          </p:cNvPr>
          <p:cNvSpPr>
            <a:spLocks noGrp="1" noChangeArrowheads="1"/>
          </p:cNvSpPr>
          <p:nvPr>
            <p:ph type="body" idx="1"/>
          </p:nvPr>
        </p:nvSpPr>
        <p:spPr>
          <a:xfrm>
            <a:off x="609600" y="2133600"/>
            <a:ext cx="10972800" cy="3886200"/>
          </a:xfrm>
        </p:spPr>
        <p:txBody>
          <a:bodyPr/>
          <a:lstStyle/>
          <a:p>
            <a:pPr>
              <a:lnSpc>
                <a:spcPct val="90000"/>
              </a:lnSpc>
              <a:defRPr/>
            </a:pPr>
            <a:r>
              <a:rPr lang="en-US" dirty="0"/>
              <a:t>“But I would that ye should understand, brethren, that the things which happened unto me </a:t>
            </a:r>
            <a:r>
              <a:rPr lang="en-US" i="1" dirty="0"/>
              <a:t>have fallen out rather unto the furtherance of the gospel”</a:t>
            </a:r>
            <a:r>
              <a:rPr lang="en-US" dirty="0"/>
              <a:t> (</a:t>
            </a:r>
            <a:r>
              <a:rPr lang="en-US" b="1" dirty="0"/>
              <a:t>Philippians 1:13;  2 Corinthians 11:23-28). </a:t>
            </a:r>
          </a:p>
          <a:p>
            <a:pPr>
              <a:lnSpc>
                <a:spcPct val="90000"/>
              </a:lnSpc>
              <a:defRPr/>
            </a:pPr>
            <a:r>
              <a:rPr lang="en-US" i="1" dirty="0"/>
              <a:t>Some brethren were more bold to speak God’s word </a:t>
            </a:r>
            <a:r>
              <a:rPr lang="en-US" dirty="0"/>
              <a:t>(</a:t>
            </a:r>
            <a:r>
              <a:rPr lang="en-US" b="1" dirty="0"/>
              <a:t>Philippians 1:14</a:t>
            </a:r>
            <a:r>
              <a:rPr lang="en-US" dirty="0"/>
              <a:t>).</a:t>
            </a:r>
            <a:endParaRPr lang="en-US" i="1" dirty="0"/>
          </a:p>
          <a:p>
            <a:pPr>
              <a:lnSpc>
                <a:spcPct val="90000"/>
              </a:lnSpc>
              <a:defRPr/>
            </a:pPr>
            <a:r>
              <a:rPr lang="en-US" i="1" dirty="0"/>
              <a:t>Some doors had closed but others had opened</a:t>
            </a:r>
            <a:r>
              <a:rPr lang="en-US" dirty="0"/>
              <a:t> – Caesar’s household (</a:t>
            </a:r>
            <a:r>
              <a:rPr lang="en-US" b="1" dirty="0"/>
              <a:t>Philippians 4:22</a:t>
            </a:r>
            <a:r>
              <a:rPr lang="en-US" dirty="0"/>
              <a:t>).</a:t>
            </a:r>
          </a:p>
          <a:p>
            <a:pPr>
              <a:lnSpc>
                <a:spcPct val="90000"/>
              </a:lnSpc>
              <a:defRPr/>
            </a:pPr>
            <a:endParaRPr lang="en-US" dirty="0"/>
          </a:p>
        </p:txBody>
      </p:sp>
    </p:spTree>
  </p:cSld>
  <p:clrMapOvr>
    <a:masterClrMapping/>
  </p:clrMapOvr>
  <p:transition spd="med">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41987">
                                            <p:txEl>
                                              <p:pRg st="0" end="0"/>
                                            </p:txEl>
                                          </p:spTgt>
                                        </p:tgtEl>
                                        <p:attrNameLst>
                                          <p:attrName>style.visibility</p:attrName>
                                        </p:attrNameLst>
                                      </p:cBhvr>
                                      <p:to>
                                        <p:strVal val="visible"/>
                                      </p:to>
                                    </p:set>
                                    <p:animEffect transition="in" filter="diamond(in)">
                                      <p:cBhvr>
                                        <p:cTn id="7" dur="2000"/>
                                        <p:tgtEl>
                                          <p:spTgt spid="4198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41987">
                                            <p:txEl>
                                              <p:pRg st="1" end="1"/>
                                            </p:txEl>
                                          </p:spTgt>
                                        </p:tgtEl>
                                        <p:attrNameLst>
                                          <p:attrName>style.visibility</p:attrName>
                                        </p:attrNameLst>
                                      </p:cBhvr>
                                      <p:to>
                                        <p:strVal val="visible"/>
                                      </p:to>
                                    </p:set>
                                    <p:animEffect transition="in" filter="diamond(in)">
                                      <p:cBhvr>
                                        <p:cTn id="12" dur="2000"/>
                                        <p:tgtEl>
                                          <p:spTgt spid="41987">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8" presetClass="entr" presetSubtype="16" fill="hold" grpId="0" nodeType="clickEffect">
                                  <p:stCondLst>
                                    <p:cond delay="0"/>
                                  </p:stCondLst>
                                  <p:childTnLst>
                                    <p:set>
                                      <p:cBhvr>
                                        <p:cTn id="16" dur="1" fill="hold">
                                          <p:stCondLst>
                                            <p:cond delay="0"/>
                                          </p:stCondLst>
                                        </p:cTn>
                                        <p:tgtEl>
                                          <p:spTgt spid="41987">
                                            <p:txEl>
                                              <p:pRg st="2" end="2"/>
                                            </p:txEl>
                                          </p:spTgt>
                                        </p:tgtEl>
                                        <p:attrNameLst>
                                          <p:attrName>style.visibility</p:attrName>
                                        </p:attrNameLst>
                                      </p:cBhvr>
                                      <p:to>
                                        <p:strVal val="visible"/>
                                      </p:to>
                                    </p:set>
                                    <p:animEffect transition="in" filter="diamond(in)">
                                      <p:cBhvr>
                                        <p:cTn id="17" dur="2000"/>
                                        <p:tgtEl>
                                          <p:spTgt spid="4198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87" grpId="0" build="p"/>
    </p:bldLst>
  </p:timing>
</p:sld>
</file>

<file path=ppt/slides/slide220.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5A3237"/>
        </a:solidFill>
        <a:effectLst/>
      </p:bgPr>
    </p:bg>
    <p:spTree>
      <p:nvGrpSpPr>
        <p:cNvPr id="1" name=""/>
        <p:cNvGrpSpPr/>
        <p:nvPr/>
      </p:nvGrpSpPr>
      <p:grpSpPr>
        <a:xfrm>
          <a:off x="0" y="0"/>
          <a:ext cx="0" cy="0"/>
          <a:chOff x="0" y="0"/>
          <a:chExt cx="0" cy="0"/>
        </a:xfrm>
      </p:grpSpPr>
      <p:grpSp>
        <p:nvGrpSpPr>
          <p:cNvPr id="634882" name="Group 2">
            <a:extLst>
              <a:ext uri="{FF2B5EF4-FFF2-40B4-BE49-F238E27FC236}">
                <a16:creationId xmlns:a16="http://schemas.microsoft.com/office/drawing/2014/main" id="{8437ED95-5716-45A9-B94C-4C86F19EE785}"/>
              </a:ext>
            </a:extLst>
          </p:cNvPr>
          <p:cNvGrpSpPr>
            <a:grpSpLocks/>
          </p:cNvGrpSpPr>
          <p:nvPr/>
        </p:nvGrpSpPr>
        <p:grpSpPr bwMode="auto">
          <a:xfrm>
            <a:off x="3055939" y="1447800"/>
            <a:ext cx="4638675" cy="5029200"/>
            <a:chOff x="1061" y="999"/>
            <a:chExt cx="3215" cy="3215"/>
          </a:xfrm>
        </p:grpSpPr>
        <p:pic>
          <p:nvPicPr>
            <p:cNvPr id="634886" name="Picture 3" descr="Rectangle 9_pptX">
              <a:extLst>
                <a:ext uri="{FF2B5EF4-FFF2-40B4-BE49-F238E27FC236}">
                  <a16:creationId xmlns:a16="http://schemas.microsoft.com/office/drawing/2014/main" id="{D173E115-5A3D-46C9-A2B8-0213B813DB93}"/>
                </a:ext>
              </a:extLst>
            </p:cNvPr>
            <p:cNvPicPr>
              <a:picLocks noChangeAspect="1" noChangeArrowheads="1"/>
            </p:cNvPicPr>
            <p:nvPr>
              <p:custDataLst>
                <p:tags r:id="rId2"/>
              </p:custDataLst>
            </p:nvPr>
          </p:nvPicPr>
          <p:blipFill>
            <a:blip r:embed="rId5">
              <a:extLst>
                <a:ext uri="{28A0092B-C50C-407E-A947-70E740481C1C}">
                  <a14:useLocalDpi xmlns:a14="http://schemas.microsoft.com/office/drawing/2010/main" val="0"/>
                </a:ext>
              </a:extLst>
            </a:blip>
            <a:srcRect/>
            <a:stretch>
              <a:fillRect/>
            </a:stretch>
          </p:blipFill>
          <p:spPr bwMode="auto">
            <a:xfrm>
              <a:off x="1061" y="999"/>
              <a:ext cx="3215" cy="3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887" name="Rectangle 4" descr="Small confetti">
              <a:extLst>
                <a:ext uri="{FF2B5EF4-FFF2-40B4-BE49-F238E27FC236}">
                  <a16:creationId xmlns:a16="http://schemas.microsoft.com/office/drawing/2014/main" id="{B25411A5-5332-424F-905F-6C4D168A0D16}"/>
                </a:ext>
              </a:extLst>
            </p:cNvPr>
            <p:cNvSpPr>
              <a:spLocks noChangeArrowheads="1"/>
            </p:cNvSpPr>
            <p:nvPr/>
          </p:nvSpPr>
          <p:spPr bwMode="auto">
            <a:xfrm>
              <a:off x="1200" y="1008"/>
              <a:ext cx="3072" cy="3072"/>
            </a:xfrm>
            <a:prstGeom prst="rect">
              <a:avLst/>
            </a:prstGeom>
            <a:pattFill prst="smConfetti">
              <a:fgClr>
                <a:srgbClr val="918264"/>
              </a:fgClr>
              <a:bgClr>
                <a:srgbClr val="A59B7D"/>
              </a:bgClr>
            </a:pattFill>
            <a:ln w="28575">
              <a:solidFill>
                <a:srgbClr val="918264"/>
              </a:solidFill>
              <a:miter lim="800000"/>
              <a:headEnd/>
              <a:tailEnd/>
            </a:ln>
          </p:spPr>
          <p:txBody>
            <a:bodyPr wrap="none" anchor="ct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grpSp>
      <p:sp>
        <p:nvSpPr>
          <p:cNvPr id="1511429" name="Rectangle 5">
            <a:extLst>
              <a:ext uri="{FF2B5EF4-FFF2-40B4-BE49-F238E27FC236}">
                <a16:creationId xmlns:a16="http://schemas.microsoft.com/office/drawing/2014/main" id="{FFA68F65-E976-4DA7-AF8B-9F0378463BBC}"/>
              </a:ext>
            </a:extLst>
          </p:cNvPr>
          <p:cNvSpPr>
            <a:spLocks noGrp="1" noChangeArrowheads="1"/>
          </p:cNvSpPr>
          <p:nvPr>
            <p:ph type="title"/>
          </p:nvPr>
        </p:nvSpPr>
        <p:spPr>
          <a:xfrm>
            <a:off x="1801814" y="1600200"/>
            <a:ext cx="1108075" cy="4876800"/>
          </a:xfrm>
          <a:effectLst>
            <a:outerShdw dist="17961" dir="8100000" algn="ctr" rotWithShape="0">
              <a:schemeClr val="tx1"/>
            </a:outerShdw>
          </a:effectLst>
        </p:spPr>
        <p:txBody>
          <a:bodyPr/>
          <a:lstStyle/>
          <a:p>
            <a:pPr algn="dist" eaLnBrk="1" hangingPunct="1">
              <a:lnSpc>
                <a:spcPct val="85000"/>
              </a:lnSpc>
              <a:defRPr/>
            </a:pPr>
            <a:r>
              <a:rPr lang="en-US">
                <a:solidFill>
                  <a:srgbClr val="FF3300"/>
                </a:solidFill>
              </a:rPr>
              <a:t>P</a:t>
            </a:r>
            <a:br>
              <a:rPr lang="en-US">
                <a:solidFill>
                  <a:srgbClr val="FF3300"/>
                </a:solidFill>
              </a:rPr>
            </a:br>
            <a:r>
              <a:rPr lang="en-US">
                <a:solidFill>
                  <a:srgbClr val="FF3300"/>
                </a:solidFill>
              </a:rPr>
              <a:t>r</a:t>
            </a:r>
            <a:br>
              <a:rPr lang="en-US">
                <a:solidFill>
                  <a:srgbClr val="FF3300"/>
                </a:solidFill>
              </a:rPr>
            </a:br>
            <a:r>
              <a:rPr lang="en-US">
                <a:solidFill>
                  <a:srgbClr val="FF3300"/>
                </a:solidFill>
              </a:rPr>
              <a:t>o</a:t>
            </a:r>
            <a:br>
              <a:rPr lang="en-US">
                <a:solidFill>
                  <a:srgbClr val="FF3300"/>
                </a:solidFill>
              </a:rPr>
            </a:br>
            <a:r>
              <a:rPr lang="en-US">
                <a:solidFill>
                  <a:srgbClr val="FF3300"/>
                </a:solidFill>
              </a:rPr>
              <a:t>p</a:t>
            </a:r>
            <a:br>
              <a:rPr lang="en-US">
                <a:solidFill>
                  <a:srgbClr val="FF3300"/>
                </a:solidFill>
              </a:rPr>
            </a:br>
            <a:r>
              <a:rPr lang="en-US">
                <a:solidFill>
                  <a:srgbClr val="FF3300"/>
                </a:solidFill>
              </a:rPr>
              <a:t>o</a:t>
            </a:r>
            <a:br>
              <a:rPr lang="en-US">
                <a:solidFill>
                  <a:srgbClr val="FF3300"/>
                </a:solidFill>
              </a:rPr>
            </a:br>
            <a:r>
              <a:rPr lang="en-US">
                <a:solidFill>
                  <a:srgbClr val="FF3300"/>
                </a:solidFill>
              </a:rPr>
              <a:t>s</a:t>
            </a:r>
            <a:br>
              <a:rPr lang="en-US">
                <a:solidFill>
                  <a:srgbClr val="FF3300"/>
                </a:solidFill>
              </a:rPr>
            </a:br>
            <a:r>
              <a:rPr lang="en-US">
                <a:solidFill>
                  <a:srgbClr val="FF3300"/>
                </a:solidFill>
              </a:rPr>
              <a:t>e</a:t>
            </a:r>
          </a:p>
        </p:txBody>
      </p:sp>
      <p:sp>
        <p:nvSpPr>
          <p:cNvPr id="1511430" name="Rectangle 6">
            <a:extLst>
              <a:ext uri="{FF2B5EF4-FFF2-40B4-BE49-F238E27FC236}">
                <a16:creationId xmlns:a16="http://schemas.microsoft.com/office/drawing/2014/main" id="{97AF9935-D77E-40DA-BA73-BC67B5ACEE18}"/>
              </a:ext>
            </a:extLst>
          </p:cNvPr>
          <p:cNvSpPr>
            <a:spLocks noGrp="1" noChangeArrowheads="1"/>
          </p:cNvSpPr>
          <p:nvPr>
            <p:ph type="body" idx="1"/>
          </p:nvPr>
        </p:nvSpPr>
        <p:spPr>
          <a:xfrm>
            <a:off x="3255964" y="1600200"/>
            <a:ext cx="4433887" cy="4876800"/>
          </a:xfrm>
        </p:spPr>
        <p:txBody>
          <a:bodyPr anchor="ctr"/>
          <a:lstStyle/>
          <a:p>
            <a:pPr eaLnBrk="1" hangingPunct="1">
              <a:defRPr/>
            </a:pPr>
            <a:r>
              <a:rPr lang="en-US" b="1">
                <a:solidFill>
                  <a:srgbClr val="A50021"/>
                </a:solidFill>
                <a:effectLst>
                  <a:outerShdw blurRad="38100" dist="38100" dir="2700000" algn="tl">
                    <a:srgbClr val="000000"/>
                  </a:outerShdw>
                </a:effectLst>
              </a:rPr>
              <a:t>You’ll become as different from this wicked world…</a:t>
            </a:r>
          </a:p>
          <a:p>
            <a:pPr eaLnBrk="1" hangingPunct="1">
              <a:spcBef>
                <a:spcPct val="0"/>
              </a:spcBef>
              <a:buFontTx/>
              <a:buNone/>
              <a:defRPr/>
            </a:pPr>
            <a:r>
              <a:rPr lang="en-US" b="1">
                <a:solidFill>
                  <a:srgbClr val="A50021"/>
                </a:solidFill>
                <a:effectLst>
                  <a:outerShdw blurRad="38100" dist="38100" dir="2700000" algn="tl">
                    <a:srgbClr val="000000"/>
                  </a:outerShdw>
                </a:effectLst>
              </a:rPr>
              <a:t>	as you make up your mind to be.</a:t>
            </a:r>
          </a:p>
        </p:txBody>
      </p:sp>
      <p:pic>
        <p:nvPicPr>
          <p:cNvPr id="634885" name="Picture 7" descr="Picture 5_pptX">
            <a:extLst>
              <a:ext uri="{FF2B5EF4-FFF2-40B4-BE49-F238E27FC236}">
                <a16:creationId xmlns:a16="http://schemas.microsoft.com/office/drawing/2014/main" id="{4D8C76BD-216F-4926-84B2-34CA22429FC4}"/>
              </a:ext>
            </a:extLst>
          </p:cNvPr>
          <p:cNvPicPr>
            <a:picLocks noChangeAspect="1" noChangeArrowheads="1"/>
          </p:cNvPicPr>
          <p:nvPr>
            <p:custDataLst>
              <p:tags r:id="rId1"/>
            </p:custDataLst>
          </p:nvPr>
        </p:nvPicPr>
        <p:blipFill>
          <a:blip r:embed="rId6">
            <a:extLst>
              <a:ext uri="{28A0092B-C50C-407E-A947-70E740481C1C}">
                <a14:useLocalDpi xmlns:a14="http://schemas.microsoft.com/office/drawing/2010/main" val="0"/>
              </a:ext>
            </a:extLst>
          </a:blip>
          <a:srcRect/>
          <a:stretch>
            <a:fillRect/>
          </a:stretch>
        </p:blipFill>
        <p:spPr bwMode="auto">
          <a:xfrm>
            <a:off x="8029575" y="1676400"/>
            <a:ext cx="229235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151142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 presetClass="entr" presetSubtype="8" fill="hold" grpId="0" nodeType="clickEffect">
                                  <p:stCondLst>
                                    <p:cond delay="0"/>
                                  </p:stCondLst>
                                  <p:childTnLst>
                                    <p:set>
                                      <p:cBhvr>
                                        <p:cTn id="10" dur="1" fill="hold">
                                          <p:stCondLst>
                                            <p:cond delay="0"/>
                                          </p:stCondLst>
                                        </p:cTn>
                                        <p:tgtEl>
                                          <p:spTgt spid="1511430">
                                            <p:txEl>
                                              <p:pRg st="0" end="0"/>
                                            </p:txEl>
                                          </p:spTgt>
                                        </p:tgtEl>
                                        <p:attrNameLst>
                                          <p:attrName>style.visibility</p:attrName>
                                        </p:attrNameLst>
                                      </p:cBhvr>
                                      <p:to>
                                        <p:strVal val="visible"/>
                                      </p:to>
                                    </p:set>
                                    <p:anim calcmode="lin" valueType="num">
                                      <p:cBhvr additive="base">
                                        <p:cTn id="11" dur="500" fill="hold"/>
                                        <p:tgtEl>
                                          <p:spTgt spid="1511430">
                                            <p:txEl>
                                              <p:pRg st="0" end="0"/>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1511430">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8" fill="hold" grpId="0" nodeType="clickEffect">
                                  <p:stCondLst>
                                    <p:cond delay="0"/>
                                  </p:stCondLst>
                                  <p:childTnLst>
                                    <p:set>
                                      <p:cBhvr>
                                        <p:cTn id="16" dur="1" fill="hold">
                                          <p:stCondLst>
                                            <p:cond delay="0"/>
                                          </p:stCondLst>
                                        </p:cTn>
                                        <p:tgtEl>
                                          <p:spTgt spid="1511430">
                                            <p:txEl>
                                              <p:pRg st="1" end="1"/>
                                            </p:txEl>
                                          </p:spTgt>
                                        </p:tgtEl>
                                        <p:attrNameLst>
                                          <p:attrName>style.visibility</p:attrName>
                                        </p:attrNameLst>
                                      </p:cBhvr>
                                      <p:to>
                                        <p:strVal val="visible"/>
                                      </p:to>
                                    </p:set>
                                    <p:anim calcmode="lin" valueType="num">
                                      <p:cBhvr additive="base">
                                        <p:cTn id="17" dur="500" fill="hold"/>
                                        <p:tgtEl>
                                          <p:spTgt spid="1511430">
                                            <p:txEl>
                                              <p:pRg st="1" end="1"/>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1511430">
                                            <p:txEl>
                                              <p:pRg st="1" end="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11429" grpId="0" autoUpdateAnimBg="0"/>
      <p:bldP spid="1511430" grpId="0" build="p" autoUpdateAnimBg="0"/>
    </p:bldLst>
  </p:timing>
</p:sld>
</file>

<file path=ppt/slides/slide221.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5A3237"/>
        </a:solidFill>
        <a:effectLst/>
      </p:bgPr>
    </p:bg>
    <p:spTree>
      <p:nvGrpSpPr>
        <p:cNvPr id="1" name=""/>
        <p:cNvGrpSpPr/>
        <p:nvPr/>
      </p:nvGrpSpPr>
      <p:grpSpPr>
        <a:xfrm>
          <a:off x="0" y="0"/>
          <a:ext cx="0" cy="0"/>
          <a:chOff x="0" y="0"/>
          <a:chExt cx="0" cy="0"/>
        </a:xfrm>
      </p:grpSpPr>
      <p:grpSp>
        <p:nvGrpSpPr>
          <p:cNvPr id="635906" name="Group 2">
            <a:extLst>
              <a:ext uri="{FF2B5EF4-FFF2-40B4-BE49-F238E27FC236}">
                <a16:creationId xmlns:a16="http://schemas.microsoft.com/office/drawing/2014/main" id="{757CA69D-98FA-4AF6-B141-03A59B664BC9}"/>
              </a:ext>
            </a:extLst>
          </p:cNvPr>
          <p:cNvGrpSpPr>
            <a:grpSpLocks/>
          </p:cNvGrpSpPr>
          <p:nvPr/>
        </p:nvGrpSpPr>
        <p:grpSpPr bwMode="auto">
          <a:xfrm>
            <a:off x="3055939" y="1371600"/>
            <a:ext cx="4638675" cy="5029200"/>
            <a:chOff x="1061" y="999"/>
            <a:chExt cx="3215" cy="3215"/>
          </a:xfrm>
        </p:grpSpPr>
        <p:pic>
          <p:nvPicPr>
            <p:cNvPr id="635909" name="Picture 3" descr="Rectangle 9_pptX">
              <a:extLst>
                <a:ext uri="{FF2B5EF4-FFF2-40B4-BE49-F238E27FC236}">
                  <a16:creationId xmlns:a16="http://schemas.microsoft.com/office/drawing/2014/main" id="{3C52446D-C188-496A-ACFD-5F940E384899}"/>
                </a:ext>
              </a:extLst>
            </p:cNvPr>
            <p:cNvPicPr>
              <a:picLocks noChangeAspect="1" noChangeArrowheads="1"/>
            </p:cNvPicPr>
            <p:nvPr>
              <p:custDataLst>
                <p:tags r:id="rId2"/>
              </p:custDataLst>
            </p:nvPr>
          </p:nvPicPr>
          <p:blipFill>
            <a:blip r:embed="rId5">
              <a:extLst>
                <a:ext uri="{28A0092B-C50C-407E-A947-70E740481C1C}">
                  <a14:useLocalDpi xmlns:a14="http://schemas.microsoft.com/office/drawing/2010/main" val="0"/>
                </a:ext>
              </a:extLst>
            </a:blip>
            <a:srcRect/>
            <a:stretch>
              <a:fillRect/>
            </a:stretch>
          </p:blipFill>
          <p:spPr bwMode="auto">
            <a:xfrm>
              <a:off x="1061" y="999"/>
              <a:ext cx="3215" cy="3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5910" name="Rectangle 4" descr="Small confetti">
              <a:extLst>
                <a:ext uri="{FF2B5EF4-FFF2-40B4-BE49-F238E27FC236}">
                  <a16:creationId xmlns:a16="http://schemas.microsoft.com/office/drawing/2014/main" id="{355FE0D9-73C1-4759-9B79-11681E7C86F0}"/>
                </a:ext>
              </a:extLst>
            </p:cNvPr>
            <p:cNvSpPr>
              <a:spLocks noChangeArrowheads="1"/>
            </p:cNvSpPr>
            <p:nvPr/>
          </p:nvSpPr>
          <p:spPr bwMode="auto">
            <a:xfrm>
              <a:off x="1200" y="1008"/>
              <a:ext cx="3072" cy="3072"/>
            </a:xfrm>
            <a:prstGeom prst="rect">
              <a:avLst/>
            </a:prstGeom>
            <a:pattFill prst="smConfetti">
              <a:fgClr>
                <a:srgbClr val="918264"/>
              </a:fgClr>
              <a:bgClr>
                <a:srgbClr val="A59B7D"/>
              </a:bgClr>
            </a:pattFill>
            <a:ln w="28575">
              <a:solidFill>
                <a:srgbClr val="918264"/>
              </a:solidFill>
              <a:miter lim="800000"/>
              <a:headEnd/>
              <a:tailEnd/>
            </a:ln>
          </p:spPr>
          <p:txBody>
            <a:bodyPr wrap="none" anchor="ct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grpSp>
      <p:sp>
        <p:nvSpPr>
          <p:cNvPr id="1519621" name="Rectangle 5">
            <a:extLst>
              <a:ext uri="{FF2B5EF4-FFF2-40B4-BE49-F238E27FC236}">
                <a16:creationId xmlns:a16="http://schemas.microsoft.com/office/drawing/2014/main" id="{6844109A-B513-4D8B-AE45-AE9D9C8E8422}"/>
              </a:ext>
            </a:extLst>
          </p:cNvPr>
          <p:cNvSpPr>
            <a:spLocks noGrp="1" noChangeArrowheads="1"/>
          </p:cNvSpPr>
          <p:nvPr>
            <p:ph type="body" idx="1"/>
          </p:nvPr>
        </p:nvSpPr>
        <p:spPr>
          <a:xfrm>
            <a:off x="3255964" y="1600200"/>
            <a:ext cx="4433887" cy="4876800"/>
          </a:xfrm>
        </p:spPr>
        <p:txBody>
          <a:bodyPr anchor="ctr"/>
          <a:lstStyle/>
          <a:p>
            <a:pPr eaLnBrk="1" hangingPunct="1">
              <a:defRPr/>
            </a:pPr>
            <a:r>
              <a:rPr lang="en-US" sz="3600" b="1" dirty="0">
                <a:solidFill>
                  <a:srgbClr val="A50021"/>
                </a:solidFill>
                <a:effectLst>
                  <a:outerShdw blurRad="38100" dist="38100" dir="2700000" algn="tl">
                    <a:srgbClr val="000000"/>
                  </a:outerShdw>
                </a:effectLst>
              </a:rPr>
              <a:t>Transformation of the mind is proof of genuine repentance.</a:t>
            </a:r>
          </a:p>
          <a:p>
            <a:pPr eaLnBrk="1" hangingPunct="1">
              <a:defRPr/>
            </a:pPr>
            <a:r>
              <a:rPr lang="en-US" sz="3600" b="1" dirty="0">
                <a:solidFill>
                  <a:srgbClr val="A50021"/>
                </a:solidFill>
                <a:effectLst>
                  <a:outerShdw blurRad="38100" dist="38100" dir="2700000" algn="tl">
                    <a:srgbClr val="000000"/>
                  </a:outerShdw>
                </a:effectLst>
              </a:rPr>
              <a:t>It is essential for nobler living.</a:t>
            </a:r>
          </a:p>
        </p:txBody>
      </p:sp>
      <p:pic>
        <p:nvPicPr>
          <p:cNvPr id="635908" name="Picture 6" descr="Picture 5_pptX">
            <a:extLst>
              <a:ext uri="{FF2B5EF4-FFF2-40B4-BE49-F238E27FC236}">
                <a16:creationId xmlns:a16="http://schemas.microsoft.com/office/drawing/2014/main" id="{A9185AC7-97C5-40E1-8870-1A444A361F10}"/>
              </a:ext>
            </a:extLst>
          </p:cNvPr>
          <p:cNvPicPr>
            <a:picLocks noChangeAspect="1" noChangeArrowheads="1"/>
          </p:cNvPicPr>
          <p:nvPr>
            <p:custDataLst>
              <p:tags r:id="rId1"/>
            </p:custDataLst>
          </p:nvPr>
        </p:nvPicPr>
        <p:blipFill>
          <a:blip r:embed="rId6">
            <a:extLst>
              <a:ext uri="{28A0092B-C50C-407E-A947-70E740481C1C}">
                <a14:useLocalDpi xmlns:a14="http://schemas.microsoft.com/office/drawing/2010/main" val="0"/>
              </a:ext>
            </a:extLst>
          </a:blip>
          <a:srcRect/>
          <a:stretch>
            <a:fillRect/>
          </a:stretch>
        </p:blipFill>
        <p:spPr bwMode="auto">
          <a:xfrm>
            <a:off x="8029575" y="1600200"/>
            <a:ext cx="2292350" cy="260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519621">
                                            <p:txEl>
                                              <p:pRg st="0" end="0"/>
                                            </p:txEl>
                                          </p:spTgt>
                                        </p:tgtEl>
                                        <p:attrNameLst>
                                          <p:attrName>style.visibility</p:attrName>
                                        </p:attrNameLst>
                                      </p:cBhvr>
                                      <p:to>
                                        <p:strVal val="visible"/>
                                      </p:to>
                                    </p:set>
                                    <p:anim calcmode="lin" valueType="num">
                                      <p:cBhvr additive="base">
                                        <p:cTn id="7" dur="500" fill="hold"/>
                                        <p:tgtEl>
                                          <p:spTgt spid="1519621">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519621">
                                            <p:txEl>
                                              <p:pRg st="0" end="0"/>
                                            </p:txEl>
                                          </p:spTgt>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1519621">
                                            <p:txEl>
                                              <p:pRg st="1" end="1"/>
                                            </p:txEl>
                                          </p:spTgt>
                                        </p:tgtEl>
                                        <p:attrNameLst>
                                          <p:attrName>style.visibility</p:attrName>
                                        </p:attrNameLst>
                                      </p:cBhvr>
                                      <p:to>
                                        <p:strVal val="visible"/>
                                      </p:to>
                                    </p:set>
                                    <p:anim calcmode="lin" valueType="num">
                                      <p:cBhvr additive="base">
                                        <p:cTn id="12" dur="500" fill="hold"/>
                                        <p:tgtEl>
                                          <p:spTgt spid="1519621">
                                            <p:txEl>
                                              <p:pRg st="1" end="1"/>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1519621">
                                            <p:txEl>
                                              <p:pRg st="1" end="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19621" grpId="0" build="p" autoUpdateAnimBg="0" advAuto="0"/>
    </p:bldLst>
  </p:timing>
</p:sld>
</file>

<file path=ppt/slides/slide222.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5A3237"/>
        </a:solidFill>
        <a:effectLst/>
      </p:bgPr>
    </p:bg>
    <p:spTree>
      <p:nvGrpSpPr>
        <p:cNvPr id="1" name=""/>
        <p:cNvGrpSpPr/>
        <p:nvPr/>
      </p:nvGrpSpPr>
      <p:grpSpPr>
        <a:xfrm>
          <a:off x="0" y="0"/>
          <a:ext cx="0" cy="0"/>
          <a:chOff x="0" y="0"/>
          <a:chExt cx="0" cy="0"/>
        </a:xfrm>
      </p:grpSpPr>
      <p:grpSp>
        <p:nvGrpSpPr>
          <p:cNvPr id="636930" name="Group 2">
            <a:extLst>
              <a:ext uri="{FF2B5EF4-FFF2-40B4-BE49-F238E27FC236}">
                <a16:creationId xmlns:a16="http://schemas.microsoft.com/office/drawing/2014/main" id="{4003069A-4CDF-4911-890D-883A3916A354}"/>
              </a:ext>
            </a:extLst>
          </p:cNvPr>
          <p:cNvGrpSpPr>
            <a:grpSpLocks/>
          </p:cNvGrpSpPr>
          <p:nvPr/>
        </p:nvGrpSpPr>
        <p:grpSpPr bwMode="auto">
          <a:xfrm>
            <a:off x="3055939" y="1447800"/>
            <a:ext cx="4638675" cy="5257800"/>
            <a:chOff x="1061" y="999"/>
            <a:chExt cx="3215" cy="3215"/>
          </a:xfrm>
        </p:grpSpPr>
        <p:pic>
          <p:nvPicPr>
            <p:cNvPr id="636934" name="Picture 3" descr="Rectangle 9_pptX">
              <a:extLst>
                <a:ext uri="{FF2B5EF4-FFF2-40B4-BE49-F238E27FC236}">
                  <a16:creationId xmlns:a16="http://schemas.microsoft.com/office/drawing/2014/main" id="{A107CB22-59B3-4B65-B75C-3A70F0ED970C}"/>
                </a:ext>
              </a:extLst>
            </p:cNvPr>
            <p:cNvPicPr>
              <a:picLocks noChangeAspect="1" noChangeArrowheads="1"/>
            </p:cNvPicPr>
            <p:nvPr>
              <p:custDataLst>
                <p:tags r:id="rId2"/>
              </p:custDataLst>
            </p:nvPr>
          </p:nvPicPr>
          <p:blipFill>
            <a:blip r:embed="rId5">
              <a:extLst>
                <a:ext uri="{28A0092B-C50C-407E-A947-70E740481C1C}">
                  <a14:useLocalDpi xmlns:a14="http://schemas.microsoft.com/office/drawing/2010/main" val="0"/>
                </a:ext>
              </a:extLst>
            </a:blip>
            <a:srcRect/>
            <a:stretch>
              <a:fillRect/>
            </a:stretch>
          </p:blipFill>
          <p:spPr bwMode="auto">
            <a:xfrm>
              <a:off x="1061" y="999"/>
              <a:ext cx="3215" cy="3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6935" name="Rectangle 4" descr="Small confetti">
              <a:extLst>
                <a:ext uri="{FF2B5EF4-FFF2-40B4-BE49-F238E27FC236}">
                  <a16:creationId xmlns:a16="http://schemas.microsoft.com/office/drawing/2014/main" id="{212DF146-BD8E-419C-81C6-0AC30FFB2F0B}"/>
                </a:ext>
              </a:extLst>
            </p:cNvPr>
            <p:cNvSpPr>
              <a:spLocks noChangeArrowheads="1"/>
            </p:cNvSpPr>
            <p:nvPr/>
          </p:nvSpPr>
          <p:spPr bwMode="auto">
            <a:xfrm>
              <a:off x="1200" y="1008"/>
              <a:ext cx="3072" cy="3072"/>
            </a:xfrm>
            <a:prstGeom prst="rect">
              <a:avLst/>
            </a:prstGeom>
            <a:pattFill prst="smConfetti">
              <a:fgClr>
                <a:srgbClr val="918264"/>
              </a:fgClr>
              <a:bgClr>
                <a:srgbClr val="A59B7D"/>
              </a:bgClr>
            </a:pattFill>
            <a:ln w="28575">
              <a:solidFill>
                <a:srgbClr val="918264"/>
              </a:solidFill>
              <a:miter lim="800000"/>
              <a:headEnd/>
              <a:tailEnd/>
            </a:ln>
          </p:spPr>
          <p:txBody>
            <a:bodyPr wrap="none" anchor="ct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grpSp>
      <p:sp>
        <p:nvSpPr>
          <p:cNvPr id="1521669" name="Rectangle 5">
            <a:extLst>
              <a:ext uri="{FF2B5EF4-FFF2-40B4-BE49-F238E27FC236}">
                <a16:creationId xmlns:a16="http://schemas.microsoft.com/office/drawing/2014/main" id="{A41E541E-BC43-4B59-8F7D-FEE2684908D1}"/>
              </a:ext>
            </a:extLst>
          </p:cNvPr>
          <p:cNvSpPr>
            <a:spLocks noGrp="1" noChangeArrowheads="1"/>
          </p:cNvSpPr>
          <p:nvPr>
            <p:ph type="title"/>
          </p:nvPr>
        </p:nvSpPr>
        <p:spPr>
          <a:xfrm>
            <a:off x="1801814" y="1600200"/>
            <a:ext cx="1108075" cy="4876800"/>
          </a:xfrm>
          <a:effectLst>
            <a:outerShdw dist="17961" dir="8100000" algn="ctr" rotWithShape="0">
              <a:schemeClr val="tx1"/>
            </a:outerShdw>
          </a:effectLst>
        </p:spPr>
        <p:txBody>
          <a:bodyPr/>
          <a:lstStyle/>
          <a:p>
            <a:pPr algn="dist" eaLnBrk="1" hangingPunct="1">
              <a:lnSpc>
                <a:spcPct val="85000"/>
              </a:lnSpc>
              <a:defRPr/>
            </a:pPr>
            <a:r>
              <a:rPr lang="en-US">
                <a:solidFill>
                  <a:srgbClr val="FF3300"/>
                </a:solidFill>
              </a:rPr>
              <a:t>P</a:t>
            </a:r>
            <a:br>
              <a:rPr lang="en-US">
                <a:solidFill>
                  <a:srgbClr val="FF3300"/>
                </a:solidFill>
              </a:rPr>
            </a:br>
            <a:r>
              <a:rPr lang="en-US">
                <a:solidFill>
                  <a:srgbClr val="FF3300"/>
                </a:solidFill>
              </a:rPr>
              <a:t>o</a:t>
            </a:r>
            <a:br>
              <a:rPr lang="en-US">
                <a:solidFill>
                  <a:srgbClr val="FF3300"/>
                </a:solidFill>
              </a:rPr>
            </a:br>
            <a:r>
              <a:rPr lang="en-US">
                <a:solidFill>
                  <a:srgbClr val="FF3300"/>
                </a:solidFill>
              </a:rPr>
              <a:t>I</a:t>
            </a:r>
            <a:br>
              <a:rPr lang="en-US">
                <a:solidFill>
                  <a:srgbClr val="FF3300"/>
                </a:solidFill>
              </a:rPr>
            </a:br>
            <a:r>
              <a:rPr lang="en-US">
                <a:solidFill>
                  <a:srgbClr val="FF3300"/>
                </a:solidFill>
              </a:rPr>
              <a:t>n</a:t>
            </a:r>
            <a:br>
              <a:rPr lang="en-US">
                <a:solidFill>
                  <a:srgbClr val="FF3300"/>
                </a:solidFill>
              </a:rPr>
            </a:br>
            <a:r>
              <a:rPr lang="en-US">
                <a:solidFill>
                  <a:srgbClr val="FF3300"/>
                </a:solidFill>
              </a:rPr>
              <a:t>t</a:t>
            </a:r>
          </a:p>
        </p:txBody>
      </p:sp>
      <p:sp>
        <p:nvSpPr>
          <p:cNvPr id="1521670" name="Rectangle 6">
            <a:extLst>
              <a:ext uri="{FF2B5EF4-FFF2-40B4-BE49-F238E27FC236}">
                <a16:creationId xmlns:a16="http://schemas.microsoft.com/office/drawing/2014/main" id="{64BFD2D7-62DF-4176-95E1-3B4269F850EE}"/>
              </a:ext>
            </a:extLst>
          </p:cNvPr>
          <p:cNvSpPr>
            <a:spLocks noGrp="1" noChangeArrowheads="1"/>
          </p:cNvSpPr>
          <p:nvPr>
            <p:ph type="body" idx="1"/>
          </p:nvPr>
        </p:nvSpPr>
        <p:spPr>
          <a:xfrm>
            <a:off x="3255964" y="1600200"/>
            <a:ext cx="4433887" cy="4876800"/>
          </a:xfrm>
        </p:spPr>
        <p:txBody>
          <a:bodyPr anchor="ctr"/>
          <a:lstStyle/>
          <a:p>
            <a:pPr eaLnBrk="1" hangingPunct="1">
              <a:defRPr/>
            </a:pPr>
            <a:r>
              <a:rPr lang="en-US" b="1" dirty="0">
                <a:solidFill>
                  <a:srgbClr val="A50021"/>
                </a:solidFill>
                <a:effectLst>
                  <a:outerShdw blurRad="38100" dist="38100" dir="2700000" algn="tl">
                    <a:srgbClr val="000000"/>
                  </a:outerShdw>
                </a:effectLst>
              </a:rPr>
              <a:t>Do you want your life to become like His?</a:t>
            </a:r>
          </a:p>
          <a:p>
            <a:pPr eaLnBrk="1" hangingPunct="1">
              <a:defRPr/>
            </a:pPr>
            <a:r>
              <a:rPr lang="en-US" b="1" dirty="0">
                <a:solidFill>
                  <a:srgbClr val="A50021"/>
                </a:solidFill>
                <a:effectLst>
                  <a:outerShdw blurRad="38100" dist="38100" dir="2700000" algn="tl">
                    <a:srgbClr val="000000"/>
                  </a:outerShdw>
                </a:effectLst>
              </a:rPr>
              <a:t>Transform your thinking and values</a:t>
            </a:r>
          </a:p>
          <a:p>
            <a:pPr eaLnBrk="1" hangingPunct="1">
              <a:spcBef>
                <a:spcPct val="0"/>
              </a:spcBef>
              <a:buFontTx/>
              <a:buNone/>
              <a:defRPr/>
            </a:pPr>
            <a:r>
              <a:rPr lang="en-US" b="1" dirty="0">
                <a:solidFill>
                  <a:srgbClr val="A50021"/>
                </a:solidFill>
                <a:effectLst>
                  <a:outerShdw blurRad="38100" dist="38100" dir="2700000" algn="tl">
                    <a:srgbClr val="000000"/>
                  </a:outerShdw>
                </a:effectLst>
              </a:rPr>
              <a:t>	so </a:t>
            </a:r>
            <a:r>
              <a:rPr lang="en-US" b="1" dirty="0">
                <a:solidFill>
                  <a:srgbClr val="FF3300"/>
                </a:solidFill>
                <a:effectLst>
                  <a:outerShdw blurRad="38100" dist="38100" dir="2700000" algn="tl">
                    <a:srgbClr val="000000"/>
                  </a:outerShdw>
                </a:effectLst>
              </a:rPr>
              <a:t>they</a:t>
            </a:r>
            <a:r>
              <a:rPr lang="en-US" b="1" dirty="0">
                <a:solidFill>
                  <a:srgbClr val="A50021"/>
                </a:solidFill>
                <a:effectLst>
                  <a:outerShdw blurRad="38100" dist="38100" dir="2700000" algn="tl">
                    <a:srgbClr val="000000"/>
                  </a:outerShdw>
                </a:effectLst>
              </a:rPr>
              <a:t> are like His.</a:t>
            </a:r>
          </a:p>
        </p:txBody>
      </p:sp>
      <p:pic>
        <p:nvPicPr>
          <p:cNvPr id="636933" name="Picture 7" descr="Picture 5_pptX">
            <a:extLst>
              <a:ext uri="{FF2B5EF4-FFF2-40B4-BE49-F238E27FC236}">
                <a16:creationId xmlns:a16="http://schemas.microsoft.com/office/drawing/2014/main" id="{850BC386-F3B1-4ED9-98ED-C0BF27A10BC1}"/>
              </a:ext>
            </a:extLst>
          </p:cNvPr>
          <p:cNvPicPr>
            <a:picLocks noChangeAspect="1" noChangeArrowheads="1"/>
          </p:cNvPicPr>
          <p:nvPr>
            <p:custDataLst>
              <p:tags r:id="rId1"/>
            </p:custDataLst>
          </p:nvPr>
        </p:nvPicPr>
        <p:blipFill>
          <a:blip r:embed="rId6">
            <a:extLst>
              <a:ext uri="{28A0092B-C50C-407E-A947-70E740481C1C}">
                <a14:useLocalDpi xmlns:a14="http://schemas.microsoft.com/office/drawing/2010/main" val="0"/>
              </a:ext>
            </a:extLst>
          </a:blip>
          <a:srcRect/>
          <a:stretch>
            <a:fillRect/>
          </a:stretch>
        </p:blipFill>
        <p:spPr bwMode="auto">
          <a:xfrm>
            <a:off x="8029575" y="1600200"/>
            <a:ext cx="2292350" cy="260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152166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 presetClass="entr" presetSubtype="8" fill="hold" grpId="0" nodeType="clickEffect">
                                  <p:stCondLst>
                                    <p:cond delay="0"/>
                                  </p:stCondLst>
                                  <p:childTnLst>
                                    <p:set>
                                      <p:cBhvr>
                                        <p:cTn id="10" dur="1" fill="hold">
                                          <p:stCondLst>
                                            <p:cond delay="0"/>
                                          </p:stCondLst>
                                        </p:cTn>
                                        <p:tgtEl>
                                          <p:spTgt spid="1521670">
                                            <p:txEl>
                                              <p:pRg st="0" end="0"/>
                                            </p:txEl>
                                          </p:spTgt>
                                        </p:tgtEl>
                                        <p:attrNameLst>
                                          <p:attrName>style.visibility</p:attrName>
                                        </p:attrNameLst>
                                      </p:cBhvr>
                                      <p:to>
                                        <p:strVal val="visible"/>
                                      </p:to>
                                    </p:set>
                                    <p:anim calcmode="lin" valueType="num">
                                      <p:cBhvr additive="base">
                                        <p:cTn id="11" dur="500" fill="hold"/>
                                        <p:tgtEl>
                                          <p:spTgt spid="1521670">
                                            <p:txEl>
                                              <p:pRg st="0" end="0"/>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1521670">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8" fill="hold" grpId="0" nodeType="clickEffect">
                                  <p:stCondLst>
                                    <p:cond delay="0"/>
                                  </p:stCondLst>
                                  <p:childTnLst>
                                    <p:set>
                                      <p:cBhvr>
                                        <p:cTn id="16" dur="1" fill="hold">
                                          <p:stCondLst>
                                            <p:cond delay="0"/>
                                          </p:stCondLst>
                                        </p:cTn>
                                        <p:tgtEl>
                                          <p:spTgt spid="1521670">
                                            <p:txEl>
                                              <p:pRg st="1" end="1"/>
                                            </p:txEl>
                                          </p:spTgt>
                                        </p:tgtEl>
                                        <p:attrNameLst>
                                          <p:attrName>style.visibility</p:attrName>
                                        </p:attrNameLst>
                                      </p:cBhvr>
                                      <p:to>
                                        <p:strVal val="visible"/>
                                      </p:to>
                                    </p:set>
                                    <p:anim calcmode="lin" valueType="num">
                                      <p:cBhvr additive="base">
                                        <p:cTn id="17" dur="500" fill="hold"/>
                                        <p:tgtEl>
                                          <p:spTgt spid="1521670">
                                            <p:txEl>
                                              <p:pRg st="1" end="1"/>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1521670">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8" fill="hold" grpId="0" nodeType="clickEffect">
                                  <p:stCondLst>
                                    <p:cond delay="0"/>
                                  </p:stCondLst>
                                  <p:childTnLst>
                                    <p:set>
                                      <p:cBhvr>
                                        <p:cTn id="22" dur="1" fill="hold">
                                          <p:stCondLst>
                                            <p:cond delay="0"/>
                                          </p:stCondLst>
                                        </p:cTn>
                                        <p:tgtEl>
                                          <p:spTgt spid="1521670">
                                            <p:txEl>
                                              <p:pRg st="2" end="2"/>
                                            </p:txEl>
                                          </p:spTgt>
                                        </p:tgtEl>
                                        <p:attrNameLst>
                                          <p:attrName>style.visibility</p:attrName>
                                        </p:attrNameLst>
                                      </p:cBhvr>
                                      <p:to>
                                        <p:strVal val="visible"/>
                                      </p:to>
                                    </p:set>
                                    <p:anim calcmode="lin" valueType="num">
                                      <p:cBhvr additive="base">
                                        <p:cTn id="23" dur="500" fill="hold"/>
                                        <p:tgtEl>
                                          <p:spTgt spid="1521670">
                                            <p:txEl>
                                              <p:pRg st="2" end="2"/>
                                            </p:txEl>
                                          </p:spTgt>
                                        </p:tgtEl>
                                        <p:attrNameLst>
                                          <p:attrName>ppt_x</p:attrName>
                                        </p:attrNameLst>
                                      </p:cBhvr>
                                      <p:tavLst>
                                        <p:tav tm="0">
                                          <p:val>
                                            <p:strVal val="0-#ppt_w/2"/>
                                          </p:val>
                                        </p:tav>
                                        <p:tav tm="100000">
                                          <p:val>
                                            <p:strVal val="#ppt_x"/>
                                          </p:val>
                                        </p:tav>
                                      </p:tavLst>
                                    </p:anim>
                                    <p:anim calcmode="lin" valueType="num">
                                      <p:cBhvr additive="base">
                                        <p:cTn id="24" dur="500" fill="hold"/>
                                        <p:tgtEl>
                                          <p:spTgt spid="1521670">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21669" grpId="0" autoUpdateAnimBg="0"/>
      <p:bldP spid="1521670" grpId="0" build="p" autoUpdateAnimBg="0"/>
    </p:bldLst>
  </p:timing>
</p:sld>
</file>

<file path=ppt/slides/slide223.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5"/>
          <a:srcRect/>
          <a:tile tx="0" ty="0" sx="100000" sy="100000" flip="none" algn="tl"/>
        </a:blipFill>
        <a:effectLst/>
      </p:bgPr>
    </p:bg>
    <p:spTree>
      <p:nvGrpSpPr>
        <p:cNvPr id="1" name=""/>
        <p:cNvGrpSpPr/>
        <p:nvPr/>
      </p:nvGrpSpPr>
      <p:grpSpPr>
        <a:xfrm>
          <a:off x="0" y="0"/>
          <a:ext cx="0" cy="0"/>
          <a:chOff x="0" y="0"/>
          <a:chExt cx="0" cy="0"/>
        </a:xfrm>
      </p:grpSpPr>
      <p:sp>
        <p:nvSpPr>
          <p:cNvPr id="1527810" name="Rectangle 2">
            <a:extLst>
              <a:ext uri="{FF2B5EF4-FFF2-40B4-BE49-F238E27FC236}">
                <a16:creationId xmlns:a16="http://schemas.microsoft.com/office/drawing/2014/main" id="{18583497-D3ED-4B9B-B621-6FA81B37D155}"/>
              </a:ext>
            </a:extLst>
          </p:cNvPr>
          <p:cNvSpPr>
            <a:spLocks noGrp="1" noChangeArrowheads="1"/>
          </p:cNvSpPr>
          <p:nvPr>
            <p:ph type="title"/>
          </p:nvPr>
        </p:nvSpPr>
        <p:spPr>
          <a:xfrm>
            <a:off x="3581400" y="274638"/>
            <a:ext cx="8610600" cy="1143000"/>
          </a:xfrm>
        </p:spPr>
        <p:txBody>
          <a:bodyPr/>
          <a:lstStyle/>
          <a:p>
            <a:pPr eaLnBrk="1" hangingPunct="1">
              <a:defRPr/>
            </a:pPr>
            <a:r>
              <a:rPr lang="en-US" sz="7200" b="1" dirty="0">
                <a:effectLst>
                  <a:outerShdw blurRad="38100" dist="38100" dir="2700000" algn="tl">
                    <a:srgbClr val="FFFFFF"/>
                  </a:outerShdw>
                </a:effectLst>
                <a:latin typeface="Matisse ITC" pitchFamily="82" charset="0"/>
              </a:rPr>
              <a:t>God Renewed Judah</a:t>
            </a:r>
          </a:p>
        </p:txBody>
      </p:sp>
      <p:sp>
        <p:nvSpPr>
          <p:cNvPr id="1527811" name="Rectangle 3">
            <a:extLst>
              <a:ext uri="{FF2B5EF4-FFF2-40B4-BE49-F238E27FC236}">
                <a16:creationId xmlns:a16="http://schemas.microsoft.com/office/drawing/2014/main" id="{E8FAFFD0-8934-4912-81D3-FB99706B71A1}"/>
              </a:ext>
            </a:extLst>
          </p:cNvPr>
          <p:cNvSpPr>
            <a:spLocks noGrp="1" noChangeArrowheads="1"/>
          </p:cNvSpPr>
          <p:nvPr>
            <p:ph type="body" idx="1"/>
          </p:nvPr>
        </p:nvSpPr>
        <p:spPr>
          <a:xfrm>
            <a:off x="3124200" y="1981200"/>
            <a:ext cx="7543800" cy="4724400"/>
          </a:xfrm>
        </p:spPr>
        <p:txBody>
          <a:bodyPr/>
          <a:lstStyle/>
          <a:p>
            <a:pPr eaLnBrk="1" hangingPunct="1">
              <a:lnSpc>
                <a:spcPct val="90000"/>
              </a:lnSpc>
              <a:defRPr/>
            </a:pPr>
            <a:r>
              <a:rPr lang="en-US" sz="3600" b="1">
                <a:solidFill>
                  <a:srgbClr val="FF0066"/>
                </a:solidFill>
                <a:effectLst>
                  <a:outerShdw blurRad="38100" dist="38100" dir="2700000" algn="tl">
                    <a:srgbClr val="000000"/>
                  </a:outerShdw>
                </a:effectLst>
              </a:rPr>
              <a:t>Only a remnant</a:t>
            </a:r>
          </a:p>
          <a:p>
            <a:pPr eaLnBrk="1" hangingPunct="1">
              <a:lnSpc>
                <a:spcPct val="90000"/>
              </a:lnSpc>
              <a:defRPr/>
            </a:pPr>
            <a:r>
              <a:rPr lang="en-US" sz="3600" b="1">
                <a:solidFill>
                  <a:srgbClr val="FF0066"/>
                </a:solidFill>
                <a:effectLst>
                  <a:outerShdw blurRad="38100" dist="38100" dir="2700000" algn="tl">
                    <a:srgbClr val="000000"/>
                  </a:outerShdw>
                </a:effectLst>
              </a:rPr>
              <a:t>Three-step recovery:</a:t>
            </a:r>
          </a:p>
          <a:p>
            <a:pPr lvl="1" eaLnBrk="1" hangingPunct="1">
              <a:lnSpc>
                <a:spcPct val="90000"/>
              </a:lnSpc>
              <a:buFontTx/>
              <a:buNone/>
              <a:defRPr/>
            </a:pPr>
            <a:r>
              <a:rPr lang="en-US" sz="3600" b="1">
                <a:solidFill>
                  <a:srgbClr val="000000"/>
                </a:solidFill>
                <a:effectLst>
                  <a:outerShdw blurRad="38100" dist="38100" dir="2700000" algn="tl">
                    <a:srgbClr val="FFFFFF"/>
                  </a:outerShdw>
                </a:effectLst>
              </a:rPr>
              <a:t>1.</a:t>
            </a:r>
            <a:r>
              <a:rPr lang="en-US" sz="3600" b="1">
                <a:solidFill>
                  <a:srgbClr val="FF0066"/>
                </a:solidFill>
                <a:effectLst>
                  <a:outerShdw blurRad="38100" dist="38100" dir="2700000" algn="tl">
                    <a:srgbClr val="000000"/>
                  </a:outerShdw>
                </a:effectLst>
              </a:rPr>
              <a:t>	Sit there and remember </a:t>
            </a:r>
          </a:p>
          <a:p>
            <a:pPr lvl="1" eaLnBrk="1" hangingPunct="1">
              <a:lnSpc>
                <a:spcPct val="90000"/>
              </a:lnSpc>
              <a:buFontTx/>
              <a:buNone/>
              <a:defRPr/>
            </a:pPr>
            <a:r>
              <a:rPr lang="en-US" sz="3600" b="1">
                <a:solidFill>
                  <a:srgbClr val="000000"/>
                </a:solidFill>
                <a:effectLst>
                  <a:outerShdw blurRad="38100" dist="38100" dir="2700000" algn="tl">
                    <a:srgbClr val="FFFFFF"/>
                  </a:outerShdw>
                </a:effectLst>
              </a:rPr>
              <a:t>2.	</a:t>
            </a:r>
            <a:r>
              <a:rPr lang="en-US" sz="3600" b="1">
                <a:solidFill>
                  <a:srgbClr val="FF0066"/>
                </a:solidFill>
                <a:effectLst>
                  <a:outerShdw blurRad="38100" dist="38100" dir="2700000" algn="tl">
                    <a:srgbClr val="000000"/>
                  </a:outerShdw>
                </a:effectLst>
              </a:rPr>
              <a:t>Understand the damage </a:t>
            </a:r>
          </a:p>
          <a:p>
            <a:pPr lvl="1" eaLnBrk="1" hangingPunct="1">
              <a:lnSpc>
                <a:spcPct val="90000"/>
              </a:lnSpc>
              <a:buFontTx/>
              <a:buNone/>
              <a:defRPr/>
            </a:pPr>
            <a:r>
              <a:rPr lang="en-US" sz="3600" b="1">
                <a:solidFill>
                  <a:srgbClr val="000000"/>
                </a:solidFill>
                <a:effectLst>
                  <a:outerShdw blurRad="38100" dist="38100" dir="2700000" algn="tl">
                    <a:srgbClr val="FFFFFF"/>
                  </a:outerShdw>
                </a:effectLst>
              </a:rPr>
              <a:t>3.</a:t>
            </a:r>
            <a:r>
              <a:rPr lang="en-US" sz="3600" b="1">
                <a:solidFill>
                  <a:srgbClr val="FF0066"/>
                </a:solidFill>
                <a:effectLst>
                  <a:outerShdw blurRad="38100" dist="38100" dir="2700000" algn="tl">
                    <a:srgbClr val="000000"/>
                  </a:outerShdw>
                </a:effectLst>
              </a:rPr>
              <a:t>	Hate themselves for it</a:t>
            </a:r>
          </a:p>
          <a:p>
            <a:pPr eaLnBrk="1" hangingPunct="1">
              <a:lnSpc>
                <a:spcPct val="90000"/>
              </a:lnSpc>
              <a:defRPr/>
            </a:pPr>
            <a:r>
              <a:rPr lang="en-US" sz="3600" b="1">
                <a:solidFill>
                  <a:srgbClr val="FF0066"/>
                </a:solidFill>
                <a:effectLst>
                  <a:outerShdw blurRad="38100" dist="38100" dir="2700000" algn="tl">
                    <a:srgbClr val="000000"/>
                  </a:outerShdw>
                </a:effectLst>
              </a:rPr>
              <a:t>A new heart from God:</a:t>
            </a:r>
          </a:p>
          <a:p>
            <a:pPr lvl="1" eaLnBrk="1" hangingPunct="1">
              <a:lnSpc>
                <a:spcPct val="90000"/>
              </a:lnSpc>
              <a:defRPr/>
            </a:pPr>
            <a:r>
              <a:rPr lang="en-US" sz="3600" b="1">
                <a:solidFill>
                  <a:srgbClr val="FF0066"/>
                </a:solidFill>
                <a:effectLst>
                  <a:outerShdw blurRad="38100" dist="38100" dir="2700000" algn="tl">
                    <a:srgbClr val="000000"/>
                  </a:outerShdw>
                </a:effectLst>
              </a:rPr>
              <a:t>I will give it</a:t>
            </a:r>
          </a:p>
          <a:p>
            <a:pPr lvl="1" eaLnBrk="1" hangingPunct="1">
              <a:lnSpc>
                <a:spcPct val="90000"/>
              </a:lnSpc>
              <a:defRPr/>
            </a:pPr>
            <a:r>
              <a:rPr lang="en-US" sz="3600" b="1">
                <a:solidFill>
                  <a:srgbClr val="FF0066"/>
                </a:solidFill>
                <a:effectLst>
                  <a:outerShdw blurRad="38100" dist="38100" dir="2700000" algn="tl">
                    <a:srgbClr val="000000"/>
                  </a:outerShdw>
                </a:effectLst>
              </a:rPr>
              <a:t>Make it yourselves</a:t>
            </a:r>
          </a:p>
        </p:txBody>
      </p:sp>
      <p:pic>
        <p:nvPicPr>
          <p:cNvPr id="1527812" name="Picture 4" descr="Picture 4_pptX">
            <a:extLst>
              <a:ext uri="{FF2B5EF4-FFF2-40B4-BE49-F238E27FC236}">
                <a16:creationId xmlns:a16="http://schemas.microsoft.com/office/drawing/2014/main" id="{B568E7BF-DC55-4EBB-8E3C-6E88A8DC64D4}"/>
              </a:ext>
            </a:extLst>
          </p:cNvPr>
          <p:cNvPicPr>
            <a:picLocks noChangeAspect="1" noChangeArrowheads="1"/>
          </p:cNvPicPr>
          <p:nvPr>
            <p:custDataLst>
              <p:tags r:id="rId1"/>
            </p:custDataLst>
          </p:nvPr>
        </p:nvPicPr>
        <p:blipFill>
          <a:blip r:embed="rId6">
            <a:lum contrast="6000"/>
            <a:extLst>
              <a:ext uri="{28A0092B-C50C-407E-A947-70E740481C1C}">
                <a14:useLocalDpi xmlns:a14="http://schemas.microsoft.com/office/drawing/2010/main" val="0"/>
              </a:ext>
            </a:extLst>
          </a:blip>
          <a:srcRect/>
          <a:stretch>
            <a:fillRect/>
          </a:stretch>
        </p:blipFill>
        <p:spPr bwMode="auto">
          <a:xfrm>
            <a:off x="1524000" y="1"/>
            <a:ext cx="2052638" cy="211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8981" name="Picture 5" descr="heart-circumcissed" hidden="1">
            <a:extLst>
              <a:ext uri="{FF2B5EF4-FFF2-40B4-BE49-F238E27FC236}">
                <a16:creationId xmlns:a16="http://schemas.microsoft.com/office/drawing/2014/main" id="{489E4325-DBF8-44DA-B17B-7C2081F6277B}"/>
              </a:ext>
            </a:extLst>
          </p:cNvPr>
          <p:cNvPicPr>
            <a:picLocks noChangeAspect="1" noChangeArrowheads="1"/>
          </p:cNvPicPr>
          <p:nvPr>
            <p:custDataLst>
              <p:tags r:id="rId2"/>
            </p:custDataLst>
          </p:nvPr>
        </p:nvPicPr>
        <p:blipFill>
          <a:blip r:embed="rId7">
            <a:extLst>
              <a:ext uri="{28A0092B-C50C-407E-A947-70E740481C1C}">
                <a14:useLocalDpi xmlns:a14="http://schemas.microsoft.com/office/drawing/2010/main" val="0"/>
              </a:ext>
            </a:extLst>
          </a:blip>
          <a:srcRect l="11905" r="9525"/>
          <a:stretch>
            <a:fillRect/>
          </a:stretch>
        </p:blipFill>
        <p:spPr bwMode="auto">
          <a:xfrm>
            <a:off x="1731964" y="609600"/>
            <a:ext cx="1870075" cy="191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152781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 presetClass="entr" presetSubtype="8" fill="hold" grpId="0" nodeType="clickEffect">
                                  <p:stCondLst>
                                    <p:cond delay="0"/>
                                  </p:stCondLst>
                                  <p:childTnLst>
                                    <p:set>
                                      <p:cBhvr>
                                        <p:cTn id="10" dur="1" fill="hold">
                                          <p:stCondLst>
                                            <p:cond delay="0"/>
                                          </p:stCondLst>
                                        </p:cTn>
                                        <p:tgtEl>
                                          <p:spTgt spid="1527811">
                                            <p:txEl>
                                              <p:pRg st="0" end="0"/>
                                            </p:txEl>
                                          </p:spTgt>
                                        </p:tgtEl>
                                        <p:attrNameLst>
                                          <p:attrName>style.visibility</p:attrName>
                                        </p:attrNameLst>
                                      </p:cBhvr>
                                      <p:to>
                                        <p:strVal val="visible"/>
                                      </p:to>
                                    </p:set>
                                    <p:anim calcmode="lin" valueType="num">
                                      <p:cBhvr additive="base">
                                        <p:cTn id="11" dur="500" fill="hold"/>
                                        <p:tgtEl>
                                          <p:spTgt spid="1527811">
                                            <p:txEl>
                                              <p:pRg st="0" end="0"/>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152781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8" fill="hold" grpId="0" nodeType="clickEffect">
                                  <p:stCondLst>
                                    <p:cond delay="0"/>
                                  </p:stCondLst>
                                  <p:childTnLst>
                                    <p:set>
                                      <p:cBhvr>
                                        <p:cTn id="16" dur="1" fill="hold">
                                          <p:stCondLst>
                                            <p:cond delay="0"/>
                                          </p:stCondLst>
                                        </p:cTn>
                                        <p:tgtEl>
                                          <p:spTgt spid="1527811">
                                            <p:txEl>
                                              <p:pRg st="1" end="1"/>
                                            </p:txEl>
                                          </p:spTgt>
                                        </p:tgtEl>
                                        <p:attrNameLst>
                                          <p:attrName>style.visibility</p:attrName>
                                        </p:attrNameLst>
                                      </p:cBhvr>
                                      <p:to>
                                        <p:strVal val="visible"/>
                                      </p:to>
                                    </p:set>
                                    <p:anim calcmode="lin" valueType="num">
                                      <p:cBhvr additive="base">
                                        <p:cTn id="17" dur="500" fill="hold"/>
                                        <p:tgtEl>
                                          <p:spTgt spid="1527811">
                                            <p:txEl>
                                              <p:pRg st="1" end="1"/>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1527811">
                                            <p:txEl>
                                              <p:pRg st="1" end="1"/>
                                            </p:txEl>
                                          </p:spTgt>
                                        </p:tgtEl>
                                        <p:attrNameLst>
                                          <p:attrName>ppt_y</p:attrName>
                                        </p:attrNameLst>
                                      </p:cBhvr>
                                      <p:tavLst>
                                        <p:tav tm="0">
                                          <p:val>
                                            <p:strVal val="#ppt_y"/>
                                          </p:val>
                                        </p:tav>
                                        <p:tav tm="100000">
                                          <p:val>
                                            <p:strVal val="#ppt_y"/>
                                          </p:val>
                                        </p:tav>
                                      </p:tavLst>
                                    </p:anim>
                                  </p:childTnLst>
                                </p:cTn>
                              </p:par>
                              <p:par>
                                <p:cTn id="19" presetID="2" presetClass="entr" presetSubtype="8" fill="hold" grpId="0" nodeType="withEffect">
                                  <p:stCondLst>
                                    <p:cond delay="0"/>
                                  </p:stCondLst>
                                  <p:childTnLst>
                                    <p:set>
                                      <p:cBhvr>
                                        <p:cTn id="20" dur="1" fill="hold">
                                          <p:stCondLst>
                                            <p:cond delay="0"/>
                                          </p:stCondLst>
                                        </p:cTn>
                                        <p:tgtEl>
                                          <p:spTgt spid="1527811">
                                            <p:txEl>
                                              <p:pRg st="2" end="2"/>
                                            </p:txEl>
                                          </p:spTgt>
                                        </p:tgtEl>
                                        <p:attrNameLst>
                                          <p:attrName>style.visibility</p:attrName>
                                        </p:attrNameLst>
                                      </p:cBhvr>
                                      <p:to>
                                        <p:strVal val="visible"/>
                                      </p:to>
                                    </p:set>
                                    <p:anim calcmode="lin" valueType="num">
                                      <p:cBhvr additive="base">
                                        <p:cTn id="21" dur="500" fill="hold"/>
                                        <p:tgtEl>
                                          <p:spTgt spid="1527811">
                                            <p:txEl>
                                              <p:pRg st="2" end="2"/>
                                            </p:txEl>
                                          </p:spTgt>
                                        </p:tgtEl>
                                        <p:attrNameLst>
                                          <p:attrName>ppt_x</p:attrName>
                                        </p:attrNameLst>
                                      </p:cBhvr>
                                      <p:tavLst>
                                        <p:tav tm="0">
                                          <p:val>
                                            <p:strVal val="0-#ppt_w/2"/>
                                          </p:val>
                                        </p:tav>
                                        <p:tav tm="100000">
                                          <p:val>
                                            <p:strVal val="#ppt_x"/>
                                          </p:val>
                                        </p:tav>
                                      </p:tavLst>
                                    </p:anim>
                                    <p:anim calcmode="lin" valueType="num">
                                      <p:cBhvr additive="base">
                                        <p:cTn id="22" dur="500" fill="hold"/>
                                        <p:tgtEl>
                                          <p:spTgt spid="1527811">
                                            <p:txEl>
                                              <p:pRg st="2" end="2"/>
                                            </p:txEl>
                                          </p:spTgt>
                                        </p:tgtEl>
                                        <p:attrNameLst>
                                          <p:attrName>ppt_y</p:attrName>
                                        </p:attrNameLst>
                                      </p:cBhvr>
                                      <p:tavLst>
                                        <p:tav tm="0">
                                          <p:val>
                                            <p:strVal val="#ppt_y"/>
                                          </p:val>
                                        </p:tav>
                                        <p:tav tm="100000">
                                          <p:val>
                                            <p:strVal val="#ppt_y"/>
                                          </p:val>
                                        </p:tav>
                                      </p:tavLst>
                                    </p:anim>
                                  </p:childTnLst>
                                </p:cTn>
                              </p:par>
                              <p:par>
                                <p:cTn id="23" presetID="2" presetClass="entr" presetSubtype="8" fill="hold" grpId="0" nodeType="withEffect">
                                  <p:stCondLst>
                                    <p:cond delay="0"/>
                                  </p:stCondLst>
                                  <p:childTnLst>
                                    <p:set>
                                      <p:cBhvr>
                                        <p:cTn id="24" dur="1" fill="hold">
                                          <p:stCondLst>
                                            <p:cond delay="0"/>
                                          </p:stCondLst>
                                        </p:cTn>
                                        <p:tgtEl>
                                          <p:spTgt spid="1527811">
                                            <p:txEl>
                                              <p:pRg st="3" end="3"/>
                                            </p:txEl>
                                          </p:spTgt>
                                        </p:tgtEl>
                                        <p:attrNameLst>
                                          <p:attrName>style.visibility</p:attrName>
                                        </p:attrNameLst>
                                      </p:cBhvr>
                                      <p:to>
                                        <p:strVal val="visible"/>
                                      </p:to>
                                    </p:set>
                                    <p:anim calcmode="lin" valueType="num">
                                      <p:cBhvr additive="base">
                                        <p:cTn id="25" dur="500" fill="hold"/>
                                        <p:tgtEl>
                                          <p:spTgt spid="1527811">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1527811">
                                            <p:txEl>
                                              <p:pRg st="3" end="3"/>
                                            </p:txEl>
                                          </p:spTgt>
                                        </p:tgtEl>
                                        <p:attrNameLst>
                                          <p:attrName>ppt_y</p:attrName>
                                        </p:attrNameLst>
                                      </p:cBhvr>
                                      <p:tavLst>
                                        <p:tav tm="0">
                                          <p:val>
                                            <p:strVal val="#ppt_y"/>
                                          </p:val>
                                        </p:tav>
                                        <p:tav tm="100000">
                                          <p:val>
                                            <p:strVal val="#ppt_y"/>
                                          </p:val>
                                        </p:tav>
                                      </p:tavLst>
                                    </p:anim>
                                  </p:childTnLst>
                                </p:cTn>
                              </p:par>
                              <p:par>
                                <p:cTn id="27" presetID="2" presetClass="entr" presetSubtype="8" fill="hold" grpId="0" nodeType="withEffect">
                                  <p:stCondLst>
                                    <p:cond delay="0"/>
                                  </p:stCondLst>
                                  <p:childTnLst>
                                    <p:set>
                                      <p:cBhvr>
                                        <p:cTn id="28" dur="1" fill="hold">
                                          <p:stCondLst>
                                            <p:cond delay="0"/>
                                          </p:stCondLst>
                                        </p:cTn>
                                        <p:tgtEl>
                                          <p:spTgt spid="1527811">
                                            <p:txEl>
                                              <p:pRg st="4" end="4"/>
                                            </p:txEl>
                                          </p:spTgt>
                                        </p:tgtEl>
                                        <p:attrNameLst>
                                          <p:attrName>style.visibility</p:attrName>
                                        </p:attrNameLst>
                                      </p:cBhvr>
                                      <p:to>
                                        <p:strVal val="visible"/>
                                      </p:to>
                                    </p:set>
                                    <p:anim calcmode="lin" valueType="num">
                                      <p:cBhvr additive="base">
                                        <p:cTn id="29" dur="500" fill="hold"/>
                                        <p:tgtEl>
                                          <p:spTgt spid="1527811">
                                            <p:txEl>
                                              <p:pRg st="4" end="4"/>
                                            </p:txEl>
                                          </p:spTgt>
                                        </p:tgtEl>
                                        <p:attrNameLst>
                                          <p:attrName>ppt_x</p:attrName>
                                        </p:attrNameLst>
                                      </p:cBhvr>
                                      <p:tavLst>
                                        <p:tav tm="0">
                                          <p:val>
                                            <p:strVal val="0-#ppt_w/2"/>
                                          </p:val>
                                        </p:tav>
                                        <p:tav tm="100000">
                                          <p:val>
                                            <p:strVal val="#ppt_x"/>
                                          </p:val>
                                        </p:tav>
                                      </p:tavLst>
                                    </p:anim>
                                    <p:anim calcmode="lin" valueType="num">
                                      <p:cBhvr additive="base">
                                        <p:cTn id="30" dur="500" fill="hold"/>
                                        <p:tgtEl>
                                          <p:spTgt spid="1527811">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2" presetClass="entr" presetSubtype="8" fill="hold" grpId="0" nodeType="clickEffect">
                                  <p:stCondLst>
                                    <p:cond delay="0"/>
                                  </p:stCondLst>
                                  <p:childTnLst>
                                    <p:set>
                                      <p:cBhvr>
                                        <p:cTn id="34" dur="1" fill="hold">
                                          <p:stCondLst>
                                            <p:cond delay="0"/>
                                          </p:stCondLst>
                                        </p:cTn>
                                        <p:tgtEl>
                                          <p:spTgt spid="1527811">
                                            <p:txEl>
                                              <p:pRg st="5" end="5"/>
                                            </p:txEl>
                                          </p:spTgt>
                                        </p:tgtEl>
                                        <p:attrNameLst>
                                          <p:attrName>style.visibility</p:attrName>
                                        </p:attrNameLst>
                                      </p:cBhvr>
                                      <p:to>
                                        <p:strVal val="visible"/>
                                      </p:to>
                                    </p:set>
                                    <p:anim calcmode="lin" valueType="num">
                                      <p:cBhvr additive="base">
                                        <p:cTn id="35" dur="500" fill="hold"/>
                                        <p:tgtEl>
                                          <p:spTgt spid="1527811">
                                            <p:txEl>
                                              <p:pRg st="5" end="5"/>
                                            </p:txEl>
                                          </p:spTgt>
                                        </p:tgtEl>
                                        <p:attrNameLst>
                                          <p:attrName>ppt_x</p:attrName>
                                        </p:attrNameLst>
                                      </p:cBhvr>
                                      <p:tavLst>
                                        <p:tav tm="0">
                                          <p:val>
                                            <p:strVal val="0-#ppt_w/2"/>
                                          </p:val>
                                        </p:tav>
                                        <p:tav tm="100000">
                                          <p:val>
                                            <p:strVal val="#ppt_x"/>
                                          </p:val>
                                        </p:tav>
                                      </p:tavLst>
                                    </p:anim>
                                    <p:anim calcmode="lin" valueType="num">
                                      <p:cBhvr additive="base">
                                        <p:cTn id="36" dur="500" fill="hold"/>
                                        <p:tgtEl>
                                          <p:spTgt spid="1527811">
                                            <p:txEl>
                                              <p:pRg st="5" end="5"/>
                                            </p:txEl>
                                          </p:spTgt>
                                        </p:tgtEl>
                                        <p:attrNameLst>
                                          <p:attrName>ppt_y</p:attrName>
                                        </p:attrNameLst>
                                      </p:cBhvr>
                                      <p:tavLst>
                                        <p:tav tm="0">
                                          <p:val>
                                            <p:strVal val="#ppt_y"/>
                                          </p:val>
                                        </p:tav>
                                        <p:tav tm="100000">
                                          <p:val>
                                            <p:strVal val="#ppt_y"/>
                                          </p:val>
                                        </p:tav>
                                      </p:tavLst>
                                    </p:anim>
                                  </p:childTnLst>
                                </p:cTn>
                              </p:par>
                              <p:par>
                                <p:cTn id="37" presetID="2" presetClass="entr" presetSubtype="8" fill="hold" grpId="0" nodeType="withEffect">
                                  <p:stCondLst>
                                    <p:cond delay="0"/>
                                  </p:stCondLst>
                                  <p:childTnLst>
                                    <p:set>
                                      <p:cBhvr>
                                        <p:cTn id="38" dur="1" fill="hold">
                                          <p:stCondLst>
                                            <p:cond delay="0"/>
                                          </p:stCondLst>
                                        </p:cTn>
                                        <p:tgtEl>
                                          <p:spTgt spid="1527811">
                                            <p:txEl>
                                              <p:pRg st="6" end="6"/>
                                            </p:txEl>
                                          </p:spTgt>
                                        </p:tgtEl>
                                        <p:attrNameLst>
                                          <p:attrName>style.visibility</p:attrName>
                                        </p:attrNameLst>
                                      </p:cBhvr>
                                      <p:to>
                                        <p:strVal val="visible"/>
                                      </p:to>
                                    </p:set>
                                    <p:anim calcmode="lin" valueType="num">
                                      <p:cBhvr additive="base">
                                        <p:cTn id="39" dur="500" fill="hold"/>
                                        <p:tgtEl>
                                          <p:spTgt spid="1527811">
                                            <p:txEl>
                                              <p:pRg st="6" end="6"/>
                                            </p:txEl>
                                          </p:spTgt>
                                        </p:tgtEl>
                                        <p:attrNameLst>
                                          <p:attrName>ppt_x</p:attrName>
                                        </p:attrNameLst>
                                      </p:cBhvr>
                                      <p:tavLst>
                                        <p:tav tm="0">
                                          <p:val>
                                            <p:strVal val="0-#ppt_w/2"/>
                                          </p:val>
                                        </p:tav>
                                        <p:tav tm="100000">
                                          <p:val>
                                            <p:strVal val="#ppt_x"/>
                                          </p:val>
                                        </p:tav>
                                      </p:tavLst>
                                    </p:anim>
                                    <p:anim calcmode="lin" valueType="num">
                                      <p:cBhvr additive="base">
                                        <p:cTn id="40" dur="500" fill="hold"/>
                                        <p:tgtEl>
                                          <p:spTgt spid="1527811">
                                            <p:txEl>
                                              <p:pRg st="6" end="6"/>
                                            </p:txEl>
                                          </p:spTgt>
                                        </p:tgtEl>
                                        <p:attrNameLst>
                                          <p:attrName>ppt_y</p:attrName>
                                        </p:attrNameLst>
                                      </p:cBhvr>
                                      <p:tavLst>
                                        <p:tav tm="0">
                                          <p:val>
                                            <p:strVal val="#ppt_y"/>
                                          </p:val>
                                        </p:tav>
                                        <p:tav tm="100000">
                                          <p:val>
                                            <p:strVal val="#ppt_y"/>
                                          </p:val>
                                        </p:tav>
                                      </p:tavLst>
                                    </p:anim>
                                  </p:childTnLst>
                                </p:cTn>
                              </p:par>
                              <p:par>
                                <p:cTn id="41" presetID="2" presetClass="entr" presetSubtype="8" fill="hold" grpId="0" nodeType="withEffect">
                                  <p:stCondLst>
                                    <p:cond delay="0"/>
                                  </p:stCondLst>
                                  <p:childTnLst>
                                    <p:set>
                                      <p:cBhvr>
                                        <p:cTn id="42" dur="1" fill="hold">
                                          <p:stCondLst>
                                            <p:cond delay="0"/>
                                          </p:stCondLst>
                                        </p:cTn>
                                        <p:tgtEl>
                                          <p:spTgt spid="1527811">
                                            <p:txEl>
                                              <p:pRg st="7" end="7"/>
                                            </p:txEl>
                                          </p:spTgt>
                                        </p:tgtEl>
                                        <p:attrNameLst>
                                          <p:attrName>style.visibility</p:attrName>
                                        </p:attrNameLst>
                                      </p:cBhvr>
                                      <p:to>
                                        <p:strVal val="visible"/>
                                      </p:to>
                                    </p:set>
                                    <p:anim calcmode="lin" valueType="num">
                                      <p:cBhvr additive="base">
                                        <p:cTn id="43" dur="500" fill="hold"/>
                                        <p:tgtEl>
                                          <p:spTgt spid="1527811">
                                            <p:txEl>
                                              <p:pRg st="7" end="7"/>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1527811">
                                            <p:txEl>
                                              <p:pRg st="7" end="7"/>
                                            </p:txEl>
                                          </p:spTgt>
                                        </p:tgtEl>
                                        <p:attrNameLst>
                                          <p:attrName>ppt_y</p:attrName>
                                        </p:attrNameLst>
                                      </p:cBhvr>
                                      <p:tavLst>
                                        <p:tav tm="0">
                                          <p:val>
                                            <p:strVal val="#ppt_y"/>
                                          </p:val>
                                        </p:tav>
                                        <p:tav tm="100000">
                                          <p:val>
                                            <p:strVal val="#ppt_y"/>
                                          </p:val>
                                        </p:tav>
                                      </p:tavLst>
                                    </p:anim>
                                  </p:childTnLst>
                                </p:cTn>
                              </p:par>
                            </p:childTnLst>
                          </p:cTn>
                        </p:par>
                        <p:par>
                          <p:cTn id="45" fill="hold" nodeType="afterGroup">
                            <p:stCondLst>
                              <p:cond delay="500"/>
                            </p:stCondLst>
                            <p:childTnLst>
                              <p:par>
                                <p:cTn id="46" presetID="9" presetClass="entr" presetSubtype="0" fill="hold" nodeType="afterEffect">
                                  <p:stCondLst>
                                    <p:cond delay="500"/>
                                  </p:stCondLst>
                                  <p:childTnLst>
                                    <p:set>
                                      <p:cBhvr>
                                        <p:cTn id="47" dur="1" fill="hold">
                                          <p:stCondLst>
                                            <p:cond delay="0"/>
                                          </p:stCondLst>
                                        </p:cTn>
                                        <p:tgtEl>
                                          <p:spTgt spid="1527812"/>
                                        </p:tgtEl>
                                        <p:attrNameLst>
                                          <p:attrName>style.visibility</p:attrName>
                                        </p:attrNameLst>
                                      </p:cBhvr>
                                      <p:to>
                                        <p:strVal val="visible"/>
                                      </p:to>
                                    </p:set>
                                    <p:animEffect transition="in" filter="dissolve">
                                      <p:cBhvr>
                                        <p:cTn id="48" dur="500"/>
                                        <p:tgtEl>
                                          <p:spTgt spid="15278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27810" grpId="0" autoUpdateAnimBg="0"/>
      <p:bldP spid="1527811" grpId="0" build="p" autoUpdateAnimBg="0"/>
    </p:bldLst>
  </p:timing>
</p:sld>
</file>

<file path=ppt/slides/slide224.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5"/>
          <a:srcRect/>
          <a:tile tx="0" ty="0" sx="100000" sy="100000" flip="none" algn="tl"/>
        </a:blipFill>
        <a:effectLst/>
      </p:bgPr>
    </p:bg>
    <p:spTree>
      <p:nvGrpSpPr>
        <p:cNvPr id="1" name=""/>
        <p:cNvGrpSpPr/>
        <p:nvPr/>
      </p:nvGrpSpPr>
      <p:grpSpPr>
        <a:xfrm>
          <a:off x="0" y="0"/>
          <a:ext cx="0" cy="0"/>
          <a:chOff x="0" y="0"/>
          <a:chExt cx="0" cy="0"/>
        </a:xfrm>
      </p:grpSpPr>
      <p:sp>
        <p:nvSpPr>
          <p:cNvPr id="1529858" name="Rectangle 2" descr="Medium wood">
            <a:extLst>
              <a:ext uri="{FF2B5EF4-FFF2-40B4-BE49-F238E27FC236}">
                <a16:creationId xmlns:a16="http://schemas.microsoft.com/office/drawing/2014/main" id="{2E013DAB-0ECB-4F78-B911-5B39B4D51405}"/>
              </a:ext>
            </a:extLst>
          </p:cNvPr>
          <p:cNvSpPr>
            <a:spLocks noGrp="1" noChangeArrowheads="1"/>
          </p:cNvSpPr>
          <p:nvPr>
            <p:ph type="title"/>
          </p:nvPr>
        </p:nvSpPr>
        <p:spPr>
          <a:xfrm>
            <a:off x="4267200" y="0"/>
            <a:ext cx="6400800" cy="990600"/>
          </a:xfrm>
          <a:blipFill dpi="0" rotWithShape="0">
            <a:blip r:embed="rId6"/>
            <a:srcRect/>
            <a:tile tx="0" ty="0" sx="100000" sy="100000" flip="none" algn="tl"/>
          </a:blipFill>
        </p:spPr>
        <p:txBody>
          <a:bodyPr/>
          <a:lstStyle/>
          <a:p>
            <a:pPr eaLnBrk="1" hangingPunct="1"/>
            <a:endParaRPr lang="en-US" altLang="en-US"/>
          </a:p>
        </p:txBody>
      </p:sp>
      <p:sp>
        <p:nvSpPr>
          <p:cNvPr id="1529859" name="Rectangle 3">
            <a:extLst>
              <a:ext uri="{FF2B5EF4-FFF2-40B4-BE49-F238E27FC236}">
                <a16:creationId xmlns:a16="http://schemas.microsoft.com/office/drawing/2014/main" id="{1286734C-F05F-4B28-BFC6-B4AE2FFF304C}"/>
              </a:ext>
            </a:extLst>
          </p:cNvPr>
          <p:cNvSpPr>
            <a:spLocks noGrp="1" noChangeArrowheads="1"/>
          </p:cNvSpPr>
          <p:nvPr>
            <p:ph type="body" idx="1"/>
          </p:nvPr>
        </p:nvSpPr>
        <p:spPr>
          <a:xfrm>
            <a:off x="4648200" y="1219200"/>
            <a:ext cx="5562600" cy="5486400"/>
          </a:xfrm>
        </p:spPr>
        <p:txBody>
          <a:bodyPr/>
          <a:lstStyle/>
          <a:p>
            <a:pPr eaLnBrk="1" hangingPunct="1">
              <a:lnSpc>
                <a:spcPct val="90000"/>
              </a:lnSpc>
              <a:defRPr/>
            </a:pPr>
            <a:r>
              <a:rPr lang="en-US" sz="4000" b="1">
                <a:solidFill>
                  <a:srgbClr val="FF3300"/>
                </a:solidFill>
                <a:effectLst>
                  <a:outerShdw blurRad="38100" dist="38100" dir="2700000" algn="tl">
                    <a:srgbClr val="000000"/>
                  </a:outerShdw>
                </a:effectLst>
              </a:rPr>
              <a:t>Willing change:</a:t>
            </a:r>
          </a:p>
          <a:p>
            <a:pPr lvl="1" eaLnBrk="1" hangingPunct="1">
              <a:lnSpc>
                <a:spcPct val="90000"/>
              </a:lnSpc>
              <a:defRPr/>
            </a:pPr>
            <a:r>
              <a:rPr lang="en-US" sz="3600" b="1">
                <a:solidFill>
                  <a:srgbClr val="A50021"/>
                </a:solidFill>
                <a:effectLst>
                  <a:outerShdw blurRad="38100" dist="38100" dir="2700000" algn="tl">
                    <a:srgbClr val="000000"/>
                  </a:outerShdw>
                </a:effectLst>
              </a:rPr>
              <a:t>Reflect on the cross</a:t>
            </a:r>
          </a:p>
          <a:p>
            <a:pPr lvl="1" eaLnBrk="1" hangingPunct="1">
              <a:lnSpc>
                <a:spcPct val="90000"/>
              </a:lnSpc>
              <a:defRPr/>
            </a:pPr>
            <a:r>
              <a:rPr lang="en-US" sz="3600" b="1">
                <a:solidFill>
                  <a:srgbClr val="A50021"/>
                </a:solidFill>
                <a:effectLst>
                  <a:outerShdw blurRad="38100" dist="38100" dir="2700000" algn="tl">
                    <a:srgbClr val="000000"/>
                  </a:outerShdw>
                </a:effectLst>
              </a:rPr>
              <a:t>Soften the heart</a:t>
            </a:r>
          </a:p>
          <a:p>
            <a:pPr lvl="1" eaLnBrk="1" hangingPunct="1">
              <a:lnSpc>
                <a:spcPct val="90000"/>
              </a:lnSpc>
              <a:defRPr/>
            </a:pPr>
            <a:r>
              <a:rPr lang="en-US" sz="3600" b="1">
                <a:solidFill>
                  <a:srgbClr val="A50021"/>
                </a:solidFill>
                <a:effectLst>
                  <a:outerShdw blurRad="38100" dist="38100" dir="2700000" algn="tl">
                    <a:srgbClr val="000000"/>
                  </a:outerShdw>
                </a:effectLst>
              </a:rPr>
              <a:t>Yields to God’s way of thinking</a:t>
            </a:r>
          </a:p>
          <a:p>
            <a:pPr eaLnBrk="1" hangingPunct="1">
              <a:lnSpc>
                <a:spcPct val="90000"/>
              </a:lnSpc>
              <a:defRPr/>
            </a:pPr>
            <a:r>
              <a:rPr lang="en-US" sz="4000" b="1">
                <a:solidFill>
                  <a:srgbClr val="FF3300"/>
                </a:solidFill>
                <a:effectLst>
                  <a:outerShdw blurRad="38100" dist="38100" dir="2700000" algn="tl">
                    <a:srgbClr val="000000"/>
                  </a:outerShdw>
                </a:effectLst>
              </a:rPr>
              <a:t>Grudging change:</a:t>
            </a:r>
          </a:p>
          <a:p>
            <a:pPr lvl="1" eaLnBrk="1" hangingPunct="1">
              <a:lnSpc>
                <a:spcPct val="90000"/>
              </a:lnSpc>
              <a:defRPr/>
            </a:pPr>
            <a:r>
              <a:rPr lang="en-US" sz="3600" b="1">
                <a:solidFill>
                  <a:srgbClr val="A50021"/>
                </a:solidFill>
                <a:effectLst>
                  <a:outerShdw blurRad="38100" dist="38100" dir="2700000" algn="tl">
                    <a:srgbClr val="000000"/>
                  </a:outerShdw>
                </a:effectLst>
              </a:rPr>
              <a:t>External difficulties</a:t>
            </a:r>
          </a:p>
          <a:p>
            <a:pPr lvl="1" eaLnBrk="1" hangingPunct="1">
              <a:lnSpc>
                <a:spcPct val="90000"/>
              </a:lnSpc>
              <a:defRPr/>
            </a:pPr>
            <a:r>
              <a:rPr lang="en-US" sz="3600" b="1">
                <a:solidFill>
                  <a:srgbClr val="A50021"/>
                </a:solidFill>
                <a:effectLst>
                  <a:outerShdw blurRad="38100" dist="38100" dir="2700000" algn="tl">
                    <a:srgbClr val="000000"/>
                  </a:outerShdw>
                </a:effectLst>
              </a:rPr>
              <a:t>Soften the heart</a:t>
            </a:r>
          </a:p>
          <a:p>
            <a:pPr lvl="1" eaLnBrk="1" hangingPunct="1">
              <a:lnSpc>
                <a:spcPct val="90000"/>
              </a:lnSpc>
              <a:defRPr/>
            </a:pPr>
            <a:r>
              <a:rPr lang="en-US" sz="3600" b="1">
                <a:solidFill>
                  <a:srgbClr val="A50021"/>
                </a:solidFill>
                <a:effectLst>
                  <a:outerShdw blurRad="38100" dist="38100" dir="2700000" algn="tl">
                    <a:srgbClr val="000000"/>
                  </a:outerShdw>
                </a:effectLst>
              </a:rPr>
              <a:t>Yields</a:t>
            </a:r>
          </a:p>
        </p:txBody>
      </p:sp>
      <p:pic>
        <p:nvPicPr>
          <p:cNvPr id="1529860" name="Picture 4" descr="Picture 4_pptX">
            <a:extLst>
              <a:ext uri="{FF2B5EF4-FFF2-40B4-BE49-F238E27FC236}">
                <a16:creationId xmlns:a16="http://schemas.microsoft.com/office/drawing/2014/main" id="{6BF5BD9A-5477-468E-8CF6-6FF785C82D03}"/>
              </a:ext>
            </a:extLst>
          </p:cNvPr>
          <p:cNvPicPr>
            <a:picLocks noChangeAspect="1" noChangeArrowheads="1"/>
          </p:cNvPicPr>
          <p:nvPr>
            <p:custDataLst>
              <p:tags r:id="rId1"/>
            </p:custDataLst>
          </p:nvPr>
        </p:nvPicPr>
        <p:blipFill>
          <a:blip r:embed="rId7">
            <a:lum bright="6000" contrast="6000"/>
            <a:extLst>
              <a:ext uri="{28A0092B-C50C-407E-A947-70E740481C1C}">
                <a14:useLocalDpi xmlns:a14="http://schemas.microsoft.com/office/drawing/2010/main" val="0"/>
              </a:ext>
            </a:extLst>
          </a:blip>
          <a:srcRect/>
          <a:stretch>
            <a:fillRect/>
          </a:stretch>
        </p:blipFill>
        <p:spPr bwMode="auto">
          <a:xfrm>
            <a:off x="1524000" y="0"/>
            <a:ext cx="2179638" cy="347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29861" name="Picture 5" descr="cross_lifted up" hidden="1">
            <a:extLst>
              <a:ext uri="{FF2B5EF4-FFF2-40B4-BE49-F238E27FC236}">
                <a16:creationId xmlns:a16="http://schemas.microsoft.com/office/drawing/2014/main" id="{7F5D25B7-AD95-4D61-B566-3839821AA473}"/>
              </a:ext>
            </a:extLst>
          </p:cNvPr>
          <p:cNvPicPr>
            <a:picLocks noChangeAspect="1" noChangeArrowheads="1"/>
          </p:cNvPicPr>
          <p:nvPr>
            <p:custDataLst>
              <p:tags r:id="rId2"/>
            </p:custDataLst>
          </p:nvPr>
        </p:nvPicPr>
        <p:blipFill>
          <a:blip r:embed="rId8"/>
          <a:srcRect/>
          <a:stretch>
            <a:fillRect/>
          </a:stretch>
        </p:blipFill>
        <p:spPr bwMode="auto">
          <a:xfrm>
            <a:off x="1731964" y="609600"/>
            <a:ext cx="1792287" cy="2673350"/>
          </a:xfrm>
          <a:prstGeom prst="rect">
            <a:avLst/>
          </a:prstGeom>
          <a:noFill/>
          <a:effectLst>
            <a:outerShdw dist="35921" dir="2700000" algn="ctr" rotWithShape="0">
              <a:srgbClr val="5A3237"/>
            </a:outerShdw>
          </a:effectLst>
        </p:spPr>
      </p:pic>
      <p:sp>
        <p:nvSpPr>
          <p:cNvPr id="640006" name="WordArt 6">
            <a:extLst>
              <a:ext uri="{FF2B5EF4-FFF2-40B4-BE49-F238E27FC236}">
                <a16:creationId xmlns:a16="http://schemas.microsoft.com/office/drawing/2014/main" id="{2E15B6D4-9C12-47E2-BD2A-8BB11AEEFDE4}"/>
              </a:ext>
            </a:extLst>
          </p:cNvPr>
          <p:cNvSpPr>
            <a:spLocks noChangeArrowheads="1" noChangeShapeType="1" noTextEdit="1"/>
          </p:cNvSpPr>
          <p:nvPr/>
        </p:nvSpPr>
        <p:spPr bwMode="auto">
          <a:xfrm>
            <a:off x="4876800" y="228600"/>
            <a:ext cx="5334000" cy="533400"/>
          </a:xfrm>
          <a:prstGeom prst="rect">
            <a:avLst/>
          </a:prstGeom>
        </p:spPr>
        <p:txBody>
          <a:bodyPr wrap="none" fromWordArt="1">
            <a:prstTxWarp prst="textPlain">
              <a:avLst>
                <a:gd name="adj" fmla="val 50000"/>
              </a:avLst>
            </a:prstTxWarp>
            <a:scene3d>
              <a:camera prst="legacyPerspectiveBottomRight">
                <a:rot lat="0" lon="21239990" rev="0"/>
              </a:camera>
              <a:lightRig rig="legacyHarsh3" dir="l"/>
            </a:scene3d>
            <a:sp3d extrusionH="430200" prstMaterial="legacyMatte">
              <a:extrusionClr>
                <a:srgbClr val="C0C0C0"/>
              </a:extrusionClr>
              <a:contourClr>
                <a:srgbClr val="DCEBF5"/>
              </a:contour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a:round/>
                  <a:headEnd/>
                  <a:tailEnd/>
                </a:ln>
                <a:gradFill rotWithShape="1">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1"/>
                </a:gradFill>
                <a:effectLst/>
                <a:uLnTx/>
                <a:uFillTx/>
                <a:latin typeface="Arial Black" panose="020B0A04020102020204" pitchFamily="34" charset="0"/>
                <a:ea typeface="+mn-ea"/>
                <a:cs typeface="+mn-cs"/>
              </a:rPr>
              <a:t>God’s Two Methods</a:t>
            </a: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nodePh="1">
                                  <p:stCondLst>
                                    <p:cond delay="0"/>
                                  </p:stCondLst>
                                  <p:endCondLst>
                                    <p:cond evt="begin" delay="0">
                                      <p:tn val="5"/>
                                    </p:cond>
                                  </p:endCondLst>
                                  <p:childTnLst>
                                    <p:set>
                                      <p:cBhvr>
                                        <p:cTn id="6" dur="1" fill="hold">
                                          <p:stCondLst>
                                            <p:cond delay="499"/>
                                          </p:stCondLst>
                                        </p:cTn>
                                        <p:tgtEl>
                                          <p:spTgt spid="1529858">
                                            <p:txEl>
                                              <p:charRg st="4294967295" end="4294967295"/>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 presetClass="entr" presetSubtype="8" fill="hold" grpId="0" nodeType="clickEffect">
                                  <p:stCondLst>
                                    <p:cond delay="0"/>
                                  </p:stCondLst>
                                  <p:childTnLst>
                                    <p:set>
                                      <p:cBhvr>
                                        <p:cTn id="10" dur="1" fill="hold">
                                          <p:stCondLst>
                                            <p:cond delay="0"/>
                                          </p:stCondLst>
                                        </p:cTn>
                                        <p:tgtEl>
                                          <p:spTgt spid="1529859">
                                            <p:txEl>
                                              <p:pRg st="0" end="0"/>
                                            </p:txEl>
                                          </p:spTgt>
                                        </p:tgtEl>
                                        <p:attrNameLst>
                                          <p:attrName>style.visibility</p:attrName>
                                        </p:attrNameLst>
                                      </p:cBhvr>
                                      <p:to>
                                        <p:strVal val="visible"/>
                                      </p:to>
                                    </p:set>
                                    <p:anim calcmode="lin" valueType="num">
                                      <p:cBhvr additive="base">
                                        <p:cTn id="11" dur="500" fill="hold"/>
                                        <p:tgtEl>
                                          <p:spTgt spid="1529859">
                                            <p:txEl>
                                              <p:pRg st="0" end="0"/>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1529859">
                                            <p:txEl>
                                              <p:pRg st="0" end="0"/>
                                            </p:txEl>
                                          </p:spTgt>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1529859">
                                            <p:txEl>
                                              <p:pRg st="1" end="1"/>
                                            </p:txEl>
                                          </p:spTgt>
                                        </p:tgtEl>
                                        <p:attrNameLst>
                                          <p:attrName>style.visibility</p:attrName>
                                        </p:attrNameLst>
                                      </p:cBhvr>
                                      <p:to>
                                        <p:strVal val="visible"/>
                                      </p:to>
                                    </p:set>
                                    <p:anim calcmode="lin" valueType="num">
                                      <p:cBhvr additive="base">
                                        <p:cTn id="15" dur="500" fill="hold"/>
                                        <p:tgtEl>
                                          <p:spTgt spid="1529859">
                                            <p:txEl>
                                              <p:pRg st="1" end="1"/>
                                            </p:txEl>
                                          </p:spTgt>
                                        </p:tgtEl>
                                        <p:attrNameLst>
                                          <p:attrName>ppt_x</p:attrName>
                                        </p:attrNameLst>
                                      </p:cBhvr>
                                      <p:tavLst>
                                        <p:tav tm="0">
                                          <p:val>
                                            <p:strVal val="0-#ppt_w/2"/>
                                          </p:val>
                                        </p:tav>
                                        <p:tav tm="100000">
                                          <p:val>
                                            <p:strVal val="#ppt_x"/>
                                          </p:val>
                                        </p:tav>
                                      </p:tavLst>
                                    </p:anim>
                                    <p:anim calcmode="lin" valueType="num">
                                      <p:cBhvr additive="base">
                                        <p:cTn id="16" dur="500" fill="hold"/>
                                        <p:tgtEl>
                                          <p:spTgt spid="1529859">
                                            <p:txEl>
                                              <p:pRg st="1" end="1"/>
                                            </p:txEl>
                                          </p:spTgt>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1529859">
                                            <p:txEl>
                                              <p:pRg st="2" end="2"/>
                                            </p:txEl>
                                          </p:spTgt>
                                        </p:tgtEl>
                                        <p:attrNameLst>
                                          <p:attrName>style.visibility</p:attrName>
                                        </p:attrNameLst>
                                      </p:cBhvr>
                                      <p:to>
                                        <p:strVal val="visible"/>
                                      </p:to>
                                    </p:set>
                                    <p:anim calcmode="lin" valueType="num">
                                      <p:cBhvr additive="base">
                                        <p:cTn id="19" dur="500" fill="hold"/>
                                        <p:tgtEl>
                                          <p:spTgt spid="1529859">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529859">
                                            <p:txEl>
                                              <p:pRg st="2" end="2"/>
                                            </p:txEl>
                                          </p:spTgt>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p:stCondLst>
                                    <p:cond delay="0"/>
                                  </p:stCondLst>
                                  <p:childTnLst>
                                    <p:set>
                                      <p:cBhvr>
                                        <p:cTn id="22" dur="1" fill="hold">
                                          <p:stCondLst>
                                            <p:cond delay="0"/>
                                          </p:stCondLst>
                                        </p:cTn>
                                        <p:tgtEl>
                                          <p:spTgt spid="1529859">
                                            <p:txEl>
                                              <p:pRg st="3" end="3"/>
                                            </p:txEl>
                                          </p:spTgt>
                                        </p:tgtEl>
                                        <p:attrNameLst>
                                          <p:attrName>style.visibility</p:attrName>
                                        </p:attrNameLst>
                                      </p:cBhvr>
                                      <p:to>
                                        <p:strVal val="visible"/>
                                      </p:to>
                                    </p:set>
                                    <p:anim calcmode="lin" valueType="num">
                                      <p:cBhvr additive="base">
                                        <p:cTn id="23" dur="500" fill="hold"/>
                                        <p:tgtEl>
                                          <p:spTgt spid="1529859">
                                            <p:txEl>
                                              <p:pRg st="3" end="3"/>
                                            </p:txEl>
                                          </p:spTgt>
                                        </p:tgtEl>
                                        <p:attrNameLst>
                                          <p:attrName>ppt_x</p:attrName>
                                        </p:attrNameLst>
                                      </p:cBhvr>
                                      <p:tavLst>
                                        <p:tav tm="0">
                                          <p:val>
                                            <p:strVal val="0-#ppt_w/2"/>
                                          </p:val>
                                        </p:tav>
                                        <p:tav tm="100000">
                                          <p:val>
                                            <p:strVal val="#ppt_x"/>
                                          </p:val>
                                        </p:tav>
                                      </p:tavLst>
                                    </p:anim>
                                    <p:anim calcmode="lin" valueType="num">
                                      <p:cBhvr additive="base">
                                        <p:cTn id="24" dur="500" fill="hold"/>
                                        <p:tgtEl>
                                          <p:spTgt spid="1529859">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2" presetClass="entr" presetSubtype="8" fill="hold" grpId="0" nodeType="clickEffect">
                                  <p:stCondLst>
                                    <p:cond delay="0"/>
                                  </p:stCondLst>
                                  <p:childTnLst>
                                    <p:set>
                                      <p:cBhvr>
                                        <p:cTn id="28" dur="1" fill="hold">
                                          <p:stCondLst>
                                            <p:cond delay="0"/>
                                          </p:stCondLst>
                                        </p:cTn>
                                        <p:tgtEl>
                                          <p:spTgt spid="1529859">
                                            <p:txEl>
                                              <p:pRg st="4" end="4"/>
                                            </p:txEl>
                                          </p:spTgt>
                                        </p:tgtEl>
                                        <p:attrNameLst>
                                          <p:attrName>style.visibility</p:attrName>
                                        </p:attrNameLst>
                                      </p:cBhvr>
                                      <p:to>
                                        <p:strVal val="visible"/>
                                      </p:to>
                                    </p:set>
                                    <p:anim calcmode="lin" valueType="num">
                                      <p:cBhvr additive="base">
                                        <p:cTn id="29" dur="500" fill="hold"/>
                                        <p:tgtEl>
                                          <p:spTgt spid="1529859">
                                            <p:txEl>
                                              <p:pRg st="4" end="4"/>
                                            </p:txEl>
                                          </p:spTgt>
                                        </p:tgtEl>
                                        <p:attrNameLst>
                                          <p:attrName>ppt_x</p:attrName>
                                        </p:attrNameLst>
                                      </p:cBhvr>
                                      <p:tavLst>
                                        <p:tav tm="0">
                                          <p:val>
                                            <p:strVal val="0-#ppt_w/2"/>
                                          </p:val>
                                        </p:tav>
                                        <p:tav tm="100000">
                                          <p:val>
                                            <p:strVal val="#ppt_x"/>
                                          </p:val>
                                        </p:tav>
                                      </p:tavLst>
                                    </p:anim>
                                    <p:anim calcmode="lin" valueType="num">
                                      <p:cBhvr additive="base">
                                        <p:cTn id="30" dur="500" fill="hold"/>
                                        <p:tgtEl>
                                          <p:spTgt spid="1529859">
                                            <p:txEl>
                                              <p:pRg st="4" end="4"/>
                                            </p:txEl>
                                          </p:spTgt>
                                        </p:tgtEl>
                                        <p:attrNameLst>
                                          <p:attrName>ppt_y</p:attrName>
                                        </p:attrNameLst>
                                      </p:cBhvr>
                                      <p:tavLst>
                                        <p:tav tm="0">
                                          <p:val>
                                            <p:strVal val="#ppt_y"/>
                                          </p:val>
                                        </p:tav>
                                        <p:tav tm="100000">
                                          <p:val>
                                            <p:strVal val="#ppt_y"/>
                                          </p:val>
                                        </p:tav>
                                      </p:tavLst>
                                    </p:anim>
                                  </p:childTnLst>
                                </p:cTn>
                              </p:par>
                              <p:par>
                                <p:cTn id="31" presetID="2" presetClass="entr" presetSubtype="8" fill="hold" grpId="0" nodeType="withEffect">
                                  <p:stCondLst>
                                    <p:cond delay="0"/>
                                  </p:stCondLst>
                                  <p:childTnLst>
                                    <p:set>
                                      <p:cBhvr>
                                        <p:cTn id="32" dur="1" fill="hold">
                                          <p:stCondLst>
                                            <p:cond delay="0"/>
                                          </p:stCondLst>
                                        </p:cTn>
                                        <p:tgtEl>
                                          <p:spTgt spid="1529859">
                                            <p:txEl>
                                              <p:pRg st="5" end="5"/>
                                            </p:txEl>
                                          </p:spTgt>
                                        </p:tgtEl>
                                        <p:attrNameLst>
                                          <p:attrName>style.visibility</p:attrName>
                                        </p:attrNameLst>
                                      </p:cBhvr>
                                      <p:to>
                                        <p:strVal val="visible"/>
                                      </p:to>
                                    </p:set>
                                    <p:anim calcmode="lin" valueType="num">
                                      <p:cBhvr additive="base">
                                        <p:cTn id="33" dur="500" fill="hold"/>
                                        <p:tgtEl>
                                          <p:spTgt spid="1529859">
                                            <p:txEl>
                                              <p:pRg st="5" end="5"/>
                                            </p:txEl>
                                          </p:spTgt>
                                        </p:tgtEl>
                                        <p:attrNameLst>
                                          <p:attrName>ppt_x</p:attrName>
                                        </p:attrNameLst>
                                      </p:cBhvr>
                                      <p:tavLst>
                                        <p:tav tm="0">
                                          <p:val>
                                            <p:strVal val="0-#ppt_w/2"/>
                                          </p:val>
                                        </p:tav>
                                        <p:tav tm="100000">
                                          <p:val>
                                            <p:strVal val="#ppt_x"/>
                                          </p:val>
                                        </p:tav>
                                      </p:tavLst>
                                    </p:anim>
                                    <p:anim calcmode="lin" valueType="num">
                                      <p:cBhvr additive="base">
                                        <p:cTn id="34" dur="500" fill="hold"/>
                                        <p:tgtEl>
                                          <p:spTgt spid="1529859">
                                            <p:txEl>
                                              <p:pRg st="5" end="5"/>
                                            </p:txEl>
                                          </p:spTgt>
                                        </p:tgtEl>
                                        <p:attrNameLst>
                                          <p:attrName>ppt_y</p:attrName>
                                        </p:attrNameLst>
                                      </p:cBhvr>
                                      <p:tavLst>
                                        <p:tav tm="0">
                                          <p:val>
                                            <p:strVal val="#ppt_y"/>
                                          </p:val>
                                        </p:tav>
                                        <p:tav tm="100000">
                                          <p:val>
                                            <p:strVal val="#ppt_y"/>
                                          </p:val>
                                        </p:tav>
                                      </p:tavLst>
                                    </p:anim>
                                  </p:childTnLst>
                                </p:cTn>
                              </p:par>
                              <p:par>
                                <p:cTn id="35" presetID="2" presetClass="entr" presetSubtype="8" fill="hold" grpId="0" nodeType="withEffect">
                                  <p:stCondLst>
                                    <p:cond delay="0"/>
                                  </p:stCondLst>
                                  <p:childTnLst>
                                    <p:set>
                                      <p:cBhvr>
                                        <p:cTn id="36" dur="1" fill="hold">
                                          <p:stCondLst>
                                            <p:cond delay="0"/>
                                          </p:stCondLst>
                                        </p:cTn>
                                        <p:tgtEl>
                                          <p:spTgt spid="1529859">
                                            <p:txEl>
                                              <p:pRg st="6" end="6"/>
                                            </p:txEl>
                                          </p:spTgt>
                                        </p:tgtEl>
                                        <p:attrNameLst>
                                          <p:attrName>style.visibility</p:attrName>
                                        </p:attrNameLst>
                                      </p:cBhvr>
                                      <p:to>
                                        <p:strVal val="visible"/>
                                      </p:to>
                                    </p:set>
                                    <p:anim calcmode="lin" valueType="num">
                                      <p:cBhvr additive="base">
                                        <p:cTn id="37" dur="500" fill="hold"/>
                                        <p:tgtEl>
                                          <p:spTgt spid="1529859">
                                            <p:txEl>
                                              <p:pRg st="6" end="6"/>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1529859">
                                            <p:txEl>
                                              <p:pRg st="6" end="6"/>
                                            </p:txEl>
                                          </p:spTgt>
                                        </p:tgtEl>
                                        <p:attrNameLst>
                                          <p:attrName>ppt_y</p:attrName>
                                        </p:attrNameLst>
                                      </p:cBhvr>
                                      <p:tavLst>
                                        <p:tav tm="0">
                                          <p:val>
                                            <p:strVal val="#ppt_y"/>
                                          </p:val>
                                        </p:tav>
                                        <p:tav tm="100000">
                                          <p:val>
                                            <p:strVal val="#ppt_y"/>
                                          </p:val>
                                        </p:tav>
                                      </p:tavLst>
                                    </p:anim>
                                  </p:childTnLst>
                                </p:cTn>
                              </p:par>
                              <p:par>
                                <p:cTn id="39" presetID="2" presetClass="entr" presetSubtype="8" fill="hold" grpId="0" nodeType="withEffect">
                                  <p:stCondLst>
                                    <p:cond delay="0"/>
                                  </p:stCondLst>
                                  <p:childTnLst>
                                    <p:set>
                                      <p:cBhvr>
                                        <p:cTn id="40" dur="1" fill="hold">
                                          <p:stCondLst>
                                            <p:cond delay="0"/>
                                          </p:stCondLst>
                                        </p:cTn>
                                        <p:tgtEl>
                                          <p:spTgt spid="1529859">
                                            <p:txEl>
                                              <p:pRg st="7" end="7"/>
                                            </p:txEl>
                                          </p:spTgt>
                                        </p:tgtEl>
                                        <p:attrNameLst>
                                          <p:attrName>style.visibility</p:attrName>
                                        </p:attrNameLst>
                                      </p:cBhvr>
                                      <p:to>
                                        <p:strVal val="visible"/>
                                      </p:to>
                                    </p:set>
                                    <p:anim calcmode="lin" valueType="num">
                                      <p:cBhvr additive="base">
                                        <p:cTn id="41" dur="500" fill="hold"/>
                                        <p:tgtEl>
                                          <p:spTgt spid="1529859">
                                            <p:txEl>
                                              <p:pRg st="7" end="7"/>
                                            </p:txEl>
                                          </p:spTgt>
                                        </p:tgtEl>
                                        <p:attrNameLst>
                                          <p:attrName>ppt_x</p:attrName>
                                        </p:attrNameLst>
                                      </p:cBhvr>
                                      <p:tavLst>
                                        <p:tav tm="0">
                                          <p:val>
                                            <p:strVal val="0-#ppt_w/2"/>
                                          </p:val>
                                        </p:tav>
                                        <p:tav tm="100000">
                                          <p:val>
                                            <p:strVal val="#ppt_x"/>
                                          </p:val>
                                        </p:tav>
                                      </p:tavLst>
                                    </p:anim>
                                    <p:anim calcmode="lin" valueType="num">
                                      <p:cBhvr additive="base">
                                        <p:cTn id="42" dur="500" fill="hold"/>
                                        <p:tgtEl>
                                          <p:spTgt spid="1529859">
                                            <p:txEl>
                                              <p:pRg st="7" end="7"/>
                                            </p:txEl>
                                          </p:spTgt>
                                        </p:tgtEl>
                                        <p:attrNameLst>
                                          <p:attrName>ppt_y</p:attrName>
                                        </p:attrNameLst>
                                      </p:cBhvr>
                                      <p:tavLst>
                                        <p:tav tm="0">
                                          <p:val>
                                            <p:strVal val="#ppt_y"/>
                                          </p:val>
                                        </p:tav>
                                        <p:tav tm="100000">
                                          <p:val>
                                            <p:strVal val="#ppt_y"/>
                                          </p:val>
                                        </p:tav>
                                      </p:tavLst>
                                    </p:anim>
                                  </p:childTnLst>
                                </p:cTn>
                              </p:par>
                            </p:childTnLst>
                          </p:cTn>
                        </p:par>
                        <p:par>
                          <p:cTn id="43" fill="hold" nodeType="afterGroup">
                            <p:stCondLst>
                              <p:cond delay="500"/>
                            </p:stCondLst>
                            <p:childTnLst>
                              <p:par>
                                <p:cTn id="44" presetID="9" presetClass="entr" presetSubtype="0" fill="hold" nodeType="afterEffect">
                                  <p:stCondLst>
                                    <p:cond delay="500"/>
                                  </p:stCondLst>
                                  <p:childTnLst>
                                    <p:set>
                                      <p:cBhvr>
                                        <p:cTn id="45" dur="1" fill="hold">
                                          <p:stCondLst>
                                            <p:cond delay="0"/>
                                          </p:stCondLst>
                                        </p:cTn>
                                        <p:tgtEl>
                                          <p:spTgt spid="1529860"/>
                                        </p:tgtEl>
                                        <p:attrNameLst>
                                          <p:attrName>style.visibility</p:attrName>
                                        </p:attrNameLst>
                                      </p:cBhvr>
                                      <p:to>
                                        <p:strVal val="visible"/>
                                      </p:to>
                                    </p:set>
                                    <p:animEffect transition="in" filter="dissolve">
                                      <p:cBhvr>
                                        <p:cTn id="46" dur="500"/>
                                        <p:tgtEl>
                                          <p:spTgt spid="15298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29858" grpId="0" autoUpdateAnimBg="0"/>
      <p:bldP spid="1529859" grpId="0" build="p" autoUpdateAnimBg="0"/>
    </p:bldLst>
  </p:timing>
</p:sld>
</file>

<file path=ppt/slides/slide225.xml><?xml version="1.0" encoding="utf-8"?>
<p:sld xmlns:a="http://schemas.openxmlformats.org/drawingml/2006/main" xmlns:r="http://schemas.openxmlformats.org/officeDocument/2006/relationships" xmlns:p="http://schemas.openxmlformats.org/presentationml/2006/main">
  <p:cSld>
    <p:bg>
      <p:bgPr>
        <a:solidFill>
          <a:srgbClr val="FF0066"/>
        </a:solidFill>
        <a:effectLst/>
      </p:bgPr>
    </p:bg>
    <p:spTree>
      <p:nvGrpSpPr>
        <p:cNvPr id="1" name=""/>
        <p:cNvGrpSpPr/>
        <p:nvPr/>
      </p:nvGrpSpPr>
      <p:grpSpPr>
        <a:xfrm>
          <a:off x="0" y="0"/>
          <a:ext cx="0" cy="0"/>
          <a:chOff x="0" y="0"/>
          <a:chExt cx="0" cy="0"/>
        </a:xfrm>
      </p:grpSpPr>
      <p:pic>
        <p:nvPicPr>
          <p:cNvPr id="1602563" name="Picture 3" descr="Picture 4_pptX">
            <a:extLst>
              <a:ext uri="{FF2B5EF4-FFF2-40B4-BE49-F238E27FC236}">
                <a16:creationId xmlns:a16="http://schemas.microsoft.com/office/drawing/2014/main" id="{755059FB-B53E-4702-8580-869E7CAB6393}"/>
              </a:ext>
            </a:extLst>
          </p:cNvPr>
          <p:cNvPicPr>
            <a:picLocks noChangeAspect="1" noChangeArrowheads="1"/>
          </p:cNvPicPr>
          <p:nvPr>
            <p:custDataLst>
              <p:tags r:id="rId1"/>
            </p:custDataLst>
          </p:nvPr>
        </p:nvPicPr>
        <p:blipFill>
          <a:blip r:embed="rId4">
            <a:lum bright="6000" contrast="6000"/>
            <a:extLst>
              <a:ext uri="{28A0092B-C50C-407E-A947-70E740481C1C}">
                <a14:useLocalDpi xmlns:a14="http://schemas.microsoft.com/office/drawing/2010/main" val="0"/>
              </a:ext>
            </a:extLst>
          </a:blip>
          <a:srcRect/>
          <a:stretch>
            <a:fillRect/>
          </a:stretch>
        </p:blipFill>
        <p:spPr bwMode="auto">
          <a:xfrm>
            <a:off x="0" y="164592"/>
            <a:ext cx="13395960" cy="7260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500"/>
                                  </p:stCondLst>
                                  <p:childTnLst>
                                    <p:set>
                                      <p:cBhvr>
                                        <p:cTn id="6" dur="1" fill="hold">
                                          <p:stCondLst>
                                            <p:cond delay="0"/>
                                          </p:stCondLst>
                                        </p:cTn>
                                        <p:tgtEl>
                                          <p:spTgt spid="1602563"/>
                                        </p:tgtEl>
                                        <p:attrNameLst>
                                          <p:attrName>style.visibility</p:attrName>
                                        </p:attrNameLst>
                                      </p:cBhvr>
                                      <p:to>
                                        <p:strVal val="visible"/>
                                      </p:to>
                                    </p:set>
                                    <p:animEffect transition="in" filter="dissolve">
                                      <p:cBhvr>
                                        <p:cTn id="7" dur="500"/>
                                        <p:tgtEl>
                                          <p:spTgt spid="16025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6.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5A3237"/>
        </a:solidFill>
        <a:effectLst/>
      </p:bgPr>
    </p:bg>
    <p:spTree>
      <p:nvGrpSpPr>
        <p:cNvPr id="1" name=""/>
        <p:cNvGrpSpPr/>
        <p:nvPr/>
      </p:nvGrpSpPr>
      <p:grpSpPr>
        <a:xfrm>
          <a:off x="0" y="0"/>
          <a:ext cx="0" cy="0"/>
          <a:chOff x="0" y="0"/>
          <a:chExt cx="0" cy="0"/>
        </a:xfrm>
      </p:grpSpPr>
      <p:grpSp>
        <p:nvGrpSpPr>
          <p:cNvPr id="642050" name="Group 2">
            <a:extLst>
              <a:ext uri="{FF2B5EF4-FFF2-40B4-BE49-F238E27FC236}">
                <a16:creationId xmlns:a16="http://schemas.microsoft.com/office/drawing/2014/main" id="{664EACDE-E021-4EB2-A38F-632C6AFE22CB}"/>
              </a:ext>
            </a:extLst>
          </p:cNvPr>
          <p:cNvGrpSpPr>
            <a:grpSpLocks/>
          </p:cNvGrpSpPr>
          <p:nvPr/>
        </p:nvGrpSpPr>
        <p:grpSpPr bwMode="auto">
          <a:xfrm>
            <a:off x="3055939" y="1585913"/>
            <a:ext cx="4638675" cy="5103812"/>
            <a:chOff x="1061" y="999"/>
            <a:chExt cx="3215" cy="3215"/>
          </a:xfrm>
        </p:grpSpPr>
        <p:pic>
          <p:nvPicPr>
            <p:cNvPr id="642055" name="Picture 3" descr="Rectangle 9_pptX">
              <a:extLst>
                <a:ext uri="{FF2B5EF4-FFF2-40B4-BE49-F238E27FC236}">
                  <a16:creationId xmlns:a16="http://schemas.microsoft.com/office/drawing/2014/main" id="{62CABA31-2502-4719-BBC6-BE615BA0F511}"/>
                </a:ext>
              </a:extLst>
            </p:cNvPr>
            <p:cNvPicPr>
              <a:picLocks noChangeAspect="1" noChangeArrowheads="1"/>
            </p:cNvPicPr>
            <p:nvPr>
              <p:custDataLst>
                <p:tags r:id="rId4"/>
              </p:custDataLst>
            </p:nvPr>
          </p:nvPicPr>
          <p:blipFill>
            <a:blip r:embed="rId7">
              <a:extLst>
                <a:ext uri="{28A0092B-C50C-407E-A947-70E740481C1C}">
                  <a14:useLocalDpi xmlns:a14="http://schemas.microsoft.com/office/drawing/2010/main" val="0"/>
                </a:ext>
              </a:extLst>
            </a:blip>
            <a:srcRect/>
            <a:stretch>
              <a:fillRect/>
            </a:stretch>
          </p:blipFill>
          <p:spPr bwMode="auto">
            <a:xfrm>
              <a:off x="1061" y="999"/>
              <a:ext cx="3215" cy="3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2056" name="Rectangle 4" descr="Small confetti">
              <a:extLst>
                <a:ext uri="{FF2B5EF4-FFF2-40B4-BE49-F238E27FC236}">
                  <a16:creationId xmlns:a16="http://schemas.microsoft.com/office/drawing/2014/main" id="{33AEED8F-8F1B-4A09-B11C-5B47EBEF40B5}"/>
                </a:ext>
              </a:extLst>
            </p:cNvPr>
            <p:cNvSpPr>
              <a:spLocks noChangeArrowheads="1"/>
            </p:cNvSpPr>
            <p:nvPr/>
          </p:nvSpPr>
          <p:spPr bwMode="auto">
            <a:xfrm>
              <a:off x="1200" y="1008"/>
              <a:ext cx="3072" cy="3072"/>
            </a:xfrm>
            <a:prstGeom prst="rect">
              <a:avLst/>
            </a:prstGeom>
            <a:pattFill prst="smConfetti">
              <a:fgClr>
                <a:srgbClr val="918264"/>
              </a:fgClr>
              <a:bgClr>
                <a:srgbClr val="A59B7D"/>
              </a:bgClr>
            </a:pattFill>
            <a:ln w="28575">
              <a:solidFill>
                <a:srgbClr val="918264"/>
              </a:solidFill>
              <a:miter lim="800000"/>
              <a:headEnd/>
              <a:tailEnd/>
            </a:ln>
          </p:spPr>
          <p:txBody>
            <a:bodyPr wrap="none" anchor="ct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grpSp>
      <p:sp>
        <p:nvSpPr>
          <p:cNvPr id="1531909" name="Rectangle 5">
            <a:extLst>
              <a:ext uri="{FF2B5EF4-FFF2-40B4-BE49-F238E27FC236}">
                <a16:creationId xmlns:a16="http://schemas.microsoft.com/office/drawing/2014/main" id="{C9E2ED2C-EC68-48E6-85E2-D4660921DB61}"/>
              </a:ext>
            </a:extLst>
          </p:cNvPr>
          <p:cNvSpPr>
            <a:spLocks noGrp="1" noChangeArrowheads="1"/>
          </p:cNvSpPr>
          <p:nvPr>
            <p:ph type="body" idx="1"/>
          </p:nvPr>
        </p:nvSpPr>
        <p:spPr>
          <a:xfrm>
            <a:off x="3255964" y="1600200"/>
            <a:ext cx="4433887" cy="4876800"/>
          </a:xfrm>
        </p:spPr>
        <p:txBody>
          <a:bodyPr anchor="ctr"/>
          <a:lstStyle/>
          <a:p>
            <a:pPr eaLnBrk="1" hangingPunct="1">
              <a:defRPr/>
            </a:pPr>
            <a:r>
              <a:rPr lang="en-US" b="1">
                <a:solidFill>
                  <a:srgbClr val="A50021"/>
                </a:solidFill>
                <a:effectLst>
                  <a:outerShdw blurRad="38100" dist="38100" dir="2700000" algn="tl">
                    <a:srgbClr val="000000"/>
                  </a:outerShdw>
                </a:effectLst>
              </a:rPr>
              <a:t>You have 3 choices:</a:t>
            </a:r>
          </a:p>
          <a:p>
            <a:pPr lvl="1" eaLnBrk="1" hangingPunct="1">
              <a:defRPr/>
            </a:pPr>
            <a:r>
              <a:rPr lang="en-US" b="1">
                <a:solidFill>
                  <a:srgbClr val="A50021"/>
                </a:solidFill>
                <a:effectLst>
                  <a:outerShdw blurRad="38100" dist="38100" dir="2700000" algn="tl">
                    <a:srgbClr val="000000"/>
                  </a:outerShdw>
                </a:effectLst>
              </a:rPr>
              <a:t>You can willingly renew your thinking</a:t>
            </a:r>
          </a:p>
          <a:p>
            <a:pPr lvl="1" eaLnBrk="1" hangingPunct="1">
              <a:defRPr/>
            </a:pPr>
            <a:r>
              <a:rPr lang="en-US" b="1">
                <a:solidFill>
                  <a:srgbClr val="A50021"/>
                </a:solidFill>
                <a:effectLst>
                  <a:outerShdw blurRad="38100" dist="38100" dir="2700000" algn="tl">
                    <a:srgbClr val="000000"/>
                  </a:outerShdw>
                </a:effectLst>
              </a:rPr>
              <a:t>You can force God to use harsh measures</a:t>
            </a:r>
          </a:p>
          <a:p>
            <a:pPr lvl="1" eaLnBrk="1" hangingPunct="1">
              <a:defRPr/>
            </a:pPr>
            <a:r>
              <a:rPr lang="en-US" b="1">
                <a:solidFill>
                  <a:srgbClr val="A50021"/>
                </a:solidFill>
                <a:effectLst>
                  <a:outerShdw blurRad="38100" dist="38100" dir="2700000" algn="tl">
                    <a:srgbClr val="000000"/>
                  </a:outerShdw>
                </a:effectLst>
              </a:rPr>
              <a:t>You can resist change altogether</a:t>
            </a:r>
          </a:p>
        </p:txBody>
      </p:sp>
      <p:pic>
        <p:nvPicPr>
          <p:cNvPr id="642052" name="Picture 6" descr="Picture 5_pptX">
            <a:extLst>
              <a:ext uri="{FF2B5EF4-FFF2-40B4-BE49-F238E27FC236}">
                <a16:creationId xmlns:a16="http://schemas.microsoft.com/office/drawing/2014/main" id="{39384AAC-FA65-4C7B-BA98-29C81FBEFF62}"/>
              </a:ext>
            </a:extLst>
          </p:cNvPr>
          <p:cNvPicPr>
            <a:picLocks noChangeAspect="1" noChangeArrowheads="1"/>
          </p:cNvPicPr>
          <p:nvPr>
            <p:custDataLst>
              <p:tags r:id="rId1"/>
            </p:custDataLst>
          </p:nvPr>
        </p:nvPicPr>
        <p:blipFill>
          <a:blip r:embed="rId8">
            <a:extLst>
              <a:ext uri="{28A0092B-C50C-407E-A947-70E740481C1C}">
                <a14:useLocalDpi xmlns:a14="http://schemas.microsoft.com/office/drawing/2010/main" val="0"/>
              </a:ext>
            </a:extLst>
          </a:blip>
          <a:srcRect/>
          <a:stretch>
            <a:fillRect/>
          </a:stretch>
        </p:blipFill>
        <p:spPr bwMode="auto">
          <a:xfrm>
            <a:off x="8029575" y="1600200"/>
            <a:ext cx="2292350" cy="260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1911" name="Picture 7" descr="AutoShape 8_pptX">
            <a:extLst>
              <a:ext uri="{FF2B5EF4-FFF2-40B4-BE49-F238E27FC236}">
                <a16:creationId xmlns:a16="http://schemas.microsoft.com/office/drawing/2014/main" id="{087221FD-9E9D-43FB-99CB-28D3CF2FDAF1}"/>
              </a:ext>
            </a:extLst>
          </p:cNvPr>
          <p:cNvPicPr>
            <a:picLocks noChangeAspect="1" noChangeArrowheads="1"/>
          </p:cNvPicPr>
          <p:nvPr>
            <p:custDataLst>
              <p:tags r:id="rId2"/>
            </p:custDataLst>
          </p:nvPr>
        </p:nvPicPr>
        <p:blipFill>
          <a:blip r:embed="rId9">
            <a:extLst>
              <a:ext uri="{28A0092B-C50C-407E-A947-70E740481C1C}">
                <a14:useLocalDpi xmlns:a14="http://schemas.microsoft.com/office/drawing/2010/main" val="0"/>
              </a:ext>
            </a:extLst>
          </a:blip>
          <a:srcRect/>
          <a:stretch>
            <a:fillRect/>
          </a:stretch>
        </p:blipFill>
        <p:spPr bwMode="auto">
          <a:xfrm>
            <a:off x="3486151" y="3154364"/>
            <a:ext cx="531813"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2054" name="AutoShape 8" hidden="1">
            <a:extLst>
              <a:ext uri="{FF2B5EF4-FFF2-40B4-BE49-F238E27FC236}">
                <a16:creationId xmlns:a16="http://schemas.microsoft.com/office/drawing/2014/main" id="{BACA2EB8-1417-427C-A2D5-6AECAD1489AA}"/>
              </a:ext>
            </a:extLst>
          </p:cNvPr>
          <p:cNvSpPr>
            <a:spLocks noChangeArrowheads="1"/>
          </p:cNvSpPr>
          <p:nvPr>
            <p:custDataLst>
              <p:tags r:id="rId3"/>
            </p:custDataLst>
          </p:nvPr>
        </p:nvSpPr>
        <p:spPr bwMode="auto">
          <a:xfrm>
            <a:off x="3602039" y="3200400"/>
            <a:ext cx="346075" cy="38100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5037 w 21600"/>
              <a:gd name="T13" fmla="*/ 2277 h 21600"/>
              <a:gd name="T14" fmla="*/ 16557 w 21600"/>
              <a:gd name="T15" fmla="*/ 13677 h 21600"/>
            </a:gdLst>
            <a:ahLst/>
            <a:cxnLst>
              <a:cxn ang="T8">
                <a:pos x="T0" y="T1"/>
              </a:cxn>
              <a:cxn ang="T9">
                <a:pos x="T2" y="T3"/>
              </a:cxn>
              <a:cxn ang="T10">
                <a:pos x="T4" y="T5"/>
              </a:cxn>
              <a:cxn ang="T11">
                <a:pos x="T6" y="T7"/>
              </a:cxn>
            </a:cxnLst>
            <a:rect l="T12" t="T13" r="T14" b="T15"/>
            <a:pathLst>
              <a:path w="21600" h="21600">
                <a:moveTo>
                  <a:pt x="10860" y="2187"/>
                </a:moveTo>
                <a:cubicBezTo>
                  <a:pt x="10451" y="1746"/>
                  <a:pt x="9529" y="1018"/>
                  <a:pt x="9015" y="730"/>
                </a:cubicBezTo>
                <a:cubicBezTo>
                  <a:pt x="7865" y="152"/>
                  <a:pt x="6685" y="0"/>
                  <a:pt x="5415" y="0"/>
                </a:cubicBezTo>
                <a:cubicBezTo>
                  <a:pt x="4175" y="152"/>
                  <a:pt x="2995" y="575"/>
                  <a:pt x="1967" y="1305"/>
                </a:cubicBezTo>
                <a:cubicBezTo>
                  <a:pt x="1150" y="2187"/>
                  <a:pt x="575" y="3222"/>
                  <a:pt x="242" y="4220"/>
                </a:cubicBezTo>
                <a:cubicBezTo>
                  <a:pt x="0" y="5410"/>
                  <a:pt x="242" y="6560"/>
                  <a:pt x="575" y="7597"/>
                </a:cubicBezTo>
                <a:lnTo>
                  <a:pt x="10860" y="21600"/>
                </a:lnTo>
                <a:lnTo>
                  <a:pt x="20995" y="7597"/>
                </a:lnTo>
                <a:cubicBezTo>
                  <a:pt x="21480" y="6560"/>
                  <a:pt x="21600" y="5410"/>
                  <a:pt x="21480" y="4220"/>
                </a:cubicBezTo>
                <a:cubicBezTo>
                  <a:pt x="21115" y="3222"/>
                  <a:pt x="20420" y="2187"/>
                  <a:pt x="19632" y="1305"/>
                </a:cubicBezTo>
                <a:cubicBezTo>
                  <a:pt x="18575" y="575"/>
                  <a:pt x="17425" y="152"/>
                  <a:pt x="16275" y="0"/>
                </a:cubicBezTo>
                <a:cubicBezTo>
                  <a:pt x="15005" y="0"/>
                  <a:pt x="13735" y="152"/>
                  <a:pt x="12705" y="730"/>
                </a:cubicBezTo>
                <a:cubicBezTo>
                  <a:pt x="12176" y="1018"/>
                  <a:pt x="11254" y="1746"/>
                  <a:pt x="10860" y="2187"/>
                </a:cubicBezTo>
                <a:close/>
              </a:path>
            </a:pathLst>
          </a:custGeom>
          <a:solidFill>
            <a:srgbClr val="C80000"/>
          </a:solidFill>
          <a:ln w="9525">
            <a:solidFill>
              <a:srgbClr val="5A3237"/>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Storybook" pitchFamily="2" charset="0"/>
              <a:ea typeface="+mn-ea"/>
              <a:cs typeface="+mn-cs"/>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531909">
                                            <p:txEl>
                                              <p:pRg st="0" end="0"/>
                                            </p:txEl>
                                          </p:spTgt>
                                        </p:tgtEl>
                                        <p:attrNameLst>
                                          <p:attrName>style.visibility</p:attrName>
                                        </p:attrNameLst>
                                      </p:cBhvr>
                                      <p:to>
                                        <p:strVal val="visible"/>
                                      </p:to>
                                    </p:set>
                                    <p:anim calcmode="lin" valueType="num">
                                      <p:cBhvr additive="base">
                                        <p:cTn id="7" dur="500" fill="hold"/>
                                        <p:tgtEl>
                                          <p:spTgt spid="1531909">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531909">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1531909">
                                            <p:txEl>
                                              <p:pRg st="1" end="1"/>
                                            </p:txEl>
                                          </p:spTgt>
                                        </p:tgtEl>
                                        <p:attrNameLst>
                                          <p:attrName>style.visibility</p:attrName>
                                        </p:attrNameLst>
                                      </p:cBhvr>
                                      <p:to>
                                        <p:strVal val="visible"/>
                                      </p:to>
                                    </p:set>
                                    <p:anim calcmode="lin" valueType="num">
                                      <p:cBhvr additive="base">
                                        <p:cTn id="11" dur="500" fill="hold"/>
                                        <p:tgtEl>
                                          <p:spTgt spid="1531909">
                                            <p:txEl>
                                              <p:pRg st="1" end="1"/>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1531909">
                                            <p:txEl>
                                              <p:pRg st="1" end="1"/>
                                            </p:txEl>
                                          </p:spTgt>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1531909">
                                            <p:txEl>
                                              <p:pRg st="2" end="2"/>
                                            </p:txEl>
                                          </p:spTgt>
                                        </p:tgtEl>
                                        <p:attrNameLst>
                                          <p:attrName>style.visibility</p:attrName>
                                        </p:attrNameLst>
                                      </p:cBhvr>
                                      <p:to>
                                        <p:strVal val="visible"/>
                                      </p:to>
                                    </p:set>
                                    <p:anim calcmode="lin" valueType="num">
                                      <p:cBhvr additive="base">
                                        <p:cTn id="15" dur="500" fill="hold"/>
                                        <p:tgtEl>
                                          <p:spTgt spid="1531909">
                                            <p:txEl>
                                              <p:pRg st="2" end="2"/>
                                            </p:txEl>
                                          </p:spTgt>
                                        </p:tgtEl>
                                        <p:attrNameLst>
                                          <p:attrName>ppt_x</p:attrName>
                                        </p:attrNameLst>
                                      </p:cBhvr>
                                      <p:tavLst>
                                        <p:tav tm="0">
                                          <p:val>
                                            <p:strVal val="0-#ppt_w/2"/>
                                          </p:val>
                                        </p:tav>
                                        <p:tav tm="100000">
                                          <p:val>
                                            <p:strVal val="#ppt_x"/>
                                          </p:val>
                                        </p:tav>
                                      </p:tavLst>
                                    </p:anim>
                                    <p:anim calcmode="lin" valueType="num">
                                      <p:cBhvr additive="base">
                                        <p:cTn id="16" dur="500" fill="hold"/>
                                        <p:tgtEl>
                                          <p:spTgt spid="1531909">
                                            <p:txEl>
                                              <p:pRg st="2" end="2"/>
                                            </p:txEl>
                                          </p:spTgt>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1531909">
                                            <p:txEl>
                                              <p:pRg st="3" end="3"/>
                                            </p:txEl>
                                          </p:spTgt>
                                        </p:tgtEl>
                                        <p:attrNameLst>
                                          <p:attrName>style.visibility</p:attrName>
                                        </p:attrNameLst>
                                      </p:cBhvr>
                                      <p:to>
                                        <p:strVal val="visible"/>
                                      </p:to>
                                    </p:set>
                                    <p:anim calcmode="lin" valueType="num">
                                      <p:cBhvr additive="base">
                                        <p:cTn id="19" dur="500" fill="hold"/>
                                        <p:tgtEl>
                                          <p:spTgt spid="1531909">
                                            <p:txEl>
                                              <p:pRg st="3" end="3"/>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531909">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15" presetClass="entr" presetSubtype="0" fill="hold" nodeType="clickEffect">
                                  <p:stCondLst>
                                    <p:cond delay="0"/>
                                  </p:stCondLst>
                                  <p:childTnLst>
                                    <p:set>
                                      <p:cBhvr>
                                        <p:cTn id="24" dur="1" fill="hold">
                                          <p:stCondLst>
                                            <p:cond delay="0"/>
                                          </p:stCondLst>
                                        </p:cTn>
                                        <p:tgtEl>
                                          <p:spTgt spid="1531911"/>
                                        </p:tgtEl>
                                        <p:attrNameLst>
                                          <p:attrName>style.visibility</p:attrName>
                                        </p:attrNameLst>
                                      </p:cBhvr>
                                      <p:to>
                                        <p:strVal val="visible"/>
                                      </p:to>
                                    </p:set>
                                    <p:anim calcmode="lin" valueType="num">
                                      <p:cBhvr>
                                        <p:cTn id="25" dur="1000" fill="hold"/>
                                        <p:tgtEl>
                                          <p:spTgt spid="1531911"/>
                                        </p:tgtEl>
                                        <p:attrNameLst>
                                          <p:attrName>ppt_w</p:attrName>
                                        </p:attrNameLst>
                                      </p:cBhvr>
                                      <p:tavLst>
                                        <p:tav tm="0">
                                          <p:val>
                                            <p:fltVal val="0"/>
                                          </p:val>
                                        </p:tav>
                                        <p:tav tm="100000">
                                          <p:val>
                                            <p:strVal val="#ppt_w"/>
                                          </p:val>
                                        </p:tav>
                                      </p:tavLst>
                                    </p:anim>
                                    <p:anim calcmode="lin" valueType="num">
                                      <p:cBhvr>
                                        <p:cTn id="26" dur="1000" fill="hold"/>
                                        <p:tgtEl>
                                          <p:spTgt spid="1531911"/>
                                        </p:tgtEl>
                                        <p:attrNameLst>
                                          <p:attrName>ppt_h</p:attrName>
                                        </p:attrNameLst>
                                      </p:cBhvr>
                                      <p:tavLst>
                                        <p:tav tm="0">
                                          <p:val>
                                            <p:fltVal val="0"/>
                                          </p:val>
                                        </p:tav>
                                        <p:tav tm="100000">
                                          <p:val>
                                            <p:strVal val="#ppt_h"/>
                                          </p:val>
                                        </p:tav>
                                      </p:tavLst>
                                    </p:anim>
                                    <p:anim calcmode="lin" valueType="num">
                                      <p:cBhvr>
                                        <p:cTn id="27" dur="1000" fill="hold"/>
                                        <p:tgtEl>
                                          <p:spTgt spid="1531911"/>
                                        </p:tgtEl>
                                        <p:attrNameLst>
                                          <p:attrName>ppt_x</p:attrName>
                                        </p:attrNameLst>
                                      </p:cBhvr>
                                      <p:tavLst>
                                        <p:tav tm="0" fmla="#ppt_x+(cos(-2*pi*(1-$))*-#ppt_x-sin(-2*pi*(1-$))*(1-#ppt_y))*(1-$)">
                                          <p:val>
                                            <p:fltVal val="0"/>
                                          </p:val>
                                        </p:tav>
                                        <p:tav tm="100000">
                                          <p:val>
                                            <p:fltVal val="1"/>
                                          </p:val>
                                        </p:tav>
                                      </p:tavLst>
                                    </p:anim>
                                    <p:anim calcmode="lin" valueType="num">
                                      <p:cBhvr>
                                        <p:cTn id="28" dur="1000" fill="hold"/>
                                        <p:tgtEl>
                                          <p:spTgt spid="1531911"/>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1909" grpId="0" build="p" autoUpdateAnimBg="0" advAuto="0"/>
    </p:bldLst>
  </p:timing>
</p:sld>
</file>

<file path=ppt/slides/slide227.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5A3237"/>
        </a:solidFill>
        <a:effectLst/>
      </p:bgPr>
    </p:bg>
    <p:spTree>
      <p:nvGrpSpPr>
        <p:cNvPr id="1" name=""/>
        <p:cNvGrpSpPr/>
        <p:nvPr/>
      </p:nvGrpSpPr>
      <p:grpSpPr>
        <a:xfrm>
          <a:off x="0" y="0"/>
          <a:ext cx="0" cy="0"/>
          <a:chOff x="0" y="0"/>
          <a:chExt cx="0" cy="0"/>
        </a:xfrm>
      </p:grpSpPr>
      <p:grpSp>
        <p:nvGrpSpPr>
          <p:cNvPr id="643074" name="Group 2">
            <a:extLst>
              <a:ext uri="{FF2B5EF4-FFF2-40B4-BE49-F238E27FC236}">
                <a16:creationId xmlns:a16="http://schemas.microsoft.com/office/drawing/2014/main" id="{1E63604B-AEE2-471C-A7A0-11DCF66925A4}"/>
              </a:ext>
            </a:extLst>
          </p:cNvPr>
          <p:cNvGrpSpPr>
            <a:grpSpLocks/>
          </p:cNvGrpSpPr>
          <p:nvPr/>
        </p:nvGrpSpPr>
        <p:grpSpPr bwMode="auto">
          <a:xfrm>
            <a:off x="3055939" y="1585913"/>
            <a:ext cx="4638675" cy="5103812"/>
            <a:chOff x="1061" y="999"/>
            <a:chExt cx="3215" cy="3215"/>
          </a:xfrm>
        </p:grpSpPr>
        <p:pic>
          <p:nvPicPr>
            <p:cNvPr id="643078" name="Picture 3" descr="Rectangle 9_pptX">
              <a:extLst>
                <a:ext uri="{FF2B5EF4-FFF2-40B4-BE49-F238E27FC236}">
                  <a16:creationId xmlns:a16="http://schemas.microsoft.com/office/drawing/2014/main" id="{8E915EAB-10F8-4E32-944B-F11EBE1461DC}"/>
                </a:ext>
              </a:extLst>
            </p:cNvPr>
            <p:cNvPicPr>
              <a:picLocks noChangeAspect="1" noChangeArrowheads="1"/>
            </p:cNvPicPr>
            <p:nvPr>
              <p:custDataLst>
                <p:tags r:id="rId2"/>
              </p:custDataLst>
            </p:nvPr>
          </p:nvPicPr>
          <p:blipFill>
            <a:blip r:embed="rId5">
              <a:extLst>
                <a:ext uri="{28A0092B-C50C-407E-A947-70E740481C1C}">
                  <a14:useLocalDpi xmlns:a14="http://schemas.microsoft.com/office/drawing/2010/main" val="0"/>
                </a:ext>
              </a:extLst>
            </a:blip>
            <a:srcRect/>
            <a:stretch>
              <a:fillRect/>
            </a:stretch>
          </p:blipFill>
          <p:spPr bwMode="auto">
            <a:xfrm>
              <a:off x="1061" y="999"/>
              <a:ext cx="3215" cy="3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3079" name="Rectangle 4" descr="Small confetti">
              <a:extLst>
                <a:ext uri="{FF2B5EF4-FFF2-40B4-BE49-F238E27FC236}">
                  <a16:creationId xmlns:a16="http://schemas.microsoft.com/office/drawing/2014/main" id="{4ACD79E5-9F0D-41F3-889E-0C0CD90FC783}"/>
                </a:ext>
              </a:extLst>
            </p:cNvPr>
            <p:cNvSpPr>
              <a:spLocks noChangeArrowheads="1"/>
            </p:cNvSpPr>
            <p:nvPr/>
          </p:nvSpPr>
          <p:spPr bwMode="auto">
            <a:xfrm>
              <a:off x="1200" y="1008"/>
              <a:ext cx="3072" cy="3072"/>
            </a:xfrm>
            <a:prstGeom prst="rect">
              <a:avLst/>
            </a:prstGeom>
            <a:pattFill prst="smConfetti">
              <a:fgClr>
                <a:srgbClr val="918264"/>
              </a:fgClr>
              <a:bgClr>
                <a:srgbClr val="A59B7D"/>
              </a:bgClr>
            </a:pattFill>
            <a:ln w="28575">
              <a:solidFill>
                <a:srgbClr val="918264"/>
              </a:solidFill>
              <a:miter lim="800000"/>
              <a:headEnd/>
              <a:tailEnd/>
            </a:ln>
          </p:spPr>
          <p:txBody>
            <a:bodyPr wrap="none" anchor="ct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grpSp>
      <p:sp>
        <p:nvSpPr>
          <p:cNvPr id="1533957" name="Rectangle 5">
            <a:extLst>
              <a:ext uri="{FF2B5EF4-FFF2-40B4-BE49-F238E27FC236}">
                <a16:creationId xmlns:a16="http://schemas.microsoft.com/office/drawing/2014/main" id="{29F01669-EE9D-4368-855C-1C5B73FEF1AD}"/>
              </a:ext>
            </a:extLst>
          </p:cNvPr>
          <p:cNvSpPr>
            <a:spLocks noGrp="1" noChangeArrowheads="1"/>
          </p:cNvSpPr>
          <p:nvPr>
            <p:ph type="title"/>
          </p:nvPr>
        </p:nvSpPr>
        <p:spPr>
          <a:xfrm>
            <a:off x="1801814" y="1600200"/>
            <a:ext cx="1108075" cy="4876800"/>
          </a:xfrm>
          <a:effectLst>
            <a:outerShdw dist="17961" dir="8100000" algn="ctr" rotWithShape="0">
              <a:schemeClr val="tx1"/>
            </a:outerShdw>
          </a:effectLst>
        </p:spPr>
        <p:txBody>
          <a:bodyPr/>
          <a:lstStyle/>
          <a:p>
            <a:pPr algn="dist" eaLnBrk="1" hangingPunct="1">
              <a:lnSpc>
                <a:spcPct val="85000"/>
              </a:lnSpc>
              <a:defRPr/>
            </a:pPr>
            <a:r>
              <a:rPr lang="en-US">
                <a:solidFill>
                  <a:srgbClr val="FF3300"/>
                </a:solidFill>
              </a:rPr>
              <a:t>P</a:t>
            </a:r>
            <a:br>
              <a:rPr lang="en-US">
                <a:solidFill>
                  <a:srgbClr val="FF3300"/>
                </a:solidFill>
              </a:rPr>
            </a:br>
            <a:r>
              <a:rPr lang="en-US">
                <a:solidFill>
                  <a:srgbClr val="FF3300"/>
                </a:solidFill>
              </a:rPr>
              <a:t>o</a:t>
            </a:r>
            <a:br>
              <a:rPr lang="en-US">
                <a:solidFill>
                  <a:srgbClr val="FF3300"/>
                </a:solidFill>
              </a:rPr>
            </a:br>
            <a:r>
              <a:rPr lang="en-US">
                <a:solidFill>
                  <a:srgbClr val="FF3300"/>
                </a:solidFill>
              </a:rPr>
              <a:t>I</a:t>
            </a:r>
            <a:br>
              <a:rPr lang="en-US">
                <a:solidFill>
                  <a:srgbClr val="FF3300"/>
                </a:solidFill>
              </a:rPr>
            </a:br>
            <a:r>
              <a:rPr lang="en-US">
                <a:solidFill>
                  <a:srgbClr val="FF3300"/>
                </a:solidFill>
              </a:rPr>
              <a:t>n</a:t>
            </a:r>
            <a:br>
              <a:rPr lang="en-US">
                <a:solidFill>
                  <a:srgbClr val="FF3300"/>
                </a:solidFill>
              </a:rPr>
            </a:br>
            <a:r>
              <a:rPr lang="en-US">
                <a:solidFill>
                  <a:srgbClr val="FF3300"/>
                </a:solidFill>
              </a:rPr>
              <a:t>t</a:t>
            </a:r>
          </a:p>
        </p:txBody>
      </p:sp>
      <p:sp>
        <p:nvSpPr>
          <p:cNvPr id="1533958" name="Rectangle 6">
            <a:extLst>
              <a:ext uri="{FF2B5EF4-FFF2-40B4-BE49-F238E27FC236}">
                <a16:creationId xmlns:a16="http://schemas.microsoft.com/office/drawing/2014/main" id="{994BE07A-D595-443C-93B1-0ECCD430F640}"/>
              </a:ext>
            </a:extLst>
          </p:cNvPr>
          <p:cNvSpPr>
            <a:spLocks noGrp="1" noChangeArrowheads="1"/>
          </p:cNvSpPr>
          <p:nvPr>
            <p:ph type="body" idx="1"/>
          </p:nvPr>
        </p:nvSpPr>
        <p:spPr>
          <a:xfrm>
            <a:off x="3200400" y="1752600"/>
            <a:ext cx="4489450" cy="4495800"/>
          </a:xfrm>
        </p:spPr>
        <p:txBody>
          <a:bodyPr anchor="ctr"/>
          <a:lstStyle/>
          <a:p>
            <a:pPr eaLnBrk="1" hangingPunct="1">
              <a:defRPr/>
            </a:pPr>
            <a:r>
              <a:rPr lang="en-US" b="1" dirty="0">
                <a:solidFill>
                  <a:srgbClr val="A50021"/>
                </a:solidFill>
                <a:effectLst>
                  <a:outerShdw blurRad="38100" dist="38100" dir="2700000" algn="tl">
                    <a:srgbClr val="000000"/>
                  </a:outerShdw>
                </a:effectLst>
              </a:rPr>
              <a:t>Do you want the gentlest route to heaven?</a:t>
            </a:r>
          </a:p>
          <a:p>
            <a:pPr eaLnBrk="1" hangingPunct="1">
              <a:defRPr/>
            </a:pPr>
            <a:r>
              <a:rPr lang="en-US" sz="2800" b="1" dirty="0">
                <a:solidFill>
                  <a:srgbClr val="A50021"/>
                </a:solidFill>
                <a:effectLst>
                  <a:outerShdw blurRad="38100" dist="38100" dir="2700000" algn="tl">
                    <a:srgbClr val="000000"/>
                  </a:outerShdw>
                </a:effectLst>
              </a:rPr>
              <a:t>Do the work willingly</a:t>
            </a:r>
          </a:p>
          <a:p>
            <a:pPr eaLnBrk="1" hangingPunct="1">
              <a:defRPr/>
            </a:pPr>
            <a:r>
              <a:rPr lang="en-US" sz="2800" b="1" dirty="0">
                <a:solidFill>
                  <a:srgbClr val="A50021"/>
                </a:solidFill>
                <a:effectLst>
                  <a:outerShdw blurRad="38100" dist="38100" dir="2700000" algn="tl">
                    <a:srgbClr val="000000"/>
                  </a:outerShdw>
                </a:effectLst>
              </a:rPr>
              <a:t>Determine to bring your mind-set</a:t>
            </a:r>
          </a:p>
          <a:p>
            <a:pPr eaLnBrk="1" hangingPunct="1">
              <a:spcBef>
                <a:spcPct val="0"/>
              </a:spcBef>
              <a:buFontTx/>
              <a:buNone/>
              <a:defRPr/>
            </a:pPr>
            <a:r>
              <a:rPr lang="en-US" sz="2800" b="1" dirty="0">
                <a:solidFill>
                  <a:srgbClr val="A50021"/>
                </a:solidFill>
                <a:effectLst>
                  <a:outerShdw blurRad="38100" dist="38100" dir="2700000" algn="tl">
                    <a:srgbClr val="000000"/>
                  </a:outerShdw>
                </a:effectLst>
              </a:rPr>
              <a:t>	into harmony with His.</a:t>
            </a:r>
          </a:p>
        </p:txBody>
      </p:sp>
      <p:pic>
        <p:nvPicPr>
          <p:cNvPr id="643077" name="Picture 7" descr="Picture 5_pptX">
            <a:extLst>
              <a:ext uri="{FF2B5EF4-FFF2-40B4-BE49-F238E27FC236}">
                <a16:creationId xmlns:a16="http://schemas.microsoft.com/office/drawing/2014/main" id="{FDEDD2F8-52B0-48FD-A4B5-A48479F640E6}"/>
              </a:ext>
            </a:extLst>
          </p:cNvPr>
          <p:cNvPicPr>
            <a:picLocks noChangeAspect="1" noChangeArrowheads="1"/>
          </p:cNvPicPr>
          <p:nvPr>
            <p:custDataLst>
              <p:tags r:id="rId1"/>
            </p:custDataLst>
          </p:nvPr>
        </p:nvPicPr>
        <p:blipFill>
          <a:blip r:embed="rId6">
            <a:extLst>
              <a:ext uri="{28A0092B-C50C-407E-A947-70E740481C1C}">
                <a14:useLocalDpi xmlns:a14="http://schemas.microsoft.com/office/drawing/2010/main" val="0"/>
              </a:ext>
            </a:extLst>
          </a:blip>
          <a:srcRect/>
          <a:stretch>
            <a:fillRect/>
          </a:stretch>
        </p:blipFill>
        <p:spPr bwMode="auto">
          <a:xfrm>
            <a:off x="8029575" y="1600200"/>
            <a:ext cx="2292350" cy="260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153395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 presetClass="entr" presetSubtype="8" fill="hold" grpId="0" nodeType="clickEffect">
                                  <p:stCondLst>
                                    <p:cond delay="0"/>
                                  </p:stCondLst>
                                  <p:childTnLst>
                                    <p:set>
                                      <p:cBhvr>
                                        <p:cTn id="10" dur="1" fill="hold">
                                          <p:stCondLst>
                                            <p:cond delay="0"/>
                                          </p:stCondLst>
                                        </p:cTn>
                                        <p:tgtEl>
                                          <p:spTgt spid="1533958">
                                            <p:txEl>
                                              <p:pRg st="0" end="0"/>
                                            </p:txEl>
                                          </p:spTgt>
                                        </p:tgtEl>
                                        <p:attrNameLst>
                                          <p:attrName>style.visibility</p:attrName>
                                        </p:attrNameLst>
                                      </p:cBhvr>
                                      <p:to>
                                        <p:strVal val="visible"/>
                                      </p:to>
                                    </p:set>
                                    <p:anim calcmode="lin" valueType="num">
                                      <p:cBhvr additive="base">
                                        <p:cTn id="11" dur="500" fill="hold"/>
                                        <p:tgtEl>
                                          <p:spTgt spid="1533958">
                                            <p:txEl>
                                              <p:pRg st="0" end="0"/>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1533958">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8" fill="hold" grpId="0" nodeType="clickEffect">
                                  <p:stCondLst>
                                    <p:cond delay="0"/>
                                  </p:stCondLst>
                                  <p:childTnLst>
                                    <p:set>
                                      <p:cBhvr>
                                        <p:cTn id="16" dur="1" fill="hold">
                                          <p:stCondLst>
                                            <p:cond delay="0"/>
                                          </p:stCondLst>
                                        </p:cTn>
                                        <p:tgtEl>
                                          <p:spTgt spid="1533958">
                                            <p:txEl>
                                              <p:pRg st="1" end="1"/>
                                            </p:txEl>
                                          </p:spTgt>
                                        </p:tgtEl>
                                        <p:attrNameLst>
                                          <p:attrName>style.visibility</p:attrName>
                                        </p:attrNameLst>
                                      </p:cBhvr>
                                      <p:to>
                                        <p:strVal val="visible"/>
                                      </p:to>
                                    </p:set>
                                    <p:anim calcmode="lin" valueType="num">
                                      <p:cBhvr additive="base">
                                        <p:cTn id="17" dur="500" fill="hold"/>
                                        <p:tgtEl>
                                          <p:spTgt spid="1533958">
                                            <p:txEl>
                                              <p:pRg st="1" end="1"/>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1533958">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8" fill="hold" grpId="0" nodeType="clickEffect">
                                  <p:stCondLst>
                                    <p:cond delay="0"/>
                                  </p:stCondLst>
                                  <p:childTnLst>
                                    <p:set>
                                      <p:cBhvr>
                                        <p:cTn id="22" dur="1" fill="hold">
                                          <p:stCondLst>
                                            <p:cond delay="0"/>
                                          </p:stCondLst>
                                        </p:cTn>
                                        <p:tgtEl>
                                          <p:spTgt spid="1533958">
                                            <p:txEl>
                                              <p:pRg st="2" end="2"/>
                                            </p:txEl>
                                          </p:spTgt>
                                        </p:tgtEl>
                                        <p:attrNameLst>
                                          <p:attrName>style.visibility</p:attrName>
                                        </p:attrNameLst>
                                      </p:cBhvr>
                                      <p:to>
                                        <p:strVal val="visible"/>
                                      </p:to>
                                    </p:set>
                                    <p:anim calcmode="lin" valueType="num">
                                      <p:cBhvr additive="base">
                                        <p:cTn id="23" dur="500" fill="hold"/>
                                        <p:tgtEl>
                                          <p:spTgt spid="1533958">
                                            <p:txEl>
                                              <p:pRg st="2" end="2"/>
                                            </p:txEl>
                                          </p:spTgt>
                                        </p:tgtEl>
                                        <p:attrNameLst>
                                          <p:attrName>ppt_x</p:attrName>
                                        </p:attrNameLst>
                                      </p:cBhvr>
                                      <p:tavLst>
                                        <p:tav tm="0">
                                          <p:val>
                                            <p:strVal val="0-#ppt_w/2"/>
                                          </p:val>
                                        </p:tav>
                                        <p:tav tm="100000">
                                          <p:val>
                                            <p:strVal val="#ppt_x"/>
                                          </p:val>
                                        </p:tav>
                                      </p:tavLst>
                                    </p:anim>
                                    <p:anim calcmode="lin" valueType="num">
                                      <p:cBhvr additive="base">
                                        <p:cTn id="24" dur="500" fill="hold"/>
                                        <p:tgtEl>
                                          <p:spTgt spid="1533958">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2" presetClass="entr" presetSubtype="8" fill="hold" grpId="0" nodeType="clickEffect">
                                  <p:stCondLst>
                                    <p:cond delay="0"/>
                                  </p:stCondLst>
                                  <p:childTnLst>
                                    <p:set>
                                      <p:cBhvr>
                                        <p:cTn id="28" dur="1" fill="hold">
                                          <p:stCondLst>
                                            <p:cond delay="0"/>
                                          </p:stCondLst>
                                        </p:cTn>
                                        <p:tgtEl>
                                          <p:spTgt spid="1533958">
                                            <p:txEl>
                                              <p:pRg st="3" end="3"/>
                                            </p:txEl>
                                          </p:spTgt>
                                        </p:tgtEl>
                                        <p:attrNameLst>
                                          <p:attrName>style.visibility</p:attrName>
                                        </p:attrNameLst>
                                      </p:cBhvr>
                                      <p:to>
                                        <p:strVal val="visible"/>
                                      </p:to>
                                    </p:set>
                                    <p:anim calcmode="lin" valueType="num">
                                      <p:cBhvr additive="base">
                                        <p:cTn id="29" dur="500" fill="hold"/>
                                        <p:tgtEl>
                                          <p:spTgt spid="1533958">
                                            <p:txEl>
                                              <p:pRg st="3" end="3"/>
                                            </p:txEl>
                                          </p:spTgt>
                                        </p:tgtEl>
                                        <p:attrNameLst>
                                          <p:attrName>ppt_x</p:attrName>
                                        </p:attrNameLst>
                                      </p:cBhvr>
                                      <p:tavLst>
                                        <p:tav tm="0">
                                          <p:val>
                                            <p:strVal val="0-#ppt_w/2"/>
                                          </p:val>
                                        </p:tav>
                                        <p:tav tm="100000">
                                          <p:val>
                                            <p:strVal val="#ppt_x"/>
                                          </p:val>
                                        </p:tav>
                                      </p:tavLst>
                                    </p:anim>
                                    <p:anim calcmode="lin" valueType="num">
                                      <p:cBhvr additive="base">
                                        <p:cTn id="30" dur="500" fill="hold"/>
                                        <p:tgtEl>
                                          <p:spTgt spid="1533958">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3957" grpId="0" autoUpdateAnimBg="0"/>
      <p:bldP spid="1533958" grpId="0" build="p" autoUpdateAnimBg="0"/>
    </p:bldLst>
  </p:timing>
</p:sld>
</file>

<file path=ppt/slides/slide228.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5A3237"/>
        </a:solidFill>
        <a:effectLst/>
      </p:bgPr>
    </p:bg>
    <p:spTree>
      <p:nvGrpSpPr>
        <p:cNvPr id="1" name=""/>
        <p:cNvGrpSpPr/>
        <p:nvPr/>
      </p:nvGrpSpPr>
      <p:grpSpPr>
        <a:xfrm>
          <a:off x="0" y="0"/>
          <a:ext cx="0" cy="0"/>
          <a:chOff x="0" y="0"/>
          <a:chExt cx="0" cy="0"/>
        </a:xfrm>
      </p:grpSpPr>
      <p:grpSp>
        <p:nvGrpSpPr>
          <p:cNvPr id="644098" name="Group 2">
            <a:extLst>
              <a:ext uri="{FF2B5EF4-FFF2-40B4-BE49-F238E27FC236}">
                <a16:creationId xmlns:a16="http://schemas.microsoft.com/office/drawing/2014/main" id="{7DD6D578-7A63-4C62-A8F1-54ABA90D7DB9}"/>
              </a:ext>
            </a:extLst>
          </p:cNvPr>
          <p:cNvGrpSpPr>
            <a:grpSpLocks/>
          </p:cNvGrpSpPr>
          <p:nvPr/>
        </p:nvGrpSpPr>
        <p:grpSpPr bwMode="auto">
          <a:xfrm>
            <a:off x="3055939" y="1585913"/>
            <a:ext cx="4638675" cy="5103812"/>
            <a:chOff x="1061" y="999"/>
            <a:chExt cx="3215" cy="3215"/>
          </a:xfrm>
        </p:grpSpPr>
        <p:pic>
          <p:nvPicPr>
            <p:cNvPr id="644103" name="Picture 3" descr="Rectangle 9_pptX">
              <a:extLst>
                <a:ext uri="{FF2B5EF4-FFF2-40B4-BE49-F238E27FC236}">
                  <a16:creationId xmlns:a16="http://schemas.microsoft.com/office/drawing/2014/main" id="{3666A564-0EA9-4A51-95D1-7EB5C710338D}"/>
                </a:ext>
              </a:extLst>
            </p:cNvPr>
            <p:cNvPicPr>
              <a:picLocks noChangeAspect="1" noChangeArrowheads="1"/>
            </p:cNvPicPr>
            <p:nvPr>
              <p:custDataLst>
                <p:tags r:id="rId2"/>
              </p:custDataLst>
            </p:nvPr>
          </p:nvPicPr>
          <p:blipFill>
            <a:blip r:embed="rId5">
              <a:extLst>
                <a:ext uri="{28A0092B-C50C-407E-A947-70E740481C1C}">
                  <a14:useLocalDpi xmlns:a14="http://schemas.microsoft.com/office/drawing/2010/main" val="0"/>
                </a:ext>
              </a:extLst>
            </a:blip>
            <a:srcRect/>
            <a:stretch>
              <a:fillRect/>
            </a:stretch>
          </p:blipFill>
          <p:spPr bwMode="auto">
            <a:xfrm>
              <a:off x="1061" y="999"/>
              <a:ext cx="3215" cy="3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4104" name="Rectangle 4" descr="Small confetti">
              <a:extLst>
                <a:ext uri="{FF2B5EF4-FFF2-40B4-BE49-F238E27FC236}">
                  <a16:creationId xmlns:a16="http://schemas.microsoft.com/office/drawing/2014/main" id="{259BB8DA-A071-4661-B84C-2203B68DE2EA}"/>
                </a:ext>
              </a:extLst>
            </p:cNvPr>
            <p:cNvSpPr>
              <a:spLocks noChangeArrowheads="1"/>
            </p:cNvSpPr>
            <p:nvPr/>
          </p:nvSpPr>
          <p:spPr bwMode="auto">
            <a:xfrm>
              <a:off x="1200" y="1008"/>
              <a:ext cx="3072" cy="3072"/>
            </a:xfrm>
            <a:prstGeom prst="rect">
              <a:avLst/>
            </a:prstGeom>
            <a:pattFill prst="smConfetti">
              <a:fgClr>
                <a:srgbClr val="918264"/>
              </a:fgClr>
              <a:bgClr>
                <a:srgbClr val="A59B7D"/>
              </a:bgClr>
            </a:pattFill>
            <a:ln w="28575">
              <a:solidFill>
                <a:srgbClr val="918264"/>
              </a:solidFill>
              <a:miter lim="800000"/>
              <a:headEnd/>
              <a:tailEnd/>
            </a:ln>
          </p:spPr>
          <p:txBody>
            <a:bodyPr wrap="none" anchor="ct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grpSp>
      <p:sp>
        <p:nvSpPr>
          <p:cNvPr id="1603589" name="Rectangle 5">
            <a:extLst>
              <a:ext uri="{FF2B5EF4-FFF2-40B4-BE49-F238E27FC236}">
                <a16:creationId xmlns:a16="http://schemas.microsoft.com/office/drawing/2014/main" id="{F0381604-ACA1-4A05-85E2-289806A05372}"/>
              </a:ext>
            </a:extLst>
          </p:cNvPr>
          <p:cNvSpPr>
            <a:spLocks noGrp="1" noChangeArrowheads="1"/>
          </p:cNvSpPr>
          <p:nvPr>
            <p:ph type="title"/>
          </p:nvPr>
        </p:nvSpPr>
        <p:spPr>
          <a:xfrm>
            <a:off x="1801814" y="1600200"/>
            <a:ext cx="1108075" cy="4876800"/>
          </a:xfrm>
          <a:effectLst>
            <a:outerShdw dist="17961" dir="8100000" algn="ctr" rotWithShape="0">
              <a:schemeClr val="tx1"/>
            </a:outerShdw>
          </a:effectLst>
        </p:spPr>
        <p:txBody>
          <a:bodyPr/>
          <a:lstStyle/>
          <a:p>
            <a:pPr algn="dist" eaLnBrk="1" hangingPunct="1">
              <a:lnSpc>
                <a:spcPct val="85000"/>
              </a:lnSpc>
              <a:defRPr/>
            </a:pPr>
            <a:r>
              <a:rPr lang="en-US">
                <a:solidFill>
                  <a:srgbClr val="FF3300"/>
                </a:solidFill>
              </a:rPr>
              <a:t>P</a:t>
            </a:r>
            <a:br>
              <a:rPr lang="en-US">
                <a:solidFill>
                  <a:srgbClr val="FF3300"/>
                </a:solidFill>
              </a:rPr>
            </a:br>
            <a:r>
              <a:rPr lang="en-US">
                <a:solidFill>
                  <a:srgbClr val="FF3300"/>
                </a:solidFill>
              </a:rPr>
              <a:t>r</a:t>
            </a:r>
            <a:br>
              <a:rPr lang="en-US">
                <a:solidFill>
                  <a:srgbClr val="FF3300"/>
                </a:solidFill>
              </a:rPr>
            </a:br>
            <a:r>
              <a:rPr lang="en-US">
                <a:solidFill>
                  <a:srgbClr val="FF3300"/>
                </a:solidFill>
              </a:rPr>
              <a:t>a</a:t>
            </a:r>
            <a:br>
              <a:rPr lang="en-US">
                <a:solidFill>
                  <a:srgbClr val="FF3300"/>
                </a:solidFill>
              </a:rPr>
            </a:br>
            <a:r>
              <a:rPr lang="en-US">
                <a:solidFill>
                  <a:srgbClr val="FF3300"/>
                </a:solidFill>
              </a:rPr>
              <a:t>y</a:t>
            </a:r>
            <a:br>
              <a:rPr lang="en-US">
                <a:solidFill>
                  <a:srgbClr val="FF3300"/>
                </a:solidFill>
              </a:rPr>
            </a:br>
            <a:r>
              <a:rPr lang="en-US">
                <a:solidFill>
                  <a:srgbClr val="FF3300"/>
                </a:solidFill>
              </a:rPr>
              <a:t>e</a:t>
            </a:r>
            <a:br>
              <a:rPr lang="en-US">
                <a:solidFill>
                  <a:srgbClr val="FF3300"/>
                </a:solidFill>
              </a:rPr>
            </a:br>
            <a:r>
              <a:rPr lang="en-US">
                <a:solidFill>
                  <a:srgbClr val="FF3300"/>
                </a:solidFill>
              </a:rPr>
              <a:t>r</a:t>
            </a:r>
          </a:p>
        </p:txBody>
      </p:sp>
      <p:sp>
        <p:nvSpPr>
          <p:cNvPr id="1603590" name="Rectangle 6">
            <a:extLst>
              <a:ext uri="{FF2B5EF4-FFF2-40B4-BE49-F238E27FC236}">
                <a16:creationId xmlns:a16="http://schemas.microsoft.com/office/drawing/2014/main" id="{70D40D8B-59BC-4BFE-8D47-9246C3CE52DD}"/>
              </a:ext>
            </a:extLst>
          </p:cNvPr>
          <p:cNvSpPr>
            <a:spLocks noGrp="1" noChangeArrowheads="1"/>
          </p:cNvSpPr>
          <p:nvPr>
            <p:ph type="body" idx="1"/>
          </p:nvPr>
        </p:nvSpPr>
        <p:spPr>
          <a:xfrm>
            <a:off x="3200400" y="1752600"/>
            <a:ext cx="4489450" cy="4495800"/>
          </a:xfrm>
        </p:spPr>
        <p:txBody>
          <a:bodyPr anchor="ctr"/>
          <a:lstStyle/>
          <a:p>
            <a:pPr eaLnBrk="1" hangingPunct="1">
              <a:defRPr/>
            </a:pPr>
            <a:r>
              <a:rPr lang="en-US" sz="2800" b="1">
                <a:solidFill>
                  <a:srgbClr val="A50021"/>
                </a:solidFill>
                <a:effectLst>
                  <a:outerShdw blurRad="38100" dist="38100" dir="2700000" algn="tl">
                    <a:srgbClr val="000000"/>
                  </a:outerShdw>
                </a:effectLst>
              </a:rPr>
              <a:t>Thanks be to Thee, my Lord Jesus Christ</a:t>
            </a:r>
          </a:p>
          <a:p>
            <a:pPr eaLnBrk="1" hangingPunct="1">
              <a:defRPr/>
            </a:pPr>
            <a:r>
              <a:rPr lang="en-US" sz="2800" b="1">
                <a:solidFill>
                  <a:srgbClr val="A50021"/>
                </a:solidFill>
                <a:effectLst>
                  <a:outerShdw blurRad="38100" dist="38100" dir="2700000" algn="tl">
                    <a:srgbClr val="000000"/>
                  </a:outerShdw>
                </a:effectLst>
              </a:rPr>
              <a:t>For all the benefits Thou hast given me,</a:t>
            </a:r>
          </a:p>
          <a:p>
            <a:pPr eaLnBrk="1" hangingPunct="1">
              <a:defRPr/>
            </a:pPr>
            <a:r>
              <a:rPr lang="en-US" sz="2800" b="1">
                <a:solidFill>
                  <a:srgbClr val="A50021"/>
                </a:solidFill>
                <a:effectLst>
                  <a:outerShdw blurRad="38100" dist="38100" dir="2700000" algn="tl">
                    <a:srgbClr val="000000"/>
                  </a:outerShdw>
                </a:effectLst>
              </a:rPr>
              <a:t>For all the pains and insults, Thou hast borne for me. </a:t>
            </a:r>
          </a:p>
        </p:txBody>
      </p:sp>
      <p:pic>
        <p:nvPicPr>
          <p:cNvPr id="644101" name="Picture 7" descr="Picture 5_pptX">
            <a:extLst>
              <a:ext uri="{FF2B5EF4-FFF2-40B4-BE49-F238E27FC236}">
                <a16:creationId xmlns:a16="http://schemas.microsoft.com/office/drawing/2014/main" id="{12520E50-B583-43A1-9101-0D6DAE2D77BC}"/>
              </a:ext>
            </a:extLst>
          </p:cNvPr>
          <p:cNvPicPr>
            <a:picLocks noChangeAspect="1" noChangeArrowheads="1"/>
          </p:cNvPicPr>
          <p:nvPr>
            <p:custDataLst>
              <p:tags r:id="rId1"/>
            </p:custDataLst>
          </p:nvPr>
        </p:nvPicPr>
        <p:blipFill>
          <a:blip r:embed="rId6">
            <a:extLst>
              <a:ext uri="{28A0092B-C50C-407E-A947-70E740481C1C}">
                <a14:useLocalDpi xmlns:a14="http://schemas.microsoft.com/office/drawing/2010/main" val="0"/>
              </a:ext>
            </a:extLst>
          </a:blip>
          <a:srcRect/>
          <a:stretch>
            <a:fillRect/>
          </a:stretch>
        </p:blipFill>
        <p:spPr bwMode="auto">
          <a:xfrm>
            <a:off x="8029575" y="1600200"/>
            <a:ext cx="2292350" cy="260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4102" name="WordArt 8">
            <a:extLst>
              <a:ext uri="{FF2B5EF4-FFF2-40B4-BE49-F238E27FC236}">
                <a16:creationId xmlns:a16="http://schemas.microsoft.com/office/drawing/2014/main" id="{799F653F-592C-4708-8970-B1B71008E185}"/>
              </a:ext>
            </a:extLst>
          </p:cNvPr>
          <p:cNvSpPr>
            <a:spLocks noChangeArrowheads="1" noChangeShapeType="1" noTextEdit="1"/>
          </p:cNvSpPr>
          <p:nvPr/>
        </p:nvSpPr>
        <p:spPr bwMode="auto">
          <a:xfrm>
            <a:off x="2971800" y="304800"/>
            <a:ext cx="4876800" cy="990600"/>
          </a:xfrm>
          <a:prstGeom prst="rect">
            <a:avLst/>
          </a:prstGeom>
        </p:spPr>
        <p:txBody>
          <a:bodyPr wrap="none" fromWordArt="1">
            <a:prstTxWarp prst="textPlain">
              <a:avLst>
                <a:gd name="adj" fmla="val 50000"/>
              </a:avLst>
            </a:prstTxWarp>
            <a:scene3d>
              <a:camera prst="legacyPerspectiveTopLeft"/>
              <a:lightRig rig="legacyNormal3" dir="r"/>
            </a:scene3d>
            <a:sp3d extrusionH="201600" prstMaterial="legacyMetal">
              <a:extrusionClr>
                <a:srgbClr val="FFFFFF"/>
              </a:extrusionClr>
              <a:contourClr>
                <a:srgbClr val="CBCBCB"/>
              </a:contour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0" cap="none" spc="0" normalizeH="0" baseline="0" noProof="0">
                <a:ln w="9525">
                  <a:round/>
                  <a:headEnd/>
                  <a:tailEnd/>
                </a:ln>
                <a:gradFill rotWithShape="1">
                  <a:gsLst>
                    <a:gs pos="0">
                      <a:srgbClr val="CBCBCB"/>
                    </a:gs>
                    <a:gs pos="13000">
                      <a:srgbClr val="5F5F5F"/>
                    </a:gs>
                    <a:gs pos="21001">
                      <a:srgbClr val="5F5F5F"/>
                    </a:gs>
                    <a:gs pos="63000">
                      <a:srgbClr val="FFFFFF"/>
                    </a:gs>
                    <a:gs pos="67000">
                      <a:srgbClr val="B2B2B2"/>
                    </a:gs>
                    <a:gs pos="69000">
                      <a:srgbClr val="292929"/>
                    </a:gs>
                    <a:gs pos="82001">
                      <a:srgbClr val="777777"/>
                    </a:gs>
                    <a:gs pos="100000">
                      <a:srgbClr val="EAEAEA"/>
                    </a:gs>
                  </a:gsLst>
                  <a:lin ang="5400000" scaled="1"/>
                </a:gradFill>
                <a:effectLst/>
                <a:uLnTx/>
                <a:uFillTx/>
                <a:latin typeface="Times New Roman" panose="02020603050405020304" pitchFamily="18" charset="0"/>
                <a:ea typeface="+mn-ea"/>
                <a:cs typeface="Times New Roman" panose="02020603050405020304" pitchFamily="18" charset="0"/>
              </a:rPr>
              <a:t>The chorus to the 1970's hit song "Day By Day"</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0" cap="none" spc="0" normalizeH="0" baseline="0" noProof="0">
                <a:ln w="9525">
                  <a:round/>
                  <a:headEnd/>
                  <a:tailEnd/>
                </a:ln>
                <a:gradFill rotWithShape="1">
                  <a:gsLst>
                    <a:gs pos="0">
                      <a:srgbClr val="CBCBCB"/>
                    </a:gs>
                    <a:gs pos="13000">
                      <a:srgbClr val="5F5F5F"/>
                    </a:gs>
                    <a:gs pos="21001">
                      <a:srgbClr val="5F5F5F"/>
                    </a:gs>
                    <a:gs pos="63000">
                      <a:srgbClr val="FFFFFF"/>
                    </a:gs>
                    <a:gs pos="67000">
                      <a:srgbClr val="B2B2B2"/>
                    </a:gs>
                    <a:gs pos="69000">
                      <a:srgbClr val="292929"/>
                    </a:gs>
                    <a:gs pos="82001">
                      <a:srgbClr val="777777"/>
                    </a:gs>
                    <a:gs pos="100000">
                      <a:srgbClr val="EAEAEA"/>
                    </a:gs>
                  </a:gsLst>
                  <a:lin ang="5400000" scaled="1"/>
                </a:gradFill>
                <a:effectLst/>
                <a:uLnTx/>
                <a:uFillTx/>
                <a:latin typeface="Times New Roman" panose="02020603050405020304" pitchFamily="18" charset="0"/>
                <a:ea typeface="+mn-ea"/>
                <a:cs typeface="Times New Roman" panose="02020603050405020304" pitchFamily="18" charset="0"/>
              </a:rPr>
              <a:t> came from a prayer of the 13th century</a:t>
            </a: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160358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 presetClass="entr" presetSubtype="8" fill="hold" grpId="0" nodeType="clickEffect">
                                  <p:stCondLst>
                                    <p:cond delay="0"/>
                                  </p:stCondLst>
                                  <p:childTnLst>
                                    <p:set>
                                      <p:cBhvr>
                                        <p:cTn id="10" dur="1" fill="hold">
                                          <p:stCondLst>
                                            <p:cond delay="0"/>
                                          </p:stCondLst>
                                        </p:cTn>
                                        <p:tgtEl>
                                          <p:spTgt spid="1603590">
                                            <p:txEl>
                                              <p:pRg st="0" end="0"/>
                                            </p:txEl>
                                          </p:spTgt>
                                        </p:tgtEl>
                                        <p:attrNameLst>
                                          <p:attrName>style.visibility</p:attrName>
                                        </p:attrNameLst>
                                      </p:cBhvr>
                                      <p:to>
                                        <p:strVal val="visible"/>
                                      </p:to>
                                    </p:set>
                                    <p:anim calcmode="lin" valueType="num">
                                      <p:cBhvr additive="base">
                                        <p:cTn id="11" dur="500" fill="hold"/>
                                        <p:tgtEl>
                                          <p:spTgt spid="1603590">
                                            <p:txEl>
                                              <p:pRg st="0" end="0"/>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1603590">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8" fill="hold" grpId="0" nodeType="clickEffect">
                                  <p:stCondLst>
                                    <p:cond delay="0"/>
                                  </p:stCondLst>
                                  <p:childTnLst>
                                    <p:set>
                                      <p:cBhvr>
                                        <p:cTn id="16" dur="1" fill="hold">
                                          <p:stCondLst>
                                            <p:cond delay="0"/>
                                          </p:stCondLst>
                                        </p:cTn>
                                        <p:tgtEl>
                                          <p:spTgt spid="1603590">
                                            <p:txEl>
                                              <p:pRg st="1" end="1"/>
                                            </p:txEl>
                                          </p:spTgt>
                                        </p:tgtEl>
                                        <p:attrNameLst>
                                          <p:attrName>style.visibility</p:attrName>
                                        </p:attrNameLst>
                                      </p:cBhvr>
                                      <p:to>
                                        <p:strVal val="visible"/>
                                      </p:to>
                                    </p:set>
                                    <p:anim calcmode="lin" valueType="num">
                                      <p:cBhvr additive="base">
                                        <p:cTn id="17" dur="500" fill="hold"/>
                                        <p:tgtEl>
                                          <p:spTgt spid="1603590">
                                            <p:txEl>
                                              <p:pRg st="1" end="1"/>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1603590">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8" fill="hold" grpId="0" nodeType="clickEffect">
                                  <p:stCondLst>
                                    <p:cond delay="0"/>
                                  </p:stCondLst>
                                  <p:childTnLst>
                                    <p:set>
                                      <p:cBhvr>
                                        <p:cTn id="22" dur="1" fill="hold">
                                          <p:stCondLst>
                                            <p:cond delay="0"/>
                                          </p:stCondLst>
                                        </p:cTn>
                                        <p:tgtEl>
                                          <p:spTgt spid="1603590">
                                            <p:txEl>
                                              <p:pRg st="2" end="2"/>
                                            </p:txEl>
                                          </p:spTgt>
                                        </p:tgtEl>
                                        <p:attrNameLst>
                                          <p:attrName>style.visibility</p:attrName>
                                        </p:attrNameLst>
                                      </p:cBhvr>
                                      <p:to>
                                        <p:strVal val="visible"/>
                                      </p:to>
                                    </p:set>
                                    <p:anim calcmode="lin" valueType="num">
                                      <p:cBhvr additive="base">
                                        <p:cTn id="23" dur="500" fill="hold"/>
                                        <p:tgtEl>
                                          <p:spTgt spid="1603590">
                                            <p:txEl>
                                              <p:pRg st="2" end="2"/>
                                            </p:txEl>
                                          </p:spTgt>
                                        </p:tgtEl>
                                        <p:attrNameLst>
                                          <p:attrName>ppt_x</p:attrName>
                                        </p:attrNameLst>
                                      </p:cBhvr>
                                      <p:tavLst>
                                        <p:tav tm="0">
                                          <p:val>
                                            <p:strVal val="0-#ppt_w/2"/>
                                          </p:val>
                                        </p:tav>
                                        <p:tav tm="100000">
                                          <p:val>
                                            <p:strVal val="#ppt_x"/>
                                          </p:val>
                                        </p:tav>
                                      </p:tavLst>
                                    </p:anim>
                                    <p:anim calcmode="lin" valueType="num">
                                      <p:cBhvr additive="base">
                                        <p:cTn id="24" dur="500" fill="hold"/>
                                        <p:tgtEl>
                                          <p:spTgt spid="1603590">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03589" grpId="0" autoUpdateAnimBg="0"/>
      <p:bldP spid="1603590" grpId="0" build="p" autoUpdateAnimBg="0"/>
    </p:bldLst>
  </p:timing>
</p:sld>
</file>

<file path=ppt/slides/slide229.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5A3237"/>
        </a:solidFill>
        <a:effectLst/>
      </p:bgPr>
    </p:bg>
    <p:spTree>
      <p:nvGrpSpPr>
        <p:cNvPr id="1" name=""/>
        <p:cNvGrpSpPr/>
        <p:nvPr/>
      </p:nvGrpSpPr>
      <p:grpSpPr>
        <a:xfrm>
          <a:off x="0" y="0"/>
          <a:ext cx="0" cy="0"/>
          <a:chOff x="0" y="0"/>
          <a:chExt cx="0" cy="0"/>
        </a:xfrm>
      </p:grpSpPr>
      <p:grpSp>
        <p:nvGrpSpPr>
          <p:cNvPr id="645122" name="Group 2">
            <a:extLst>
              <a:ext uri="{FF2B5EF4-FFF2-40B4-BE49-F238E27FC236}">
                <a16:creationId xmlns:a16="http://schemas.microsoft.com/office/drawing/2014/main" id="{2AAD6BFC-F882-46AD-AF80-9A1A50BDBA7B}"/>
              </a:ext>
            </a:extLst>
          </p:cNvPr>
          <p:cNvGrpSpPr>
            <a:grpSpLocks/>
          </p:cNvGrpSpPr>
          <p:nvPr/>
        </p:nvGrpSpPr>
        <p:grpSpPr bwMode="auto">
          <a:xfrm>
            <a:off x="3055939" y="1585913"/>
            <a:ext cx="4638675" cy="5103812"/>
            <a:chOff x="1061" y="999"/>
            <a:chExt cx="3215" cy="3215"/>
          </a:xfrm>
        </p:grpSpPr>
        <p:pic>
          <p:nvPicPr>
            <p:cNvPr id="645127" name="Picture 3" descr="Rectangle 9_pptX">
              <a:extLst>
                <a:ext uri="{FF2B5EF4-FFF2-40B4-BE49-F238E27FC236}">
                  <a16:creationId xmlns:a16="http://schemas.microsoft.com/office/drawing/2014/main" id="{60F89A0A-5EDC-44E5-B34F-0922B860AA05}"/>
                </a:ext>
              </a:extLst>
            </p:cNvPr>
            <p:cNvPicPr>
              <a:picLocks noChangeAspect="1" noChangeArrowheads="1"/>
            </p:cNvPicPr>
            <p:nvPr>
              <p:custDataLst>
                <p:tags r:id="rId2"/>
              </p:custDataLst>
            </p:nvPr>
          </p:nvPicPr>
          <p:blipFill>
            <a:blip r:embed="rId5">
              <a:extLst>
                <a:ext uri="{28A0092B-C50C-407E-A947-70E740481C1C}">
                  <a14:useLocalDpi xmlns:a14="http://schemas.microsoft.com/office/drawing/2010/main" val="0"/>
                </a:ext>
              </a:extLst>
            </a:blip>
            <a:srcRect/>
            <a:stretch>
              <a:fillRect/>
            </a:stretch>
          </p:blipFill>
          <p:spPr bwMode="auto">
            <a:xfrm>
              <a:off x="1061" y="999"/>
              <a:ext cx="3215" cy="3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28" name="Rectangle 4" descr="Small confetti">
              <a:extLst>
                <a:ext uri="{FF2B5EF4-FFF2-40B4-BE49-F238E27FC236}">
                  <a16:creationId xmlns:a16="http://schemas.microsoft.com/office/drawing/2014/main" id="{15F77694-BE3C-4A54-9B78-6F76C6B2E1AF}"/>
                </a:ext>
              </a:extLst>
            </p:cNvPr>
            <p:cNvSpPr>
              <a:spLocks noChangeArrowheads="1"/>
            </p:cNvSpPr>
            <p:nvPr/>
          </p:nvSpPr>
          <p:spPr bwMode="auto">
            <a:xfrm>
              <a:off x="1200" y="1008"/>
              <a:ext cx="3072" cy="3072"/>
            </a:xfrm>
            <a:prstGeom prst="rect">
              <a:avLst/>
            </a:prstGeom>
            <a:pattFill prst="smConfetti">
              <a:fgClr>
                <a:srgbClr val="918264"/>
              </a:fgClr>
              <a:bgClr>
                <a:srgbClr val="A59B7D"/>
              </a:bgClr>
            </a:pattFill>
            <a:ln w="28575">
              <a:solidFill>
                <a:srgbClr val="918264"/>
              </a:solidFill>
              <a:miter lim="800000"/>
              <a:headEnd/>
              <a:tailEnd/>
            </a:ln>
          </p:spPr>
          <p:txBody>
            <a:bodyPr wrap="none" anchor="ct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grpSp>
      <p:sp>
        <p:nvSpPr>
          <p:cNvPr id="1605637" name="Rectangle 5">
            <a:extLst>
              <a:ext uri="{FF2B5EF4-FFF2-40B4-BE49-F238E27FC236}">
                <a16:creationId xmlns:a16="http://schemas.microsoft.com/office/drawing/2014/main" id="{EA10ACC0-B5DF-4DBC-96CE-9EE50F589350}"/>
              </a:ext>
            </a:extLst>
          </p:cNvPr>
          <p:cNvSpPr>
            <a:spLocks noGrp="1" noChangeArrowheads="1"/>
          </p:cNvSpPr>
          <p:nvPr>
            <p:ph type="title"/>
          </p:nvPr>
        </p:nvSpPr>
        <p:spPr>
          <a:xfrm>
            <a:off x="1801814" y="1600200"/>
            <a:ext cx="1108075" cy="4876800"/>
          </a:xfrm>
          <a:effectLst>
            <a:outerShdw dist="17961" dir="8100000" algn="ctr" rotWithShape="0">
              <a:schemeClr val="tx1"/>
            </a:outerShdw>
          </a:effectLst>
        </p:spPr>
        <p:txBody>
          <a:bodyPr/>
          <a:lstStyle/>
          <a:p>
            <a:pPr algn="dist" eaLnBrk="1" hangingPunct="1">
              <a:lnSpc>
                <a:spcPct val="85000"/>
              </a:lnSpc>
              <a:defRPr/>
            </a:pPr>
            <a:r>
              <a:rPr lang="en-US">
                <a:solidFill>
                  <a:srgbClr val="FF3300"/>
                </a:solidFill>
              </a:rPr>
              <a:t>P</a:t>
            </a:r>
            <a:br>
              <a:rPr lang="en-US">
                <a:solidFill>
                  <a:srgbClr val="FF3300"/>
                </a:solidFill>
              </a:rPr>
            </a:br>
            <a:r>
              <a:rPr lang="en-US">
                <a:solidFill>
                  <a:srgbClr val="FF3300"/>
                </a:solidFill>
              </a:rPr>
              <a:t>r</a:t>
            </a:r>
            <a:br>
              <a:rPr lang="en-US">
                <a:solidFill>
                  <a:srgbClr val="FF3300"/>
                </a:solidFill>
              </a:rPr>
            </a:br>
            <a:r>
              <a:rPr lang="en-US">
                <a:solidFill>
                  <a:srgbClr val="FF3300"/>
                </a:solidFill>
              </a:rPr>
              <a:t>a</a:t>
            </a:r>
            <a:br>
              <a:rPr lang="en-US">
                <a:solidFill>
                  <a:srgbClr val="FF3300"/>
                </a:solidFill>
              </a:rPr>
            </a:br>
            <a:r>
              <a:rPr lang="en-US">
                <a:solidFill>
                  <a:srgbClr val="FF3300"/>
                </a:solidFill>
              </a:rPr>
              <a:t>y</a:t>
            </a:r>
            <a:br>
              <a:rPr lang="en-US">
                <a:solidFill>
                  <a:srgbClr val="FF3300"/>
                </a:solidFill>
              </a:rPr>
            </a:br>
            <a:r>
              <a:rPr lang="en-US">
                <a:solidFill>
                  <a:srgbClr val="FF3300"/>
                </a:solidFill>
              </a:rPr>
              <a:t>e</a:t>
            </a:r>
            <a:br>
              <a:rPr lang="en-US">
                <a:solidFill>
                  <a:srgbClr val="FF3300"/>
                </a:solidFill>
              </a:rPr>
            </a:br>
            <a:r>
              <a:rPr lang="en-US">
                <a:solidFill>
                  <a:srgbClr val="FF3300"/>
                </a:solidFill>
              </a:rPr>
              <a:t>r</a:t>
            </a:r>
          </a:p>
        </p:txBody>
      </p:sp>
      <p:sp>
        <p:nvSpPr>
          <p:cNvPr id="1605638" name="Rectangle 6">
            <a:extLst>
              <a:ext uri="{FF2B5EF4-FFF2-40B4-BE49-F238E27FC236}">
                <a16:creationId xmlns:a16="http://schemas.microsoft.com/office/drawing/2014/main" id="{48E80DD4-B714-4CDD-8D62-B73EE3331AD5}"/>
              </a:ext>
            </a:extLst>
          </p:cNvPr>
          <p:cNvSpPr>
            <a:spLocks noGrp="1" noChangeArrowheads="1"/>
          </p:cNvSpPr>
          <p:nvPr>
            <p:ph type="body" idx="1"/>
          </p:nvPr>
        </p:nvSpPr>
        <p:spPr>
          <a:xfrm>
            <a:off x="3200400" y="1752600"/>
            <a:ext cx="4489450" cy="4495800"/>
          </a:xfrm>
        </p:spPr>
        <p:txBody>
          <a:bodyPr anchor="ctr"/>
          <a:lstStyle/>
          <a:p>
            <a:pPr eaLnBrk="1" hangingPunct="1">
              <a:lnSpc>
                <a:spcPct val="90000"/>
              </a:lnSpc>
              <a:defRPr/>
            </a:pPr>
            <a:r>
              <a:rPr lang="en-US" sz="2800" b="1">
                <a:solidFill>
                  <a:srgbClr val="A50021"/>
                </a:solidFill>
                <a:effectLst>
                  <a:outerShdw blurRad="38100" dist="38100" dir="2700000" algn="tl">
                    <a:srgbClr val="000000"/>
                  </a:outerShdw>
                </a:effectLst>
              </a:rPr>
              <a:t>O most merciful Redeemer, friend and brother,</a:t>
            </a:r>
          </a:p>
          <a:p>
            <a:pPr eaLnBrk="1" hangingPunct="1">
              <a:lnSpc>
                <a:spcPct val="90000"/>
              </a:lnSpc>
              <a:defRPr/>
            </a:pPr>
            <a:r>
              <a:rPr lang="en-US" sz="2800" b="1">
                <a:solidFill>
                  <a:srgbClr val="A50021"/>
                </a:solidFill>
                <a:effectLst>
                  <a:outerShdw blurRad="38100" dist="38100" dir="2700000" algn="tl">
                    <a:srgbClr val="000000"/>
                  </a:outerShdw>
                </a:effectLst>
              </a:rPr>
              <a:t>May I know Thee more clearly,</a:t>
            </a:r>
          </a:p>
          <a:p>
            <a:pPr eaLnBrk="1" hangingPunct="1">
              <a:lnSpc>
                <a:spcPct val="90000"/>
              </a:lnSpc>
              <a:defRPr/>
            </a:pPr>
            <a:r>
              <a:rPr lang="en-US" sz="2800" b="1">
                <a:solidFill>
                  <a:srgbClr val="A50021"/>
                </a:solidFill>
                <a:effectLst>
                  <a:outerShdw blurRad="38100" dist="38100" dir="2700000" algn="tl">
                    <a:srgbClr val="000000"/>
                  </a:outerShdw>
                </a:effectLst>
              </a:rPr>
              <a:t>Love Thee more dearly,</a:t>
            </a:r>
          </a:p>
          <a:p>
            <a:pPr eaLnBrk="1" hangingPunct="1">
              <a:lnSpc>
                <a:spcPct val="90000"/>
              </a:lnSpc>
              <a:defRPr/>
            </a:pPr>
            <a:r>
              <a:rPr lang="en-US" sz="2800" b="1">
                <a:solidFill>
                  <a:srgbClr val="A50021"/>
                </a:solidFill>
                <a:effectLst>
                  <a:outerShdw blurRad="38100" dist="38100" dir="2700000" algn="tl">
                    <a:srgbClr val="000000"/>
                  </a:outerShdw>
                </a:effectLst>
              </a:rPr>
              <a:t>Follow Thee more nearly,</a:t>
            </a:r>
          </a:p>
          <a:p>
            <a:pPr eaLnBrk="1" hangingPunct="1">
              <a:lnSpc>
                <a:spcPct val="90000"/>
              </a:lnSpc>
              <a:defRPr/>
            </a:pPr>
            <a:r>
              <a:rPr lang="en-US" sz="2800" b="1">
                <a:solidFill>
                  <a:srgbClr val="A50021"/>
                </a:solidFill>
                <a:effectLst>
                  <a:outerShdw blurRad="38100" dist="38100" dir="2700000" algn="tl">
                    <a:srgbClr val="000000"/>
                  </a:outerShdw>
                </a:effectLst>
              </a:rPr>
              <a:t>Day by day. </a:t>
            </a:r>
          </a:p>
        </p:txBody>
      </p:sp>
      <p:pic>
        <p:nvPicPr>
          <p:cNvPr id="645125" name="Picture 7" descr="Picture 5_pptX">
            <a:extLst>
              <a:ext uri="{FF2B5EF4-FFF2-40B4-BE49-F238E27FC236}">
                <a16:creationId xmlns:a16="http://schemas.microsoft.com/office/drawing/2014/main" id="{977277DE-690B-4145-BF5B-FBAB45654647}"/>
              </a:ext>
            </a:extLst>
          </p:cNvPr>
          <p:cNvPicPr>
            <a:picLocks noChangeAspect="1" noChangeArrowheads="1"/>
          </p:cNvPicPr>
          <p:nvPr>
            <p:custDataLst>
              <p:tags r:id="rId1"/>
            </p:custDataLst>
          </p:nvPr>
        </p:nvPicPr>
        <p:blipFill>
          <a:blip r:embed="rId6">
            <a:extLst>
              <a:ext uri="{28A0092B-C50C-407E-A947-70E740481C1C}">
                <a14:useLocalDpi xmlns:a14="http://schemas.microsoft.com/office/drawing/2010/main" val="0"/>
              </a:ext>
            </a:extLst>
          </a:blip>
          <a:srcRect/>
          <a:stretch>
            <a:fillRect/>
          </a:stretch>
        </p:blipFill>
        <p:spPr bwMode="auto">
          <a:xfrm>
            <a:off x="8029575" y="1600200"/>
            <a:ext cx="2292350" cy="260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26" name="WordArt 8">
            <a:extLst>
              <a:ext uri="{FF2B5EF4-FFF2-40B4-BE49-F238E27FC236}">
                <a16:creationId xmlns:a16="http://schemas.microsoft.com/office/drawing/2014/main" id="{CD4E3C00-54C7-4A78-89D3-0D0317F990FF}"/>
              </a:ext>
            </a:extLst>
          </p:cNvPr>
          <p:cNvSpPr>
            <a:spLocks noChangeArrowheads="1" noChangeShapeType="1" noTextEdit="1"/>
          </p:cNvSpPr>
          <p:nvPr/>
        </p:nvSpPr>
        <p:spPr bwMode="auto">
          <a:xfrm>
            <a:off x="2971800" y="304800"/>
            <a:ext cx="4876800" cy="990600"/>
          </a:xfrm>
          <a:prstGeom prst="rect">
            <a:avLst/>
          </a:prstGeom>
        </p:spPr>
        <p:txBody>
          <a:bodyPr wrap="none" fromWordArt="1">
            <a:prstTxWarp prst="textPlain">
              <a:avLst>
                <a:gd name="adj" fmla="val 50000"/>
              </a:avLst>
            </a:prstTxWarp>
            <a:scene3d>
              <a:camera prst="legacyPerspectiveTopLeft"/>
              <a:lightRig rig="legacyNormal3" dir="r"/>
            </a:scene3d>
            <a:sp3d extrusionH="201600" prstMaterial="legacyMetal">
              <a:extrusionClr>
                <a:srgbClr val="FFFFFF"/>
              </a:extrusionClr>
              <a:contourClr>
                <a:srgbClr val="CBCBCB"/>
              </a:contour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0" cap="none" spc="0" normalizeH="0" baseline="0" noProof="0">
                <a:ln w="9525">
                  <a:round/>
                  <a:headEnd/>
                  <a:tailEnd/>
                </a:ln>
                <a:gradFill rotWithShape="1">
                  <a:gsLst>
                    <a:gs pos="0">
                      <a:srgbClr val="CBCBCB"/>
                    </a:gs>
                    <a:gs pos="13000">
                      <a:srgbClr val="5F5F5F"/>
                    </a:gs>
                    <a:gs pos="21001">
                      <a:srgbClr val="5F5F5F"/>
                    </a:gs>
                    <a:gs pos="63000">
                      <a:srgbClr val="FFFFFF"/>
                    </a:gs>
                    <a:gs pos="67000">
                      <a:srgbClr val="B2B2B2"/>
                    </a:gs>
                    <a:gs pos="69000">
                      <a:srgbClr val="292929"/>
                    </a:gs>
                    <a:gs pos="82001">
                      <a:srgbClr val="777777"/>
                    </a:gs>
                    <a:gs pos="100000">
                      <a:srgbClr val="EAEAEA"/>
                    </a:gs>
                  </a:gsLst>
                  <a:lin ang="5400000" scaled="1"/>
                </a:gradFill>
                <a:effectLst/>
                <a:uLnTx/>
                <a:uFillTx/>
                <a:latin typeface="Times New Roman" panose="02020603050405020304" pitchFamily="18" charset="0"/>
                <a:ea typeface="+mn-ea"/>
                <a:cs typeface="Times New Roman" panose="02020603050405020304" pitchFamily="18" charset="0"/>
              </a:rPr>
              <a:t>The chorus to the 1970's hit song "Day By Day"</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0" cap="none" spc="0" normalizeH="0" baseline="0" noProof="0">
                <a:ln w="9525">
                  <a:round/>
                  <a:headEnd/>
                  <a:tailEnd/>
                </a:ln>
                <a:gradFill rotWithShape="1">
                  <a:gsLst>
                    <a:gs pos="0">
                      <a:srgbClr val="CBCBCB"/>
                    </a:gs>
                    <a:gs pos="13000">
                      <a:srgbClr val="5F5F5F"/>
                    </a:gs>
                    <a:gs pos="21001">
                      <a:srgbClr val="5F5F5F"/>
                    </a:gs>
                    <a:gs pos="63000">
                      <a:srgbClr val="FFFFFF"/>
                    </a:gs>
                    <a:gs pos="67000">
                      <a:srgbClr val="B2B2B2"/>
                    </a:gs>
                    <a:gs pos="69000">
                      <a:srgbClr val="292929"/>
                    </a:gs>
                    <a:gs pos="82001">
                      <a:srgbClr val="777777"/>
                    </a:gs>
                    <a:gs pos="100000">
                      <a:srgbClr val="EAEAEA"/>
                    </a:gs>
                  </a:gsLst>
                  <a:lin ang="5400000" scaled="1"/>
                </a:gradFill>
                <a:effectLst/>
                <a:uLnTx/>
                <a:uFillTx/>
                <a:latin typeface="Times New Roman" panose="02020603050405020304" pitchFamily="18" charset="0"/>
                <a:ea typeface="+mn-ea"/>
                <a:cs typeface="Times New Roman" panose="02020603050405020304" pitchFamily="18" charset="0"/>
              </a:rPr>
              <a:t> came from a prayer of the 13th century</a:t>
            </a: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160563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 presetClass="entr" presetSubtype="8" fill="hold" grpId="0" nodeType="clickEffect">
                                  <p:stCondLst>
                                    <p:cond delay="0"/>
                                  </p:stCondLst>
                                  <p:childTnLst>
                                    <p:set>
                                      <p:cBhvr>
                                        <p:cTn id="10" dur="1" fill="hold">
                                          <p:stCondLst>
                                            <p:cond delay="0"/>
                                          </p:stCondLst>
                                        </p:cTn>
                                        <p:tgtEl>
                                          <p:spTgt spid="1605638">
                                            <p:txEl>
                                              <p:pRg st="0" end="0"/>
                                            </p:txEl>
                                          </p:spTgt>
                                        </p:tgtEl>
                                        <p:attrNameLst>
                                          <p:attrName>style.visibility</p:attrName>
                                        </p:attrNameLst>
                                      </p:cBhvr>
                                      <p:to>
                                        <p:strVal val="visible"/>
                                      </p:to>
                                    </p:set>
                                    <p:anim calcmode="lin" valueType="num">
                                      <p:cBhvr additive="base">
                                        <p:cTn id="11" dur="500" fill="hold"/>
                                        <p:tgtEl>
                                          <p:spTgt spid="1605638">
                                            <p:txEl>
                                              <p:pRg st="0" end="0"/>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1605638">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8" fill="hold" grpId="0" nodeType="clickEffect">
                                  <p:stCondLst>
                                    <p:cond delay="0"/>
                                  </p:stCondLst>
                                  <p:childTnLst>
                                    <p:set>
                                      <p:cBhvr>
                                        <p:cTn id="16" dur="1" fill="hold">
                                          <p:stCondLst>
                                            <p:cond delay="0"/>
                                          </p:stCondLst>
                                        </p:cTn>
                                        <p:tgtEl>
                                          <p:spTgt spid="1605638">
                                            <p:txEl>
                                              <p:pRg st="1" end="1"/>
                                            </p:txEl>
                                          </p:spTgt>
                                        </p:tgtEl>
                                        <p:attrNameLst>
                                          <p:attrName>style.visibility</p:attrName>
                                        </p:attrNameLst>
                                      </p:cBhvr>
                                      <p:to>
                                        <p:strVal val="visible"/>
                                      </p:to>
                                    </p:set>
                                    <p:anim calcmode="lin" valueType="num">
                                      <p:cBhvr additive="base">
                                        <p:cTn id="17" dur="500" fill="hold"/>
                                        <p:tgtEl>
                                          <p:spTgt spid="1605638">
                                            <p:txEl>
                                              <p:pRg st="1" end="1"/>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1605638">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8" fill="hold" grpId="0" nodeType="clickEffect">
                                  <p:stCondLst>
                                    <p:cond delay="0"/>
                                  </p:stCondLst>
                                  <p:childTnLst>
                                    <p:set>
                                      <p:cBhvr>
                                        <p:cTn id="22" dur="1" fill="hold">
                                          <p:stCondLst>
                                            <p:cond delay="0"/>
                                          </p:stCondLst>
                                        </p:cTn>
                                        <p:tgtEl>
                                          <p:spTgt spid="1605638">
                                            <p:txEl>
                                              <p:pRg st="2" end="2"/>
                                            </p:txEl>
                                          </p:spTgt>
                                        </p:tgtEl>
                                        <p:attrNameLst>
                                          <p:attrName>style.visibility</p:attrName>
                                        </p:attrNameLst>
                                      </p:cBhvr>
                                      <p:to>
                                        <p:strVal val="visible"/>
                                      </p:to>
                                    </p:set>
                                    <p:anim calcmode="lin" valueType="num">
                                      <p:cBhvr additive="base">
                                        <p:cTn id="23" dur="500" fill="hold"/>
                                        <p:tgtEl>
                                          <p:spTgt spid="1605638">
                                            <p:txEl>
                                              <p:pRg st="2" end="2"/>
                                            </p:txEl>
                                          </p:spTgt>
                                        </p:tgtEl>
                                        <p:attrNameLst>
                                          <p:attrName>ppt_x</p:attrName>
                                        </p:attrNameLst>
                                      </p:cBhvr>
                                      <p:tavLst>
                                        <p:tav tm="0">
                                          <p:val>
                                            <p:strVal val="0-#ppt_w/2"/>
                                          </p:val>
                                        </p:tav>
                                        <p:tav tm="100000">
                                          <p:val>
                                            <p:strVal val="#ppt_x"/>
                                          </p:val>
                                        </p:tav>
                                      </p:tavLst>
                                    </p:anim>
                                    <p:anim calcmode="lin" valueType="num">
                                      <p:cBhvr additive="base">
                                        <p:cTn id="24" dur="500" fill="hold"/>
                                        <p:tgtEl>
                                          <p:spTgt spid="1605638">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2" presetClass="entr" presetSubtype="8" fill="hold" grpId="0" nodeType="clickEffect">
                                  <p:stCondLst>
                                    <p:cond delay="0"/>
                                  </p:stCondLst>
                                  <p:childTnLst>
                                    <p:set>
                                      <p:cBhvr>
                                        <p:cTn id="28" dur="1" fill="hold">
                                          <p:stCondLst>
                                            <p:cond delay="0"/>
                                          </p:stCondLst>
                                        </p:cTn>
                                        <p:tgtEl>
                                          <p:spTgt spid="1605638">
                                            <p:txEl>
                                              <p:pRg st="3" end="3"/>
                                            </p:txEl>
                                          </p:spTgt>
                                        </p:tgtEl>
                                        <p:attrNameLst>
                                          <p:attrName>style.visibility</p:attrName>
                                        </p:attrNameLst>
                                      </p:cBhvr>
                                      <p:to>
                                        <p:strVal val="visible"/>
                                      </p:to>
                                    </p:set>
                                    <p:anim calcmode="lin" valueType="num">
                                      <p:cBhvr additive="base">
                                        <p:cTn id="29" dur="500" fill="hold"/>
                                        <p:tgtEl>
                                          <p:spTgt spid="1605638">
                                            <p:txEl>
                                              <p:pRg st="3" end="3"/>
                                            </p:txEl>
                                          </p:spTgt>
                                        </p:tgtEl>
                                        <p:attrNameLst>
                                          <p:attrName>ppt_x</p:attrName>
                                        </p:attrNameLst>
                                      </p:cBhvr>
                                      <p:tavLst>
                                        <p:tav tm="0">
                                          <p:val>
                                            <p:strVal val="0-#ppt_w/2"/>
                                          </p:val>
                                        </p:tav>
                                        <p:tav tm="100000">
                                          <p:val>
                                            <p:strVal val="#ppt_x"/>
                                          </p:val>
                                        </p:tav>
                                      </p:tavLst>
                                    </p:anim>
                                    <p:anim calcmode="lin" valueType="num">
                                      <p:cBhvr additive="base">
                                        <p:cTn id="30" dur="500" fill="hold"/>
                                        <p:tgtEl>
                                          <p:spTgt spid="1605638">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2" presetClass="entr" presetSubtype="8" fill="hold" grpId="0" nodeType="clickEffect">
                                  <p:stCondLst>
                                    <p:cond delay="0"/>
                                  </p:stCondLst>
                                  <p:childTnLst>
                                    <p:set>
                                      <p:cBhvr>
                                        <p:cTn id="34" dur="1" fill="hold">
                                          <p:stCondLst>
                                            <p:cond delay="0"/>
                                          </p:stCondLst>
                                        </p:cTn>
                                        <p:tgtEl>
                                          <p:spTgt spid="1605638">
                                            <p:txEl>
                                              <p:pRg st="4" end="4"/>
                                            </p:txEl>
                                          </p:spTgt>
                                        </p:tgtEl>
                                        <p:attrNameLst>
                                          <p:attrName>style.visibility</p:attrName>
                                        </p:attrNameLst>
                                      </p:cBhvr>
                                      <p:to>
                                        <p:strVal val="visible"/>
                                      </p:to>
                                    </p:set>
                                    <p:anim calcmode="lin" valueType="num">
                                      <p:cBhvr additive="base">
                                        <p:cTn id="35" dur="500" fill="hold"/>
                                        <p:tgtEl>
                                          <p:spTgt spid="1605638">
                                            <p:txEl>
                                              <p:pRg st="4" end="4"/>
                                            </p:txEl>
                                          </p:spTgt>
                                        </p:tgtEl>
                                        <p:attrNameLst>
                                          <p:attrName>ppt_x</p:attrName>
                                        </p:attrNameLst>
                                      </p:cBhvr>
                                      <p:tavLst>
                                        <p:tav tm="0">
                                          <p:val>
                                            <p:strVal val="0-#ppt_w/2"/>
                                          </p:val>
                                        </p:tav>
                                        <p:tav tm="100000">
                                          <p:val>
                                            <p:strVal val="#ppt_x"/>
                                          </p:val>
                                        </p:tav>
                                      </p:tavLst>
                                    </p:anim>
                                    <p:anim calcmode="lin" valueType="num">
                                      <p:cBhvr additive="base">
                                        <p:cTn id="36" dur="500" fill="hold"/>
                                        <p:tgtEl>
                                          <p:spTgt spid="1605638">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05637" grpId="0" autoUpdateAnimBg="0"/>
      <p:bldP spid="1605638" grpId="0" build="p" autoUpdateAnimBg="0"/>
    </p:bldLst>
  </p:timing>
</p:sld>
</file>

<file path=ppt/slides/slide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7650" name="Rectangle 2">
            <a:extLst>
              <a:ext uri="{FF2B5EF4-FFF2-40B4-BE49-F238E27FC236}">
                <a16:creationId xmlns:a16="http://schemas.microsoft.com/office/drawing/2014/main" id="{EDBBB5BE-20F4-40A5-AE0E-191C61047C3B}"/>
              </a:ext>
            </a:extLst>
          </p:cNvPr>
          <p:cNvSpPr>
            <a:spLocks noGrp="1" noChangeArrowheads="1"/>
          </p:cNvSpPr>
          <p:nvPr>
            <p:ph type="title"/>
          </p:nvPr>
        </p:nvSpPr>
        <p:spPr>
          <a:xfrm>
            <a:off x="2667000" y="333375"/>
            <a:ext cx="7696200" cy="1066800"/>
          </a:xfrm>
        </p:spPr>
        <p:txBody>
          <a:bodyPr/>
          <a:lstStyle/>
          <a:p>
            <a:pPr>
              <a:defRPr/>
            </a:pPr>
            <a:r>
              <a:rPr lang="en-US" b="1">
                <a:solidFill>
                  <a:srgbClr val="92D050"/>
                </a:solidFill>
              </a:rPr>
              <a:t>A Product</a:t>
            </a:r>
            <a:r>
              <a:rPr lang="en-US" b="1"/>
              <a:t> - “for good”</a:t>
            </a:r>
          </a:p>
        </p:txBody>
      </p:sp>
      <p:sp>
        <p:nvSpPr>
          <p:cNvPr id="27651" name="Rectangle 3">
            <a:extLst>
              <a:ext uri="{FF2B5EF4-FFF2-40B4-BE49-F238E27FC236}">
                <a16:creationId xmlns:a16="http://schemas.microsoft.com/office/drawing/2014/main" id="{94D1EF84-E705-4723-8BB2-7EEBE16ACF22}"/>
              </a:ext>
            </a:extLst>
          </p:cNvPr>
          <p:cNvSpPr>
            <a:spLocks noGrp="1" noChangeArrowheads="1"/>
          </p:cNvSpPr>
          <p:nvPr>
            <p:ph type="body" idx="1"/>
          </p:nvPr>
        </p:nvSpPr>
        <p:spPr>
          <a:xfrm>
            <a:off x="609600" y="2667000"/>
            <a:ext cx="10972800" cy="2362200"/>
          </a:xfrm>
        </p:spPr>
        <p:txBody>
          <a:bodyPr/>
          <a:lstStyle/>
          <a:p>
            <a:pPr marL="0" indent="0">
              <a:buNone/>
              <a:defRPr/>
            </a:pPr>
            <a:endParaRPr lang="en-US" dirty="0"/>
          </a:p>
          <a:p>
            <a:pPr>
              <a:defRPr/>
            </a:pPr>
            <a:r>
              <a:rPr lang="en-US" sz="4000" dirty="0"/>
              <a:t>When we realize that all things work together </a:t>
            </a:r>
            <a:r>
              <a:rPr lang="en-US" sz="4000" i="1" dirty="0"/>
              <a:t>for good</a:t>
            </a:r>
            <a:r>
              <a:rPr lang="en-US" sz="4000" dirty="0"/>
              <a:t>, </a:t>
            </a:r>
            <a:r>
              <a:rPr lang="en-US" sz="4000" i="1" dirty="0"/>
              <a:t>it helps us to put the problems of our lives into perspective </a:t>
            </a:r>
            <a:r>
              <a:rPr lang="en-US" sz="4000" dirty="0"/>
              <a:t>(</a:t>
            </a:r>
            <a:r>
              <a:rPr lang="en-US" sz="4000" b="1" dirty="0"/>
              <a:t>Romans 8:18</a:t>
            </a:r>
            <a:r>
              <a:rPr lang="en-US" sz="4000" dirty="0"/>
              <a:t>). </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7650"/>
                                        </p:tgtEl>
                                        <p:attrNameLst>
                                          <p:attrName>style.visibility</p:attrName>
                                        </p:attrNameLst>
                                      </p:cBhvr>
                                      <p:to>
                                        <p:strVal val="visible"/>
                                      </p:to>
                                    </p:set>
                                    <p:animEffect transition="in" filter="fade">
                                      <p:cBhvr>
                                        <p:cTn id="7" dur="2000"/>
                                        <p:tgtEl>
                                          <p:spTgt spid="2765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7651">
                                            <p:txEl>
                                              <p:pRg st="1" end="1"/>
                                            </p:txEl>
                                          </p:spTgt>
                                        </p:tgtEl>
                                        <p:attrNameLst>
                                          <p:attrName>style.visibility</p:attrName>
                                        </p:attrNameLst>
                                      </p:cBhvr>
                                      <p:to>
                                        <p:strVal val="visible"/>
                                      </p:to>
                                    </p:set>
                                    <p:animEffect transition="in" filter="fade">
                                      <p:cBhvr>
                                        <p:cTn id="12" dur="2000"/>
                                        <p:tgtEl>
                                          <p:spTgt spid="2765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0" grpId="0"/>
      <p:bldP spid="27651" grpId="0" build="p"/>
    </p:bldLst>
  </p:timing>
</p:sld>
</file>

<file path=ppt/slides/slide230.xml><?xml version="1.0" encoding="utf-8"?>
<p:sld xmlns:a="http://schemas.openxmlformats.org/drawingml/2006/main" xmlns:r="http://schemas.openxmlformats.org/officeDocument/2006/relationships" xmlns:p="http://schemas.openxmlformats.org/presentationml/2006/main">
  <p:cSld>
    <p:bg>
      <p:bgPr>
        <a:solidFill>
          <a:srgbClr val="A0305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33DBE-24EE-47F3-818E-772F5DFC4CE6}"/>
              </a:ext>
            </a:extLst>
          </p:cNvPr>
          <p:cNvSpPr>
            <a:spLocks noGrp="1"/>
          </p:cNvSpPr>
          <p:nvPr>
            <p:ph type="title"/>
          </p:nvPr>
        </p:nvSpPr>
        <p:spPr>
          <a:xfrm>
            <a:off x="242595" y="242595"/>
            <a:ext cx="11719249" cy="6379585"/>
          </a:xfrm>
          <a:solidFill>
            <a:schemeClr val="accent2">
              <a:lumMod val="20000"/>
              <a:lumOff val="80000"/>
            </a:schemeClr>
          </a:solidFill>
        </p:spPr>
        <p:txBody>
          <a:bodyPr>
            <a:normAutofit/>
          </a:bodyPr>
          <a:lstStyle/>
          <a:p>
            <a:endParaRPr lang="en-US" dirty="0"/>
          </a:p>
        </p:txBody>
      </p:sp>
      <p:pic>
        <p:nvPicPr>
          <p:cNvPr id="7" name="Picture 6">
            <a:extLst>
              <a:ext uri="{FF2B5EF4-FFF2-40B4-BE49-F238E27FC236}">
                <a16:creationId xmlns:a16="http://schemas.microsoft.com/office/drawing/2014/main" id="{20314827-C9F6-47C1-84C9-7C08BCCC739D}"/>
              </a:ext>
            </a:extLst>
          </p:cNvPr>
          <p:cNvPicPr>
            <a:picLocks noChangeAspect="1"/>
          </p:cNvPicPr>
          <p:nvPr/>
        </p:nvPicPr>
        <p:blipFill>
          <a:blip r:embed="rId3"/>
          <a:stretch>
            <a:fillRect/>
          </a:stretch>
        </p:blipFill>
        <p:spPr>
          <a:xfrm>
            <a:off x="230156" y="242595"/>
            <a:ext cx="11719249" cy="6372809"/>
          </a:xfrm>
          <a:prstGeom prst="rect">
            <a:avLst/>
          </a:prstGeom>
        </p:spPr>
      </p:pic>
    </p:spTree>
    <p:extLst>
      <p:ext uri="{BB962C8B-B14F-4D97-AF65-F5344CB8AC3E}">
        <p14:creationId xmlns:p14="http://schemas.microsoft.com/office/powerpoint/2010/main" val="4115024464"/>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231.xml><?xml version="1.0" encoding="utf-8"?>
<p:sld xmlns:a="http://schemas.openxmlformats.org/drawingml/2006/main" xmlns:r="http://schemas.openxmlformats.org/officeDocument/2006/relationships" xmlns:p="http://schemas.openxmlformats.org/presentationml/2006/main">
  <p:cSld>
    <p:bg>
      <p:bgPr>
        <a:solidFill>
          <a:srgbClr val="A0305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33DBE-24EE-47F3-818E-772F5DFC4CE6}"/>
              </a:ext>
            </a:extLst>
          </p:cNvPr>
          <p:cNvSpPr>
            <a:spLocks noGrp="1"/>
          </p:cNvSpPr>
          <p:nvPr>
            <p:ph type="title"/>
          </p:nvPr>
        </p:nvSpPr>
        <p:spPr>
          <a:xfrm>
            <a:off x="242595" y="242595"/>
            <a:ext cx="11719249" cy="6408462"/>
          </a:xfrm>
          <a:solidFill>
            <a:schemeClr val="accent2">
              <a:lumMod val="20000"/>
              <a:lumOff val="80000"/>
            </a:schemeClr>
          </a:solidFill>
        </p:spPr>
        <p:txBody>
          <a:bodyPr>
            <a:normAutofit/>
          </a:bodyPr>
          <a:lstStyle/>
          <a:p>
            <a:endParaRPr lang="en-US" dirty="0"/>
          </a:p>
        </p:txBody>
      </p:sp>
      <p:pic>
        <p:nvPicPr>
          <p:cNvPr id="12290" name="Picture 2">
            <a:extLst>
              <a:ext uri="{FF2B5EF4-FFF2-40B4-BE49-F238E27FC236}">
                <a16:creationId xmlns:a16="http://schemas.microsoft.com/office/drawing/2014/main" id="{798E101F-3E89-457B-8E3A-2EBDA98D46C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2595" y="242595"/>
            <a:ext cx="11719249" cy="64084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9241530"/>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232.xml><?xml version="1.0" encoding="utf-8"?>
<p:sld xmlns:a="http://schemas.openxmlformats.org/drawingml/2006/main" xmlns:r="http://schemas.openxmlformats.org/officeDocument/2006/relationships" xmlns:p="http://schemas.openxmlformats.org/presentationml/2006/main" showMasterSp="0" showMasterPhAnim="0">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460802" name="Rectangle 2">
            <a:extLst>
              <a:ext uri="{FF2B5EF4-FFF2-40B4-BE49-F238E27FC236}">
                <a16:creationId xmlns:a16="http://schemas.microsoft.com/office/drawing/2014/main" id="{1EB935D0-330B-4800-B98F-8F338BB3EAE9}"/>
              </a:ext>
            </a:extLst>
          </p:cNvPr>
          <p:cNvSpPr>
            <a:spLocks noGrp="1" noChangeArrowheads="1"/>
          </p:cNvSpPr>
          <p:nvPr>
            <p:ph type="title"/>
          </p:nvPr>
        </p:nvSpPr>
        <p:spPr>
          <a:xfrm>
            <a:off x="1524000" y="304800"/>
            <a:ext cx="9144000" cy="838200"/>
          </a:xfrm>
        </p:spPr>
        <p:txBody>
          <a:bodyPr/>
          <a:lstStyle/>
          <a:p>
            <a:pPr eaLnBrk="1" hangingPunct="1">
              <a:defRPr/>
            </a:pPr>
            <a:r>
              <a:rPr lang="en-US" sz="5400" b="1" u="sng">
                <a:effectLst>
                  <a:outerShdw blurRad="38100" dist="38100" dir="2700000" algn="tl">
                    <a:srgbClr val="000000"/>
                  </a:outerShdw>
                </a:effectLst>
                <a:ea typeface="+mj-ea"/>
              </a:rPr>
              <a:t>Where Are You Pointed?</a:t>
            </a:r>
          </a:p>
        </p:txBody>
      </p:sp>
      <p:sp>
        <p:nvSpPr>
          <p:cNvPr id="460803" name="Rectangle 3">
            <a:extLst>
              <a:ext uri="{FF2B5EF4-FFF2-40B4-BE49-F238E27FC236}">
                <a16:creationId xmlns:a16="http://schemas.microsoft.com/office/drawing/2014/main" id="{018E80F6-8195-4684-8C1B-6AD9A1206B54}"/>
              </a:ext>
            </a:extLst>
          </p:cNvPr>
          <p:cNvSpPr>
            <a:spLocks noGrp="1" noChangeArrowheads="1"/>
          </p:cNvSpPr>
          <p:nvPr>
            <p:ph type="body" idx="1"/>
          </p:nvPr>
        </p:nvSpPr>
        <p:spPr>
          <a:xfrm>
            <a:off x="2209800" y="1524000"/>
            <a:ext cx="7772400" cy="2590800"/>
          </a:xfrm>
        </p:spPr>
        <p:txBody>
          <a:bodyPr/>
          <a:lstStyle/>
          <a:p>
            <a:pPr eaLnBrk="1" hangingPunct="1">
              <a:lnSpc>
                <a:spcPct val="90000"/>
              </a:lnSpc>
              <a:defRPr/>
            </a:pPr>
            <a:r>
              <a:rPr lang="en-US" sz="8800" b="1">
                <a:solidFill>
                  <a:srgbClr val="CC66FF"/>
                </a:solidFill>
                <a:effectLst>
                  <a:outerShdw blurRad="38100" dist="38100" dir="2700000" algn="tl">
                    <a:srgbClr val="000000"/>
                  </a:outerShdw>
                </a:effectLst>
                <a:ea typeface="+mn-ea"/>
              </a:rPr>
              <a:t> Paradise?</a:t>
            </a:r>
          </a:p>
          <a:p>
            <a:pPr eaLnBrk="1" hangingPunct="1">
              <a:lnSpc>
                <a:spcPct val="90000"/>
              </a:lnSpc>
              <a:defRPr/>
            </a:pPr>
            <a:r>
              <a:rPr lang="en-US" sz="8800" b="1">
                <a:solidFill>
                  <a:srgbClr val="FF0066"/>
                </a:solidFill>
                <a:effectLst>
                  <a:outerShdw blurRad="38100" dist="38100" dir="2700000" algn="tl">
                    <a:srgbClr val="000000"/>
                  </a:outerShdw>
                </a:effectLst>
                <a:ea typeface="+mn-ea"/>
              </a:rPr>
              <a:t> Perdition?</a:t>
            </a:r>
          </a:p>
        </p:txBody>
      </p:sp>
      <p:pic>
        <p:nvPicPr>
          <p:cNvPr id="4" name="Picture 5" descr="C:\Documents and Settings\Owner\My Documents\ATT6.gif">
            <a:extLst>
              <a:ext uri="{FF2B5EF4-FFF2-40B4-BE49-F238E27FC236}">
                <a16:creationId xmlns:a16="http://schemas.microsoft.com/office/drawing/2014/main" id="{A12F522E-6514-4698-978D-154D100BD4B7}"/>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9448800" y="2057400"/>
            <a:ext cx="12192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46403274"/>
      </p:ext>
    </p:extLst>
  </p:cSld>
  <p:clrMapOvr>
    <a:masterClrMapping/>
  </p:clrMapOvr>
  <p:transition spd="slow" advTm="16000">
    <p:comb/>
    <p:sndAc>
      <p:stSnd>
        <p:snd r:embed="rId3" name="projctor.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36" fill="hold" grpId="0" nodeType="clickEffect">
                                  <p:stCondLst>
                                    <p:cond delay="0"/>
                                  </p:stCondLst>
                                  <p:childTnLst>
                                    <p:set>
                                      <p:cBhvr>
                                        <p:cTn id="6" dur="1" fill="hold">
                                          <p:stCondLst>
                                            <p:cond delay="0"/>
                                          </p:stCondLst>
                                        </p:cTn>
                                        <p:tgtEl>
                                          <p:spTgt spid="460802"/>
                                        </p:tgtEl>
                                        <p:attrNameLst>
                                          <p:attrName>style.visibility</p:attrName>
                                        </p:attrNameLst>
                                      </p:cBhvr>
                                      <p:to>
                                        <p:strVal val="visible"/>
                                      </p:to>
                                    </p:set>
                                    <p:anim calcmode="lin" valueType="num">
                                      <p:cBhvr>
                                        <p:cTn id="7" dur="500" fill="hold"/>
                                        <p:tgtEl>
                                          <p:spTgt spid="460802"/>
                                        </p:tgtEl>
                                        <p:attrNameLst>
                                          <p:attrName>ppt_w</p:attrName>
                                        </p:attrNameLst>
                                      </p:cBhvr>
                                      <p:tavLst>
                                        <p:tav tm="0">
                                          <p:val>
                                            <p:strVal val="(6*min(max(#ppt_w*#ppt_h,.3),1)-7.4)/-.7*#ppt_w"/>
                                          </p:val>
                                        </p:tav>
                                        <p:tav tm="100000">
                                          <p:val>
                                            <p:strVal val="#ppt_w"/>
                                          </p:val>
                                        </p:tav>
                                      </p:tavLst>
                                    </p:anim>
                                    <p:anim calcmode="lin" valueType="num">
                                      <p:cBhvr>
                                        <p:cTn id="8" dur="500" fill="hold"/>
                                        <p:tgtEl>
                                          <p:spTgt spid="460802"/>
                                        </p:tgtEl>
                                        <p:attrNameLst>
                                          <p:attrName>ppt_h</p:attrName>
                                        </p:attrNameLst>
                                      </p:cBhvr>
                                      <p:tavLst>
                                        <p:tav tm="0">
                                          <p:val>
                                            <p:strVal val="(6*min(max(#ppt_w*#ppt_h,.3),1)-7.4)/-.7*#ppt_h"/>
                                          </p:val>
                                        </p:tav>
                                        <p:tav tm="100000">
                                          <p:val>
                                            <p:strVal val="#ppt_h"/>
                                          </p:val>
                                        </p:tav>
                                      </p:tavLst>
                                    </p:anim>
                                    <p:anim calcmode="lin" valueType="num">
                                      <p:cBhvr>
                                        <p:cTn id="9" dur="500" fill="hold"/>
                                        <p:tgtEl>
                                          <p:spTgt spid="460802"/>
                                        </p:tgtEl>
                                        <p:attrNameLst>
                                          <p:attrName>ppt_x</p:attrName>
                                        </p:attrNameLst>
                                      </p:cBhvr>
                                      <p:tavLst>
                                        <p:tav tm="0">
                                          <p:val>
                                            <p:fltVal val="0.5"/>
                                          </p:val>
                                        </p:tav>
                                        <p:tav tm="100000">
                                          <p:val>
                                            <p:strVal val="#ppt_x"/>
                                          </p:val>
                                        </p:tav>
                                      </p:tavLst>
                                    </p:anim>
                                    <p:anim calcmode="lin" valueType="num">
                                      <p:cBhvr>
                                        <p:cTn id="10" dur="500" fill="hold"/>
                                        <p:tgtEl>
                                          <p:spTgt spid="460802"/>
                                        </p:tgtEl>
                                        <p:attrNameLst>
                                          <p:attrName>ppt_y</p:attrName>
                                        </p:attrNameLst>
                                      </p:cBhvr>
                                      <p:tavLst>
                                        <p:tav tm="0">
                                          <p:val>
                                            <p:strVal val="1+(6*min(max(#ppt_w*#ppt_h,.3),1)-7.4)/-.7*#ppt_h/2"/>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9" presetClass="entr" presetSubtype="10" fill="hold" grpId="0" nodeType="clickEffect">
                                  <p:stCondLst>
                                    <p:cond delay="0"/>
                                  </p:stCondLst>
                                  <p:childTnLst>
                                    <p:set>
                                      <p:cBhvr>
                                        <p:cTn id="14" dur="1" fill="hold">
                                          <p:stCondLst>
                                            <p:cond delay="0"/>
                                          </p:stCondLst>
                                        </p:cTn>
                                        <p:tgtEl>
                                          <p:spTgt spid="460803">
                                            <p:txEl>
                                              <p:pRg st="0" end="0"/>
                                            </p:txEl>
                                          </p:spTgt>
                                        </p:tgtEl>
                                        <p:attrNameLst>
                                          <p:attrName>style.visibility</p:attrName>
                                        </p:attrNameLst>
                                      </p:cBhvr>
                                      <p:to>
                                        <p:strVal val="visible"/>
                                      </p:to>
                                    </p:set>
                                    <p:anim calcmode="lin" valueType="num">
                                      <p:cBhvr>
                                        <p:cTn id="15" dur="5000" fill="hold"/>
                                        <p:tgtEl>
                                          <p:spTgt spid="460803">
                                            <p:txEl>
                                              <p:pRg st="0" end="0"/>
                                            </p:txEl>
                                          </p:spTgt>
                                        </p:tgtEl>
                                        <p:attrNameLst>
                                          <p:attrName>ppt_w</p:attrName>
                                        </p:attrNameLst>
                                      </p:cBhvr>
                                      <p:tavLst>
                                        <p:tav tm="0" fmla="#ppt_w*sin(2.5*pi*$)">
                                          <p:val>
                                            <p:fltVal val="0"/>
                                          </p:val>
                                        </p:tav>
                                        <p:tav tm="100000">
                                          <p:val>
                                            <p:fltVal val="1"/>
                                          </p:val>
                                        </p:tav>
                                      </p:tavLst>
                                    </p:anim>
                                    <p:anim calcmode="lin" valueType="num">
                                      <p:cBhvr>
                                        <p:cTn id="16" dur="5000" fill="hold"/>
                                        <p:tgtEl>
                                          <p:spTgt spid="460803">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19" presetClass="entr" presetSubtype="10" fill="hold" grpId="0" nodeType="clickEffect">
                                  <p:stCondLst>
                                    <p:cond delay="0"/>
                                  </p:stCondLst>
                                  <p:childTnLst>
                                    <p:set>
                                      <p:cBhvr>
                                        <p:cTn id="20" dur="1" fill="hold">
                                          <p:stCondLst>
                                            <p:cond delay="0"/>
                                          </p:stCondLst>
                                        </p:cTn>
                                        <p:tgtEl>
                                          <p:spTgt spid="460803">
                                            <p:txEl>
                                              <p:pRg st="1" end="1"/>
                                            </p:txEl>
                                          </p:spTgt>
                                        </p:tgtEl>
                                        <p:attrNameLst>
                                          <p:attrName>style.visibility</p:attrName>
                                        </p:attrNameLst>
                                      </p:cBhvr>
                                      <p:to>
                                        <p:strVal val="visible"/>
                                      </p:to>
                                    </p:set>
                                    <p:anim calcmode="lin" valueType="num">
                                      <p:cBhvr>
                                        <p:cTn id="21" dur="5000" fill="hold"/>
                                        <p:tgtEl>
                                          <p:spTgt spid="460803">
                                            <p:txEl>
                                              <p:pRg st="1" end="1"/>
                                            </p:txEl>
                                          </p:spTgt>
                                        </p:tgtEl>
                                        <p:attrNameLst>
                                          <p:attrName>ppt_w</p:attrName>
                                        </p:attrNameLst>
                                      </p:cBhvr>
                                      <p:tavLst>
                                        <p:tav tm="0" fmla="#ppt_w*sin(2.5*pi*$)">
                                          <p:val>
                                            <p:fltVal val="0"/>
                                          </p:val>
                                        </p:tav>
                                        <p:tav tm="100000">
                                          <p:val>
                                            <p:fltVal val="1"/>
                                          </p:val>
                                        </p:tav>
                                      </p:tavLst>
                                    </p:anim>
                                    <p:anim calcmode="lin" valueType="num">
                                      <p:cBhvr>
                                        <p:cTn id="22" dur="5000" fill="hold"/>
                                        <p:tgtEl>
                                          <p:spTgt spid="460803">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blinds(horizontal)">
                                      <p:cBhvr>
                                        <p:cTn id="2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802" grpId="0" autoUpdateAnimBg="0"/>
      <p:bldP spid="460803" grpId="0" build="p" autoUpdateAnimBg="0"/>
    </p:bldLst>
  </p:timing>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4762630">
            <a:extLst>
              <a:ext uri="{FF2B5EF4-FFF2-40B4-BE49-F238E27FC236}">
                <a16:creationId xmlns:a16="http://schemas.microsoft.com/office/drawing/2014/main" id="{BB4B2200-8B83-4A83-AA75-178B683FBB55}"/>
              </a:ext>
            </a:extLst>
          </p:cNvPr>
          <p:cNvSpPr txBox="1"/>
          <p:nvPr/>
        </p:nvSpPr>
        <p:spPr>
          <a:xfrm>
            <a:off x="3089709" y="413886"/>
            <a:ext cx="5854566" cy="1241659"/>
          </a:xfrm>
          <a:prstGeom prst="rect">
            <a:avLst/>
          </a:prstGeom>
          <a:solidFill>
            <a:srgbClr val="C00000"/>
          </a:solidFill>
          <a:ln>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l" defTabSz="457200" rtl="0" eaLnBrk="1" fontAlgn="auto" latinLnBrk="0" hangingPunct="1">
              <a:lnSpc>
                <a:spcPct val="107000"/>
              </a:lnSpc>
              <a:spcBef>
                <a:spcPts val="0"/>
              </a:spcBef>
              <a:spcAft>
                <a:spcPts val="0"/>
              </a:spcAft>
              <a:buClrTx/>
              <a:buSzTx/>
              <a:buFontTx/>
              <a:buNone/>
              <a:tabLst/>
              <a:defRPr/>
            </a:pPr>
            <a:r>
              <a:rPr kumimoji="0" lang="en-US" sz="3600" b="1" i="0" u="sng" strike="noStrike" kern="1200" cap="none" spc="0" normalizeH="0" baseline="0" noProof="0" dirty="0">
                <a:ln w="6731" cap="flat" cmpd="sng" algn="ctr">
                  <a:solidFill>
                    <a:srgbClr val="FFFFFF"/>
                  </a:solidFill>
                  <a:prstDash val="solid"/>
                  <a:round/>
                </a:ln>
                <a:solidFill>
                  <a:srgbClr val="262626"/>
                </a:solidFill>
                <a:effectLst>
                  <a:outerShdw dist="38100" dir="2700000" algn="bl">
                    <a:srgbClr val="7BA79D"/>
                  </a:outerShdw>
                </a:effectLst>
                <a:uLnTx/>
                <a:uFillTx/>
                <a:latin typeface="Times New Roman" panose="02020603050405020304" pitchFamily="18" charset="0"/>
                <a:ea typeface="Calibri" panose="020F0502020204030204" pitchFamily="34" charset="0"/>
                <a:cs typeface="Times New Roman" panose="02020603050405020304" pitchFamily="18" charset="0"/>
              </a:rPr>
              <a:t>JUDGEMENT  PREPARED</a:t>
            </a:r>
            <a:endParaRPr kumimoji="0" lang="en-US"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457200" rtl="0" eaLnBrk="1" fontAlgn="auto" latinLnBrk="0" hangingPunct="1">
              <a:lnSpc>
                <a:spcPct val="107000"/>
              </a:lnSpc>
              <a:spcBef>
                <a:spcPts val="0"/>
              </a:spcBef>
              <a:spcAft>
                <a:spcPts val="0"/>
              </a:spcAft>
              <a:buClrTx/>
              <a:buSzTx/>
              <a:buFontTx/>
              <a:buNone/>
              <a:tabLst/>
              <a:defRPr/>
            </a:pPr>
            <a:r>
              <a:rPr kumimoji="0" lang="en-US" sz="3600" b="1" i="0" u="sng" strike="noStrike" kern="1200" cap="none" spc="0" normalizeH="0" baseline="0" noProof="0" dirty="0">
                <a:ln w="6731" cap="flat" cmpd="sng" algn="ctr">
                  <a:solidFill>
                    <a:srgbClr val="FFFFFF"/>
                  </a:solidFill>
                  <a:prstDash val="solid"/>
                  <a:round/>
                </a:ln>
                <a:solidFill>
                  <a:srgbClr val="262626"/>
                </a:solidFill>
                <a:effectLst>
                  <a:outerShdw dist="38100" dir="2700000" algn="bl">
                    <a:srgbClr val="7BA79D"/>
                  </a:outerShdw>
                </a:effectLst>
                <a:uLnTx/>
                <a:uFillTx/>
                <a:latin typeface="Times New Roman" panose="02020603050405020304" pitchFamily="18" charset="0"/>
                <a:ea typeface="Calibri" panose="020F0502020204030204" pitchFamily="34" charset="0"/>
                <a:cs typeface="Times New Roman" panose="02020603050405020304" pitchFamily="18" charset="0"/>
              </a:rPr>
              <a:t>FIVE STATES FIVE STEPS                           </a:t>
            </a:r>
            <a:endParaRPr kumimoji="0" lang="en-US"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658E4DE3-7EBE-4E3D-914E-7CAB30E41149}"/>
              </a:ext>
            </a:extLst>
          </p:cNvPr>
          <p:cNvSpPr txBox="1"/>
          <p:nvPr/>
        </p:nvSpPr>
        <p:spPr>
          <a:xfrm>
            <a:off x="3455468" y="2175309"/>
            <a:ext cx="5690937" cy="4052904"/>
          </a:xfrm>
          <a:prstGeom prst="rect">
            <a:avLst/>
          </a:prstGeom>
          <a:noFill/>
        </p:spPr>
        <p:txBody>
          <a:bodyPr wrap="square">
            <a:spAutoFit/>
          </a:bodyPr>
          <a:lstStyle/>
          <a:p>
            <a:pPr marL="0" marR="0" lvl="0" indent="0" algn="l" defTabSz="457200" rtl="0" eaLnBrk="1" fontAlgn="auto" latinLnBrk="0" hangingPunct="1">
              <a:lnSpc>
                <a:spcPct val="107000"/>
              </a:lnSpc>
              <a:spcBef>
                <a:spcPts val="0"/>
              </a:spcBef>
              <a:spcAft>
                <a:spcPts val="80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457200" rtl="0" eaLnBrk="1" fontAlgn="base" latinLnBrk="0" hangingPunct="1">
              <a:lnSpc>
                <a:spcPct val="100000"/>
              </a:lnSpc>
              <a:spcBef>
                <a:spcPts val="0"/>
              </a:spcBef>
              <a:spcAft>
                <a:spcPts val="0"/>
              </a:spcAft>
              <a:buClrTx/>
              <a:buSzTx/>
              <a:buFont typeface="Times New Roman" panose="02020603050405020304" pitchFamily="18" charset="0"/>
              <a:buChar char="•"/>
              <a:tabLst>
                <a:tab pos="457200" algn="l"/>
              </a:tabLst>
              <a:defRPr/>
            </a:pPr>
            <a:r>
              <a:rPr kumimoji="0" lang="en-US" sz="2400" b="1" i="0" u="sng" strike="noStrike" kern="1200" cap="none" spc="0" normalizeH="0" baseline="0" noProof="0" dirty="0">
                <a:ln>
                  <a:noFill/>
                </a:ln>
                <a:solidFill>
                  <a:srgbClr val="0563C1"/>
                </a:solidFill>
                <a:effectLst/>
                <a:uLnTx/>
                <a:uFillTx/>
                <a:latin typeface="Garamond" panose="02020404030301010803"/>
                <a:ea typeface="Times New Roman" panose="02020603050405020304" pitchFamily="18" charset="0"/>
                <a:cs typeface="+mn-cs"/>
              </a:rPr>
              <a:t>EXEMPTION:</a:t>
            </a:r>
            <a:endParaRPr kumimoji="0" lang="en-US" sz="2400" b="0" i="0" u="none" strike="noStrike" kern="1200" cap="none" spc="0" normalizeH="0" baseline="0" noProof="0" dirty="0">
              <a:ln>
                <a:noFill/>
              </a:ln>
              <a:solidFill>
                <a:prstClr val="black"/>
              </a:solidFill>
              <a:effectLst/>
              <a:uLnTx/>
              <a:uFillTx/>
              <a:latin typeface="Garamond" panose="02020404030301010803"/>
              <a:ea typeface="+mn-ea"/>
              <a:cs typeface="+mn-cs"/>
            </a:endParaRPr>
          </a:p>
          <a:p>
            <a:pPr marL="342900" marR="0" lvl="0" indent="-342900" algn="l" defTabSz="457200" rtl="0" eaLnBrk="1" fontAlgn="base" latinLnBrk="0" hangingPunct="1">
              <a:lnSpc>
                <a:spcPct val="100000"/>
              </a:lnSpc>
              <a:spcBef>
                <a:spcPts val="0"/>
              </a:spcBef>
              <a:spcAft>
                <a:spcPts val="0"/>
              </a:spcAft>
              <a:buClrTx/>
              <a:buSzTx/>
              <a:buFont typeface="Times New Roman" panose="02020603050405020304" pitchFamily="18" charset="0"/>
              <a:buChar char="•"/>
              <a:tabLst>
                <a:tab pos="457200" algn="l"/>
              </a:tabLst>
              <a:defRPr/>
            </a:pPr>
            <a:r>
              <a:rPr kumimoji="0" lang="en-US" sz="2400" b="1" i="0" u="none" strike="noStrike" kern="1200" cap="none" spc="0" normalizeH="0" baseline="0" noProof="0" dirty="0">
                <a:ln>
                  <a:noFill/>
                </a:ln>
                <a:solidFill>
                  <a:srgbClr val="000000"/>
                </a:solidFill>
                <a:effectLst/>
                <a:uLnTx/>
                <a:uFillTx/>
                <a:latin typeface="Garamond" panose="02020404030301010803"/>
                <a:ea typeface="Times New Roman" panose="02020603050405020304" pitchFamily="18" charset="0"/>
                <a:cs typeface="+mn-cs"/>
              </a:rPr>
              <a:t>Ezekiel 18: 20;  Matthew 18: 1 </a:t>
            </a:r>
            <a:r>
              <a:rPr kumimoji="0" lang="en-US" sz="2400" b="1" i="0" u="none" strike="noStrike" kern="1200" cap="none" spc="0" normalizeH="0" baseline="0" noProof="0" dirty="0">
                <a:ln>
                  <a:noFill/>
                </a:ln>
                <a:solidFill>
                  <a:srgbClr val="000000"/>
                </a:solidFill>
                <a:effectLst/>
                <a:uLnTx/>
                <a:uFillTx/>
                <a:latin typeface="Times" panose="02020603050405020304" pitchFamily="18" charset="0"/>
                <a:ea typeface="Times New Roman" panose="02020603050405020304" pitchFamily="18" charset="0"/>
                <a:cs typeface="+mn-cs"/>
              </a:rPr>
              <a:t>–</a:t>
            </a:r>
            <a:r>
              <a:rPr kumimoji="0" lang="en-US" sz="2400" b="1" i="0" u="none" strike="noStrike" kern="1200" cap="none" spc="0" normalizeH="0" baseline="0" noProof="0" dirty="0">
                <a:ln>
                  <a:noFill/>
                </a:ln>
                <a:solidFill>
                  <a:srgbClr val="000000"/>
                </a:solidFill>
                <a:effectLst/>
                <a:uLnTx/>
                <a:uFillTx/>
                <a:latin typeface="Garamond" panose="02020404030301010803"/>
                <a:ea typeface="Times New Roman" panose="02020603050405020304" pitchFamily="18" charset="0"/>
                <a:cs typeface="+mn-cs"/>
              </a:rPr>
              <a:t> 3</a:t>
            </a:r>
            <a:endParaRPr kumimoji="0" lang="en-US" sz="2400" b="0" i="0" u="none" strike="noStrike" kern="1200" cap="none" spc="0" normalizeH="0" baseline="0" noProof="0" dirty="0">
              <a:ln>
                <a:noFill/>
              </a:ln>
              <a:solidFill>
                <a:prstClr val="black"/>
              </a:solidFill>
              <a:effectLst/>
              <a:uLnTx/>
              <a:uFillTx/>
              <a:latin typeface="Garamond" panose="02020404030301010803"/>
              <a:ea typeface="+mn-ea"/>
              <a:cs typeface="+mn-cs"/>
            </a:endParaRPr>
          </a:p>
          <a:p>
            <a:pPr marL="342900" marR="0" lvl="0" indent="-342900" algn="l" defTabSz="457200" rtl="0" eaLnBrk="1" fontAlgn="base" latinLnBrk="0" hangingPunct="1">
              <a:lnSpc>
                <a:spcPct val="100000"/>
              </a:lnSpc>
              <a:spcBef>
                <a:spcPts val="0"/>
              </a:spcBef>
              <a:spcAft>
                <a:spcPts val="0"/>
              </a:spcAft>
              <a:buClrTx/>
              <a:buSzTx/>
              <a:buFont typeface="Times New Roman" panose="02020603050405020304" pitchFamily="18" charset="0"/>
              <a:buChar char="•"/>
              <a:tabLst>
                <a:tab pos="457200" algn="l"/>
              </a:tabLst>
              <a:defRPr/>
            </a:pPr>
            <a:r>
              <a:rPr kumimoji="0" lang="en-US" sz="2400" b="1" i="0" u="sng" strike="noStrike" kern="1200" cap="none" spc="0" normalizeH="0" baseline="0" noProof="0" dirty="0">
                <a:ln>
                  <a:noFill/>
                </a:ln>
                <a:solidFill>
                  <a:srgbClr val="0563C1"/>
                </a:solidFill>
                <a:effectLst/>
                <a:uLnTx/>
                <a:uFillTx/>
                <a:latin typeface="Garamond" panose="02020404030301010803"/>
                <a:ea typeface="Times New Roman" panose="02020603050405020304" pitchFamily="18" charset="0"/>
                <a:cs typeface="+mn-cs"/>
              </a:rPr>
              <a:t>CONDEMNATION:</a:t>
            </a:r>
            <a:endParaRPr kumimoji="0" lang="en-US" sz="2400" b="0" i="0" u="none" strike="noStrike" kern="1200" cap="none" spc="0" normalizeH="0" baseline="0" noProof="0" dirty="0">
              <a:ln>
                <a:noFill/>
              </a:ln>
              <a:solidFill>
                <a:prstClr val="black"/>
              </a:solidFill>
              <a:effectLst/>
              <a:uLnTx/>
              <a:uFillTx/>
              <a:latin typeface="Garamond" panose="02020404030301010803"/>
              <a:ea typeface="+mn-ea"/>
              <a:cs typeface="+mn-cs"/>
            </a:endParaRPr>
          </a:p>
          <a:p>
            <a:pPr marL="342900" marR="0" lvl="0" indent="-342900" algn="l" defTabSz="457200" rtl="0" eaLnBrk="1" fontAlgn="base" latinLnBrk="0" hangingPunct="1">
              <a:lnSpc>
                <a:spcPct val="100000"/>
              </a:lnSpc>
              <a:spcBef>
                <a:spcPts val="0"/>
              </a:spcBef>
              <a:spcAft>
                <a:spcPts val="0"/>
              </a:spcAft>
              <a:buClrTx/>
              <a:buSzTx/>
              <a:buFont typeface="Times New Roman" panose="02020603050405020304" pitchFamily="18" charset="0"/>
              <a:buChar char="•"/>
              <a:tabLst>
                <a:tab pos="457200" algn="l"/>
              </a:tabLst>
              <a:defRPr/>
            </a:pPr>
            <a:r>
              <a:rPr kumimoji="0" lang="en-US" sz="2400" b="1" i="0" u="none" strike="noStrike" kern="1200" cap="none" spc="0" normalizeH="0" baseline="0" noProof="0" dirty="0">
                <a:ln>
                  <a:noFill/>
                </a:ln>
                <a:solidFill>
                  <a:srgbClr val="000000"/>
                </a:solidFill>
                <a:effectLst/>
                <a:uLnTx/>
                <a:uFillTx/>
                <a:latin typeface="Garamond" panose="02020404030301010803"/>
                <a:ea typeface="Times New Roman" panose="02020603050405020304" pitchFamily="18" charset="0"/>
                <a:cs typeface="+mn-cs"/>
              </a:rPr>
              <a:t>Galatians 3: 22</a:t>
            </a:r>
            <a:endParaRPr kumimoji="0" lang="en-US" sz="2400" b="0" i="0" u="none" strike="noStrike" kern="1200" cap="none" spc="0" normalizeH="0" baseline="0" noProof="0" dirty="0">
              <a:ln>
                <a:noFill/>
              </a:ln>
              <a:solidFill>
                <a:prstClr val="black"/>
              </a:solidFill>
              <a:effectLst/>
              <a:uLnTx/>
              <a:uFillTx/>
              <a:latin typeface="Garamond" panose="02020404030301010803"/>
              <a:ea typeface="+mn-ea"/>
              <a:cs typeface="+mn-cs"/>
            </a:endParaRPr>
          </a:p>
          <a:p>
            <a:pPr marL="342900" marR="0" lvl="0" indent="-342900" algn="l" defTabSz="457200" rtl="0" eaLnBrk="1" fontAlgn="base" latinLnBrk="0" hangingPunct="1">
              <a:lnSpc>
                <a:spcPct val="100000"/>
              </a:lnSpc>
              <a:spcBef>
                <a:spcPts val="0"/>
              </a:spcBef>
              <a:spcAft>
                <a:spcPts val="0"/>
              </a:spcAft>
              <a:buClrTx/>
              <a:buSzTx/>
              <a:buFont typeface="Times New Roman" panose="02020603050405020304" pitchFamily="18" charset="0"/>
              <a:buChar char="•"/>
              <a:tabLst>
                <a:tab pos="457200" algn="l"/>
              </a:tabLst>
              <a:defRPr/>
            </a:pPr>
            <a:r>
              <a:rPr kumimoji="0" lang="en-US" sz="2400" b="1" i="0" u="sng" strike="noStrike" kern="1200" cap="none" spc="0" normalizeH="0" baseline="0" noProof="0" dirty="0">
                <a:ln>
                  <a:noFill/>
                </a:ln>
                <a:solidFill>
                  <a:srgbClr val="0563C1"/>
                </a:solidFill>
                <a:effectLst/>
                <a:uLnTx/>
                <a:uFillTx/>
                <a:latin typeface="Garamond" panose="02020404030301010803"/>
                <a:ea typeface="Times New Roman" panose="02020603050405020304" pitchFamily="18" charset="0"/>
                <a:cs typeface="+mn-cs"/>
              </a:rPr>
              <a:t>JUSTIFICATION:</a:t>
            </a:r>
            <a:endParaRPr kumimoji="0" lang="en-US" sz="2400" b="0" i="0" u="none" strike="noStrike" kern="1200" cap="none" spc="0" normalizeH="0" baseline="0" noProof="0" dirty="0">
              <a:ln>
                <a:noFill/>
              </a:ln>
              <a:solidFill>
                <a:prstClr val="black"/>
              </a:solidFill>
              <a:effectLst/>
              <a:uLnTx/>
              <a:uFillTx/>
              <a:latin typeface="Garamond" panose="02020404030301010803"/>
              <a:ea typeface="+mn-ea"/>
              <a:cs typeface="+mn-cs"/>
            </a:endParaRPr>
          </a:p>
          <a:p>
            <a:pPr marL="342900" marR="0" lvl="0" indent="-342900" algn="l" defTabSz="457200" rtl="0" eaLnBrk="1" fontAlgn="base" latinLnBrk="0" hangingPunct="1">
              <a:lnSpc>
                <a:spcPct val="100000"/>
              </a:lnSpc>
              <a:spcBef>
                <a:spcPts val="0"/>
              </a:spcBef>
              <a:spcAft>
                <a:spcPts val="0"/>
              </a:spcAft>
              <a:buClrTx/>
              <a:buSzTx/>
              <a:buFont typeface="Times New Roman" panose="02020603050405020304" pitchFamily="18" charset="0"/>
              <a:buChar char="•"/>
              <a:tabLst>
                <a:tab pos="457200" algn="l"/>
              </a:tabLst>
              <a:defRPr/>
            </a:pPr>
            <a:r>
              <a:rPr kumimoji="0" lang="en-US" sz="2400" b="1" i="0" u="none" strike="noStrike" kern="1200" cap="none" spc="0" normalizeH="0" baseline="0" noProof="0" dirty="0">
                <a:ln>
                  <a:noFill/>
                </a:ln>
                <a:solidFill>
                  <a:srgbClr val="000000"/>
                </a:solidFill>
                <a:effectLst/>
                <a:uLnTx/>
                <a:uFillTx/>
                <a:latin typeface="Garamond" panose="02020404030301010803"/>
                <a:ea typeface="Times New Roman" panose="02020603050405020304" pitchFamily="18" charset="0"/>
                <a:cs typeface="+mn-cs"/>
              </a:rPr>
              <a:t>Romans 5: 1, 2; 8: 1, 2</a:t>
            </a:r>
            <a:endParaRPr kumimoji="0" lang="en-US" sz="2400" b="0" i="0" u="none" strike="noStrike" kern="1200" cap="none" spc="0" normalizeH="0" baseline="0" noProof="0" dirty="0">
              <a:ln>
                <a:noFill/>
              </a:ln>
              <a:solidFill>
                <a:prstClr val="black"/>
              </a:solidFill>
              <a:effectLst/>
              <a:uLnTx/>
              <a:uFillTx/>
              <a:latin typeface="Garamond" panose="02020404030301010803"/>
              <a:ea typeface="+mn-ea"/>
              <a:cs typeface="+mn-cs"/>
            </a:endParaRPr>
          </a:p>
          <a:p>
            <a:pPr marL="342900" marR="0" lvl="0" indent="-342900" algn="l" defTabSz="457200" rtl="0" eaLnBrk="1" fontAlgn="base" latinLnBrk="0" hangingPunct="1">
              <a:lnSpc>
                <a:spcPct val="100000"/>
              </a:lnSpc>
              <a:spcBef>
                <a:spcPts val="0"/>
              </a:spcBef>
              <a:spcAft>
                <a:spcPts val="0"/>
              </a:spcAft>
              <a:buClrTx/>
              <a:buSzTx/>
              <a:buFont typeface="Times New Roman" panose="02020603050405020304" pitchFamily="18" charset="0"/>
              <a:buChar char="•"/>
              <a:tabLst>
                <a:tab pos="457200" algn="l"/>
              </a:tabLst>
              <a:defRPr/>
            </a:pPr>
            <a:r>
              <a:rPr kumimoji="0" lang="en-US" sz="2400" b="1" i="0" u="sng" strike="noStrike" kern="1200" cap="none" spc="0" normalizeH="0" baseline="0" noProof="0" dirty="0">
                <a:ln>
                  <a:noFill/>
                </a:ln>
                <a:solidFill>
                  <a:srgbClr val="0563C1"/>
                </a:solidFill>
                <a:effectLst/>
                <a:uLnTx/>
                <a:uFillTx/>
                <a:latin typeface="Garamond" panose="02020404030301010803"/>
                <a:ea typeface="Times New Roman" panose="02020603050405020304" pitchFamily="18" charset="0"/>
                <a:cs typeface="+mn-cs"/>
              </a:rPr>
              <a:t>DAMNATION:</a:t>
            </a:r>
            <a:endParaRPr kumimoji="0" lang="en-US" sz="2400" b="0" i="0" u="none" strike="noStrike" kern="1200" cap="none" spc="0" normalizeH="0" baseline="0" noProof="0" dirty="0">
              <a:ln>
                <a:noFill/>
              </a:ln>
              <a:solidFill>
                <a:prstClr val="black"/>
              </a:solidFill>
              <a:effectLst/>
              <a:uLnTx/>
              <a:uFillTx/>
              <a:latin typeface="Garamond" panose="02020404030301010803"/>
              <a:ea typeface="+mn-ea"/>
              <a:cs typeface="+mn-cs"/>
            </a:endParaRPr>
          </a:p>
          <a:p>
            <a:pPr marL="342900" marR="0" lvl="0" indent="-342900" algn="l" defTabSz="457200" rtl="0" eaLnBrk="1" fontAlgn="base" latinLnBrk="0" hangingPunct="1">
              <a:lnSpc>
                <a:spcPct val="100000"/>
              </a:lnSpc>
              <a:spcBef>
                <a:spcPts val="0"/>
              </a:spcBef>
              <a:spcAft>
                <a:spcPts val="0"/>
              </a:spcAft>
              <a:buClrTx/>
              <a:buSzTx/>
              <a:buFont typeface="Times New Roman" panose="02020603050405020304" pitchFamily="18" charset="0"/>
              <a:buChar char="•"/>
              <a:tabLst>
                <a:tab pos="457200" algn="l"/>
              </a:tabLst>
              <a:defRPr/>
            </a:pPr>
            <a:r>
              <a:rPr kumimoji="0" lang="en-US" sz="2400" b="1" i="0" u="none" strike="noStrike" kern="1200" cap="none" spc="0" normalizeH="0" baseline="0" noProof="0" dirty="0">
                <a:ln>
                  <a:noFill/>
                </a:ln>
                <a:solidFill>
                  <a:srgbClr val="000000"/>
                </a:solidFill>
                <a:effectLst/>
                <a:uLnTx/>
                <a:uFillTx/>
                <a:latin typeface="Garamond" panose="02020404030301010803"/>
                <a:ea typeface="Times New Roman" panose="02020603050405020304" pitchFamily="18" charset="0"/>
                <a:cs typeface="+mn-cs"/>
              </a:rPr>
              <a:t>Matthew 23: 3;  Mark 16: 16</a:t>
            </a:r>
            <a:endParaRPr kumimoji="0" lang="en-US" sz="2400" b="0" i="0" u="none" strike="noStrike" kern="1200" cap="none" spc="0" normalizeH="0" baseline="0" noProof="0" dirty="0">
              <a:ln>
                <a:noFill/>
              </a:ln>
              <a:solidFill>
                <a:prstClr val="black"/>
              </a:solidFill>
              <a:effectLst/>
              <a:uLnTx/>
              <a:uFillTx/>
              <a:latin typeface="Garamond" panose="02020404030301010803"/>
              <a:ea typeface="+mn-ea"/>
              <a:cs typeface="+mn-cs"/>
            </a:endParaRPr>
          </a:p>
          <a:p>
            <a:pPr marL="342900" marR="0" lvl="0" indent="-342900" algn="l" defTabSz="457200" rtl="0" eaLnBrk="1" fontAlgn="base" latinLnBrk="0" hangingPunct="1">
              <a:lnSpc>
                <a:spcPct val="100000"/>
              </a:lnSpc>
              <a:spcBef>
                <a:spcPts val="0"/>
              </a:spcBef>
              <a:spcAft>
                <a:spcPts val="0"/>
              </a:spcAft>
              <a:buClrTx/>
              <a:buSzTx/>
              <a:buFont typeface="Times New Roman" panose="02020603050405020304" pitchFamily="18" charset="0"/>
              <a:buChar char="•"/>
              <a:tabLst>
                <a:tab pos="457200" algn="l"/>
              </a:tabLst>
              <a:defRPr/>
            </a:pPr>
            <a:r>
              <a:rPr kumimoji="0" lang="en-US" sz="2400" b="1" i="0" u="sng" strike="noStrike" kern="1200" cap="none" spc="0" normalizeH="0" baseline="0" noProof="0" dirty="0">
                <a:ln>
                  <a:noFill/>
                </a:ln>
                <a:solidFill>
                  <a:srgbClr val="0563C1"/>
                </a:solidFill>
                <a:effectLst/>
                <a:uLnTx/>
                <a:uFillTx/>
                <a:latin typeface="Garamond" panose="02020404030301010803"/>
                <a:ea typeface="Times New Roman" panose="02020603050405020304" pitchFamily="18" charset="0"/>
                <a:cs typeface="+mn-cs"/>
              </a:rPr>
              <a:t>GLORIFICATION:</a:t>
            </a:r>
            <a:endParaRPr kumimoji="0" lang="en-US" sz="2400" b="0" i="0" u="none" strike="noStrike" kern="1200" cap="none" spc="0" normalizeH="0" baseline="0" noProof="0" dirty="0">
              <a:ln>
                <a:noFill/>
              </a:ln>
              <a:solidFill>
                <a:prstClr val="black"/>
              </a:solidFill>
              <a:effectLst/>
              <a:uLnTx/>
              <a:uFillTx/>
              <a:latin typeface="Garamond" panose="02020404030301010803"/>
              <a:ea typeface="+mn-ea"/>
              <a:cs typeface="+mn-cs"/>
            </a:endParaRPr>
          </a:p>
          <a:p>
            <a:pPr marL="342900" marR="0" lvl="0" indent="-342900" algn="l" defTabSz="457200" rtl="0" eaLnBrk="1" fontAlgn="base" latinLnBrk="0" hangingPunct="1">
              <a:lnSpc>
                <a:spcPct val="100000"/>
              </a:lnSpc>
              <a:spcBef>
                <a:spcPts val="0"/>
              </a:spcBef>
              <a:spcAft>
                <a:spcPts val="0"/>
              </a:spcAft>
              <a:buClrTx/>
              <a:buSzTx/>
              <a:buFont typeface="Times New Roman" panose="02020603050405020304" pitchFamily="18" charset="0"/>
              <a:buChar char="•"/>
              <a:tabLst>
                <a:tab pos="457200" algn="l"/>
              </a:tabLst>
              <a:defRPr/>
            </a:pPr>
            <a:r>
              <a:rPr kumimoji="0" lang="en-US" sz="2400" b="1" i="0" u="none" strike="noStrike" kern="1200" cap="none" spc="0" normalizeH="0" baseline="0" noProof="0" dirty="0">
                <a:ln>
                  <a:noFill/>
                </a:ln>
                <a:solidFill>
                  <a:srgbClr val="000000"/>
                </a:solidFill>
                <a:effectLst/>
                <a:uLnTx/>
                <a:uFillTx/>
                <a:latin typeface="Garamond" panose="02020404030301010803"/>
                <a:ea typeface="Times New Roman" panose="02020603050405020304" pitchFamily="18" charset="0"/>
                <a:cs typeface="+mn-cs"/>
              </a:rPr>
              <a:t>Romans 8: 17, 30;  II Thess. 1: 7 - 12</a:t>
            </a:r>
            <a:endParaRPr kumimoji="0" lang="en-US" sz="2400" b="0" i="0" u="none" strike="noStrike" kern="1200" cap="none" spc="0" normalizeH="0" baseline="0" noProof="0" dirty="0">
              <a:ln>
                <a:noFill/>
              </a:ln>
              <a:solidFill>
                <a:prstClr val="black"/>
              </a:solidFill>
              <a:effectLst/>
              <a:uLnTx/>
              <a:uFillTx/>
              <a:latin typeface="Garamond" panose="02020404030301010803"/>
              <a:ea typeface="+mn-ea"/>
              <a:cs typeface="+mn-cs"/>
            </a:endParaRPr>
          </a:p>
        </p:txBody>
      </p:sp>
      <p:sp>
        <p:nvSpPr>
          <p:cNvPr id="7" name="Text Box 4762631">
            <a:extLst>
              <a:ext uri="{FF2B5EF4-FFF2-40B4-BE49-F238E27FC236}">
                <a16:creationId xmlns:a16="http://schemas.microsoft.com/office/drawing/2014/main" id="{DC85FC86-12E7-4B9B-B96C-7AA7BD0A7A7E}"/>
              </a:ext>
            </a:extLst>
          </p:cNvPr>
          <p:cNvSpPr txBox="1"/>
          <p:nvPr/>
        </p:nvSpPr>
        <p:spPr>
          <a:xfrm>
            <a:off x="3045594" y="1578543"/>
            <a:ext cx="6278076" cy="904775"/>
          </a:xfrm>
          <a:prstGeom prst="rect">
            <a:avLst/>
          </a:prstGeom>
          <a:noFill/>
          <a:ln>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l" defTabSz="457200" rtl="0" eaLnBrk="1" fontAlgn="auto" latinLnBrk="0" hangingPunct="1">
              <a:lnSpc>
                <a:spcPct val="107000"/>
              </a:lnSpc>
              <a:spcBef>
                <a:spcPts val="0"/>
              </a:spcBef>
              <a:spcAft>
                <a:spcPts val="800"/>
              </a:spcAft>
              <a:buClrTx/>
              <a:buSzTx/>
              <a:buFontTx/>
              <a:buNone/>
              <a:tabLst/>
              <a:defRPr/>
            </a:pPr>
            <a:r>
              <a:rPr kumimoji="0" lang="en-US" sz="4800" b="1" i="0" u="sng" strike="noStrike" kern="1200" cap="none" spc="0" normalizeH="0" baseline="0" noProof="0" dirty="0">
                <a:ln w="6731" cap="flat" cmpd="sng" algn="ctr">
                  <a:solidFill>
                    <a:srgbClr val="FFFFFF"/>
                  </a:solidFill>
                  <a:prstDash val="solid"/>
                  <a:round/>
                </a:ln>
                <a:solidFill>
                  <a:srgbClr val="262626"/>
                </a:solidFill>
                <a:effectLst>
                  <a:outerShdw dist="38100" dir="2700000" algn="bl">
                    <a:srgbClr val="7BA79D"/>
                  </a:outerShdw>
                </a:effectLst>
                <a:uLnTx/>
                <a:uFillTx/>
                <a:latin typeface="Times New Roman" panose="02020603050405020304" pitchFamily="18" charset="0"/>
                <a:ea typeface="Calibri" panose="020F0502020204030204" pitchFamily="34" charset="0"/>
                <a:cs typeface="Times New Roman" panose="02020603050405020304" pitchFamily="18" charset="0"/>
              </a:rPr>
              <a:t>Five States of the Soul</a:t>
            </a:r>
            <a:r>
              <a:rPr kumimoji="0" lang="en-US" sz="4800" b="1" i="0" u="none" strike="noStrike" kern="1200" cap="none" spc="0" normalizeH="0" baseline="0" noProof="0" dirty="0">
                <a:ln w="6731" cap="flat" cmpd="sng" algn="ctr">
                  <a:solidFill>
                    <a:srgbClr val="FFFFFF"/>
                  </a:solidFill>
                  <a:prstDash val="solid"/>
                  <a:round/>
                </a:ln>
                <a:solidFill>
                  <a:srgbClr val="262626"/>
                </a:solidFill>
                <a:effectLst>
                  <a:outerShdw dist="38100" dir="2700000" algn="bl">
                    <a:srgbClr val="7BA79D"/>
                  </a:outerShdw>
                </a:effectLst>
                <a:uLnTx/>
                <a:uFillTx/>
                <a:latin typeface="Times New Roman" panose="02020603050405020304" pitchFamily="18" charset="0"/>
                <a:ea typeface="Calibri" panose="020F0502020204030204" pitchFamily="34" charset="0"/>
                <a:cs typeface="Times New Roman" panose="02020603050405020304" pitchFamily="18" charset="0"/>
              </a:rPr>
              <a:t>:</a:t>
            </a:r>
            <a:endParaRPr kumimoji="0" lang="en-US"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57861467"/>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2000" fill="hold"/>
                                        <p:tgtEl>
                                          <p:spTgt spid="6">
                                            <p:txEl>
                                              <p:pRg st="1" end="1"/>
                                            </p:txEl>
                                          </p:spTgt>
                                        </p:tgtEl>
                                        <p:attrNameLst>
                                          <p:attrName>r</p:attrName>
                                        </p:attrNameLst>
                                      </p:cBhvr>
                                    </p:animRot>
                                  </p:childTnLst>
                                </p:cTn>
                              </p:par>
                              <p:par>
                                <p:cTn id="7" presetID="8" presetClass="emph" presetSubtype="0" fill="hold" nodeType="withEffect">
                                  <p:stCondLst>
                                    <p:cond delay="0"/>
                                  </p:stCondLst>
                                  <p:childTnLst>
                                    <p:animRot by="21600000">
                                      <p:cBhvr>
                                        <p:cTn id="8" dur="2000" fill="hold"/>
                                        <p:tgtEl>
                                          <p:spTgt spid="6">
                                            <p:txEl>
                                              <p:pRg st="2" end="2"/>
                                            </p:txEl>
                                          </p:spTgt>
                                        </p:tgtEl>
                                        <p:attrNameLst>
                                          <p:attrName>r</p:attrName>
                                        </p:attrNameLst>
                                      </p:cBhvr>
                                    </p:animRot>
                                  </p:childTnLst>
                                </p:cTn>
                              </p:par>
                              <p:par>
                                <p:cTn id="9" presetID="8" presetClass="emph" presetSubtype="0" fill="hold" nodeType="withEffect">
                                  <p:stCondLst>
                                    <p:cond delay="0"/>
                                  </p:stCondLst>
                                  <p:childTnLst>
                                    <p:animRot by="21600000">
                                      <p:cBhvr>
                                        <p:cTn id="10" dur="2000" fill="hold"/>
                                        <p:tgtEl>
                                          <p:spTgt spid="6">
                                            <p:txEl>
                                              <p:pRg st="3" end="3"/>
                                            </p:txEl>
                                          </p:spTgt>
                                        </p:tgtEl>
                                        <p:attrNameLst>
                                          <p:attrName>r</p:attrName>
                                        </p:attrNameLst>
                                      </p:cBhvr>
                                    </p:animRot>
                                  </p:childTnLst>
                                </p:cTn>
                              </p:par>
                              <p:par>
                                <p:cTn id="11" presetID="8" presetClass="emph" presetSubtype="0" fill="hold" nodeType="withEffect">
                                  <p:stCondLst>
                                    <p:cond delay="0"/>
                                  </p:stCondLst>
                                  <p:childTnLst>
                                    <p:animRot by="21600000">
                                      <p:cBhvr>
                                        <p:cTn id="12" dur="2000" fill="hold"/>
                                        <p:tgtEl>
                                          <p:spTgt spid="6">
                                            <p:txEl>
                                              <p:pRg st="4" end="4"/>
                                            </p:txEl>
                                          </p:spTgt>
                                        </p:tgtEl>
                                        <p:attrNameLst>
                                          <p:attrName>r</p:attrName>
                                        </p:attrNameLst>
                                      </p:cBhvr>
                                    </p:animRot>
                                  </p:childTnLst>
                                </p:cTn>
                              </p:par>
                              <p:par>
                                <p:cTn id="13" presetID="8" presetClass="emph" presetSubtype="0" fill="hold" nodeType="withEffect">
                                  <p:stCondLst>
                                    <p:cond delay="0"/>
                                  </p:stCondLst>
                                  <p:childTnLst>
                                    <p:animRot by="21600000">
                                      <p:cBhvr>
                                        <p:cTn id="14" dur="2000" fill="hold"/>
                                        <p:tgtEl>
                                          <p:spTgt spid="6">
                                            <p:txEl>
                                              <p:pRg st="5" end="5"/>
                                            </p:txEl>
                                          </p:spTgt>
                                        </p:tgtEl>
                                        <p:attrNameLst>
                                          <p:attrName>r</p:attrName>
                                        </p:attrNameLst>
                                      </p:cBhvr>
                                    </p:animRot>
                                  </p:childTnLst>
                                </p:cTn>
                              </p:par>
                              <p:par>
                                <p:cTn id="15" presetID="8" presetClass="emph" presetSubtype="0" fill="hold" nodeType="withEffect">
                                  <p:stCondLst>
                                    <p:cond delay="0"/>
                                  </p:stCondLst>
                                  <p:childTnLst>
                                    <p:animRot by="21600000">
                                      <p:cBhvr>
                                        <p:cTn id="16" dur="2000" fill="hold"/>
                                        <p:tgtEl>
                                          <p:spTgt spid="6">
                                            <p:txEl>
                                              <p:pRg st="6" end="6"/>
                                            </p:txEl>
                                          </p:spTgt>
                                        </p:tgtEl>
                                        <p:attrNameLst>
                                          <p:attrName>r</p:attrName>
                                        </p:attrNameLst>
                                      </p:cBhvr>
                                    </p:animRot>
                                  </p:childTnLst>
                                </p:cTn>
                              </p:par>
                              <p:par>
                                <p:cTn id="17" presetID="8" presetClass="emph" presetSubtype="0" fill="hold" nodeType="withEffect">
                                  <p:stCondLst>
                                    <p:cond delay="0"/>
                                  </p:stCondLst>
                                  <p:childTnLst>
                                    <p:animRot by="21600000">
                                      <p:cBhvr>
                                        <p:cTn id="18" dur="2000" fill="hold"/>
                                        <p:tgtEl>
                                          <p:spTgt spid="6">
                                            <p:txEl>
                                              <p:pRg st="7" end="7"/>
                                            </p:txEl>
                                          </p:spTgt>
                                        </p:tgtEl>
                                        <p:attrNameLst>
                                          <p:attrName>r</p:attrName>
                                        </p:attrNameLst>
                                      </p:cBhvr>
                                    </p:animRot>
                                  </p:childTnLst>
                                </p:cTn>
                              </p:par>
                              <p:par>
                                <p:cTn id="19" presetID="8" presetClass="emph" presetSubtype="0" fill="hold" nodeType="withEffect">
                                  <p:stCondLst>
                                    <p:cond delay="0"/>
                                  </p:stCondLst>
                                  <p:childTnLst>
                                    <p:animRot by="21600000">
                                      <p:cBhvr>
                                        <p:cTn id="20" dur="2000" fill="hold"/>
                                        <p:tgtEl>
                                          <p:spTgt spid="6">
                                            <p:txEl>
                                              <p:pRg st="8" end="8"/>
                                            </p:txEl>
                                          </p:spTgt>
                                        </p:tgtEl>
                                        <p:attrNameLst>
                                          <p:attrName>r</p:attrName>
                                        </p:attrNameLst>
                                      </p:cBhvr>
                                    </p:animRot>
                                  </p:childTnLst>
                                </p:cTn>
                              </p:par>
                              <p:par>
                                <p:cTn id="21" presetID="8" presetClass="emph" presetSubtype="0" fill="hold" nodeType="withEffect">
                                  <p:stCondLst>
                                    <p:cond delay="0"/>
                                  </p:stCondLst>
                                  <p:childTnLst>
                                    <p:animRot by="21600000">
                                      <p:cBhvr>
                                        <p:cTn id="22" dur="2000" fill="hold"/>
                                        <p:tgtEl>
                                          <p:spTgt spid="6">
                                            <p:txEl>
                                              <p:pRg st="9" end="9"/>
                                            </p:txEl>
                                          </p:spTgt>
                                        </p:tgtEl>
                                        <p:attrNameLst>
                                          <p:attrName>r</p:attrName>
                                        </p:attrNameLst>
                                      </p:cBhvr>
                                    </p:animRot>
                                  </p:childTnLst>
                                </p:cTn>
                              </p:par>
                              <p:par>
                                <p:cTn id="23" presetID="8" presetClass="emph" presetSubtype="0" fill="hold" nodeType="withEffect">
                                  <p:stCondLst>
                                    <p:cond delay="0"/>
                                  </p:stCondLst>
                                  <p:childTnLst>
                                    <p:animRot by="21600000">
                                      <p:cBhvr>
                                        <p:cTn id="24" dur="2000" fill="hold"/>
                                        <p:tgtEl>
                                          <p:spTgt spid="6">
                                            <p:txEl>
                                              <p:pRg st="10" end="1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A43D603-C025-40C0-82D8-F5AEAB7A652B}"/>
              </a:ext>
            </a:extLst>
          </p:cNvPr>
          <p:cNvPicPr>
            <a:picLocks noChangeAspect="1"/>
          </p:cNvPicPr>
          <p:nvPr/>
        </p:nvPicPr>
        <p:blipFill>
          <a:blip r:embed="rId3"/>
          <a:stretch>
            <a:fillRect/>
          </a:stretch>
        </p:blipFill>
        <p:spPr>
          <a:xfrm>
            <a:off x="423512" y="423512"/>
            <a:ext cx="11338560" cy="6025414"/>
          </a:xfrm>
          <a:prstGeom prst="rect">
            <a:avLst/>
          </a:prstGeom>
        </p:spPr>
      </p:pic>
    </p:spTree>
    <p:extLst>
      <p:ext uri="{BB962C8B-B14F-4D97-AF65-F5344CB8AC3E}">
        <p14:creationId xmlns:p14="http://schemas.microsoft.com/office/powerpoint/2010/main" val="3173166599"/>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4762630">
            <a:extLst>
              <a:ext uri="{FF2B5EF4-FFF2-40B4-BE49-F238E27FC236}">
                <a16:creationId xmlns:a16="http://schemas.microsoft.com/office/drawing/2014/main" id="{BB4B2200-8B83-4A83-AA75-178B683FBB55}"/>
              </a:ext>
            </a:extLst>
          </p:cNvPr>
          <p:cNvSpPr txBox="1"/>
          <p:nvPr/>
        </p:nvSpPr>
        <p:spPr>
          <a:xfrm>
            <a:off x="3089709" y="413886"/>
            <a:ext cx="5854566" cy="1241659"/>
          </a:xfrm>
          <a:prstGeom prst="rect">
            <a:avLst/>
          </a:prstGeom>
          <a:solidFill>
            <a:srgbClr val="C00000"/>
          </a:solidFill>
          <a:ln>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l" defTabSz="457200" rtl="0" eaLnBrk="1" fontAlgn="auto" latinLnBrk="0" hangingPunct="1">
              <a:lnSpc>
                <a:spcPct val="107000"/>
              </a:lnSpc>
              <a:spcBef>
                <a:spcPts val="0"/>
              </a:spcBef>
              <a:spcAft>
                <a:spcPts val="0"/>
              </a:spcAft>
              <a:buClrTx/>
              <a:buSzTx/>
              <a:buFontTx/>
              <a:buNone/>
              <a:tabLst/>
              <a:defRPr/>
            </a:pPr>
            <a:r>
              <a:rPr kumimoji="0" lang="en-US" sz="3600" b="1" i="0" u="sng" strike="noStrike" kern="1200" cap="none" spc="0" normalizeH="0" baseline="0" noProof="0" dirty="0">
                <a:ln w="6731" cap="flat" cmpd="sng" algn="ctr">
                  <a:solidFill>
                    <a:srgbClr val="FFFFFF"/>
                  </a:solidFill>
                  <a:prstDash val="solid"/>
                  <a:round/>
                </a:ln>
                <a:solidFill>
                  <a:srgbClr val="262626"/>
                </a:solidFill>
                <a:effectLst>
                  <a:outerShdw dist="38100" dir="2700000" algn="bl">
                    <a:srgbClr val="7BA79D"/>
                  </a:outerShdw>
                </a:effectLst>
                <a:uLnTx/>
                <a:uFillTx/>
                <a:latin typeface="Times New Roman" panose="02020603050405020304" pitchFamily="18" charset="0"/>
                <a:ea typeface="Calibri" panose="020F0502020204030204" pitchFamily="34" charset="0"/>
                <a:cs typeface="Times New Roman" panose="02020603050405020304" pitchFamily="18" charset="0"/>
              </a:rPr>
              <a:t>JUDGEMENT  PREPARED</a:t>
            </a:r>
            <a:endParaRPr kumimoji="0" lang="en-US"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457200" rtl="0" eaLnBrk="1" fontAlgn="auto" latinLnBrk="0" hangingPunct="1">
              <a:lnSpc>
                <a:spcPct val="107000"/>
              </a:lnSpc>
              <a:spcBef>
                <a:spcPts val="0"/>
              </a:spcBef>
              <a:spcAft>
                <a:spcPts val="0"/>
              </a:spcAft>
              <a:buClrTx/>
              <a:buSzTx/>
              <a:buFontTx/>
              <a:buNone/>
              <a:tabLst/>
              <a:defRPr/>
            </a:pPr>
            <a:r>
              <a:rPr kumimoji="0" lang="en-US" sz="3600" b="1" i="0" u="sng" strike="noStrike" kern="1200" cap="none" spc="0" normalizeH="0" baseline="0" noProof="0" dirty="0">
                <a:ln w="6731" cap="flat" cmpd="sng" algn="ctr">
                  <a:solidFill>
                    <a:srgbClr val="FFFFFF"/>
                  </a:solidFill>
                  <a:prstDash val="solid"/>
                  <a:round/>
                </a:ln>
                <a:solidFill>
                  <a:srgbClr val="262626"/>
                </a:solidFill>
                <a:effectLst>
                  <a:outerShdw dist="38100" dir="2700000" algn="bl">
                    <a:srgbClr val="7BA79D"/>
                  </a:outerShdw>
                </a:effectLst>
                <a:uLnTx/>
                <a:uFillTx/>
                <a:latin typeface="Times New Roman" panose="02020603050405020304" pitchFamily="18" charset="0"/>
                <a:ea typeface="Calibri" panose="020F0502020204030204" pitchFamily="34" charset="0"/>
                <a:cs typeface="Times New Roman" panose="02020603050405020304" pitchFamily="18" charset="0"/>
              </a:rPr>
              <a:t>FIVE STATES FIVE STEPS                           </a:t>
            </a:r>
            <a:endParaRPr kumimoji="0" lang="en-US"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7" name="Text Box 4762631">
            <a:extLst>
              <a:ext uri="{FF2B5EF4-FFF2-40B4-BE49-F238E27FC236}">
                <a16:creationId xmlns:a16="http://schemas.microsoft.com/office/drawing/2014/main" id="{DC85FC86-12E7-4B9B-B96C-7AA7BD0A7A7E}"/>
              </a:ext>
            </a:extLst>
          </p:cNvPr>
          <p:cNvSpPr txBox="1"/>
          <p:nvPr/>
        </p:nvSpPr>
        <p:spPr>
          <a:xfrm>
            <a:off x="3089708" y="1578543"/>
            <a:ext cx="6233961" cy="904775"/>
          </a:xfrm>
          <a:prstGeom prst="rect">
            <a:avLst/>
          </a:prstGeom>
          <a:noFill/>
          <a:ln>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l" defTabSz="457200" rtl="0" eaLnBrk="1" fontAlgn="auto" latinLnBrk="0" hangingPunct="1">
              <a:lnSpc>
                <a:spcPct val="107000"/>
              </a:lnSpc>
              <a:spcBef>
                <a:spcPts val="0"/>
              </a:spcBef>
              <a:spcAft>
                <a:spcPts val="800"/>
              </a:spcAft>
              <a:buClrTx/>
              <a:buSzTx/>
              <a:buFontTx/>
              <a:buNone/>
              <a:tabLst/>
              <a:defRPr/>
            </a:pPr>
            <a:r>
              <a:rPr kumimoji="0" lang="en-US" sz="4800" b="1" i="0" u="sng" strike="noStrike" kern="1200" cap="none" spc="0" normalizeH="0" baseline="0" noProof="0" dirty="0">
                <a:ln w="6731" cap="flat" cmpd="sng" algn="ctr">
                  <a:solidFill>
                    <a:srgbClr val="FFFFFF"/>
                  </a:solidFill>
                  <a:prstDash val="solid"/>
                  <a:round/>
                </a:ln>
                <a:solidFill>
                  <a:srgbClr val="262626"/>
                </a:solidFill>
                <a:effectLst>
                  <a:outerShdw dist="38100" dir="2700000" algn="bl">
                    <a:srgbClr val="7BA79D"/>
                  </a:outerShdw>
                </a:effectLst>
                <a:uLnTx/>
                <a:uFillTx/>
                <a:latin typeface="Times New Roman" panose="02020603050405020304" pitchFamily="18" charset="0"/>
                <a:ea typeface="Calibri" panose="020F0502020204030204" pitchFamily="34" charset="0"/>
                <a:cs typeface="Times New Roman" panose="02020603050405020304" pitchFamily="18" charset="0"/>
              </a:rPr>
              <a:t>Five Steps for Saving</a:t>
            </a:r>
            <a:r>
              <a:rPr kumimoji="0" lang="en-US" sz="4800" b="1" i="0" u="none" strike="noStrike" kern="1200" cap="none" spc="0" normalizeH="0" baseline="0" noProof="0" dirty="0">
                <a:ln w="6731" cap="flat" cmpd="sng" algn="ctr">
                  <a:solidFill>
                    <a:srgbClr val="FFFFFF"/>
                  </a:solidFill>
                  <a:prstDash val="solid"/>
                  <a:round/>
                </a:ln>
                <a:solidFill>
                  <a:srgbClr val="262626"/>
                </a:solidFill>
                <a:effectLst>
                  <a:outerShdw dist="38100" dir="2700000" algn="bl">
                    <a:srgbClr val="7BA79D"/>
                  </a:outerShdw>
                </a:effectLst>
                <a:uLnTx/>
                <a:uFillTx/>
                <a:latin typeface="Times New Roman" panose="02020603050405020304" pitchFamily="18" charset="0"/>
                <a:ea typeface="Calibri" panose="020F0502020204030204" pitchFamily="34" charset="0"/>
                <a:cs typeface="Times New Roman" panose="02020603050405020304" pitchFamily="18" charset="0"/>
              </a:rPr>
              <a:t>:</a:t>
            </a:r>
            <a:endParaRPr kumimoji="0" lang="en-US"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9EA6F623-D3BA-4AC9-8E34-5E053417119D}"/>
              </a:ext>
            </a:extLst>
          </p:cNvPr>
          <p:cNvSpPr txBox="1"/>
          <p:nvPr/>
        </p:nvSpPr>
        <p:spPr>
          <a:xfrm>
            <a:off x="3157086" y="1863252"/>
            <a:ext cx="5989320" cy="4521302"/>
          </a:xfrm>
          <a:prstGeom prst="rect">
            <a:avLst/>
          </a:prstGeom>
          <a:noFill/>
        </p:spPr>
        <p:txBody>
          <a:bodyPr wrap="square">
            <a:spAutoFit/>
          </a:bodyPr>
          <a:lstStyle/>
          <a:p>
            <a:pPr marL="0" marR="0" lvl="0" indent="0" algn="l" defTabSz="457200" rtl="0" eaLnBrk="1" fontAlgn="auto" latinLnBrk="0" hangingPunct="1">
              <a:lnSpc>
                <a:spcPct val="107000"/>
              </a:lnSpc>
              <a:spcBef>
                <a:spcPts val="0"/>
              </a:spcBef>
              <a:spcAft>
                <a:spcPts val="80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endParaRPr kumimoji="0" lang="en-US" sz="1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457200" rtl="0" eaLnBrk="1" fontAlgn="auto" latinLnBrk="0" hangingPunct="1">
              <a:lnSpc>
                <a:spcPct val="107000"/>
              </a:lnSpc>
              <a:spcBef>
                <a:spcPts val="0"/>
              </a:spcBef>
              <a:spcAft>
                <a:spcPts val="80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endParaRPr kumimoji="0" lang="en-US" sz="1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457200" rtl="0" eaLnBrk="1" fontAlgn="base" latinLnBrk="0" hangingPunct="1">
              <a:lnSpc>
                <a:spcPct val="90000"/>
              </a:lnSpc>
              <a:spcBef>
                <a:spcPts val="0"/>
              </a:spcBef>
              <a:spcAft>
                <a:spcPts val="0"/>
              </a:spcAft>
              <a:buClrTx/>
              <a:buSzTx/>
              <a:buFont typeface="Times New Roman" panose="02020603050405020304" pitchFamily="18" charset="0"/>
              <a:buChar char="•"/>
              <a:tabLst>
                <a:tab pos="457200" algn="l"/>
              </a:tabLst>
              <a:defRPr/>
            </a:pPr>
            <a:r>
              <a:rPr kumimoji="0" lang="en-US" sz="2800" b="1" i="0" u="sng" strike="noStrike" kern="1200" cap="none" spc="0" normalizeH="0" baseline="0" noProof="0" dirty="0">
                <a:ln>
                  <a:noFill/>
                </a:ln>
                <a:solidFill>
                  <a:srgbClr val="0563C1"/>
                </a:solidFill>
                <a:effectLst/>
                <a:uLnTx/>
                <a:uFillTx/>
                <a:latin typeface="Garamond" panose="02020404030301010803"/>
                <a:ea typeface="Times New Roman" panose="02020603050405020304" pitchFamily="18" charset="0"/>
                <a:cs typeface="+mn-cs"/>
              </a:rPr>
              <a:t>HEARING:</a:t>
            </a:r>
            <a:endParaRPr kumimoji="0" lang="en-US" sz="2800" b="0" i="0" u="none" strike="noStrike" kern="1200" cap="none" spc="0" normalizeH="0" baseline="0" noProof="0" dirty="0">
              <a:ln>
                <a:noFill/>
              </a:ln>
              <a:solidFill>
                <a:prstClr val="black"/>
              </a:solidFill>
              <a:effectLst/>
              <a:uLnTx/>
              <a:uFillTx/>
              <a:latin typeface="Garamond" panose="02020404030301010803"/>
              <a:ea typeface="+mn-ea"/>
              <a:cs typeface="+mn-cs"/>
            </a:endParaRPr>
          </a:p>
          <a:p>
            <a:pPr marL="342900" marR="0" lvl="0" indent="-342900" algn="l" defTabSz="457200" rtl="0" eaLnBrk="1" fontAlgn="base" latinLnBrk="0" hangingPunct="1">
              <a:lnSpc>
                <a:spcPct val="90000"/>
              </a:lnSpc>
              <a:spcBef>
                <a:spcPts val="0"/>
              </a:spcBef>
              <a:spcAft>
                <a:spcPts val="0"/>
              </a:spcAft>
              <a:buClrTx/>
              <a:buSzTx/>
              <a:buFont typeface="Times New Roman" panose="02020603050405020304" pitchFamily="18" charset="0"/>
              <a:buChar char="•"/>
              <a:tabLst>
                <a:tab pos="457200" algn="l"/>
              </a:tabLst>
              <a:defRPr/>
            </a:pPr>
            <a:r>
              <a:rPr kumimoji="0" lang="en-US" sz="2800" b="1" i="0" u="none" strike="noStrike" kern="1200" cap="none" spc="0" normalizeH="0" baseline="0" noProof="0" dirty="0">
                <a:ln>
                  <a:noFill/>
                </a:ln>
                <a:solidFill>
                  <a:srgbClr val="000000"/>
                </a:solidFill>
                <a:effectLst/>
                <a:uLnTx/>
                <a:uFillTx/>
                <a:latin typeface="Garamond" panose="02020404030301010803"/>
                <a:ea typeface="Times New Roman" panose="02020603050405020304" pitchFamily="18" charset="0"/>
                <a:cs typeface="+mn-cs"/>
              </a:rPr>
              <a:t>Romans 10: 17;  Matthew 7: 24 - 27</a:t>
            </a:r>
            <a:endParaRPr kumimoji="0" lang="en-US" sz="2800" b="0" i="0" u="none" strike="noStrike" kern="1200" cap="none" spc="0" normalizeH="0" baseline="0" noProof="0" dirty="0">
              <a:ln>
                <a:noFill/>
              </a:ln>
              <a:solidFill>
                <a:prstClr val="black"/>
              </a:solidFill>
              <a:effectLst/>
              <a:uLnTx/>
              <a:uFillTx/>
              <a:latin typeface="Garamond" panose="02020404030301010803"/>
              <a:ea typeface="+mn-ea"/>
              <a:cs typeface="+mn-cs"/>
            </a:endParaRPr>
          </a:p>
          <a:p>
            <a:pPr marL="342900" marR="0" lvl="0" indent="-342900" algn="l" defTabSz="457200" rtl="0" eaLnBrk="1" fontAlgn="base" latinLnBrk="0" hangingPunct="1">
              <a:lnSpc>
                <a:spcPct val="90000"/>
              </a:lnSpc>
              <a:spcBef>
                <a:spcPts val="0"/>
              </a:spcBef>
              <a:spcAft>
                <a:spcPts val="0"/>
              </a:spcAft>
              <a:buClrTx/>
              <a:buSzTx/>
              <a:buFont typeface="Times New Roman" panose="02020603050405020304" pitchFamily="18" charset="0"/>
              <a:buChar char="•"/>
              <a:tabLst>
                <a:tab pos="457200" algn="l"/>
              </a:tabLst>
              <a:defRPr/>
            </a:pPr>
            <a:r>
              <a:rPr kumimoji="0" lang="en-US" sz="2800" b="1" i="0" u="sng" strike="noStrike" kern="1200" cap="none" spc="0" normalizeH="0" baseline="0" noProof="0" dirty="0">
                <a:ln>
                  <a:noFill/>
                </a:ln>
                <a:solidFill>
                  <a:srgbClr val="0563C1"/>
                </a:solidFill>
                <a:effectLst/>
                <a:uLnTx/>
                <a:uFillTx/>
                <a:latin typeface="Garamond" panose="02020404030301010803"/>
                <a:ea typeface="Times New Roman" panose="02020603050405020304" pitchFamily="18" charset="0"/>
                <a:cs typeface="+mn-cs"/>
              </a:rPr>
              <a:t>BELIEVING:</a:t>
            </a:r>
            <a:endParaRPr kumimoji="0" lang="en-US" sz="2800" b="0" i="0" u="none" strike="noStrike" kern="1200" cap="none" spc="0" normalizeH="0" baseline="0" noProof="0" dirty="0">
              <a:ln>
                <a:noFill/>
              </a:ln>
              <a:solidFill>
                <a:prstClr val="black"/>
              </a:solidFill>
              <a:effectLst/>
              <a:uLnTx/>
              <a:uFillTx/>
              <a:latin typeface="Garamond" panose="02020404030301010803"/>
              <a:ea typeface="+mn-ea"/>
              <a:cs typeface="+mn-cs"/>
            </a:endParaRPr>
          </a:p>
          <a:p>
            <a:pPr marL="342900" marR="0" lvl="0" indent="-342900" algn="l" defTabSz="457200" rtl="0" eaLnBrk="1" fontAlgn="base" latinLnBrk="0" hangingPunct="1">
              <a:lnSpc>
                <a:spcPct val="90000"/>
              </a:lnSpc>
              <a:spcBef>
                <a:spcPts val="0"/>
              </a:spcBef>
              <a:spcAft>
                <a:spcPts val="0"/>
              </a:spcAft>
              <a:buClrTx/>
              <a:buSzTx/>
              <a:buFont typeface="Times New Roman" panose="02020603050405020304" pitchFamily="18" charset="0"/>
              <a:buChar char="•"/>
              <a:tabLst>
                <a:tab pos="457200" algn="l"/>
              </a:tabLst>
              <a:defRPr/>
            </a:pPr>
            <a:r>
              <a:rPr kumimoji="0" lang="en-US" sz="2800" b="1" i="0" u="none" strike="noStrike" kern="1200" cap="none" spc="0" normalizeH="0" baseline="0" noProof="0" dirty="0">
                <a:ln>
                  <a:noFill/>
                </a:ln>
                <a:solidFill>
                  <a:srgbClr val="000000"/>
                </a:solidFill>
                <a:effectLst/>
                <a:uLnTx/>
                <a:uFillTx/>
                <a:latin typeface="Garamond" panose="02020404030301010803"/>
                <a:ea typeface="Times New Roman" panose="02020603050405020304" pitchFamily="18" charset="0"/>
                <a:cs typeface="+mn-cs"/>
              </a:rPr>
              <a:t>Hebrews 11: 6;  Mark 16: 15, 16</a:t>
            </a:r>
            <a:endParaRPr kumimoji="0" lang="en-US" sz="2800" b="0" i="0" u="none" strike="noStrike" kern="1200" cap="none" spc="0" normalizeH="0" baseline="0" noProof="0" dirty="0">
              <a:ln>
                <a:noFill/>
              </a:ln>
              <a:solidFill>
                <a:prstClr val="black"/>
              </a:solidFill>
              <a:effectLst/>
              <a:uLnTx/>
              <a:uFillTx/>
              <a:latin typeface="Garamond" panose="02020404030301010803"/>
              <a:ea typeface="+mn-ea"/>
              <a:cs typeface="+mn-cs"/>
            </a:endParaRPr>
          </a:p>
          <a:p>
            <a:pPr marL="342900" marR="0" lvl="0" indent="-342900" algn="l" defTabSz="457200" rtl="0" eaLnBrk="1" fontAlgn="base" latinLnBrk="0" hangingPunct="1">
              <a:lnSpc>
                <a:spcPct val="90000"/>
              </a:lnSpc>
              <a:spcBef>
                <a:spcPts val="0"/>
              </a:spcBef>
              <a:spcAft>
                <a:spcPts val="0"/>
              </a:spcAft>
              <a:buClrTx/>
              <a:buSzTx/>
              <a:buFont typeface="Times New Roman" panose="02020603050405020304" pitchFamily="18" charset="0"/>
              <a:buChar char="•"/>
              <a:tabLst>
                <a:tab pos="457200" algn="l"/>
              </a:tabLst>
              <a:defRPr/>
            </a:pPr>
            <a:r>
              <a:rPr kumimoji="0" lang="en-US" sz="2800" b="1" i="0" u="sng" strike="noStrike" kern="1200" cap="none" spc="0" normalizeH="0" baseline="0" noProof="0" dirty="0">
                <a:ln>
                  <a:noFill/>
                </a:ln>
                <a:solidFill>
                  <a:srgbClr val="0563C1"/>
                </a:solidFill>
                <a:effectLst/>
                <a:uLnTx/>
                <a:uFillTx/>
                <a:latin typeface="Garamond" panose="02020404030301010803"/>
                <a:ea typeface="Times New Roman" panose="02020603050405020304" pitchFamily="18" charset="0"/>
                <a:cs typeface="+mn-cs"/>
              </a:rPr>
              <a:t>REPENTING:</a:t>
            </a:r>
            <a:endParaRPr kumimoji="0" lang="en-US" sz="2800" b="0" i="0" u="none" strike="noStrike" kern="1200" cap="none" spc="0" normalizeH="0" baseline="0" noProof="0" dirty="0">
              <a:ln>
                <a:noFill/>
              </a:ln>
              <a:solidFill>
                <a:prstClr val="black"/>
              </a:solidFill>
              <a:effectLst/>
              <a:uLnTx/>
              <a:uFillTx/>
              <a:latin typeface="Garamond" panose="02020404030301010803"/>
              <a:ea typeface="+mn-ea"/>
              <a:cs typeface="+mn-cs"/>
            </a:endParaRPr>
          </a:p>
          <a:p>
            <a:pPr marL="342900" marR="0" lvl="0" indent="-342900" algn="l" defTabSz="457200" rtl="0" eaLnBrk="1" fontAlgn="base" latinLnBrk="0" hangingPunct="1">
              <a:lnSpc>
                <a:spcPct val="90000"/>
              </a:lnSpc>
              <a:spcBef>
                <a:spcPts val="0"/>
              </a:spcBef>
              <a:spcAft>
                <a:spcPts val="0"/>
              </a:spcAft>
              <a:buClrTx/>
              <a:buSzTx/>
              <a:buFont typeface="Times New Roman" panose="02020603050405020304" pitchFamily="18" charset="0"/>
              <a:buChar char="•"/>
              <a:tabLst>
                <a:tab pos="457200" algn="l"/>
              </a:tabLst>
              <a:defRPr/>
            </a:pPr>
            <a:r>
              <a:rPr kumimoji="0" lang="en-US" sz="2800" b="1" i="0" u="none" strike="noStrike" kern="1200" cap="none" spc="0" normalizeH="0" baseline="0" noProof="0" dirty="0">
                <a:ln>
                  <a:noFill/>
                </a:ln>
                <a:solidFill>
                  <a:srgbClr val="000000"/>
                </a:solidFill>
                <a:effectLst/>
                <a:uLnTx/>
                <a:uFillTx/>
                <a:latin typeface="Garamond" panose="02020404030301010803"/>
                <a:ea typeface="Times New Roman" panose="02020603050405020304" pitchFamily="18" charset="0"/>
                <a:cs typeface="+mn-cs"/>
              </a:rPr>
              <a:t>Acts 2:  38; 17: 30;  Luke 13: 3</a:t>
            </a:r>
            <a:endParaRPr kumimoji="0" lang="en-US" sz="2800" b="0" i="0" u="none" strike="noStrike" kern="1200" cap="none" spc="0" normalizeH="0" baseline="0" noProof="0" dirty="0">
              <a:ln>
                <a:noFill/>
              </a:ln>
              <a:solidFill>
                <a:prstClr val="black"/>
              </a:solidFill>
              <a:effectLst/>
              <a:uLnTx/>
              <a:uFillTx/>
              <a:latin typeface="Garamond" panose="02020404030301010803"/>
              <a:ea typeface="+mn-ea"/>
              <a:cs typeface="+mn-cs"/>
            </a:endParaRPr>
          </a:p>
          <a:p>
            <a:pPr marL="342900" marR="0" lvl="0" indent="-342900" algn="l" defTabSz="457200" rtl="0" eaLnBrk="1" fontAlgn="base" latinLnBrk="0" hangingPunct="1">
              <a:lnSpc>
                <a:spcPct val="90000"/>
              </a:lnSpc>
              <a:spcBef>
                <a:spcPts val="0"/>
              </a:spcBef>
              <a:spcAft>
                <a:spcPts val="0"/>
              </a:spcAft>
              <a:buClrTx/>
              <a:buSzTx/>
              <a:buFont typeface="Times New Roman" panose="02020603050405020304" pitchFamily="18" charset="0"/>
              <a:buChar char="•"/>
              <a:tabLst>
                <a:tab pos="457200" algn="l"/>
              </a:tabLst>
              <a:defRPr/>
            </a:pPr>
            <a:r>
              <a:rPr kumimoji="0" lang="en-US" sz="2800" b="1" i="0" u="sng" strike="noStrike" kern="1200" cap="none" spc="0" normalizeH="0" baseline="0" noProof="0" dirty="0">
                <a:ln>
                  <a:noFill/>
                </a:ln>
                <a:solidFill>
                  <a:srgbClr val="0563C1"/>
                </a:solidFill>
                <a:effectLst/>
                <a:uLnTx/>
                <a:uFillTx/>
                <a:latin typeface="Garamond" panose="02020404030301010803"/>
                <a:ea typeface="Times New Roman" panose="02020603050405020304" pitchFamily="18" charset="0"/>
                <a:cs typeface="+mn-cs"/>
              </a:rPr>
              <a:t>CONFESSING:</a:t>
            </a:r>
            <a:endParaRPr kumimoji="0" lang="en-US" sz="2800" b="0" i="0" u="none" strike="noStrike" kern="1200" cap="none" spc="0" normalizeH="0" baseline="0" noProof="0" dirty="0">
              <a:ln>
                <a:noFill/>
              </a:ln>
              <a:solidFill>
                <a:prstClr val="black"/>
              </a:solidFill>
              <a:effectLst/>
              <a:uLnTx/>
              <a:uFillTx/>
              <a:latin typeface="Garamond" panose="02020404030301010803"/>
              <a:ea typeface="+mn-ea"/>
              <a:cs typeface="+mn-cs"/>
            </a:endParaRPr>
          </a:p>
          <a:p>
            <a:pPr marL="342900" marR="0" lvl="0" indent="-342900" algn="l" defTabSz="457200" rtl="0" eaLnBrk="1" fontAlgn="base" latinLnBrk="0" hangingPunct="1">
              <a:lnSpc>
                <a:spcPct val="90000"/>
              </a:lnSpc>
              <a:spcBef>
                <a:spcPts val="0"/>
              </a:spcBef>
              <a:spcAft>
                <a:spcPts val="0"/>
              </a:spcAft>
              <a:buClrTx/>
              <a:buSzTx/>
              <a:buFont typeface="Times New Roman" panose="02020603050405020304" pitchFamily="18" charset="0"/>
              <a:buChar char="•"/>
              <a:tabLst>
                <a:tab pos="457200" algn="l"/>
              </a:tabLst>
              <a:defRPr/>
            </a:pPr>
            <a:r>
              <a:rPr kumimoji="0" lang="en-US" sz="2800" b="1" i="0" u="none" strike="noStrike" kern="1200" cap="none" spc="0" normalizeH="0" baseline="0" noProof="0" dirty="0">
                <a:ln>
                  <a:noFill/>
                </a:ln>
                <a:solidFill>
                  <a:srgbClr val="000000"/>
                </a:solidFill>
                <a:effectLst/>
                <a:uLnTx/>
                <a:uFillTx/>
                <a:latin typeface="Garamond" panose="02020404030301010803"/>
                <a:ea typeface="Times New Roman" panose="02020603050405020304" pitchFamily="18" charset="0"/>
                <a:cs typeface="+mn-cs"/>
              </a:rPr>
              <a:t>Matthew 10:  32, 33;  Acts 8: 36, 37</a:t>
            </a:r>
            <a:endParaRPr kumimoji="0" lang="en-US" sz="2800" b="0" i="0" u="none" strike="noStrike" kern="1200" cap="none" spc="0" normalizeH="0" baseline="0" noProof="0" dirty="0">
              <a:ln>
                <a:noFill/>
              </a:ln>
              <a:solidFill>
                <a:prstClr val="black"/>
              </a:solidFill>
              <a:effectLst/>
              <a:uLnTx/>
              <a:uFillTx/>
              <a:latin typeface="Garamond" panose="02020404030301010803"/>
              <a:ea typeface="+mn-ea"/>
              <a:cs typeface="+mn-cs"/>
            </a:endParaRPr>
          </a:p>
          <a:p>
            <a:pPr marL="342900" marR="0" lvl="0" indent="-342900" algn="l" defTabSz="457200" rtl="0" eaLnBrk="1" fontAlgn="base" latinLnBrk="0" hangingPunct="1">
              <a:lnSpc>
                <a:spcPct val="90000"/>
              </a:lnSpc>
              <a:spcBef>
                <a:spcPts val="0"/>
              </a:spcBef>
              <a:spcAft>
                <a:spcPts val="0"/>
              </a:spcAft>
              <a:buClrTx/>
              <a:buSzTx/>
              <a:buFont typeface="Times New Roman" panose="02020603050405020304" pitchFamily="18" charset="0"/>
              <a:buChar char="•"/>
              <a:tabLst>
                <a:tab pos="457200" algn="l"/>
              </a:tabLst>
              <a:defRPr/>
            </a:pPr>
            <a:r>
              <a:rPr kumimoji="0" lang="en-US" sz="2800" b="1" i="0" u="sng" strike="noStrike" kern="1200" cap="none" spc="0" normalizeH="0" baseline="0" noProof="0" dirty="0">
                <a:ln>
                  <a:noFill/>
                </a:ln>
                <a:solidFill>
                  <a:srgbClr val="0563C1"/>
                </a:solidFill>
                <a:effectLst/>
                <a:uLnTx/>
                <a:uFillTx/>
                <a:latin typeface="Garamond" panose="02020404030301010803"/>
                <a:ea typeface="Times New Roman" panose="02020603050405020304" pitchFamily="18" charset="0"/>
                <a:cs typeface="+mn-cs"/>
              </a:rPr>
              <a:t>BAPTISM:</a:t>
            </a:r>
            <a:endParaRPr kumimoji="0" lang="en-US" sz="2800" b="0" i="0" u="none" strike="noStrike" kern="1200" cap="none" spc="0" normalizeH="0" baseline="0" noProof="0" dirty="0">
              <a:ln>
                <a:noFill/>
              </a:ln>
              <a:solidFill>
                <a:prstClr val="black"/>
              </a:solidFill>
              <a:effectLst/>
              <a:uLnTx/>
              <a:uFillTx/>
              <a:latin typeface="Garamond" panose="02020404030301010803"/>
              <a:ea typeface="+mn-ea"/>
              <a:cs typeface="+mn-cs"/>
            </a:endParaRPr>
          </a:p>
          <a:p>
            <a:pPr marL="342900" marR="0" lvl="0" indent="-342900" algn="l" defTabSz="457200" rtl="0" eaLnBrk="1" fontAlgn="base" latinLnBrk="0" hangingPunct="1">
              <a:lnSpc>
                <a:spcPct val="90000"/>
              </a:lnSpc>
              <a:spcBef>
                <a:spcPts val="0"/>
              </a:spcBef>
              <a:spcAft>
                <a:spcPts val="0"/>
              </a:spcAft>
              <a:buClrTx/>
              <a:buSzTx/>
              <a:buFont typeface="Times New Roman" panose="02020603050405020304" pitchFamily="18" charset="0"/>
              <a:buChar char="•"/>
              <a:tabLst>
                <a:tab pos="457200" algn="l"/>
              </a:tabLst>
              <a:defRPr/>
            </a:pPr>
            <a:r>
              <a:rPr kumimoji="0" lang="en-US" sz="2800" b="1" i="0" u="none" strike="noStrike" kern="1200" cap="none" spc="0" normalizeH="0" baseline="0" noProof="0" dirty="0">
                <a:ln>
                  <a:noFill/>
                </a:ln>
                <a:solidFill>
                  <a:srgbClr val="000000"/>
                </a:solidFill>
                <a:effectLst/>
                <a:uLnTx/>
                <a:uFillTx/>
                <a:latin typeface="Garamond" panose="02020404030301010803"/>
                <a:ea typeface="Times New Roman" panose="02020603050405020304" pitchFamily="18" charset="0"/>
                <a:cs typeface="+mn-cs"/>
              </a:rPr>
              <a:t>Romans 6:  3 </a:t>
            </a:r>
            <a:r>
              <a:rPr kumimoji="0" lang="en-US" sz="2800" b="1" i="0" u="none" strike="noStrike" kern="1200" cap="none" spc="0" normalizeH="0" baseline="0" noProof="0" dirty="0">
                <a:ln>
                  <a:noFill/>
                </a:ln>
                <a:solidFill>
                  <a:srgbClr val="000000"/>
                </a:solidFill>
                <a:effectLst/>
                <a:uLnTx/>
                <a:uFillTx/>
                <a:latin typeface="Times" panose="02020603050405020304" pitchFamily="18" charset="0"/>
                <a:ea typeface="Times New Roman" panose="02020603050405020304" pitchFamily="18" charset="0"/>
                <a:cs typeface="+mn-cs"/>
              </a:rPr>
              <a:t>–</a:t>
            </a:r>
            <a:r>
              <a:rPr kumimoji="0" lang="en-US" sz="2800" b="1" i="0" u="none" strike="noStrike" kern="1200" cap="none" spc="0" normalizeH="0" baseline="0" noProof="0" dirty="0">
                <a:ln>
                  <a:noFill/>
                </a:ln>
                <a:solidFill>
                  <a:srgbClr val="000000"/>
                </a:solidFill>
                <a:effectLst/>
                <a:uLnTx/>
                <a:uFillTx/>
                <a:latin typeface="Garamond" panose="02020404030301010803"/>
                <a:ea typeface="Times New Roman" panose="02020603050405020304" pitchFamily="18" charset="0"/>
                <a:cs typeface="+mn-cs"/>
              </a:rPr>
              <a:t> 5;  Acts 8: 36 - 38  </a:t>
            </a:r>
            <a:endParaRPr kumimoji="0" lang="en-US" sz="2800" b="0" i="0" u="none" strike="noStrike" kern="1200" cap="none" spc="0" normalizeH="0" baseline="0" noProof="0" dirty="0">
              <a:ln>
                <a:noFill/>
              </a:ln>
              <a:solidFill>
                <a:prstClr val="black"/>
              </a:solidFill>
              <a:effectLst/>
              <a:uLnTx/>
              <a:uFillTx/>
              <a:latin typeface="Garamond" panose="02020404030301010803"/>
              <a:ea typeface="+mn-ea"/>
              <a:cs typeface="+mn-cs"/>
            </a:endParaRPr>
          </a:p>
        </p:txBody>
      </p:sp>
    </p:spTree>
    <p:extLst>
      <p:ext uri="{BB962C8B-B14F-4D97-AF65-F5344CB8AC3E}">
        <p14:creationId xmlns:p14="http://schemas.microsoft.com/office/powerpoint/2010/main" val="4277818515"/>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2000" fill="hold"/>
                                        <p:tgtEl>
                                          <p:spTgt spid="8">
                                            <p:txEl>
                                              <p:pRg st="2" end="2"/>
                                            </p:txEl>
                                          </p:spTgt>
                                        </p:tgtEl>
                                        <p:attrNameLst>
                                          <p:attrName>r</p:attrName>
                                        </p:attrNameLst>
                                      </p:cBhvr>
                                    </p:animRot>
                                  </p:childTnLst>
                                </p:cTn>
                              </p:par>
                              <p:par>
                                <p:cTn id="7" presetID="8" presetClass="emph" presetSubtype="0" fill="hold" nodeType="withEffect">
                                  <p:stCondLst>
                                    <p:cond delay="0"/>
                                  </p:stCondLst>
                                  <p:childTnLst>
                                    <p:animRot by="21600000">
                                      <p:cBhvr>
                                        <p:cTn id="8" dur="2000" fill="hold"/>
                                        <p:tgtEl>
                                          <p:spTgt spid="8">
                                            <p:txEl>
                                              <p:pRg st="3" end="3"/>
                                            </p:txEl>
                                          </p:spTgt>
                                        </p:tgtEl>
                                        <p:attrNameLst>
                                          <p:attrName>r</p:attrName>
                                        </p:attrNameLst>
                                      </p:cBhvr>
                                    </p:animRot>
                                  </p:childTnLst>
                                </p:cTn>
                              </p:par>
                              <p:par>
                                <p:cTn id="9" presetID="8" presetClass="emph" presetSubtype="0" fill="hold" nodeType="withEffect">
                                  <p:stCondLst>
                                    <p:cond delay="0"/>
                                  </p:stCondLst>
                                  <p:childTnLst>
                                    <p:animRot by="21600000">
                                      <p:cBhvr>
                                        <p:cTn id="10" dur="2000" fill="hold"/>
                                        <p:tgtEl>
                                          <p:spTgt spid="8">
                                            <p:txEl>
                                              <p:pRg st="4" end="4"/>
                                            </p:txEl>
                                          </p:spTgt>
                                        </p:tgtEl>
                                        <p:attrNameLst>
                                          <p:attrName>r</p:attrName>
                                        </p:attrNameLst>
                                      </p:cBhvr>
                                    </p:animRot>
                                  </p:childTnLst>
                                </p:cTn>
                              </p:par>
                              <p:par>
                                <p:cTn id="11" presetID="8" presetClass="emph" presetSubtype="0" fill="hold" nodeType="withEffect">
                                  <p:stCondLst>
                                    <p:cond delay="0"/>
                                  </p:stCondLst>
                                  <p:childTnLst>
                                    <p:animRot by="21600000">
                                      <p:cBhvr>
                                        <p:cTn id="12" dur="2000" fill="hold"/>
                                        <p:tgtEl>
                                          <p:spTgt spid="8">
                                            <p:txEl>
                                              <p:pRg st="5" end="5"/>
                                            </p:txEl>
                                          </p:spTgt>
                                        </p:tgtEl>
                                        <p:attrNameLst>
                                          <p:attrName>r</p:attrName>
                                        </p:attrNameLst>
                                      </p:cBhvr>
                                    </p:animRot>
                                  </p:childTnLst>
                                </p:cTn>
                              </p:par>
                              <p:par>
                                <p:cTn id="13" presetID="8" presetClass="emph" presetSubtype="0" fill="hold" nodeType="withEffect">
                                  <p:stCondLst>
                                    <p:cond delay="0"/>
                                  </p:stCondLst>
                                  <p:childTnLst>
                                    <p:animRot by="21600000">
                                      <p:cBhvr>
                                        <p:cTn id="14" dur="2000" fill="hold"/>
                                        <p:tgtEl>
                                          <p:spTgt spid="8">
                                            <p:txEl>
                                              <p:pRg st="6" end="6"/>
                                            </p:txEl>
                                          </p:spTgt>
                                        </p:tgtEl>
                                        <p:attrNameLst>
                                          <p:attrName>r</p:attrName>
                                        </p:attrNameLst>
                                      </p:cBhvr>
                                    </p:animRot>
                                  </p:childTnLst>
                                </p:cTn>
                              </p:par>
                              <p:par>
                                <p:cTn id="15" presetID="8" presetClass="emph" presetSubtype="0" fill="hold" nodeType="withEffect">
                                  <p:stCondLst>
                                    <p:cond delay="0"/>
                                  </p:stCondLst>
                                  <p:childTnLst>
                                    <p:animRot by="21600000">
                                      <p:cBhvr>
                                        <p:cTn id="16" dur="2000" fill="hold"/>
                                        <p:tgtEl>
                                          <p:spTgt spid="8">
                                            <p:txEl>
                                              <p:pRg st="7" end="7"/>
                                            </p:txEl>
                                          </p:spTgt>
                                        </p:tgtEl>
                                        <p:attrNameLst>
                                          <p:attrName>r</p:attrName>
                                        </p:attrNameLst>
                                      </p:cBhvr>
                                    </p:animRot>
                                  </p:childTnLst>
                                </p:cTn>
                              </p:par>
                              <p:par>
                                <p:cTn id="17" presetID="8" presetClass="emph" presetSubtype="0" fill="hold" nodeType="withEffect">
                                  <p:stCondLst>
                                    <p:cond delay="0"/>
                                  </p:stCondLst>
                                  <p:childTnLst>
                                    <p:animRot by="21600000">
                                      <p:cBhvr>
                                        <p:cTn id="18" dur="2000" fill="hold"/>
                                        <p:tgtEl>
                                          <p:spTgt spid="8">
                                            <p:txEl>
                                              <p:pRg st="8" end="8"/>
                                            </p:txEl>
                                          </p:spTgt>
                                        </p:tgtEl>
                                        <p:attrNameLst>
                                          <p:attrName>r</p:attrName>
                                        </p:attrNameLst>
                                      </p:cBhvr>
                                    </p:animRot>
                                  </p:childTnLst>
                                </p:cTn>
                              </p:par>
                              <p:par>
                                <p:cTn id="19" presetID="8" presetClass="emph" presetSubtype="0" fill="hold" nodeType="withEffect">
                                  <p:stCondLst>
                                    <p:cond delay="0"/>
                                  </p:stCondLst>
                                  <p:childTnLst>
                                    <p:animRot by="21600000">
                                      <p:cBhvr>
                                        <p:cTn id="20" dur="2000" fill="hold"/>
                                        <p:tgtEl>
                                          <p:spTgt spid="8">
                                            <p:txEl>
                                              <p:pRg st="9" end="9"/>
                                            </p:txEl>
                                          </p:spTgt>
                                        </p:tgtEl>
                                        <p:attrNameLst>
                                          <p:attrName>r</p:attrName>
                                        </p:attrNameLst>
                                      </p:cBhvr>
                                    </p:animRot>
                                  </p:childTnLst>
                                </p:cTn>
                              </p:par>
                              <p:par>
                                <p:cTn id="21" presetID="8" presetClass="emph" presetSubtype="0" fill="hold" nodeType="withEffect">
                                  <p:stCondLst>
                                    <p:cond delay="0"/>
                                  </p:stCondLst>
                                  <p:childTnLst>
                                    <p:animRot by="21600000">
                                      <p:cBhvr>
                                        <p:cTn id="22" dur="2000" fill="hold"/>
                                        <p:tgtEl>
                                          <p:spTgt spid="8">
                                            <p:txEl>
                                              <p:pRg st="10" end="10"/>
                                            </p:txEl>
                                          </p:spTgt>
                                        </p:tgtEl>
                                        <p:attrNameLst>
                                          <p:attrName>r</p:attrName>
                                        </p:attrNameLst>
                                      </p:cBhvr>
                                    </p:animRot>
                                  </p:childTnLst>
                                </p:cTn>
                              </p:par>
                              <p:par>
                                <p:cTn id="23" presetID="8" presetClass="emph" presetSubtype="0" fill="hold" nodeType="withEffect">
                                  <p:stCondLst>
                                    <p:cond delay="0"/>
                                  </p:stCondLst>
                                  <p:childTnLst>
                                    <p:animRot by="21600000">
                                      <p:cBhvr>
                                        <p:cTn id="24" dur="2000" fill="hold"/>
                                        <p:tgtEl>
                                          <p:spTgt spid="8">
                                            <p:txEl>
                                              <p:pRg st="11" end="11"/>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9698" name="Rectangle 2">
            <a:extLst>
              <a:ext uri="{FF2B5EF4-FFF2-40B4-BE49-F238E27FC236}">
                <a16:creationId xmlns:a16="http://schemas.microsoft.com/office/drawing/2014/main" id="{B5B6350D-7A8F-42E6-A791-31F991193F3E}"/>
              </a:ext>
            </a:extLst>
          </p:cNvPr>
          <p:cNvSpPr>
            <a:spLocks noGrp="1" noChangeArrowheads="1"/>
          </p:cNvSpPr>
          <p:nvPr>
            <p:ph type="title"/>
          </p:nvPr>
        </p:nvSpPr>
        <p:spPr>
          <a:xfrm>
            <a:off x="3200400" y="304800"/>
            <a:ext cx="7162800" cy="1066800"/>
          </a:xfrm>
        </p:spPr>
        <p:txBody>
          <a:bodyPr/>
          <a:lstStyle/>
          <a:p>
            <a:pPr algn="l">
              <a:defRPr/>
            </a:pPr>
            <a:r>
              <a:rPr lang="en-US" sz="3200" b="1" dirty="0">
                <a:solidFill>
                  <a:srgbClr val="B889DB"/>
                </a:solidFill>
              </a:rPr>
              <a:t>A People </a:t>
            </a:r>
            <a:r>
              <a:rPr lang="en-US" sz="3200" b="1" dirty="0"/>
              <a:t>- “…to them that love God, to them who are the called”</a:t>
            </a:r>
          </a:p>
        </p:txBody>
      </p:sp>
      <p:sp>
        <p:nvSpPr>
          <p:cNvPr id="29699" name="Rectangle 3">
            <a:extLst>
              <a:ext uri="{FF2B5EF4-FFF2-40B4-BE49-F238E27FC236}">
                <a16:creationId xmlns:a16="http://schemas.microsoft.com/office/drawing/2014/main" id="{8EFDE68A-A2FA-4927-B8D5-5A5A42C73274}"/>
              </a:ext>
            </a:extLst>
          </p:cNvPr>
          <p:cNvSpPr>
            <a:spLocks noGrp="1" noChangeArrowheads="1"/>
          </p:cNvSpPr>
          <p:nvPr>
            <p:ph type="body" idx="1"/>
          </p:nvPr>
        </p:nvSpPr>
        <p:spPr>
          <a:xfrm>
            <a:off x="609600" y="2133600"/>
            <a:ext cx="10972800" cy="3276600"/>
          </a:xfrm>
        </p:spPr>
        <p:txBody>
          <a:bodyPr/>
          <a:lstStyle/>
          <a:p>
            <a:pPr>
              <a:defRPr/>
            </a:pPr>
            <a:r>
              <a:rPr lang="en-US" i="1" dirty="0"/>
              <a:t>The promise of this passage isn’t for everyone.</a:t>
            </a:r>
            <a:r>
              <a:rPr lang="en-US" dirty="0"/>
              <a:t> Often, non-Christians claim the promises of the Bible (</a:t>
            </a:r>
            <a:r>
              <a:rPr lang="en-US" b="1" dirty="0"/>
              <a:t>Psalm 23</a:t>
            </a:r>
            <a:r>
              <a:rPr lang="en-US" dirty="0"/>
              <a:t>), yet, they don’t share our hope (</a:t>
            </a:r>
            <a:r>
              <a:rPr lang="en-US" b="1" dirty="0"/>
              <a:t>Ephesians 2:12</a:t>
            </a:r>
            <a:r>
              <a:rPr lang="en-US" dirty="0"/>
              <a:t>). </a:t>
            </a:r>
          </a:p>
          <a:p>
            <a:pPr>
              <a:defRPr/>
            </a:pPr>
            <a:r>
              <a:rPr lang="en-US" dirty="0"/>
              <a:t> It is </a:t>
            </a:r>
            <a:r>
              <a:rPr lang="en-US" i="1" dirty="0"/>
              <a:t>for those who have been called out of the world by the gospel</a:t>
            </a:r>
            <a:r>
              <a:rPr lang="en-US" dirty="0"/>
              <a:t> </a:t>
            </a:r>
            <a:r>
              <a:rPr lang="en-US" sz="2800" dirty="0"/>
              <a:t>(</a:t>
            </a:r>
            <a:r>
              <a:rPr lang="en-US" b="1" dirty="0"/>
              <a:t>2 Thessalonians 2:12; 2 Corinthians 6:17-18; Revelation 22:17; Philippians 4:19</a:t>
            </a:r>
            <a:r>
              <a:rPr lang="en-US" sz="2800" dirty="0"/>
              <a:t>).</a:t>
            </a:r>
            <a:r>
              <a:rPr lang="en-US" dirty="0"/>
              <a:t> </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9698"/>
                                        </p:tgtEl>
                                        <p:attrNameLst>
                                          <p:attrName>style.visibility</p:attrName>
                                        </p:attrNameLst>
                                      </p:cBhvr>
                                      <p:to>
                                        <p:strVal val="visible"/>
                                      </p:to>
                                    </p:set>
                                    <p:animEffect transition="in" filter="fade">
                                      <p:cBhvr>
                                        <p:cTn id="7" dur="2000"/>
                                        <p:tgtEl>
                                          <p:spTgt spid="2969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9699">
                                            <p:txEl>
                                              <p:pRg st="0" end="0"/>
                                            </p:txEl>
                                          </p:spTgt>
                                        </p:tgtEl>
                                        <p:attrNameLst>
                                          <p:attrName>style.visibility</p:attrName>
                                        </p:attrNameLst>
                                      </p:cBhvr>
                                      <p:to>
                                        <p:strVal val="visible"/>
                                      </p:to>
                                    </p:set>
                                    <p:animEffect transition="in" filter="fade">
                                      <p:cBhvr>
                                        <p:cTn id="12" dur="2000"/>
                                        <p:tgtEl>
                                          <p:spTgt spid="29699">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9699">
                                            <p:txEl>
                                              <p:pRg st="1" end="1"/>
                                            </p:txEl>
                                          </p:spTgt>
                                        </p:tgtEl>
                                        <p:attrNameLst>
                                          <p:attrName>style.visibility</p:attrName>
                                        </p:attrNameLst>
                                      </p:cBhvr>
                                      <p:to>
                                        <p:strVal val="visible"/>
                                      </p:to>
                                    </p:set>
                                    <p:animEffect transition="in" filter="fade">
                                      <p:cBhvr>
                                        <p:cTn id="17" dur="2000"/>
                                        <p:tgtEl>
                                          <p:spTgt spid="2969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698" grpId="0"/>
      <p:bldP spid="29699"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3">
            <a:extLst>
              <a:ext uri="{FF2B5EF4-FFF2-40B4-BE49-F238E27FC236}">
                <a16:creationId xmlns:a16="http://schemas.microsoft.com/office/drawing/2014/main" id="{46D1C3A5-494B-4571-BCB9-6AD1EB73A07A}"/>
              </a:ext>
            </a:extLst>
          </p:cNvPr>
          <p:cNvSpPr>
            <a:spLocks noGrp="1" noChangeArrowheads="1"/>
          </p:cNvSpPr>
          <p:nvPr>
            <p:ph type="body" idx="1"/>
          </p:nvPr>
        </p:nvSpPr>
        <p:spPr>
          <a:xfrm>
            <a:off x="609600" y="2438400"/>
            <a:ext cx="10972800" cy="2971800"/>
          </a:xfrm>
        </p:spPr>
        <p:txBody>
          <a:bodyPr/>
          <a:lstStyle/>
          <a:p>
            <a:pPr>
              <a:defRPr/>
            </a:pPr>
            <a:r>
              <a:rPr lang="en-US" dirty="0"/>
              <a:t>The promise of this passage is </a:t>
            </a:r>
            <a:r>
              <a:rPr lang="en-US" i="1" dirty="0"/>
              <a:t>for those who “love God”</a:t>
            </a:r>
            <a:r>
              <a:rPr lang="en-US" dirty="0"/>
              <a:t> (</a:t>
            </a:r>
            <a:r>
              <a:rPr lang="en-US" b="1" dirty="0"/>
              <a:t>John 14:15; 1 John 5:3; Luke 10:27; cf. James 1:6-8; Revelation 3:15-16</a:t>
            </a:r>
            <a:r>
              <a:rPr lang="en-US" dirty="0"/>
              <a:t>). </a:t>
            </a:r>
          </a:p>
        </p:txBody>
      </p:sp>
    </p:spTree>
  </p:cSld>
  <p:clrMapOvr>
    <a:masterClrMapping/>
  </p:clrMapOvr>
  <p:transition spd="med">
    <p:dissolv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a:extLst>
              <a:ext uri="{FF2B5EF4-FFF2-40B4-BE49-F238E27FC236}">
                <a16:creationId xmlns:a16="http://schemas.microsoft.com/office/drawing/2014/main" id="{A72A5D56-A701-412D-988E-157FBA252AF5}"/>
              </a:ext>
            </a:extLst>
          </p:cNvPr>
          <p:cNvSpPr>
            <a:spLocks noGrp="1" noChangeArrowheads="1"/>
          </p:cNvSpPr>
          <p:nvPr>
            <p:ph type="title"/>
          </p:nvPr>
        </p:nvSpPr>
        <p:spPr/>
        <p:txBody>
          <a:bodyPr/>
          <a:lstStyle/>
          <a:p>
            <a:pPr>
              <a:defRPr/>
            </a:pPr>
            <a:r>
              <a:rPr lang="en-US" sz="4000" b="1">
                <a:solidFill>
                  <a:srgbClr val="FFDD71"/>
                </a:solidFill>
              </a:rPr>
              <a:t>A Purpose </a:t>
            </a:r>
            <a:r>
              <a:rPr lang="en-US" sz="4000" b="1"/>
              <a:t>– </a:t>
            </a:r>
            <a:br>
              <a:rPr lang="en-US" sz="4000" b="1"/>
            </a:br>
            <a:r>
              <a:rPr lang="en-US" sz="4000" b="1"/>
              <a:t>“According to His purpose…”</a:t>
            </a:r>
          </a:p>
        </p:txBody>
      </p:sp>
      <p:sp>
        <p:nvSpPr>
          <p:cNvPr id="31747" name="Rectangle 3">
            <a:extLst>
              <a:ext uri="{FF2B5EF4-FFF2-40B4-BE49-F238E27FC236}">
                <a16:creationId xmlns:a16="http://schemas.microsoft.com/office/drawing/2014/main" id="{D76C21F0-7791-44E5-9EC5-5DC34CFB00BA}"/>
              </a:ext>
            </a:extLst>
          </p:cNvPr>
          <p:cNvSpPr>
            <a:spLocks noGrp="1" noChangeArrowheads="1"/>
          </p:cNvSpPr>
          <p:nvPr>
            <p:ph type="body" idx="1"/>
          </p:nvPr>
        </p:nvSpPr>
        <p:spPr>
          <a:xfrm>
            <a:off x="609600" y="1878012"/>
            <a:ext cx="10972800" cy="4751388"/>
          </a:xfrm>
        </p:spPr>
        <p:txBody>
          <a:bodyPr/>
          <a:lstStyle/>
          <a:p>
            <a:pPr>
              <a:lnSpc>
                <a:spcPct val="80000"/>
              </a:lnSpc>
              <a:defRPr/>
            </a:pPr>
            <a:r>
              <a:rPr lang="en-US" dirty="0"/>
              <a:t>Providence works according to His purposes and not ours. The word </a:t>
            </a:r>
            <a:r>
              <a:rPr lang="en-US" i="1" dirty="0"/>
              <a:t>“predestinate”</a:t>
            </a:r>
            <a:r>
              <a:rPr lang="en-US" dirty="0"/>
              <a:t> means </a:t>
            </a:r>
            <a:r>
              <a:rPr lang="en-US" i="1" dirty="0"/>
              <a:t>“to determine before.”</a:t>
            </a:r>
            <a:r>
              <a:rPr lang="en-US" dirty="0"/>
              <a:t> </a:t>
            </a:r>
          </a:p>
          <a:p>
            <a:pPr>
              <a:lnSpc>
                <a:spcPct val="80000"/>
              </a:lnSpc>
              <a:defRPr/>
            </a:pPr>
            <a:r>
              <a:rPr lang="en-US" dirty="0"/>
              <a:t>Denominationalism claims that God unconditionally elected from all eternity some individuals to be saved and others to be lost. This would make God a respecter of persons (</a:t>
            </a:r>
            <a:r>
              <a:rPr lang="en-US" b="1" dirty="0"/>
              <a:t>Romans 2:11; Acts 10:34</a:t>
            </a:r>
            <a:r>
              <a:rPr lang="en-US" dirty="0"/>
              <a:t>). </a:t>
            </a:r>
          </a:p>
          <a:p>
            <a:pPr>
              <a:lnSpc>
                <a:spcPct val="80000"/>
              </a:lnSpc>
              <a:defRPr/>
            </a:pPr>
            <a:r>
              <a:rPr lang="en-US" i="1" dirty="0"/>
              <a:t>The context speaks of those who love God.</a:t>
            </a:r>
            <a:r>
              <a:rPr lang="en-US" dirty="0"/>
              <a:t> As already noted, to love God is to keep His commandments (</a:t>
            </a:r>
            <a:r>
              <a:rPr lang="en-US" b="1" dirty="0"/>
              <a:t>John 14:15</a:t>
            </a:r>
            <a:r>
              <a:rPr lang="en-US" dirty="0"/>
              <a:t>). </a:t>
            </a:r>
            <a:r>
              <a:rPr lang="en-US" i="1" dirty="0"/>
              <a:t>Love is an act of the will.</a:t>
            </a:r>
            <a:r>
              <a:rPr lang="en-US" dirty="0"/>
              <a:t> Those who are saved are those who love God and make the choice to answer God’s call (</a:t>
            </a:r>
            <a:r>
              <a:rPr lang="en-US" b="1" dirty="0"/>
              <a:t>Revelation 22:17</a:t>
            </a:r>
            <a:r>
              <a:rPr lang="en-US" dirty="0"/>
              <a:t>). </a:t>
            </a:r>
          </a:p>
        </p:txBody>
      </p:sp>
    </p:spTree>
  </p:cSld>
  <p:clrMapOvr>
    <a:masterClrMapping/>
  </p:clrMapOvr>
  <p:transition spd="med">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31747">
                                            <p:txEl>
                                              <p:pRg st="0" end="0"/>
                                            </p:txEl>
                                          </p:spTgt>
                                        </p:tgtEl>
                                        <p:attrNameLst>
                                          <p:attrName>style.visibility</p:attrName>
                                        </p:attrNameLst>
                                      </p:cBhvr>
                                      <p:to>
                                        <p:strVal val="visible"/>
                                      </p:to>
                                    </p:set>
                                    <p:animEffect transition="in" filter="box(in)">
                                      <p:cBhvr>
                                        <p:cTn id="7" dur="500"/>
                                        <p:tgtEl>
                                          <p:spTgt spid="3174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31747">
                                            <p:txEl>
                                              <p:pRg st="1" end="1"/>
                                            </p:txEl>
                                          </p:spTgt>
                                        </p:tgtEl>
                                        <p:attrNameLst>
                                          <p:attrName>style.visibility</p:attrName>
                                        </p:attrNameLst>
                                      </p:cBhvr>
                                      <p:to>
                                        <p:strVal val="visible"/>
                                      </p:to>
                                    </p:set>
                                    <p:animEffect transition="in" filter="box(in)">
                                      <p:cBhvr>
                                        <p:cTn id="12" dur="500"/>
                                        <p:tgtEl>
                                          <p:spTgt spid="31747">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31747">
                                            <p:txEl>
                                              <p:pRg st="2" end="2"/>
                                            </p:txEl>
                                          </p:spTgt>
                                        </p:tgtEl>
                                        <p:attrNameLst>
                                          <p:attrName>style.visibility</p:attrName>
                                        </p:attrNameLst>
                                      </p:cBhvr>
                                      <p:to>
                                        <p:strVal val="visible"/>
                                      </p:to>
                                    </p:set>
                                    <p:animEffect transition="in" filter="box(in)">
                                      <p:cBhvr>
                                        <p:cTn id="17" dur="500"/>
                                        <p:tgtEl>
                                          <p:spTgt spid="3174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7"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0142D94-0BC0-4544-8D8E-3D38638D1282}"/>
              </a:ext>
            </a:extLst>
          </p:cNvPr>
          <p:cNvSpPr txBox="1"/>
          <p:nvPr/>
        </p:nvSpPr>
        <p:spPr>
          <a:xfrm>
            <a:off x="2667000" y="1600200"/>
            <a:ext cx="6781800" cy="5386388"/>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Tahoma" pitchFamily="34" charset="0"/>
                <a:ea typeface="Tahoma" pitchFamily="34" charset="0"/>
                <a:cs typeface="Tahoma" pitchFamily="34" charset="0"/>
              </a:rPr>
              <a:t>Careless seems the great Avenger;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Tahoma" pitchFamily="34" charset="0"/>
                <a:ea typeface="Tahoma" pitchFamily="34" charset="0"/>
                <a:cs typeface="Tahoma" pitchFamily="34" charset="0"/>
              </a:rPr>
              <a:t>history’s pages but record</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Tahoma" pitchFamily="34" charset="0"/>
                <a:ea typeface="Tahoma" pitchFamily="34" charset="0"/>
                <a:cs typeface="Tahoma" pitchFamily="34" charset="0"/>
              </a:rPr>
              <a:t>One death-grapple in the darkness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Tahoma" pitchFamily="34" charset="0"/>
                <a:ea typeface="Tahoma" pitchFamily="34" charset="0"/>
                <a:cs typeface="Tahoma" pitchFamily="34" charset="0"/>
              </a:rPr>
              <a:t>‘twixt old systems and the Word;</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Tahoma" pitchFamily="34" charset="0"/>
                <a:ea typeface="Tahoma" pitchFamily="34" charset="0"/>
                <a:cs typeface="Tahoma" pitchFamily="34" charset="0"/>
              </a:rPr>
              <a:t>Truth forever on the scaffold,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Tahoma" pitchFamily="34" charset="0"/>
                <a:ea typeface="Tahoma" pitchFamily="34" charset="0"/>
                <a:cs typeface="Tahoma" pitchFamily="34" charset="0"/>
              </a:rPr>
              <a:t>Wrong forever on the throne—</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Tahoma" pitchFamily="34" charset="0"/>
                <a:ea typeface="Tahoma" pitchFamily="34" charset="0"/>
                <a:cs typeface="Tahoma" pitchFamily="34" charset="0"/>
              </a:rPr>
              <a:t>Yet that scaffold sways the future,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Tahoma" pitchFamily="34" charset="0"/>
                <a:ea typeface="Tahoma" pitchFamily="34" charset="0"/>
                <a:cs typeface="Tahoma" pitchFamily="34" charset="0"/>
              </a:rPr>
              <a:t>and, behind the dim unknown,</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0" i="0" u="none"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Tahoma" pitchFamily="34" charset="0"/>
                <a:ea typeface="Tahoma" pitchFamily="34" charset="0"/>
                <a:cs typeface="Tahoma" pitchFamily="34" charset="0"/>
              </a:rPr>
              <a:t>Standeth</a:t>
            </a:r>
            <a:r>
              <a:rPr kumimoji="0" lang="en-US" sz="32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Tahoma" pitchFamily="34" charset="0"/>
                <a:ea typeface="Tahoma" pitchFamily="34" charset="0"/>
                <a:cs typeface="Tahoma" pitchFamily="34" charset="0"/>
              </a:rPr>
              <a:t> God within the shadow,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Tahoma" pitchFamily="34" charset="0"/>
                <a:ea typeface="Tahoma" pitchFamily="34" charset="0"/>
                <a:cs typeface="Tahoma" pitchFamily="34" charset="0"/>
              </a:rPr>
              <a:t>keeping watch above his own.</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Tahoma" pitchFamily="34" charset="0"/>
              <a:ea typeface="Tahoma" pitchFamily="34" charset="0"/>
              <a:cs typeface="Tahoma" pitchFamily="34" charset="0"/>
            </a:endParaRPr>
          </a:p>
        </p:txBody>
      </p:sp>
      <p:sp>
        <p:nvSpPr>
          <p:cNvPr id="3" name="TextBox 2">
            <a:extLst>
              <a:ext uri="{FF2B5EF4-FFF2-40B4-BE49-F238E27FC236}">
                <a16:creationId xmlns:a16="http://schemas.microsoft.com/office/drawing/2014/main" id="{EEA9D5DA-9FAE-480F-A031-AB54D8933E8A}"/>
              </a:ext>
            </a:extLst>
          </p:cNvPr>
          <p:cNvSpPr txBox="1"/>
          <p:nvPr/>
        </p:nvSpPr>
        <p:spPr>
          <a:xfrm>
            <a:off x="3649664" y="304801"/>
            <a:ext cx="4814887" cy="1077913"/>
          </a:xfrm>
          <a:prstGeom prst="rect">
            <a:avLst/>
          </a:prstGeom>
          <a:noFill/>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Tahoma" pitchFamily="34" charset="0"/>
                <a:ea typeface="Tahoma" pitchFamily="34" charset="0"/>
                <a:cs typeface="Tahoma" pitchFamily="34" charset="0"/>
              </a:rPr>
              <a:t>The Present Crisis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Tahoma" pitchFamily="34" charset="0"/>
                <a:ea typeface="Tahoma" pitchFamily="34" charset="0"/>
                <a:cs typeface="Tahoma" pitchFamily="34" charset="0"/>
              </a:rPr>
              <a:t>J.R. Lowell, </a:t>
            </a:r>
            <a:endParaRPr kumimoji="0" lang="en-US" sz="24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mn-cs"/>
            </a:endParaRPr>
          </a:p>
        </p:txBody>
      </p:sp>
    </p:spTree>
  </p:cSld>
  <p:clrMapOvr>
    <a:masterClrMapping/>
  </p:clrMapOvr>
  <p:transition spd="med">
    <p:dissolve/>
  </p:transition>
</p:sld>
</file>

<file path=ppt/slides/slide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2771" name="Rectangle 3">
            <a:extLst>
              <a:ext uri="{FF2B5EF4-FFF2-40B4-BE49-F238E27FC236}">
                <a16:creationId xmlns:a16="http://schemas.microsoft.com/office/drawing/2014/main" id="{573C7FF8-4915-4B3D-9171-722C1B38FB5C}"/>
              </a:ext>
            </a:extLst>
          </p:cNvPr>
          <p:cNvSpPr>
            <a:spLocks noGrp="1" noChangeArrowheads="1"/>
          </p:cNvSpPr>
          <p:nvPr>
            <p:ph type="body" idx="1"/>
          </p:nvPr>
        </p:nvSpPr>
        <p:spPr>
          <a:xfrm>
            <a:off x="533400" y="1752600"/>
            <a:ext cx="11277600" cy="4751388"/>
          </a:xfrm>
        </p:spPr>
        <p:txBody>
          <a:bodyPr/>
          <a:lstStyle/>
          <a:p>
            <a:pPr>
              <a:defRPr/>
            </a:pPr>
            <a:r>
              <a:rPr lang="en-US" dirty="0"/>
              <a:t>What God determined in advance was that He wanted men to be conformed to the image of His Son (</a:t>
            </a:r>
            <a:r>
              <a:rPr lang="en-US" b="1" dirty="0"/>
              <a:t>Philippians 2:5; 1 John 2:6; John 13:15; 15:12; Romans 12:1-2</a:t>
            </a:r>
            <a:r>
              <a:rPr lang="en-US" dirty="0"/>
              <a:t>).</a:t>
            </a:r>
          </a:p>
          <a:p>
            <a:pPr>
              <a:defRPr/>
            </a:pPr>
            <a:r>
              <a:rPr lang="en-US" dirty="0"/>
              <a:t>In the epistle to the Ephesians, Paul said that God predestined that men would be accepted “in the Beloved” (</a:t>
            </a:r>
            <a:r>
              <a:rPr lang="en-US" b="1" dirty="0"/>
              <a:t>Ephesians 1:6</a:t>
            </a:r>
            <a:r>
              <a:rPr lang="en-US" dirty="0"/>
              <a:t>). </a:t>
            </a:r>
          </a:p>
          <a:p>
            <a:pPr>
              <a:defRPr/>
            </a:pPr>
            <a:r>
              <a:rPr lang="en-US" dirty="0"/>
              <a:t>He predestined the place – in Christ. Anyone who is willing to leave the world and be baptized into Christ can be saved.</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2771">
                                            <p:txEl>
                                              <p:pRg st="0" end="0"/>
                                            </p:txEl>
                                          </p:spTgt>
                                        </p:tgtEl>
                                        <p:attrNameLst>
                                          <p:attrName>style.visibility</p:attrName>
                                        </p:attrNameLst>
                                      </p:cBhvr>
                                      <p:to>
                                        <p:strVal val="visible"/>
                                      </p:to>
                                    </p:set>
                                    <p:animEffect transition="in" filter="fade">
                                      <p:cBhvr>
                                        <p:cTn id="7" dur="2000"/>
                                        <p:tgtEl>
                                          <p:spTgt spid="3277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2771">
                                            <p:txEl>
                                              <p:pRg st="1" end="1"/>
                                            </p:txEl>
                                          </p:spTgt>
                                        </p:tgtEl>
                                        <p:attrNameLst>
                                          <p:attrName>style.visibility</p:attrName>
                                        </p:attrNameLst>
                                      </p:cBhvr>
                                      <p:to>
                                        <p:strVal val="visible"/>
                                      </p:to>
                                    </p:set>
                                    <p:animEffect transition="in" filter="fade">
                                      <p:cBhvr>
                                        <p:cTn id="12" dur="2000"/>
                                        <p:tgtEl>
                                          <p:spTgt spid="32771">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2771">
                                            <p:txEl>
                                              <p:pRg st="2" end="2"/>
                                            </p:txEl>
                                          </p:spTgt>
                                        </p:tgtEl>
                                        <p:attrNameLst>
                                          <p:attrName>style.visibility</p:attrName>
                                        </p:attrNameLst>
                                      </p:cBhvr>
                                      <p:to>
                                        <p:strVal val="visible"/>
                                      </p:to>
                                    </p:set>
                                    <p:animEffect transition="in" filter="fade">
                                      <p:cBhvr>
                                        <p:cTn id="17" dur="2000"/>
                                        <p:tgtEl>
                                          <p:spTgt spid="3277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1"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5">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33DBE-24EE-47F3-818E-772F5DFC4CE6}"/>
              </a:ext>
            </a:extLst>
          </p:cNvPr>
          <p:cNvSpPr>
            <a:spLocks noGrp="1"/>
          </p:cNvSpPr>
          <p:nvPr>
            <p:ph type="title"/>
          </p:nvPr>
        </p:nvSpPr>
        <p:spPr>
          <a:xfrm>
            <a:off x="242595" y="242594"/>
            <a:ext cx="11706809" cy="556301"/>
          </a:xfrm>
          <a:pattFill prst="pct5">
            <a:fgClr>
              <a:schemeClr val="accent1">
                <a:lumMod val="75000"/>
              </a:schemeClr>
            </a:fgClr>
            <a:bgClr>
              <a:schemeClr val="accent4">
                <a:lumMod val="20000"/>
                <a:lumOff val="80000"/>
              </a:schemeClr>
            </a:bgClr>
          </a:pattFill>
        </p:spPr>
        <p:txBody>
          <a:bodyPr>
            <a:normAutofit fontScale="90000"/>
          </a:bodyPr>
          <a:lstStyle/>
          <a:p>
            <a:r>
              <a:rPr lang="en-US" dirty="0">
                <a:effectLst>
                  <a:outerShdw blurRad="38100" dist="38100" dir="2700000" algn="tl">
                    <a:srgbClr val="000000">
                      <a:alpha val="43137"/>
                    </a:srgbClr>
                  </a:outerShdw>
                </a:effectLst>
              </a:rPr>
              <a:t> </a:t>
            </a:r>
            <a:endParaRPr lang="en-US" dirty="0">
              <a:solidFill>
                <a:srgbClr val="C00000"/>
              </a:solidFill>
            </a:endParaRPr>
          </a:p>
        </p:txBody>
      </p:sp>
      <p:sp>
        <p:nvSpPr>
          <p:cNvPr id="3" name="Content Placeholder 2">
            <a:extLst>
              <a:ext uri="{FF2B5EF4-FFF2-40B4-BE49-F238E27FC236}">
                <a16:creationId xmlns:a16="http://schemas.microsoft.com/office/drawing/2014/main" id="{14427A35-8331-41B1-96ED-CB54C1D3E0B5}"/>
              </a:ext>
            </a:extLst>
          </p:cNvPr>
          <p:cNvSpPr>
            <a:spLocks noGrp="1"/>
          </p:cNvSpPr>
          <p:nvPr>
            <p:ph idx="1"/>
          </p:nvPr>
        </p:nvSpPr>
        <p:spPr>
          <a:xfrm>
            <a:off x="243281" y="242594"/>
            <a:ext cx="11706124" cy="6372809"/>
          </a:xfrm>
          <a:solidFill>
            <a:schemeClr val="accent1">
              <a:lumMod val="20000"/>
              <a:lumOff val="80000"/>
            </a:schemeClr>
          </a:solidFill>
          <a:ln>
            <a:noFill/>
          </a:ln>
        </p:spPr>
        <p:txBody>
          <a:bodyPr>
            <a:normAutofit/>
          </a:bodyPr>
          <a:lstStyle/>
          <a:p>
            <a:pPr marL="0" marR="0" indent="0">
              <a:spcBef>
                <a:spcPts val="0"/>
              </a:spcBef>
              <a:spcAft>
                <a:spcPts val="0"/>
              </a:spcAft>
              <a:buNone/>
            </a:pPr>
            <a:r>
              <a:rPr lang="en-US" sz="1800" dirty="0">
                <a:effectLst/>
                <a:latin typeface="Times New Roman" panose="02020603050405020304" pitchFamily="18" charset="0"/>
                <a:ea typeface="Times New Roman" panose="02020603050405020304" pitchFamily="18" charset="0"/>
              </a:rPr>
              <a:t> </a:t>
            </a:r>
          </a:p>
          <a:p>
            <a:pPr algn="just" rtl="0"/>
            <a:endParaRPr lang="en-US" b="0" i="0" u="none" strike="noStrike" baseline="0" dirty="0">
              <a:solidFill>
                <a:srgbClr val="0000FF"/>
              </a:solidFill>
              <a:hlinkClick r:id="rId3"/>
            </a:endParaRPr>
          </a:p>
        </p:txBody>
      </p:sp>
      <p:pic>
        <p:nvPicPr>
          <p:cNvPr id="5" name="Picture 4">
            <a:extLst>
              <a:ext uri="{FF2B5EF4-FFF2-40B4-BE49-F238E27FC236}">
                <a16:creationId xmlns:a16="http://schemas.microsoft.com/office/drawing/2014/main" id="{39CF303E-2831-4A04-BC26-A46B65FD733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1909" y="242593"/>
            <a:ext cx="11706809" cy="6372809"/>
          </a:xfrm>
          <a:prstGeom prst="rect">
            <a:avLst/>
          </a:prstGeom>
        </p:spPr>
      </p:pic>
    </p:spTree>
    <p:extLst>
      <p:ext uri="{BB962C8B-B14F-4D97-AF65-F5344CB8AC3E}">
        <p14:creationId xmlns:p14="http://schemas.microsoft.com/office/powerpoint/2010/main" val="2109530967"/>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A0305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33DBE-24EE-47F3-818E-772F5DFC4CE6}"/>
              </a:ext>
            </a:extLst>
          </p:cNvPr>
          <p:cNvSpPr>
            <a:spLocks noGrp="1"/>
          </p:cNvSpPr>
          <p:nvPr>
            <p:ph type="title"/>
          </p:nvPr>
        </p:nvSpPr>
        <p:spPr>
          <a:xfrm>
            <a:off x="242595" y="242595"/>
            <a:ext cx="11719249" cy="6408462"/>
          </a:xfrm>
          <a:solidFill>
            <a:schemeClr val="accent2">
              <a:lumMod val="20000"/>
              <a:lumOff val="80000"/>
            </a:schemeClr>
          </a:solidFill>
        </p:spPr>
        <p:txBody>
          <a:bodyPr>
            <a:normAutofit/>
          </a:bodyPr>
          <a:lstStyle/>
          <a:p>
            <a:endParaRPr lang="en-US" dirty="0"/>
          </a:p>
        </p:txBody>
      </p:sp>
      <p:pic>
        <p:nvPicPr>
          <p:cNvPr id="4" name="Picture 3">
            <a:extLst>
              <a:ext uri="{FF2B5EF4-FFF2-40B4-BE49-F238E27FC236}">
                <a16:creationId xmlns:a16="http://schemas.microsoft.com/office/drawing/2014/main" id="{019B623D-EC14-4D98-B57E-9C467A7FFB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2595" y="242595"/>
            <a:ext cx="11719248" cy="6408461"/>
          </a:xfrm>
          <a:prstGeom prst="rect">
            <a:avLst/>
          </a:prstGeom>
        </p:spPr>
      </p:pic>
    </p:spTree>
    <p:extLst>
      <p:ext uri="{BB962C8B-B14F-4D97-AF65-F5344CB8AC3E}">
        <p14:creationId xmlns:p14="http://schemas.microsoft.com/office/powerpoint/2010/main" val="2344284880"/>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accent5">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33DBE-24EE-47F3-818E-772F5DFC4CE6}"/>
              </a:ext>
            </a:extLst>
          </p:cNvPr>
          <p:cNvSpPr>
            <a:spLocks noGrp="1"/>
          </p:cNvSpPr>
          <p:nvPr>
            <p:ph type="title"/>
          </p:nvPr>
        </p:nvSpPr>
        <p:spPr>
          <a:xfrm>
            <a:off x="242595" y="242594"/>
            <a:ext cx="11706809" cy="556301"/>
          </a:xfrm>
          <a:pattFill prst="pct5">
            <a:fgClr>
              <a:schemeClr val="accent1">
                <a:lumMod val="75000"/>
              </a:schemeClr>
            </a:fgClr>
            <a:bgClr>
              <a:schemeClr val="accent4">
                <a:lumMod val="20000"/>
                <a:lumOff val="80000"/>
              </a:schemeClr>
            </a:bgClr>
          </a:pattFill>
        </p:spPr>
        <p:txBody>
          <a:bodyPr>
            <a:normAutofit fontScale="90000"/>
          </a:bodyPr>
          <a:lstStyle/>
          <a:p>
            <a:r>
              <a:rPr lang="en-US" dirty="0">
                <a:effectLst>
                  <a:outerShdw blurRad="38100" dist="38100" dir="2700000" algn="tl">
                    <a:srgbClr val="000000">
                      <a:alpha val="43137"/>
                    </a:srgbClr>
                  </a:outerShdw>
                </a:effectLst>
              </a:rPr>
              <a:t> </a:t>
            </a:r>
            <a:endParaRPr lang="en-US" dirty="0">
              <a:solidFill>
                <a:srgbClr val="C00000"/>
              </a:solidFill>
            </a:endParaRPr>
          </a:p>
        </p:txBody>
      </p:sp>
      <p:sp>
        <p:nvSpPr>
          <p:cNvPr id="3" name="Content Placeholder 2">
            <a:extLst>
              <a:ext uri="{FF2B5EF4-FFF2-40B4-BE49-F238E27FC236}">
                <a16:creationId xmlns:a16="http://schemas.microsoft.com/office/drawing/2014/main" id="{14427A35-8331-41B1-96ED-CB54C1D3E0B5}"/>
              </a:ext>
            </a:extLst>
          </p:cNvPr>
          <p:cNvSpPr>
            <a:spLocks noGrp="1"/>
          </p:cNvSpPr>
          <p:nvPr>
            <p:ph idx="1"/>
          </p:nvPr>
        </p:nvSpPr>
        <p:spPr>
          <a:xfrm>
            <a:off x="243281" y="242594"/>
            <a:ext cx="11706124" cy="6372809"/>
          </a:xfrm>
          <a:solidFill>
            <a:schemeClr val="accent1">
              <a:lumMod val="20000"/>
              <a:lumOff val="80000"/>
            </a:schemeClr>
          </a:solidFill>
          <a:ln>
            <a:noFill/>
          </a:ln>
        </p:spPr>
        <p:txBody>
          <a:bodyPr>
            <a:normAutofit fontScale="92500" lnSpcReduction="20000"/>
          </a:bodyPr>
          <a:lstStyle/>
          <a:p>
            <a:pPr marL="0" marR="0" algn="ctr">
              <a:lnSpc>
                <a:spcPct val="107000"/>
              </a:lnSpc>
              <a:spcBef>
                <a:spcPts val="3600"/>
              </a:spcBef>
              <a:spcAft>
                <a:spcPts val="0"/>
              </a:spcAft>
            </a:pPr>
            <a:r>
              <a:rPr lang="en-US" sz="2200" b="1" dirty="0">
                <a:effectLst>
                  <a:outerShdw blurRad="38100" dist="38100" dir="2700000" algn="tl">
                    <a:srgbClr val="000000">
                      <a:alpha val="43137"/>
                    </a:srgbClr>
                  </a:outerShdw>
                </a:effectLst>
                <a:latin typeface="Open Sans"/>
                <a:ea typeface="Calibri" panose="020F0502020204030204" pitchFamily="34" charset="0"/>
                <a:cs typeface="Open Sans"/>
              </a:rPr>
              <a:t>PROVIDENCE AND HUMAN RESPONSIBILITY</a:t>
            </a:r>
            <a:endParaRPr lang="en-US" sz="22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p>
            <a:pPr marL="0" marR="0" indent="228600" algn="just">
              <a:lnSpc>
                <a:spcPct val="107000"/>
              </a:lnSpc>
              <a:spcBef>
                <a:spcPts val="0"/>
              </a:spcBef>
              <a:spcAft>
                <a:spcPts val="0"/>
              </a:spcAft>
            </a:pPr>
            <a:endParaRPr lang="en-US" sz="18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p>
            <a:pPr marL="0" marR="0" indent="228600" algn="just">
              <a:lnSpc>
                <a:spcPct val="107000"/>
              </a:lnSpc>
              <a:spcBef>
                <a:spcPts val="0"/>
              </a:spcBef>
              <a:spcAft>
                <a:spcPts val="0"/>
              </a:spcAft>
            </a:pPr>
            <a:r>
              <a:rPr lang="en-US" sz="18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In the fourth chapter of Acts, Peter and John are being threatened by the Jewish Sanhedrin not to preach or teach in the name of Jesus Christ. When the two reported the matter to the other disciples, they collectively raised the issue before God in prayer:</a:t>
            </a:r>
          </a:p>
          <a:p>
            <a:pPr marL="228600" marR="228600" algn="just">
              <a:lnSpc>
                <a:spcPct val="107000"/>
              </a:lnSpc>
              <a:spcBef>
                <a:spcPts val="900"/>
              </a:spcBef>
              <a:spcAft>
                <a:spcPts val="0"/>
              </a:spcAft>
            </a:pPr>
            <a:r>
              <a:rPr lang="en-US" sz="18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“Sovereign Lord,” they said, “who made the heaven and the earth and the sea and everything in them.… both Herod and Pontius Pilate, along with the Gentiles and the peoples of Israel, [did] whatever your hand and your plan had predestined to take place.” (Acts 4:24–28)</a:t>
            </a:r>
          </a:p>
          <a:p>
            <a:pPr marL="0" marR="0" algn="just">
              <a:lnSpc>
                <a:spcPct val="107000"/>
              </a:lnSpc>
              <a:spcBef>
                <a:spcPts val="900"/>
              </a:spcBef>
              <a:spcAft>
                <a:spcPts val="0"/>
              </a:spcAft>
            </a:pPr>
            <a:r>
              <a:rPr lang="en-US" sz="18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But what are they doing with this information? Resigning themselves to a form of fatalistic paralysis? No! They are urgently beseeching the God of heaven to hear them and grant them boldness in their decision of non-compliance: “look upon their threats and grant to your servants to continue to speak your word with all boldness” (Acts 4:29). Their belief in God’s sovereignty (why else would we pray?) made them all the more bold to act. There is no hint in the New Testament that belief in divine sovereignty led to inertia and indecision. As Jerry Bridges puts it:</a:t>
            </a:r>
          </a:p>
          <a:p>
            <a:pPr marL="228600" marR="228600" algn="just">
              <a:lnSpc>
                <a:spcPct val="107000"/>
              </a:lnSpc>
              <a:spcBef>
                <a:spcPts val="900"/>
              </a:spcBef>
              <a:spcAft>
                <a:spcPts val="0"/>
              </a:spcAft>
            </a:pPr>
            <a:r>
              <a:rPr lang="en-US" sz="18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Prayer assumes the sovereignty of God. If God is not sovereign, we have no assurance that He is able to answer our prayers. Our prayers would become nothing more than wishes. But while God’s sovereignty, along with His wisdom and love, is the foundation of our trust in Him, prayer is the expression of trust.</a:t>
            </a:r>
          </a:p>
          <a:p>
            <a:pPr marL="0" marR="0" algn="just">
              <a:lnSpc>
                <a:spcPct val="107000"/>
              </a:lnSpc>
              <a:spcBef>
                <a:spcPts val="900"/>
              </a:spcBef>
              <a:spcAft>
                <a:spcPts val="0"/>
              </a:spcAft>
            </a:pPr>
            <a:r>
              <a:rPr lang="en-US" sz="18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Theologians and philosophers have coined the word “compatibilism” to describe this relationship between divine sovereignty and human responsibility. Both are true and both need equal stress. C. S. Lewis explained it this way:</a:t>
            </a:r>
          </a:p>
          <a:p>
            <a:pPr marL="228600" marR="228600" algn="just">
              <a:lnSpc>
                <a:spcPct val="107000"/>
              </a:lnSpc>
              <a:spcBef>
                <a:spcPts val="900"/>
              </a:spcBef>
              <a:spcAft>
                <a:spcPts val="0"/>
              </a:spcAft>
            </a:pPr>
            <a:r>
              <a:rPr lang="en-US" sz="18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In the play Hamlet, Ophelia climbs out on a branch overhanging a river: the branch breaks, she falls and drowns. What would you reply if someone asked, “Did Ophelia die because Shakespeare, for poetic reasons, wanted her to die at that moment—or because the branch broke?” I think that one would have to say, “For both reasons.” Every event in the play happens as a result of other events in the play, but also every event happens because the poet wants it to happen. All the events in the play are Shakespearean events; similarly, all events in the real world are providential events.… “Providence” and Natural causation are not alternatives; both determine every event because both are one.</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Thomas, D. W. H. (2008). </a:t>
            </a:r>
            <a:r>
              <a:rPr lang="en-US" sz="1800" i="1" u="sng"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3"/>
              </a:rPr>
              <a:t>What Is Providence?</a:t>
            </a:r>
            <a:r>
              <a:rPr lang="en-US" sz="1800" dirty="0">
                <a:effectLst/>
                <a:latin typeface="Calibri" panose="020F0502020204030204" pitchFamily="34" charset="0"/>
                <a:ea typeface="Calibri" panose="020F0502020204030204" pitchFamily="34" charset="0"/>
                <a:cs typeface="Times New Roman" panose="02020603050405020304" pitchFamily="18" charset="0"/>
              </a:rPr>
              <a:t> (pp. 29–32). Phillipsburg, NJ: P&amp;R Publishing.</a:t>
            </a:r>
          </a:p>
        </p:txBody>
      </p:sp>
    </p:spTree>
    <p:extLst>
      <p:ext uri="{BB962C8B-B14F-4D97-AF65-F5344CB8AC3E}">
        <p14:creationId xmlns:p14="http://schemas.microsoft.com/office/powerpoint/2010/main" val="1393733745"/>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accent5">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33DBE-24EE-47F3-818E-772F5DFC4CE6}"/>
              </a:ext>
            </a:extLst>
          </p:cNvPr>
          <p:cNvSpPr>
            <a:spLocks noGrp="1"/>
          </p:cNvSpPr>
          <p:nvPr>
            <p:ph type="title"/>
          </p:nvPr>
        </p:nvSpPr>
        <p:spPr>
          <a:xfrm>
            <a:off x="242595" y="242594"/>
            <a:ext cx="11706809" cy="556301"/>
          </a:xfrm>
          <a:pattFill prst="pct5">
            <a:fgClr>
              <a:schemeClr val="accent1">
                <a:lumMod val="75000"/>
              </a:schemeClr>
            </a:fgClr>
            <a:bgClr>
              <a:schemeClr val="accent4">
                <a:lumMod val="20000"/>
                <a:lumOff val="80000"/>
              </a:schemeClr>
            </a:bgClr>
          </a:pattFill>
        </p:spPr>
        <p:txBody>
          <a:bodyPr>
            <a:normAutofit fontScale="90000"/>
          </a:bodyPr>
          <a:lstStyle/>
          <a:p>
            <a:r>
              <a:rPr lang="en-US" dirty="0">
                <a:effectLst>
                  <a:outerShdw blurRad="38100" dist="38100" dir="2700000" algn="tl">
                    <a:srgbClr val="000000">
                      <a:alpha val="43137"/>
                    </a:srgbClr>
                  </a:outerShdw>
                </a:effectLst>
              </a:rPr>
              <a:t> </a:t>
            </a:r>
            <a:endParaRPr lang="en-US" dirty="0">
              <a:solidFill>
                <a:srgbClr val="C00000"/>
              </a:solidFill>
            </a:endParaRPr>
          </a:p>
        </p:txBody>
      </p:sp>
      <p:sp>
        <p:nvSpPr>
          <p:cNvPr id="3" name="Content Placeholder 2">
            <a:extLst>
              <a:ext uri="{FF2B5EF4-FFF2-40B4-BE49-F238E27FC236}">
                <a16:creationId xmlns:a16="http://schemas.microsoft.com/office/drawing/2014/main" id="{14427A35-8331-41B1-96ED-CB54C1D3E0B5}"/>
              </a:ext>
            </a:extLst>
          </p:cNvPr>
          <p:cNvSpPr>
            <a:spLocks noGrp="1"/>
          </p:cNvSpPr>
          <p:nvPr>
            <p:ph idx="1"/>
          </p:nvPr>
        </p:nvSpPr>
        <p:spPr>
          <a:xfrm>
            <a:off x="243281" y="242594"/>
            <a:ext cx="11706124" cy="6372809"/>
          </a:xfrm>
          <a:solidFill>
            <a:schemeClr val="accent1">
              <a:lumMod val="20000"/>
              <a:lumOff val="80000"/>
            </a:schemeClr>
          </a:solidFill>
          <a:ln>
            <a:noFill/>
          </a:ln>
        </p:spPr>
        <p:txBody>
          <a:bodyPr>
            <a:normAutofit fontScale="62500" lnSpcReduction="20000"/>
          </a:bodyPr>
          <a:lstStyle/>
          <a:p>
            <a:pPr marL="0" marR="0">
              <a:lnSpc>
                <a:spcPct val="107000"/>
              </a:lnSpc>
              <a:spcBef>
                <a:spcPts val="1800"/>
              </a:spcBef>
              <a:spcAft>
                <a:spcPts val="0"/>
              </a:spcAft>
            </a:pPr>
            <a:r>
              <a:rPr lang="en-US" sz="38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Human responsibility</a:t>
            </a:r>
            <a:endParaRPr lang="en-US" sz="38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900"/>
              </a:spcBef>
              <a:spcAft>
                <a:spcPts val="0"/>
              </a:spcAft>
            </a:pPr>
            <a:r>
              <a:rPr lang="en-US" sz="19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The maintenance of human responsibility is crucial for a Christian understanding of providence. Without personal responsibility for human failure there is no personal sin, and personal sin is an essential precondition of the very idea of redemption.</a:t>
            </a:r>
          </a:p>
          <a:p>
            <a:pPr marL="0" marR="0" indent="228600" algn="just">
              <a:lnSpc>
                <a:spcPct val="107000"/>
              </a:lnSpc>
              <a:spcBef>
                <a:spcPts val="0"/>
              </a:spcBef>
              <a:spcAft>
                <a:spcPts val="0"/>
              </a:spcAft>
            </a:pPr>
            <a:r>
              <a:rPr lang="en-US" sz="19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The issue of responsibility is a subtle and difficult area. A number of complex issues come together: for example, an agent’s knowledge, the amount of control that he or she exercises in a situation; the agent’s freedom from compulsion; the importance of what the agent is doing; and so on. Then there are the associated questions of the degree of responsibility, and the issues of blame and punishment. Should everyone who is blameworthy be blamed? Suppose that one person’s action brings about some change, but only remotely so. Is that person solely responsible, jointly responsible, or what?</a:t>
            </a:r>
          </a:p>
          <a:p>
            <a:pPr marL="0" marR="0" indent="228600" algn="just">
              <a:lnSpc>
                <a:spcPct val="107000"/>
              </a:lnSpc>
              <a:spcBef>
                <a:spcPts val="0"/>
              </a:spcBef>
              <a:spcAft>
                <a:spcPts val="0"/>
              </a:spcAft>
            </a:pPr>
            <a:r>
              <a:rPr lang="en-US" sz="19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Both determinists and indeterminists agree that certain conditions are sufficient to remove responsibility. For example, each allows that if people are </a:t>
            </a:r>
            <a:r>
              <a:rPr lang="en-US" sz="1900" b="1" i="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compelled</a:t>
            </a:r>
            <a:r>
              <a:rPr lang="en-US" sz="19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 to act as they do, then their responsibility is, at the very least, diminished. </a:t>
            </a:r>
          </a:p>
          <a:p>
            <a:pPr marL="0" marR="0" indent="228600" algn="just">
              <a:lnSpc>
                <a:spcPct val="107000"/>
              </a:lnSpc>
              <a:spcBef>
                <a:spcPts val="0"/>
              </a:spcBef>
              <a:spcAft>
                <a:spcPts val="0"/>
              </a:spcAft>
            </a:pPr>
            <a:r>
              <a:rPr lang="en-US" sz="19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Responsibility is a </a:t>
            </a:r>
            <a:r>
              <a:rPr lang="en-US" sz="1900" b="1" i="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causal</a:t>
            </a:r>
            <a:r>
              <a:rPr lang="en-US" sz="19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 concept, and this provides a useful starting point. For one central issue is: under what conditions does the causal link between [animated movement] (or the absence of such movement, in the case of acts of omission) and the action justify the ascription of responsibility to that person? I shall discuss three central conditions.</a:t>
            </a:r>
          </a:p>
          <a:p>
            <a:pPr marL="0" marR="0" indent="228600" algn="just">
              <a:lnSpc>
                <a:spcPct val="107000"/>
              </a:lnSpc>
              <a:spcBef>
                <a:spcPts val="0"/>
              </a:spcBef>
              <a:spcAft>
                <a:spcPts val="0"/>
              </a:spcAft>
            </a:pPr>
            <a:r>
              <a:rPr lang="en-US" sz="19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First, </a:t>
            </a:r>
            <a:r>
              <a:rPr lang="en-US" sz="1900" b="1" i="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knowledge or awareness</a:t>
            </a:r>
            <a:r>
              <a:rPr lang="en-US" sz="19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 A person who brings about an action, but with no awareness (or a reduced awareness) of what he is doing, is to that degree not a responsible agent. If, for example, we are tricked into doing something or are unaware of any of the likely consequences of our act (as children and the mentally retarded often are), or if we perform the action when asleep or under hypnosis, such facts diminish our responsibility. Why is this? Chiefly because actions have descriptions, and persons with a reduced awareness have a reduced understanding of the actual description of what they are doing, what sort of an act it is (morally speaking), and what its likely outcome is. Obviously, knowledge or awareness of an action is not a sufficient condition for responsibility. What knowledge does is to add a condition to the kind of causal power that is necessary for moral responsibility. The power must be power that is knowingly exercised.</a:t>
            </a:r>
          </a:p>
          <a:p>
            <a:pPr marL="0" marR="0" indent="228600" algn="just">
              <a:lnSpc>
                <a:spcPct val="107000"/>
              </a:lnSpc>
              <a:spcBef>
                <a:spcPts val="0"/>
              </a:spcBef>
              <a:spcAft>
                <a:spcPts val="0"/>
              </a:spcAft>
            </a:pPr>
            <a:r>
              <a:rPr lang="en-US" sz="19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Why is this important? Because it appears to be a basic principle of justice or fairness that people ought not to be held accountable for doing what they did not realize. Though they may be held accountable for failing to realize something which they had the power to realize. This is a condition for responsibility that is commonly recognized both by determinists and indeterminists.</a:t>
            </a:r>
          </a:p>
          <a:p>
            <a:pPr marL="0" marR="0" indent="228600" algn="just">
              <a:lnSpc>
                <a:spcPct val="107000"/>
              </a:lnSpc>
              <a:spcBef>
                <a:spcPts val="0"/>
              </a:spcBef>
              <a:spcAft>
                <a:spcPts val="0"/>
              </a:spcAft>
            </a:pPr>
            <a:r>
              <a:rPr lang="en-US" sz="19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A more fundamental reason for linking knowledge and responsibility brings us to a condition for responsibility which, it has been argued, </a:t>
            </a:r>
            <a:r>
              <a:rPr lang="en-US" sz="1900" b="1" i="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is</a:t>
            </a:r>
            <a:r>
              <a:rPr lang="en-US" sz="19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 sufficient for responsibility, namely, </a:t>
            </a:r>
            <a:r>
              <a:rPr lang="en-US" sz="1900" b="1" i="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consent</a:t>
            </a:r>
            <a:r>
              <a:rPr lang="en-US" sz="19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 The sufficiency of consent for responsibility would, of course, be denied by an indeterminist who would require, in addition, that the action be performed by an uncaused or self-caused act of the will. Those who bring about some action, or fail to do so, must, in order to be responsible for that action, </a:t>
            </a:r>
            <a:r>
              <a:rPr lang="en-US" sz="1900" b="1" i="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identify themselves</a:t>
            </a:r>
            <a:r>
              <a:rPr lang="en-US" sz="19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 with it. They must make it their own in the sense that it is the action, and the sort of action, that in these circumstances they overridingly want to do. Take the contrasting situations in which we are unknowingly compelled (however this compulsion is to be understood) to do what we do not want to do, and one in which we are similarly compelled to do what we in fact want to do anyway.</a:t>
            </a:r>
          </a:p>
          <a:p>
            <a:pPr marL="0" marR="0" indent="228600" algn="just">
              <a:lnSpc>
                <a:spcPct val="107000"/>
              </a:lnSpc>
              <a:spcBef>
                <a:spcPts val="0"/>
              </a:spcBef>
              <a:spcAft>
                <a:spcPts val="0"/>
              </a:spcAft>
            </a:pPr>
            <a:r>
              <a:rPr lang="en-US" sz="19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The causal story is the same in each case; the line of compulsion is identical. But the attitude of those compelled makes a significant moral difference. In the one case they disown the action as not being the action or the sort of action with which they wish to be associated, and in the other case they identify with it. </a:t>
            </a:r>
          </a:p>
          <a:p>
            <a:pPr marL="0" marR="0" indent="228600" algn="just">
              <a:lnSpc>
                <a:spcPct val="107000"/>
              </a:lnSpc>
              <a:spcBef>
                <a:spcPts val="0"/>
              </a:spcBef>
              <a:spcAft>
                <a:spcPts val="0"/>
              </a:spcAft>
            </a:pPr>
            <a:r>
              <a:rPr lang="en-US" sz="19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This is responsibility based upon character—the character that is exemplified in being willing or otherwise to identify with a particular action, even if that action is not only caused deterministically but also compelled. So, the absence of power to do otherwise is not an automatic ground of exemption from moral responsibility.</a:t>
            </a:r>
            <a:r>
              <a:rPr lang="en-US" sz="1900" b="1" baseline="300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29</a:t>
            </a:r>
            <a:endParaRPr lang="en-US" sz="19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p>
            <a:pPr marL="0" marR="0" indent="228600" algn="just">
              <a:lnSpc>
                <a:spcPct val="107000"/>
              </a:lnSpc>
              <a:spcBef>
                <a:spcPts val="0"/>
              </a:spcBef>
              <a:spcAft>
                <a:spcPts val="0"/>
              </a:spcAft>
            </a:pPr>
            <a:r>
              <a:rPr lang="en-US" sz="19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How relevant to our discussion are these claims about compulsion? It should be emphasized that it is not being argued that in ordaining whatever comes to pass in a ‘no-risk’ providential order, God compels everyone to act as in fact they do act. The distinction between acting voluntarily and acting under compulsion remains a valid one; and it is an important fact, about both freedom and providence, that the vast majority of human actions are performed in ignorance of what outcome God ordains for them. Rather, what these claims purport to show is that if responsibility is sometimes compatible with compulsion it is </a:t>
            </a:r>
            <a:r>
              <a:rPr lang="fr-FR" sz="1900" b="1" i="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a fortiori</a:t>
            </a:r>
            <a:r>
              <a:rPr lang="en-US" sz="19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 compatible with divine ordination.</a:t>
            </a:r>
          </a:p>
          <a:p>
            <a:pPr marL="0" marR="0" indent="228600" algn="just">
              <a:lnSpc>
                <a:spcPct val="107000"/>
              </a:lnSpc>
              <a:spcBef>
                <a:spcPts val="0"/>
              </a:spcBef>
              <a:spcAft>
                <a:spcPts val="0"/>
              </a:spcAft>
            </a:pPr>
            <a:r>
              <a:rPr lang="en-US" sz="19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But in order to be responsible for an action on at least some occasions, should not agents have </a:t>
            </a:r>
            <a:r>
              <a:rPr lang="en-US" sz="1900" b="1" i="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control</a:t>
            </a:r>
            <a:r>
              <a:rPr lang="en-US" sz="19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 over what they do? How is such control to be understood? It is at least the power to produce the outcome at will. A number of factors are involved in such power: the absence of compulsion (as we have already stressed), knowledge of alternatives, and knowledge that, by past experience, more than one of the alternatives are within one’s power.</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Helm, P. (1993). </a:t>
            </a:r>
            <a:r>
              <a:rPr lang="en-US" sz="1800" i="1" u="sng"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3"/>
              </a:rPr>
              <a:t>The Providence of God</a:t>
            </a:r>
            <a:r>
              <a:rPr lang="en-US" sz="1800" dirty="0">
                <a:effectLst/>
                <a:latin typeface="Calibri" panose="020F0502020204030204" pitchFamily="34" charset="0"/>
                <a:ea typeface="Calibri" panose="020F0502020204030204" pitchFamily="34" charset="0"/>
                <a:cs typeface="Times New Roman" panose="02020603050405020304" pitchFamily="18" charset="0"/>
              </a:rPr>
              <a:t>. (G. Bray, Ed.) (pp. 185–189). Downers Grove, IL: InterVarsity Press.</a:t>
            </a:r>
          </a:p>
        </p:txBody>
      </p:sp>
    </p:spTree>
    <p:extLst>
      <p:ext uri="{BB962C8B-B14F-4D97-AF65-F5344CB8AC3E}">
        <p14:creationId xmlns:p14="http://schemas.microsoft.com/office/powerpoint/2010/main" val="4235816412"/>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accent5">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33DBE-24EE-47F3-818E-772F5DFC4CE6}"/>
              </a:ext>
            </a:extLst>
          </p:cNvPr>
          <p:cNvSpPr>
            <a:spLocks noGrp="1"/>
          </p:cNvSpPr>
          <p:nvPr>
            <p:ph type="title"/>
          </p:nvPr>
        </p:nvSpPr>
        <p:spPr>
          <a:xfrm>
            <a:off x="242595" y="242594"/>
            <a:ext cx="11706809" cy="556301"/>
          </a:xfrm>
          <a:pattFill prst="pct5">
            <a:fgClr>
              <a:schemeClr val="accent1">
                <a:lumMod val="75000"/>
              </a:schemeClr>
            </a:fgClr>
            <a:bgClr>
              <a:schemeClr val="accent4">
                <a:lumMod val="20000"/>
                <a:lumOff val="80000"/>
              </a:schemeClr>
            </a:bgClr>
          </a:pattFill>
        </p:spPr>
        <p:txBody>
          <a:bodyPr>
            <a:normAutofit fontScale="90000"/>
          </a:bodyPr>
          <a:lstStyle/>
          <a:p>
            <a:r>
              <a:rPr lang="en-US" dirty="0">
                <a:effectLst>
                  <a:outerShdw blurRad="38100" dist="38100" dir="2700000" algn="tl">
                    <a:srgbClr val="000000">
                      <a:alpha val="43137"/>
                    </a:srgbClr>
                  </a:outerShdw>
                </a:effectLst>
              </a:rPr>
              <a:t> </a:t>
            </a:r>
            <a:endParaRPr lang="en-US" dirty="0">
              <a:solidFill>
                <a:srgbClr val="C00000"/>
              </a:solidFill>
            </a:endParaRPr>
          </a:p>
        </p:txBody>
      </p:sp>
      <p:sp>
        <p:nvSpPr>
          <p:cNvPr id="3" name="Content Placeholder 2">
            <a:extLst>
              <a:ext uri="{FF2B5EF4-FFF2-40B4-BE49-F238E27FC236}">
                <a16:creationId xmlns:a16="http://schemas.microsoft.com/office/drawing/2014/main" id="{14427A35-8331-41B1-96ED-CB54C1D3E0B5}"/>
              </a:ext>
            </a:extLst>
          </p:cNvPr>
          <p:cNvSpPr>
            <a:spLocks noGrp="1"/>
          </p:cNvSpPr>
          <p:nvPr>
            <p:ph idx="1"/>
          </p:nvPr>
        </p:nvSpPr>
        <p:spPr>
          <a:xfrm>
            <a:off x="243281" y="242594"/>
            <a:ext cx="11706124" cy="6372809"/>
          </a:xfrm>
          <a:solidFill>
            <a:schemeClr val="accent1">
              <a:lumMod val="20000"/>
              <a:lumOff val="80000"/>
            </a:schemeClr>
          </a:solidFill>
          <a:ln>
            <a:noFill/>
          </a:ln>
        </p:spPr>
        <p:txBody>
          <a:bodyPr>
            <a:normAutofit fontScale="85000" lnSpcReduction="10000"/>
          </a:bodyPr>
          <a:lstStyle/>
          <a:p>
            <a:pPr marL="0" marR="0">
              <a:lnSpc>
                <a:spcPct val="107000"/>
              </a:lnSpc>
              <a:spcBef>
                <a:spcPts val="1800"/>
              </a:spcBef>
              <a:spcAft>
                <a:spcPts val="0"/>
              </a:spcAft>
            </a:pPr>
            <a:r>
              <a:rPr lang="en-US" sz="28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Providence, tragedy and fate</a:t>
            </a:r>
            <a:endParaRPr lang="en-US" sz="28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p>
            <a:pPr marL="0" marR="0" indent="0" algn="just">
              <a:lnSpc>
                <a:spcPct val="107000"/>
              </a:lnSpc>
              <a:spcBef>
                <a:spcPts val="0"/>
              </a:spcBef>
              <a:spcAft>
                <a:spcPts val="0"/>
              </a:spcAft>
              <a:buNone/>
            </a:pPr>
            <a:r>
              <a:rPr lang="en-US" sz="18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 </a:t>
            </a:r>
          </a:p>
          <a:p>
            <a:pPr marL="0" marR="0" indent="228600" algn="just">
              <a:lnSpc>
                <a:spcPct val="107000"/>
              </a:lnSpc>
              <a:spcBef>
                <a:spcPts val="0"/>
              </a:spcBef>
              <a:spcAft>
                <a:spcPts val="0"/>
              </a:spcAft>
            </a:pPr>
            <a:r>
              <a:rPr lang="en-US" sz="18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Some have held that while God has willed certain end points in human history, he has not willed the means to those ends, but has allowed elasticity in the attainment of them. This was the view of the American philosopher William James. He, as we noted earlier, likened God’s behavior to that of a skillful chess player who was able to counter every move made by countless inferior chess players, integrating their games into one unified, consistent whole—the history of the human race.</a:t>
            </a:r>
          </a:p>
          <a:p>
            <a:pPr marL="457200" marR="457200" algn="just">
              <a:lnSpc>
                <a:spcPct val="107000"/>
              </a:lnSpc>
              <a:spcBef>
                <a:spcPts val="900"/>
              </a:spcBef>
              <a:spcAft>
                <a:spcPts val="0"/>
              </a:spcAft>
            </a:pPr>
            <a:r>
              <a:rPr lang="en-US" sz="18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The belief in free-will is not in the least incompatible with the belief in Providence, provided you do not restrict the Providence to fulminating nothing but </a:t>
            </a:r>
            <a:r>
              <a:rPr lang="en-US" sz="1800" b="1" i="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fatal</a:t>
            </a:r>
            <a:r>
              <a:rPr lang="en-US" sz="18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 decrees. If you allow him (</a:t>
            </a:r>
            <a:r>
              <a:rPr lang="en-US" sz="1800" b="1" i="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viz</a:t>
            </a:r>
            <a:r>
              <a:rPr lang="en-US" sz="18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 God) to provide possibilities as well as actualities to the universe, and to carry on his own thinking in those two categories just as we do ours, chances may be there, uncontrolled even by him, and the course of the universe be really ambiguous; and yet the end of all things may be just what he intended it to be from all eternity.</a:t>
            </a:r>
          </a:p>
          <a:p>
            <a:pPr marL="457200" marR="457200" indent="228600" algn="just">
              <a:lnSpc>
                <a:spcPct val="107000"/>
              </a:lnSpc>
              <a:spcBef>
                <a:spcPts val="0"/>
              </a:spcBef>
              <a:spcAft>
                <a:spcPts val="0"/>
              </a:spcAft>
            </a:pPr>
            <a:r>
              <a:rPr lang="en-US" sz="18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An analogy will make the meaning of this clear. Suppose two men before a chessboard—the one a novice, the other an expert player of the game. The expert intends to beat … But he cannot foresee exactly what any one actual move of his adversary may be. He knows, however, all the </a:t>
            </a:r>
            <a:r>
              <a:rPr lang="en-US" sz="1800" b="1" i="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possible</a:t>
            </a:r>
            <a:r>
              <a:rPr lang="en-US" sz="18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 moves of the latter; and he knows in advance how to meet each of them by a move of his own which leads in the direction of victory. And the victory infallibly arrives, after no matter how devious a course, in the one predestined form of checkmate to the novice’s king.</a:t>
            </a:r>
          </a:p>
          <a:p>
            <a:pPr marL="0" marR="0" indent="228600" algn="just">
              <a:lnSpc>
                <a:spcPct val="107000"/>
              </a:lnSpc>
              <a:spcBef>
                <a:spcPts val="900"/>
              </a:spcBef>
              <a:spcAft>
                <a:spcPts val="0"/>
              </a:spcAft>
            </a:pPr>
            <a:r>
              <a:rPr lang="en-US" sz="18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This is an ingenious analogy. But we have seen that Scripture teaches a </a:t>
            </a:r>
            <a:r>
              <a:rPr lang="en-US" sz="1800" b="1" i="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particular</a:t>
            </a:r>
            <a:r>
              <a:rPr lang="en-US" sz="18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 providence, that not only the ends are ordained by God but also the means to those ends. Not a sparrow falls to the ground without his knowledge; he has the hearts of kings in his hands; even arrows drawn at a venture fly to their destined goals.</a:t>
            </a:r>
          </a:p>
          <a:p>
            <a:pPr marL="0" marR="0" indent="228600" algn="just">
              <a:lnSpc>
                <a:spcPct val="107000"/>
              </a:lnSpc>
              <a:spcBef>
                <a:spcPts val="0"/>
              </a:spcBef>
              <a:spcAft>
                <a:spcPts val="0"/>
              </a:spcAft>
            </a:pPr>
            <a:r>
              <a:rPr lang="en-US" sz="1800" b="1" u="sng"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This underlines the importance of secondary causes for an understanding of divine providence. The powers of these causes differ greatly. Some are inanimate, such as the powers of chemicals and other physical and organic forces; some are animate, such as the powers of snakes to slither; and some are intelligent, notably the powers of adult human beings as they reason and make up their minds. These different powers are real, not phantom. And God, in bringing to pass what he has ordained, typically works </a:t>
            </a:r>
            <a:r>
              <a:rPr lang="en-US" sz="1800" b="1" i="1" u="sng"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through</a:t>
            </a:r>
            <a:r>
              <a:rPr lang="en-US" sz="1800" b="1" u="sng"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 these powers not against them or in spite of them.</a:t>
            </a:r>
            <a:endParaRPr lang="en-US" sz="18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p>
            <a:pPr marL="0" marR="0" indent="228600" algn="just">
              <a:lnSpc>
                <a:spcPct val="107000"/>
              </a:lnSpc>
              <a:spcBef>
                <a:spcPts val="0"/>
              </a:spcBef>
              <a:spcAft>
                <a:spcPts val="0"/>
              </a:spcAft>
            </a:pPr>
            <a:r>
              <a:rPr lang="en-US" sz="18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The importance of causal agency in the production of certain events (which serves to mark off Christianity from fatalism) serves also to mark it off from superstitions of other kinds. Some argue that the doctrine of divine providence has a flattening or levelling effect upon our understanding of human life.</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Helm, P. (1993). </a:t>
            </a:r>
            <a:r>
              <a:rPr lang="en-US" sz="1800" i="1" u="sng"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3"/>
              </a:rPr>
              <a:t>The Providence of God</a:t>
            </a:r>
            <a:r>
              <a:rPr lang="en-US" sz="1800" dirty="0">
                <a:effectLst/>
                <a:latin typeface="Calibri" panose="020F0502020204030204" pitchFamily="34" charset="0"/>
                <a:ea typeface="Calibri" panose="020F0502020204030204" pitchFamily="34" charset="0"/>
                <a:cs typeface="Times New Roman" panose="02020603050405020304" pitchFamily="18" charset="0"/>
              </a:rPr>
              <a:t>. (G. Bray, Ed.) (pp. 137–142). Downers Grove, IL: InterVarsity Press.</a:t>
            </a:r>
          </a:p>
        </p:txBody>
      </p:sp>
    </p:spTree>
    <p:extLst>
      <p:ext uri="{BB962C8B-B14F-4D97-AF65-F5344CB8AC3E}">
        <p14:creationId xmlns:p14="http://schemas.microsoft.com/office/powerpoint/2010/main" val="1401817899"/>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accent5">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33DBE-24EE-47F3-818E-772F5DFC4CE6}"/>
              </a:ext>
            </a:extLst>
          </p:cNvPr>
          <p:cNvSpPr>
            <a:spLocks noGrp="1"/>
          </p:cNvSpPr>
          <p:nvPr>
            <p:ph type="title"/>
          </p:nvPr>
        </p:nvSpPr>
        <p:spPr>
          <a:xfrm>
            <a:off x="242595" y="242594"/>
            <a:ext cx="11706809" cy="556301"/>
          </a:xfrm>
          <a:pattFill prst="pct5">
            <a:fgClr>
              <a:schemeClr val="accent1">
                <a:lumMod val="75000"/>
              </a:schemeClr>
            </a:fgClr>
            <a:bgClr>
              <a:schemeClr val="accent4">
                <a:lumMod val="20000"/>
                <a:lumOff val="80000"/>
              </a:schemeClr>
            </a:bgClr>
          </a:pattFill>
        </p:spPr>
        <p:txBody>
          <a:bodyPr>
            <a:normAutofit fontScale="90000"/>
          </a:bodyPr>
          <a:lstStyle/>
          <a:p>
            <a:r>
              <a:rPr lang="en-US" dirty="0">
                <a:effectLst>
                  <a:outerShdw blurRad="38100" dist="38100" dir="2700000" algn="tl">
                    <a:srgbClr val="000000">
                      <a:alpha val="43137"/>
                    </a:srgbClr>
                  </a:outerShdw>
                </a:effectLst>
              </a:rPr>
              <a:t> </a:t>
            </a:r>
            <a:endParaRPr lang="en-US" dirty="0">
              <a:solidFill>
                <a:srgbClr val="C00000"/>
              </a:solidFill>
            </a:endParaRPr>
          </a:p>
        </p:txBody>
      </p:sp>
      <p:sp>
        <p:nvSpPr>
          <p:cNvPr id="3" name="Content Placeholder 2">
            <a:extLst>
              <a:ext uri="{FF2B5EF4-FFF2-40B4-BE49-F238E27FC236}">
                <a16:creationId xmlns:a16="http://schemas.microsoft.com/office/drawing/2014/main" id="{14427A35-8331-41B1-96ED-CB54C1D3E0B5}"/>
              </a:ext>
            </a:extLst>
          </p:cNvPr>
          <p:cNvSpPr>
            <a:spLocks noGrp="1"/>
          </p:cNvSpPr>
          <p:nvPr>
            <p:ph idx="1"/>
          </p:nvPr>
        </p:nvSpPr>
        <p:spPr>
          <a:xfrm>
            <a:off x="243281" y="242594"/>
            <a:ext cx="11706124" cy="6372809"/>
          </a:xfrm>
          <a:solidFill>
            <a:schemeClr val="accent1">
              <a:lumMod val="20000"/>
              <a:lumOff val="80000"/>
            </a:schemeClr>
          </a:solidFill>
          <a:ln>
            <a:noFill/>
          </a:ln>
        </p:spPr>
        <p:txBody>
          <a:bodyPr>
            <a:normAutofit fontScale="77500" lnSpcReduction="20000"/>
          </a:bodyPr>
          <a:lstStyle/>
          <a:p>
            <a:pPr marL="0" marR="0" algn="ctr">
              <a:lnSpc>
                <a:spcPct val="107000"/>
              </a:lnSpc>
              <a:spcBef>
                <a:spcPts val="900"/>
              </a:spcBef>
              <a:spcAft>
                <a:spcPts val="0"/>
              </a:spcAft>
            </a:pPr>
            <a:endParaRPr lang="en-US" sz="2600" b="1"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900"/>
              </a:spcBef>
              <a:spcAft>
                <a:spcPts val="0"/>
              </a:spcAft>
            </a:pPr>
            <a:r>
              <a:rPr lang="en-US" sz="26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PRAYER AND PROVIDENCE</a:t>
            </a:r>
            <a:endParaRPr lang="en-US" sz="10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1800"/>
              </a:spcBef>
              <a:spcAft>
                <a:spcPts val="0"/>
              </a:spcAft>
            </a:pPr>
            <a:r>
              <a:rPr lang="en-US"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There are many different kinds of prayer commanded and illustrated in Scripture. We shall be concerned with only two types, petitionary and intercessory prayers. This is not because other kinds of prayer are not important, but because petitionary and intercessory prayers raise questions about providence. How can God respond to prayer by answering it, when his purposes are changeless? And why, if God is wise and all-knowing, does he need to be prayed to?</a:t>
            </a:r>
          </a:p>
          <a:p>
            <a:pPr marL="0" marR="0" indent="228600" algn="just">
              <a:lnSpc>
                <a:spcPct val="107000"/>
              </a:lnSpc>
              <a:spcBef>
                <a:spcPts val="0"/>
              </a:spcBef>
              <a:spcAft>
                <a:spcPts val="0"/>
              </a:spcAft>
            </a:pPr>
            <a:r>
              <a:rPr lang="en-US"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The pattern of prayer-and-answer forms part of the narrative of the lives of many prominent Bible characters, for example, Moses, David, Elijah and, in a unique way, Jesus Christ. Yet the practice of petitionary prayer was not intended to cease with the closing of the canon of Scripture. For Christ and the apostles taught that the Christian should pray. Petitionary and intercessory prayer are commanded, just as elsewhere such prayers are forbidden (Je. 7:16). So, asking God and being answered by him is also meant to form part of the life story of any disciple of Christ, as well as of the corporate life of the church.</a:t>
            </a:r>
          </a:p>
          <a:p>
            <a:pPr marL="0" marR="0" indent="228600" algn="just">
              <a:lnSpc>
                <a:spcPct val="107000"/>
              </a:lnSpc>
              <a:spcBef>
                <a:spcPts val="0"/>
              </a:spcBef>
              <a:spcAft>
                <a:spcPts val="0"/>
              </a:spcAft>
            </a:pPr>
            <a:r>
              <a:rPr lang="en-US"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Petitionary prayers, unlike prayers of thanksgiving and worship, are thus to be thought of as having a certain efficacy upon the actions of the one addressed, a kind of causal efficacy. Certain things happen because people pray, and (it is implied) such things would not happen if people were not to pray. In certain aspects of Christ’s teaching, prayer has what might be called a causal threshold. Persistent, importunate prayer is answered in a way that intermittent, half-hearted prayer is not (Lk. 18:7), though elsewhere Christ warns against verbosity and repetition in prayer (Mat. 6:7). The threshold appears to be one of intensity rather than of quantity; efficacy is not in direct proportion to length. Most astonishingly of all, perhaps, on occasion the early disciples were told that their prayers had exceptionless efficacy—</a:t>
            </a:r>
            <a:r>
              <a:rPr lang="en-US" i="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whatever</a:t>
            </a:r>
            <a:r>
              <a:rPr lang="en-US"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 they asked for would be granted (Mt. 21:22; Jn. 15:16).</a:t>
            </a:r>
          </a:p>
          <a:p>
            <a:pPr marL="0" marR="0" indent="228600" algn="just">
              <a:lnSpc>
                <a:spcPct val="107000"/>
              </a:lnSpc>
              <a:spcBef>
                <a:spcPts val="0"/>
              </a:spcBef>
              <a:spcAft>
                <a:spcPts val="0"/>
              </a:spcAft>
            </a:pPr>
            <a:r>
              <a:rPr lang="en-US"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Because they have this influence upon God, and because his answers likewise influence human life, both petitionary and intercessory prayers clearly form part of the order of providence, that great matrix of causes and effects through which God governs the world. If prayer may have this efficacy, then it is reasonable to conclude that God is active in certain ways now only because men and women pray or have prayed for certain things to happen or not to happen.</a:t>
            </a:r>
          </a:p>
          <a:p>
            <a:pPr marL="0" marR="0" indent="228600" algn="just">
              <a:lnSpc>
                <a:spcPct val="107000"/>
              </a:lnSpc>
              <a:spcBef>
                <a:spcPts val="0"/>
              </a:spcBef>
              <a:spcAft>
                <a:spcPts val="0"/>
              </a:spcAft>
            </a:pPr>
            <a:r>
              <a:rPr lang="en-US"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Such a view raises many interesting questions about the divine wisdom and knowledge (for example)—if God knows what will happen, why are prayers necessary (as it seems) to make him do what the petitioner asks? If God is wise, could he not foresee the need to do what he is asked to do without the need for being asked? Or does God change his mind in response to prayer? There are questions about the exact kind of efficacy that prayer may be said to have; about the relationship between God and humankind that such praying presupposes; and about the moral responsibility of the one who prays. </a:t>
            </a:r>
          </a:p>
          <a:p>
            <a:pPr marL="0" marR="0" indent="228600" algn="just">
              <a:lnSpc>
                <a:spcPct val="107000"/>
              </a:lnSpc>
              <a:spcBef>
                <a:spcPts val="0"/>
              </a:spcBef>
              <a:spcAft>
                <a:spcPts val="0"/>
              </a:spcAft>
            </a:pPr>
            <a:r>
              <a:rPr lang="en-US"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As we have seen, providence may be thought of as God’s activity now. So, prayer and providence are brought together in considering the question, ‘How does petitionary or intercessory prayer affect God’s activity now?’ or ‘What part do petitionary and intercessory prayers play in God’s activity now?’ We noted earlier that one way in which the link between petitionary prayer and providence is made is in connection with personal guidance. For there appear to be many instances in Scripture of God guiding men and women through the answers he gives to their petitionary and intercessory prayers.</a:t>
            </a:r>
          </a:p>
          <a:p>
            <a:pPr marL="0" marR="0" indent="228600" algn="just">
              <a:lnSpc>
                <a:spcPct val="107000"/>
              </a:lnSpc>
              <a:spcBef>
                <a:spcPts val="0"/>
              </a:spcBef>
              <a:spcAft>
                <a:spcPts val="0"/>
              </a:spcAft>
            </a:pP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Helm, P. (1993). </a:t>
            </a:r>
            <a:r>
              <a:rPr lang="en-US" sz="1800" i="1" u="sng"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3"/>
              </a:rPr>
              <a:t>The Providence of God</a:t>
            </a:r>
            <a:r>
              <a:rPr lang="en-US" sz="1800" dirty="0">
                <a:effectLst/>
                <a:latin typeface="Calibri" panose="020F0502020204030204" pitchFamily="34" charset="0"/>
                <a:ea typeface="Calibri" panose="020F0502020204030204" pitchFamily="34" charset="0"/>
                <a:cs typeface="Times New Roman" panose="02020603050405020304" pitchFamily="18" charset="0"/>
              </a:rPr>
              <a:t>. (G. Bray, Ed.) (pp. 145–147). Downers Grove, IL: InterVarsity Press.</a:t>
            </a:r>
          </a:p>
        </p:txBody>
      </p:sp>
    </p:spTree>
    <p:extLst>
      <p:ext uri="{BB962C8B-B14F-4D97-AF65-F5344CB8AC3E}">
        <p14:creationId xmlns:p14="http://schemas.microsoft.com/office/powerpoint/2010/main" val="2224323979"/>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accent5">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33DBE-24EE-47F3-818E-772F5DFC4CE6}"/>
              </a:ext>
            </a:extLst>
          </p:cNvPr>
          <p:cNvSpPr>
            <a:spLocks noGrp="1"/>
          </p:cNvSpPr>
          <p:nvPr>
            <p:ph type="title"/>
          </p:nvPr>
        </p:nvSpPr>
        <p:spPr>
          <a:xfrm>
            <a:off x="242595" y="242594"/>
            <a:ext cx="11706809" cy="556301"/>
          </a:xfrm>
          <a:pattFill prst="pct5">
            <a:fgClr>
              <a:schemeClr val="accent1">
                <a:lumMod val="75000"/>
              </a:schemeClr>
            </a:fgClr>
            <a:bgClr>
              <a:schemeClr val="accent4">
                <a:lumMod val="20000"/>
                <a:lumOff val="80000"/>
              </a:schemeClr>
            </a:bgClr>
          </a:pattFill>
        </p:spPr>
        <p:txBody>
          <a:bodyPr>
            <a:normAutofit fontScale="90000"/>
          </a:bodyPr>
          <a:lstStyle/>
          <a:p>
            <a:r>
              <a:rPr lang="en-US" dirty="0">
                <a:effectLst>
                  <a:outerShdw blurRad="38100" dist="38100" dir="2700000" algn="tl">
                    <a:srgbClr val="000000">
                      <a:alpha val="43137"/>
                    </a:srgbClr>
                  </a:outerShdw>
                </a:effectLst>
              </a:rPr>
              <a:t> </a:t>
            </a:r>
            <a:endParaRPr lang="en-US" dirty="0">
              <a:solidFill>
                <a:srgbClr val="C00000"/>
              </a:solidFill>
            </a:endParaRPr>
          </a:p>
        </p:txBody>
      </p:sp>
      <p:sp>
        <p:nvSpPr>
          <p:cNvPr id="3" name="Content Placeholder 2">
            <a:extLst>
              <a:ext uri="{FF2B5EF4-FFF2-40B4-BE49-F238E27FC236}">
                <a16:creationId xmlns:a16="http://schemas.microsoft.com/office/drawing/2014/main" id="{14427A35-8331-41B1-96ED-CB54C1D3E0B5}"/>
              </a:ext>
            </a:extLst>
          </p:cNvPr>
          <p:cNvSpPr>
            <a:spLocks noGrp="1"/>
          </p:cNvSpPr>
          <p:nvPr>
            <p:ph idx="1"/>
          </p:nvPr>
        </p:nvSpPr>
        <p:spPr>
          <a:xfrm>
            <a:off x="243281" y="242594"/>
            <a:ext cx="11706124" cy="6372809"/>
          </a:xfrm>
          <a:solidFill>
            <a:schemeClr val="accent1">
              <a:lumMod val="20000"/>
              <a:lumOff val="80000"/>
            </a:schemeClr>
          </a:solidFill>
          <a:ln>
            <a:noFill/>
          </a:ln>
        </p:spPr>
        <p:txBody>
          <a:bodyPr>
            <a:normAutofit fontScale="85000" lnSpcReduction="20000"/>
          </a:bodyPr>
          <a:lstStyle/>
          <a:p>
            <a:pPr marL="0" marR="0">
              <a:lnSpc>
                <a:spcPct val="107000"/>
              </a:lnSpc>
              <a:spcBef>
                <a:spcPts val="1800"/>
              </a:spcBef>
              <a:spcAft>
                <a:spcPts val="0"/>
              </a:spcAft>
            </a:pPr>
            <a:r>
              <a:rPr lang="en-US" sz="1800"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 </a:t>
            </a:r>
            <a:r>
              <a:rPr lang="en-US" sz="24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God, free-will and prayer</a:t>
            </a:r>
            <a:endParaRPr lang="en-US" sz="24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900"/>
              </a:spcBef>
              <a:spcAft>
                <a:spcPts val="0"/>
              </a:spcAft>
            </a:pPr>
            <a:r>
              <a:rPr lang="en-US" sz="18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One widely made assumption about petitionary prayer is that such prayers can be justified only if both God and human beings possess free wills in the strong sense—the sort that (at least in the case of human beings) seems to be ruled out by a ‘no-risk’ view of divine providence. For it is argued that if a relationship between God and human beings is to be truly personal in character, then both parties must be </a:t>
            </a:r>
            <a:r>
              <a:rPr lang="en-US" sz="1800" dirty="0" err="1">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indeterministically</a:t>
            </a:r>
            <a:r>
              <a:rPr lang="en-US" sz="18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 free; neither must coerce the other. Only in such circumstances can there be genuine dialogue, and a genuine response to prayer on God’s part. If they are genuinely free in this sense, then of course God takes risks, and the ‘no-risk’ view of providence would have to be abandoned. </a:t>
            </a:r>
          </a:p>
          <a:p>
            <a:pPr marL="0" marR="0" indent="228600" algn="just">
              <a:lnSpc>
                <a:spcPct val="107000"/>
              </a:lnSpc>
              <a:spcBef>
                <a:spcPts val="0"/>
              </a:spcBef>
              <a:spcAft>
                <a:spcPts val="0"/>
              </a:spcAft>
            </a:pPr>
            <a:r>
              <a:rPr lang="en-US" sz="18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According to one widely held assumption about what constitutes a truly personal relationship between God and human beings, it is impossible for God to manipulate creaturely persons and (more importantly in our present context) impossible for those creaturely persons to manipulate God by whatever means, including prayer. Such manipulative prayer would be a form of magic. </a:t>
            </a:r>
          </a:p>
          <a:p>
            <a:pPr marL="0" marR="0" indent="228600" algn="just">
              <a:lnSpc>
                <a:spcPct val="107000"/>
              </a:lnSpc>
              <a:spcBef>
                <a:spcPts val="0"/>
              </a:spcBef>
              <a:spcAft>
                <a:spcPts val="0"/>
              </a:spcAft>
            </a:pPr>
            <a:r>
              <a:rPr lang="en-US" sz="18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A ‘personal relation’ is difficult to define. Part of the difficulty is that the idea is an abstraction from countless relations between people with differing degrees of power, influence, authority, charisma and so on, over each other. Once this is recognized, and personal relations are not considered in the abstract but in terms of particular examples, then the assumption that coercion or manipulation is logically incompatible with every personal relation becomes questionable. One has to think only of the various ways in which members of a family may influence each other to see that genuine personal relationships need not be, and perhaps cannot be, influence-free and so genuinely free.</a:t>
            </a:r>
          </a:p>
          <a:p>
            <a:pPr marL="0" marR="0" indent="228600" algn="just">
              <a:lnSpc>
                <a:spcPct val="107000"/>
              </a:lnSpc>
              <a:spcBef>
                <a:spcPts val="0"/>
              </a:spcBef>
              <a:spcAft>
                <a:spcPts val="0"/>
              </a:spcAft>
            </a:pPr>
            <a:r>
              <a:rPr lang="en-US" sz="18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At the heart of such claims, when they are applied to the matter of petitionary prayer, appears to be the assumption that prayer is a personal relationship between equals, founded upon a mutual contract between them. This is hardly the biblical picture of God’s relationship to humankind, and in any case there are numerous personal relations which are not founded upon mutual contract. For example, the unchosen obligations that arise in the family, the church and the state are non-contractual. Thus, membership of a family is not a symmetrical relation. Father and son are not equals. Nor, except in very unusual circumstances, does membership of a family depend upon a decision. A parent is in a position of authority, and has certain moral and legal responsibilities for the child, and not vice versa. Does this make it less than a full personal relation, or only a </a:t>
            </a:r>
            <a:r>
              <a:rPr lang="en-US" sz="1800" i="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qualified</a:t>
            </a:r>
            <a:r>
              <a:rPr lang="en-US" sz="18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 relation? The difficulty with supposing that this is so is that many more personal relations have such asymmetries. For each of us has particular combinations of roles and responsibilities not exactly replicated by others whom we meet and with whom we have personal relations, or at least so we believe. Indeed, one is struck by the fact that a situation in which personal relations are exactly symmetrical constitutes a rare, limiting case of such relations, and is often artificial and abstract. </a:t>
            </a:r>
          </a:p>
          <a:p>
            <a:pPr marL="0" marR="0" indent="228600" algn="just">
              <a:lnSpc>
                <a:spcPct val="107000"/>
              </a:lnSpc>
              <a:spcBef>
                <a:spcPts val="0"/>
              </a:spcBef>
              <a:spcAft>
                <a:spcPts val="0"/>
              </a:spcAft>
            </a:pPr>
            <a:r>
              <a:rPr lang="en-US" sz="18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For this reason, personal relations are consistent with an appreciable element of predictability. In fact, it can plausibly be argued that the closer the relationship between people, (the relation of friend to friend, say), the more predictable the responses of each to the other may become. This is part of what is meant by ‘a stable relationship’. Predictability is necessary for the stability, and stability is generally regarded as a desirable, if not an essential, feature of human relationships.</a:t>
            </a:r>
          </a:p>
          <a:p>
            <a:pPr marL="0" marR="0" indent="228600" algn="just">
              <a:lnSpc>
                <a:spcPct val="107000"/>
              </a:lnSpc>
              <a:spcBef>
                <a:spcPts val="0"/>
              </a:spcBef>
              <a:spcAft>
                <a:spcPts val="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Helm, P. (1993). </a:t>
            </a:r>
            <a:r>
              <a:rPr lang="en-US" sz="1800" i="1" u="sng"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3"/>
              </a:rPr>
              <a:t>The Providence of God</a:t>
            </a:r>
            <a:r>
              <a:rPr lang="en-US" sz="1800" dirty="0">
                <a:effectLst/>
                <a:latin typeface="Calibri" panose="020F0502020204030204" pitchFamily="34" charset="0"/>
                <a:ea typeface="Calibri" panose="020F0502020204030204" pitchFamily="34" charset="0"/>
                <a:cs typeface="Times New Roman" panose="02020603050405020304" pitchFamily="18" charset="0"/>
              </a:rPr>
              <a:t>. (G. Bray, Ed.) (pp. 147–153). Downers Grove, IL: InterVarsity Press.</a:t>
            </a:r>
          </a:p>
          <a:p>
            <a:pPr marL="0" marR="0" indent="0">
              <a:spcBef>
                <a:spcPts val="0"/>
              </a:spcBef>
              <a:spcAft>
                <a:spcPts val="0"/>
              </a:spcAft>
              <a:buNone/>
            </a:pPr>
            <a:endParaRPr lang="en-US" sz="1800" dirty="0">
              <a:effectLst/>
              <a:latin typeface="Times New Roman" panose="02020603050405020304" pitchFamily="18" charset="0"/>
              <a:ea typeface="Times New Roman" panose="02020603050405020304" pitchFamily="18" charset="0"/>
            </a:endParaRPr>
          </a:p>
          <a:p>
            <a:pPr algn="just" rtl="0"/>
            <a:endParaRPr lang="en-US" b="0" i="0" u="none" strike="noStrike" baseline="0" dirty="0">
              <a:solidFill>
                <a:srgbClr val="0000FF"/>
              </a:solidFill>
              <a:hlinkClick r:id="rId4"/>
            </a:endParaRPr>
          </a:p>
        </p:txBody>
      </p:sp>
    </p:spTree>
    <p:extLst>
      <p:ext uri="{BB962C8B-B14F-4D97-AF65-F5344CB8AC3E}">
        <p14:creationId xmlns:p14="http://schemas.microsoft.com/office/powerpoint/2010/main" val="3576653935"/>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accent5">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33DBE-24EE-47F3-818E-772F5DFC4CE6}"/>
              </a:ext>
            </a:extLst>
          </p:cNvPr>
          <p:cNvSpPr>
            <a:spLocks noGrp="1"/>
          </p:cNvSpPr>
          <p:nvPr>
            <p:ph type="title"/>
          </p:nvPr>
        </p:nvSpPr>
        <p:spPr>
          <a:xfrm>
            <a:off x="242595" y="242594"/>
            <a:ext cx="11706809" cy="556301"/>
          </a:xfrm>
          <a:pattFill prst="pct5">
            <a:fgClr>
              <a:schemeClr val="accent1">
                <a:lumMod val="75000"/>
              </a:schemeClr>
            </a:fgClr>
            <a:bgClr>
              <a:schemeClr val="accent4">
                <a:lumMod val="20000"/>
                <a:lumOff val="80000"/>
              </a:schemeClr>
            </a:bgClr>
          </a:pattFill>
        </p:spPr>
        <p:txBody>
          <a:bodyPr>
            <a:normAutofit fontScale="90000"/>
          </a:bodyPr>
          <a:lstStyle/>
          <a:p>
            <a:r>
              <a:rPr lang="en-US" dirty="0">
                <a:effectLst>
                  <a:outerShdw blurRad="38100" dist="38100" dir="2700000" algn="tl">
                    <a:srgbClr val="000000">
                      <a:alpha val="43137"/>
                    </a:srgbClr>
                  </a:outerShdw>
                </a:effectLst>
              </a:rPr>
              <a:t> </a:t>
            </a:r>
            <a:endParaRPr lang="en-US" dirty="0">
              <a:solidFill>
                <a:srgbClr val="C00000"/>
              </a:solidFill>
            </a:endParaRPr>
          </a:p>
        </p:txBody>
      </p:sp>
      <p:sp>
        <p:nvSpPr>
          <p:cNvPr id="3" name="Content Placeholder 2">
            <a:extLst>
              <a:ext uri="{FF2B5EF4-FFF2-40B4-BE49-F238E27FC236}">
                <a16:creationId xmlns:a16="http://schemas.microsoft.com/office/drawing/2014/main" id="{14427A35-8331-41B1-96ED-CB54C1D3E0B5}"/>
              </a:ext>
            </a:extLst>
          </p:cNvPr>
          <p:cNvSpPr>
            <a:spLocks noGrp="1"/>
          </p:cNvSpPr>
          <p:nvPr>
            <p:ph idx="1"/>
          </p:nvPr>
        </p:nvSpPr>
        <p:spPr>
          <a:xfrm>
            <a:off x="243281" y="242594"/>
            <a:ext cx="11706124" cy="6372809"/>
          </a:xfrm>
          <a:solidFill>
            <a:schemeClr val="accent1">
              <a:lumMod val="20000"/>
              <a:lumOff val="80000"/>
            </a:schemeClr>
          </a:solidFill>
          <a:ln>
            <a:noFill/>
          </a:ln>
        </p:spPr>
        <p:txBody>
          <a:bodyPr>
            <a:normAutofit fontScale="77500" lnSpcReduction="20000"/>
          </a:bodyPr>
          <a:lstStyle/>
          <a:p>
            <a:pPr marL="0" marR="0">
              <a:lnSpc>
                <a:spcPct val="107000"/>
              </a:lnSpc>
              <a:spcBef>
                <a:spcPts val="1800"/>
              </a:spcBef>
              <a:spcAft>
                <a:spcPts val="0"/>
              </a:spcAft>
            </a:pPr>
            <a:r>
              <a:rPr lang="en-US" sz="26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The efficacy of petitionary prayer</a:t>
            </a:r>
            <a:endParaRPr lang="en-US" sz="2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900"/>
              </a:spcBef>
              <a:spcAft>
                <a:spcPts val="0"/>
              </a:spcAft>
            </a:pPr>
            <a:r>
              <a:rPr lang="en-US" sz="18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If there is no objection in principle to prayer in a ‘no-risk’ providential order being a case of an interpersonal relation, then how are we to understand the efficacy of prayer, the way in which it contributes to the unfolding of God’s providential purposes?</a:t>
            </a:r>
          </a:p>
          <a:p>
            <a:pPr marL="0" marR="0" indent="228600" algn="just">
              <a:lnSpc>
                <a:spcPct val="107000"/>
              </a:lnSpc>
              <a:spcBef>
                <a:spcPts val="0"/>
              </a:spcBef>
              <a:spcAft>
                <a:spcPts val="0"/>
              </a:spcAft>
            </a:pPr>
            <a:r>
              <a:rPr lang="en-US" sz="18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The prayer’s efficacy comes through the pre-establishment of </a:t>
            </a:r>
            <a:r>
              <a:rPr lang="en-US" sz="1800" b="1" i="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warrants</a:t>
            </a:r>
            <a:r>
              <a:rPr lang="en-US" sz="18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 such as promises or threats, which may in turn be informal and tacit. And whether or not the causally sufficient condition is fulfilled can be ascertained only through understanding what is said. But with these provisos, the types of cases cited form a family of cases where causal sufficiency is an integral part of a personal relation and at the same time is not a case of manipulation.</a:t>
            </a:r>
          </a:p>
          <a:p>
            <a:pPr marL="0" marR="0" indent="228600" algn="just">
              <a:lnSpc>
                <a:spcPct val="107000"/>
              </a:lnSpc>
              <a:spcBef>
                <a:spcPts val="0"/>
              </a:spcBef>
              <a:spcAft>
                <a:spcPts val="0"/>
              </a:spcAft>
            </a:pPr>
            <a:r>
              <a:rPr lang="en-US" sz="18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There are instances where God has promised in a uniform or exceptionless way to answer certain prayers, and instances where he has not, but where he has reserved to himself the right to answer or not as he sees fit. In addition, there may be situations where </a:t>
            </a:r>
            <a:r>
              <a:rPr lang="en-US" sz="1800" b="1" i="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only</a:t>
            </a:r>
            <a:r>
              <a:rPr lang="en-US" sz="18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 prayer is efficacious, where God indicates that certain events will take place </a:t>
            </a:r>
            <a:r>
              <a:rPr lang="en-US" sz="1800" b="1" i="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only if</a:t>
            </a:r>
            <a:r>
              <a:rPr lang="en-US" sz="18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 people pray.</a:t>
            </a:r>
          </a:p>
          <a:p>
            <a:pPr marL="0" marR="0" indent="228600" algn="just">
              <a:lnSpc>
                <a:spcPct val="107000"/>
              </a:lnSpc>
              <a:spcBef>
                <a:spcPts val="0"/>
              </a:spcBef>
              <a:spcAft>
                <a:spcPts val="0"/>
              </a:spcAft>
            </a:pPr>
            <a:r>
              <a:rPr lang="en-US" sz="18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One upshot of this discussion is that it is important not to split apart, without sufficient justification, the making of promises from other actions within which the warrant to make petitionary prayers is set. If we do venture to make the split, then there will be different results according to the different circumstances in which the prayer is set.</a:t>
            </a:r>
          </a:p>
          <a:p>
            <a:pPr marL="0" marR="0" indent="228600" algn="just">
              <a:lnSpc>
                <a:spcPct val="107000"/>
              </a:lnSpc>
              <a:spcBef>
                <a:spcPts val="0"/>
              </a:spcBef>
              <a:spcAft>
                <a:spcPts val="0"/>
              </a:spcAft>
            </a:pPr>
            <a:r>
              <a:rPr lang="en-US" sz="18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At one extreme, it is safe to infer that, if the prayer had not been offered, what happened would not have happened. At the other extreme, it may be equally safe to infer that, had the prayer not been offered, the event prayed for would have occurred anyway. But in between these two extreme situations there is a large middle ground in which the cases are not clear one way or the other, and speculation is unsafe.</a:t>
            </a:r>
          </a:p>
          <a:p>
            <a:pPr marL="0" marR="0" indent="228600" algn="just">
              <a:lnSpc>
                <a:spcPct val="107000"/>
              </a:lnSpc>
              <a:spcBef>
                <a:spcPts val="0"/>
              </a:spcBef>
              <a:spcAft>
                <a:spcPts val="0"/>
              </a:spcAft>
            </a:pPr>
            <a:r>
              <a:rPr lang="en-US" sz="18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One consequence of this is that any investigation into the efficacy of petitionary prayer ought not to be conducted as if it were a scientific investigation. The natural sciences are </a:t>
            </a:r>
            <a:r>
              <a:rPr lang="en-US" sz="1800" b="1" i="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sciences</a:t>
            </a:r>
            <a:r>
              <a:rPr lang="en-US" sz="18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 in virtue of the repeatability of experimental situations and the possibility of establishing, by such means, generalizations of timeless regularity. Prayer, however, is not one physical factor—like a chemical or a mechanical force—among many other such forces in a set of physical equations. Prayer is set among divine and human actions and their significance in the one, unrepeatable history of the universe. In this history, the particular matrix of divine and human actions that we choose to isolate for discussion is unique and unrepeatable. It is not, like some aspects of the unfolding history, replicable by scientists virtually at will. Hence, to ask what would have been the case if that unique matrix had been different with respect to a non-repeatable situation is to ask a question that is unanswerable.</a:t>
            </a:r>
          </a:p>
          <a:p>
            <a:pPr marL="0" marR="0" indent="228600" algn="just">
              <a:lnSpc>
                <a:spcPct val="107000"/>
              </a:lnSpc>
              <a:spcBef>
                <a:spcPts val="0"/>
              </a:spcBef>
              <a:spcAft>
                <a:spcPts val="0"/>
              </a:spcAft>
            </a:pPr>
            <a:r>
              <a:rPr lang="en-US" sz="18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This can be expressed in more theological fashion as follows. God, who ordained certain ends, also ordained the means to accomplish those ends. Now in some cases, in God’s wisdom, the means include people </a:t>
            </a:r>
            <a:r>
              <a:rPr lang="en-US" sz="1800" b="1" dirty="0" err="1">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warrantably</a:t>
            </a:r>
            <a:r>
              <a:rPr lang="en-US" sz="18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 asking him to do certain things. He has so ordered the total matrix that he does some things because people ask him to, and, if they had not asked, the conditions which are otherwise sufficient—apart, that is, from the request—for the production of what is asked for would not have been provided. </a:t>
            </a:r>
          </a:p>
          <a:p>
            <a:pPr marL="0" marR="0" indent="228600" algn="just">
              <a:lnSpc>
                <a:spcPct val="107000"/>
              </a:lnSpc>
              <a:spcBef>
                <a:spcPts val="0"/>
              </a:spcBef>
              <a:spcAft>
                <a:spcPts val="0"/>
              </a:spcAft>
            </a:pPr>
            <a:r>
              <a:rPr lang="en-US" sz="18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This discussion of petitionary prayer also largely applies to intercessory prayer, where God is asked to provide for the needs of others. Among petitionary prayers, however, are prayers for those matters which Christians believe, on the authority of God, will happen unconditionally. </a:t>
            </a:r>
          </a:p>
          <a:p>
            <a:pPr marL="0" marR="0" algn="just">
              <a:lnSpc>
                <a:spcPct val="107000"/>
              </a:lnSpc>
              <a:spcBef>
                <a:spcPts val="0"/>
              </a:spcBef>
              <a:spcAft>
                <a:spcPts val="0"/>
              </a:spcAft>
            </a:pPr>
            <a:r>
              <a:rPr lang="en-US" sz="18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The answer must be that, despite their grammatical appearance, such prayers are not petitions so much as expressions of desire, an affirmation of solidarity with the unfolding will of God.</a:t>
            </a:r>
          </a:p>
          <a:p>
            <a:pPr marL="0" marR="0" algn="just">
              <a:lnSpc>
                <a:spcPct val="107000"/>
              </a:lnSpc>
              <a:spcBef>
                <a:spcPts val="0"/>
              </a:spcBef>
              <a:spcAft>
                <a:spcPts val="0"/>
              </a:spcAft>
            </a:pP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Helm, P. (1993). </a:t>
            </a:r>
            <a:r>
              <a:rPr lang="en-US" sz="1800" i="1" u="sng"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3"/>
              </a:rPr>
              <a:t>The Providence of God</a:t>
            </a:r>
            <a:r>
              <a:rPr lang="en-US" sz="1800" dirty="0">
                <a:effectLst/>
                <a:latin typeface="Calibri" panose="020F0502020204030204" pitchFamily="34" charset="0"/>
                <a:ea typeface="Calibri" panose="020F0502020204030204" pitchFamily="34" charset="0"/>
                <a:cs typeface="Times New Roman" panose="02020603050405020304" pitchFamily="18" charset="0"/>
              </a:rPr>
              <a:t>. (G. Bray, Ed.) (pp. 153–158). Downers Grove, IL: InterVarsity Press.</a:t>
            </a:r>
          </a:p>
        </p:txBody>
      </p:sp>
    </p:spTree>
    <p:extLst>
      <p:ext uri="{BB962C8B-B14F-4D97-AF65-F5344CB8AC3E}">
        <p14:creationId xmlns:p14="http://schemas.microsoft.com/office/powerpoint/2010/main" val="2146049544"/>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800000"/>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D5A1F0C-DDD0-405C-91E9-B8FA2E5CAE1D}"/>
              </a:ext>
            </a:extLst>
          </p:cNvPr>
          <p:cNvSpPr>
            <a:spLocks noGrp="1"/>
          </p:cNvSpPr>
          <p:nvPr>
            <p:ph type="ctrTitle"/>
          </p:nvPr>
        </p:nvSpPr>
        <p:spPr>
          <a:xfrm>
            <a:off x="1299411" y="3129094"/>
            <a:ext cx="9567511" cy="1552968"/>
          </a:xfrm>
        </p:spPr>
        <p:txBody>
          <a:bodyPr/>
          <a:lstStyle/>
          <a:p>
            <a:r>
              <a:rPr lang="en-US" sz="8800" b="1" dirty="0">
                <a:solidFill>
                  <a:srgbClr val="8B2939"/>
                </a:solidFill>
                <a:effectLst>
                  <a:outerShdw blurRad="38100" dist="38100" dir="2700000" algn="tl">
                    <a:srgbClr val="000000">
                      <a:alpha val="43137"/>
                    </a:srgbClr>
                  </a:outerShdw>
                </a:effectLst>
                <a:latin typeface="Papyrus" panose="03070502060502030205" pitchFamily="66" charset="0"/>
              </a:rPr>
              <a:t>Disciple’s discipline of prayer  </a:t>
            </a:r>
          </a:p>
        </p:txBody>
      </p:sp>
      <p:sp>
        <p:nvSpPr>
          <p:cNvPr id="2" name="Action Button: Go Back or Previous 1">
            <a:hlinkClick r:id="rId2" action="ppaction://hlinksldjump" highlightClick="1"/>
            <a:extLst>
              <a:ext uri="{FF2B5EF4-FFF2-40B4-BE49-F238E27FC236}">
                <a16:creationId xmlns:a16="http://schemas.microsoft.com/office/drawing/2014/main" id="{67723951-4154-4D2B-93C3-3C5E419EFE29}"/>
              </a:ext>
            </a:extLst>
          </p:cNvPr>
          <p:cNvSpPr/>
          <p:nvPr/>
        </p:nvSpPr>
        <p:spPr>
          <a:xfrm>
            <a:off x="5251508" y="1258348"/>
            <a:ext cx="1686187" cy="664911"/>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9718444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accent5">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33DBE-24EE-47F3-818E-772F5DFC4CE6}"/>
              </a:ext>
            </a:extLst>
          </p:cNvPr>
          <p:cNvSpPr>
            <a:spLocks noGrp="1"/>
          </p:cNvSpPr>
          <p:nvPr>
            <p:ph type="title"/>
          </p:nvPr>
        </p:nvSpPr>
        <p:spPr>
          <a:xfrm>
            <a:off x="242595" y="242594"/>
            <a:ext cx="11706809" cy="556301"/>
          </a:xfrm>
          <a:pattFill prst="pct5">
            <a:fgClr>
              <a:schemeClr val="accent1">
                <a:lumMod val="75000"/>
              </a:schemeClr>
            </a:fgClr>
            <a:bgClr>
              <a:schemeClr val="accent4">
                <a:lumMod val="20000"/>
                <a:lumOff val="80000"/>
              </a:schemeClr>
            </a:bgClr>
          </a:pattFill>
        </p:spPr>
        <p:txBody>
          <a:bodyPr>
            <a:normAutofit fontScale="90000"/>
          </a:bodyPr>
          <a:lstStyle/>
          <a:p>
            <a:r>
              <a:rPr lang="en-US" dirty="0">
                <a:effectLst>
                  <a:outerShdw blurRad="38100" dist="38100" dir="2700000" algn="tl">
                    <a:srgbClr val="000000">
                      <a:alpha val="43137"/>
                    </a:srgbClr>
                  </a:outerShdw>
                </a:effectLst>
              </a:rPr>
              <a:t> </a:t>
            </a:r>
            <a:endParaRPr lang="en-US" dirty="0">
              <a:solidFill>
                <a:srgbClr val="C00000"/>
              </a:solidFill>
            </a:endParaRPr>
          </a:p>
        </p:txBody>
      </p:sp>
      <p:sp>
        <p:nvSpPr>
          <p:cNvPr id="3" name="Content Placeholder 2">
            <a:extLst>
              <a:ext uri="{FF2B5EF4-FFF2-40B4-BE49-F238E27FC236}">
                <a16:creationId xmlns:a16="http://schemas.microsoft.com/office/drawing/2014/main" id="{14427A35-8331-41B1-96ED-CB54C1D3E0B5}"/>
              </a:ext>
            </a:extLst>
          </p:cNvPr>
          <p:cNvSpPr>
            <a:spLocks noGrp="1"/>
          </p:cNvSpPr>
          <p:nvPr>
            <p:ph idx="1"/>
          </p:nvPr>
        </p:nvSpPr>
        <p:spPr>
          <a:xfrm>
            <a:off x="243281" y="242594"/>
            <a:ext cx="11706124" cy="6372809"/>
          </a:xfrm>
          <a:solidFill>
            <a:schemeClr val="accent1">
              <a:lumMod val="20000"/>
              <a:lumOff val="80000"/>
            </a:schemeClr>
          </a:solidFill>
          <a:ln>
            <a:noFill/>
          </a:ln>
        </p:spPr>
        <p:txBody>
          <a:bodyPr>
            <a:normAutofit/>
          </a:bodyPr>
          <a:lstStyle/>
          <a:p>
            <a:pPr marL="0" marR="0" indent="0">
              <a:spcBef>
                <a:spcPts val="0"/>
              </a:spcBef>
              <a:spcAft>
                <a:spcPts val="0"/>
              </a:spcAft>
              <a:buNone/>
            </a:pPr>
            <a:r>
              <a:rPr lang="en-US" sz="1800" dirty="0">
                <a:effectLst/>
                <a:latin typeface="Times New Roman" panose="02020603050405020304" pitchFamily="18" charset="0"/>
                <a:ea typeface="Times New Roman" panose="02020603050405020304" pitchFamily="18" charset="0"/>
              </a:rPr>
              <a:t> </a:t>
            </a:r>
          </a:p>
          <a:p>
            <a:pPr algn="just" rtl="0"/>
            <a:endParaRPr lang="en-US" b="0" i="0" u="none" strike="noStrike" baseline="0" dirty="0">
              <a:solidFill>
                <a:srgbClr val="0000FF"/>
              </a:solidFill>
              <a:hlinkClick r:id="rId3"/>
            </a:endParaRPr>
          </a:p>
        </p:txBody>
      </p:sp>
      <p:pic>
        <p:nvPicPr>
          <p:cNvPr id="5" name="Picture 4">
            <a:extLst>
              <a:ext uri="{FF2B5EF4-FFF2-40B4-BE49-F238E27FC236}">
                <a16:creationId xmlns:a16="http://schemas.microsoft.com/office/drawing/2014/main" id="{A2C07F4C-B06B-4319-8F76-ED296CDF4B6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1910" y="242594"/>
            <a:ext cx="11706809" cy="6372808"/>
          </a:xfrm>
          <a:prstGeom prst="rect">
            <a:avLst/>
          </a:prstGeom>
        </p:spPr>
      </p:pic>
    </p:spTree>
    <p:extLst>
      <p:ext uri="{BB962C8B-B14F-4D97-AF65-F5344CB8AC3E}">
        <p14:creationId xmlns:p14="http://schemas.microsoft.com/office/powerpoint/2010/main" val="239819691"/>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accent5">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33DBE-24EE-47F3-818E-772F5DFC4CE6}"/>
              </a:ext>
            </a:extLst>
          </p:cNvPr>
          <p:cNvSpPr>
            <a:spLocks noGrp="1"/>
          </p:cNvSpPr>
          <p:nvPr>
            <p:ph type="title"/>
          </p:nvPr>
        </p:nvSpPr>
        <p:spPr>
          <a:xfrm>
            <a:off x="242595" y="242594"/>
            <a:ext cx="11706809" cy="556301"/>
          </a:xfrm>
          <a:pattFill prst="pct5">
            <a:fgClr>
              <a:schemeClr val="accent1">
                <a:lumMod val="75000"/>
              </a:schemeClr>
            </a:fgClr>
            <a:bgClr>
              <a:schemeClr val="accent4">
                <a:lumMod val="20000"/>
                <a:lumOff val="80000"/>
              </a:schemeClr>
            </a:bgClr>
          </a:pattFill>
        </p:spPr>
        <p:txBody>
          <a:bodyPr>
            <a:normAutofit fontScale="90000"/>
          </a:bodyPr>
          <a:lstStyle/>
          <a:p>
            <a:r>
              <a:rPr lang="en-US" dirty="0">
                <a:effectLst>
                  <a:outerShdw blurRad="38100" dist="38100" dir="2700000" algn="tl">
                    <a:srgbClr val="000000">
                      <a:alpha val="43137"/>
                    </a:srgbClr>
                  </a:outerShdw>
                </a:effectLst>
              </a:rPr>
              <a:t> </a:t>
            </a:r>
            <a:endParaRPr lang="en-US" dirty="0">
              <a:solidFill>
                <a:srgbClr val="C00000"/>
              </a:solidFill>
            </a:endParaRPr>
          </a:p>
        </p:txBody>
      </p:sp>
      <p:sp>
        <p:nvSpPr>
          <p:cNvPr id="3" name="Content Placeholder 2">
            <a:extLst>
              <a:ext uri="{FF2B5EF4-FFF2-40B4-BE49-F238E27FC236}">
                <a16:creationId xmlns:a16="http://schemas.microsoft.com/office/drawing/2014/main" id="{14427A35-8331-41B1-96ED-CB54C1D3E0B5}"/>
              </a:ext>
            </a:extLst>
          </p:cNvPr>
          <p:cNvSpPr>
            <a:spLocks noGrp="1"/>
          </p:cNvSpPr>
          <p:nvPr>
            <p:ph idx="1"/>
          </p:nvPr>
        </p:nvSpPr>
        <p:spPr>
          <a:xfrm>
            <a:off x="243281" y="242594"/>
            <a:ext cx="11706124" cy="6372809"/>
          </a:xfrm>
          <a:solidFill>
            <a:schemeClr val="accent1">
              <a:lumMod val="20000"/>
              <a:lumOff val="80000"/>
            </a:schemeClr>
          </a:solidFill>
          <a:ln>
            <a:noFill/>
          </a:ln>
        </p:spPr>
        <p:txBody>
          <a:bodyPr>
            <a:normAutofit/>
          </a:bodyPr>
          <a:lstStyle/>
          <a:p>
            <a:pPr marL="0" marR="0" indent="0">
              <a:spcBef>
                <a:spcPts val="0"/>
              </a:spcBef>
              <a:spcAft>
                <a:spcPts val="0"/>
              </a:spcAft>
              <a:buNone/>
            </a:pPr>
            <a:r>
              <a:rPr lang="en-US" sz="1800" dirty="0">
                <a:effectLst/>
                <a:latin typeface="Times New Roman" panose="02020603050405020304" pitchFamily="18" charset="0"/>
                <a:ea typeface="Times New Roman" panose="02020603050405020304" pitchFamily="18" charset="0"/>
              </a:rPr>
              <a:t> </a:t>
            </a:r>
          </a:p>
          <a:p>
            <a:pPr algn="just" rtl="0"/>
            <a:endParaRPr lang="en-US" b="0" i="0" u="none" strike="noStrike" baseline="0" dirty="0">
              <a:solidFill>
                <a:srgbClr val="0000FF"/>
              </a:solidFill>
              <a:hlinkClick r:id="rId3"/>
            </a:endParaRPr>
          </a:p>
        </p:txBody>
      </p:sp>
      <p:pic>
        <p:nvPicPr>
          <p:cNvPr id="7" name="Picture 6">
            <a:extLst>
              <a:ext uri="{FF2B5EF4-FFF2-40B4-BE49-F238E27FC236}">
                <a16:creationId xmlns:a16="http://schemas.microsoft.com/office/drawing/2014/main" id="{1150E8CF-AE74-48B4-8AF1-10C5C4A9465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1910" y="242594"/>
            <a:ext cx="11706809" cy="6372808"/>
          </a:xfrm>
          <a:prstGeom prst="rect">
            <a:avLst/>
          </a:prstGeom>
        </p:spPr>
      </p:pic>
    </p:spTree>
    <p:extLst>
      <p:ext uri="{BB962C8B-B14F-4D97-AF65-F5344CB8AC3E}">
        <p14:creationId xmlns:p14="http://schemas.microsoft.com/office/powerpoint/2010/main" val="1633758849"/>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accent5">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33DBE-24EE-47F3-818E-772F5DFC4CE6}"/>
              </a:ext>
            </a:extLst>
          </p:cNvPr>
          <p:cNvSpPr>
            <a:spLocks noGrp="1"/>
          </p:cNvSpPr>
          <p:nvPr>
            <p:ph type="title"/>
          </p:nvPr>
        </p:nvSpPr>
        <p:spPr>
          <a:xfrm>
            <a:off x="242595" y="242594"/>
            <a:ext cx="11706809" cy="556301"/>
          </a:xfrm>
          <a:pattFill prst="pct5">
            <a:fgClr>
              <a:schemeClr val="accent1">
                <a:lumMod val="75000"/>
              </a:schemeClr>
            </a:fgClr>
            <a:bgClr>
              <a:schemeClr val="accent4">
                <a:lumMod val="20000"/>
                <a:lumOff val="80000"/>
              </a:schemeClr>
            </a:bgClr>
          </a:pattFill>
        </p:spPr>
        <p:txBody>
          <a:bodyPr>
            <a:normAutofit fontScale="90000"/>
          </a:bodyPr>
          <a:lstStyle/>
          <a:p>
            <a:r>
              <a:rPr lang="en-US" dirty="0">
                <a:effectLst>
                  <a:outerShdw blurRad="38100" dist="38100" dir="2700000" algn="tl">
                    <a:srgbClr val="000000">
                      <a:alpha val="43137"/>
                    </a:srgbClr>
                  </a:outerShdw>
                </a:effectLst>
              </a:rPr>
              <a:t> </a:t>
            </a:r>
            <a:endParaRPr lang="en-US" dirty="0">
              <a:solidFill>
                <a:srgbClr val="C00000"/>
              </a:solidFill>
            </a:endParaRPr>
          </a:p>
        </p:txBody>
      </p:sp>
      <p:sp>
        <p:nvSpPr>
          <p:cNvPr id="3" name="Content Placeholder 2">
            <a:extLst>
              <a:ext uri="{FF2B5EF4-FFF2-40B4-BE49-F238E27FC236}">
                <a16:creationId xmlns:a16="http://schemas.microsoft.com/office/drawing/2014/main" id="{14427A35-8331-41B1-96ED-CB54C1D3E0B5}"/>
              </a:ext>
            </a:extLst>
          </p:cNvPr>
          <p:cNvSpPr>
            <a:spLocks noGrp="1"/>
          </p:cNvSpPr>
          <p:nvPr>
            <p:ph idx="1"/>
          </p:nvPr>
        </p:nvSpPr>
        <p:spPr>
          <a:xfrm>
            <a:off x="243281" y="242594"/>
            <a:ext cx="11706124" cy="6372809"/>
          </a:xfrm>
          <a:solidFill>
            <a:schemeClr val="accent1">
              <a:lumMod val="20000"/>
              <a:lumOff val="80000"/>
            </a:schemeClr>
          </a:solidFill>
          <a:ln>
            <a:noFill/>
          </a:ln>
        </p:spPr>
        <p:txBody>
          <a:bodyPr>
            <a:normAutofit/>
          </a:bodyPr>
          <a:lstStyle/>
          <a:p>
            <a:pPr marL="0" marR="0" indent="0">
              <a:spcBef>
                <a:spcPts val="0"/>
              </a:spcBef>
              <a:spcAft>
                <a:spcPts val="0"/>
              </a:spcAft>
              <a:buNone/>
            </a:pPr>
            <a:r>
              <a:rPr lang="en-US" sz="1800" dirty="0">
                <a:effectLst/>
                <a:latin typeface="Times New Roman" panose="02020603050405020304" pitchFamily="18" charset="0"/>
                <a:ea typeface="Times New Roman" panose="02020603050405020304" pitchFamily="18" charset="0"/>
              </a:rPr>
              <a:t> </a:t>
            </a:r>
          </a:p>
          <a:p>
            <a:pPr algn="just" rtl="0"/>
            <a:endParaRPr lang="en-US" b="0" i="0" u="none" strike="noStrike" baseline="0" dirty="0">
              <a:solidFill>
                <a:srgbClr val="0000FF"/>
              </a:solidFill>
              <a:hlinkClick r:id="rId3"/>
            </a:endParaRPr>
          </a:p>
        </p:txBody>
      </p:sp>
      <p:pic>
        <p:nvPicPr>
          <p:cNvPr id="5" name="Picture 4">
            <a:extLst>
              <a:ext uri="{FF2B5EF4-FFF2-40B4-BE49-F238E27FC236}">
                <a16:creationId xmlns:a16="http://schemas.microsoft.com/office/drawing/2014/main" id="{4A03773F-1BF9-441C-9721-5238F0BCC74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1911" y="242594"/>
            <a:ext cx="11706808" cy="6372809"/>
          </a:xfrm>
          <a:prstGeom prst="rect">
            <a:avLst/>
          </a:prstGeom>
        </p:spPr>
      </p:pic>
    </p:spTree>
    <p:extLst>
      <p:ext uri="{BB962C8B-B14F-4D97-AF65-F5344CB8AC3E}">
        <p14:creationId xmlns:p14="http://schemas.microsoft.com/office/powerpoint/2010/main" val="3546924573"/>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A0305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33DBE-24EE-47F3-818E-772F5DFC4CE6}"/>
              </a:ext>
            </a:extLst>
          </p:cNvPr>
          <p:cNvSpPr>
            <a:spLocks noGrp="1"/>
          </p:cNvSpPr>
          <p:nvPr>
            <p:ph type="title"/>
          </p:nvPr>
        </p:nvSpPr>
        <p:spPr>
          <a:xfrm>
            <a:off x="242595" y="242595"/>
            <a:ext cx="11719249" cy="6408462"/>
          </a:xfrm>
          <a:solidFill>
            <a:schemeClr val="accent2">
              <a:lumMod val="20000"/>
              <a:lumOff val="80000"/>
            </a:schemeClr>
          </a:solidFill>
        </p:spPr>
        <p:txBody>
          <a:bodyPr>
            <a:normAutofit/>
          </a:bodyPr>
          <a:lstStyle/>
          <a:p>
            <a:endParaRPr lang="en-US" dirty="0"/>
          </a:p>
        </p:txBody>
      </p:sp>
      <p:pic>
        <p:nvPicPr>
          <p:cNvPr id="4" name="Picture 3">
            <a:extLst>
              <a:ext uri="{FF2B5EF4-FFF2-40B4-BE49-F238E27FC236}">
                <a16:creationId xmlns:a16="http://schemas.microsoft.com/office/drawing/2014/main" id="{207C6B97-5B44-42DD-A5FA-97E6DF2CD46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2596" y="242595"/>
            <a:ext cx="11627826" cy="6408461"/>
          </a:xfrm>
          <a:prstGeom prst="rect">
            <a:avLst/>
          </a:prstGeom>
        </p:spPr>
      </p:pic>
    </p:spTree>
    <p:extLst>
      <p:ext uri="{BB962C8B-B14F-4D97-AF65-F5344CB8AC3E}">
        <p14:creationId xmlns:p14="http://schemas.microsoft.com/office/powerpoint/2010/main" val="97303592"/>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5533D7D-1D80-479D-A76E-CC66E271B5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7839" y="436228"/>
            <a:ext cx="11350304" cy="5964572"/>
          </a:xfrm>
          <a:prstGeom prst="rect">
            <a:avLst/>
          </a:prstGeom>
        </p:spPr>
      </p:pic>
    </p:spTree>
    <p:extLst>
      <p:ext uri="{BB962C8B-B14F-4D97-AF65-F5344CB8AC3E}">
        <p14:creationId xmlns:p14="http://schemas.microsoft.com/office/powerpoint/2010/main" val="1059039816"/>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39FD23F8-BDC5-4119-8ACB-E2D9F9BF6E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7112"/>
            <a:ext cx="12192000" cy="4832059"/>
          </a:xfrm>
          <a:prstGeom prst="rect">
            <a:avLst/>
          </a:prstGeom>
        </p:spPr>
      </p:pic>
      <p:pic>
        <p:nvPicPr>
          <p:cNvPr id="15" name="Picture 14">
            <a:extLst>
              <a:ext uri="{FF2B5EF4-FFF2-40B4-BE49-F238E27FC236}">
                <a16:creationId xmlns:a16="http://schemas.microsoft.com/office/drawing/2014/main" id="{82CD2706-39B0-4481-8BD5-3D5283BEABD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899170"/>
            <a:ext cx="12192000" cy="1958829"/>
          </a:xfrm>
          <a:prstGeom prst="rect">
            <a:avLst/>
          </a:prstGeom>
        </p:spPr>
      </p:pic>
    </p:spTree>
    <p:extLst>
      <p:ext uri="{BB962C8B-B14F-4D97-AF65-F5344CB8AC3E}">
        <p14:creationId xmlns:p14="http://schemas.microsoft.com/office/powerpoint/2010/main" val="2324420174"/>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476B4D7-56BA-4E82-825A-794280E43A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7505" y="385762"/>
            <a:ext cx="11425805" cy="6086475"/>
          </a:xfrm>
          <a:prstGeom prst="rect">
            <a:avLst/>
          </a:prstGeom>
        </p:spPr>
      </p:pic>
    </p:spTree>
    <p:extLst>
      <p:ext uri="{BB962C8B-B14F-4D97-AF65-F5344CB8AC3E}">
        <p14:creationId xmlns:p14="http://schemas.microsoft.com/office/powerpoint/2010/main" val="1328527296"/>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A0305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33DBE-24EE-47F3-818E-772F5DFC4CE6}"/>
              </a:ext>
            </a:extLst>
          </p:cNvPr>
          <p:cNvSpPr>
            <a:spLocks noGrp="1"/>
          </p:cNvSpPr>
          <p:nvPr>
            <p:ph type="title"/>
          </p:nvPr>
        </p:nvSpPr>
        <p:spPr>
          <a:xfrm>
            <a:off x="242595" y="242595"/>
            <a:ext cx="11719249" cy="6408462"/>
          </a:xfrm>
          <a:solidFill>
            <a:schemeClr val="accent2">
              <a:lumMod val="20000"/>
              <a:lumOff val="80000"/>
            </a:schemeClr>
          </a:solidFill>
        </p:spPr>
        <p:txBody>
          <a:bodyPr>
            <a:normAutofit/>
          </a:bodyPr>
          <a:lstStyle/>
          <a:p>
            <a:endParaRPr lang="en-US" dirty="0"/>
          </a:p>
        </p:txBody>
      </p:sp>
      <p:pic>
        <p:nvPicPr>
          <p:cNvPr id="4" name="Picture 3">
            <a:extLst>
              <a:ext uri="{FF2B5EF4-FFF2-40B4-BE49-F238E27FC236}">
                <a16:creationId xmlns:a16="http://schemas.microsoft.com/office/drawing/2014/main" id="{A317ECFA-840E-4E82-ADAD-61D30AF0C4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2595" y="242595"/>
            <a:ext cx="11706809" cy="6408462"/>
          </a:xfrm>
          <a:prstGeom prst="rect">
            <a:avLst/>
          </a:prstGeom>
        </p:spPr>
      </p:pic>
    </p:spTree>
    <p:extLst>
      <p:ext uri="{BB962C8B-B14F-4D97-AF65-F5344CB8AC3E}">
        <p14:creationId xmlns:p14="http://schemas.microsoft.com/office/powerpoint/2010/main" val="3969520971"/>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A0305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33DBE-24EE-47F3-818E-772F5DFC4CE6}"/>
              </a:ext>
            </a:extLst>
          </p:cNvPr>
          <p:cNvSpPr>
            <a:spLocks noGrp="1"/>
          </p:cNvSpPr>
          <p:nvPr>
            <p:ph type="title"/>
          </p:nvPr>
        </p:nvSpPr>
        <p:spPr>
          <a:xfrm>
            <a:off x="242595" y="242595"/>
            <a:ext cx="11719249" cy="6408462"/>
          </a:xfrm>
          <a:solidFill>
            <a:schemeClr val="accent2">
              <a:lumMod val="20000"/>
              <a:lumOff val="80000"/>
            </a:schemeClr>
          </a:solidFill>
        </p:spPr>
        <p:txBody>
          <a:bodyPr>
            <a:normAutofit/>
          </a:bodyPr>
          <a:lstStyle/>
          <a:p>
            <a:endParaRPr lang="en-US" dirty="0"/>
          </a:p>
        </p:txBody>
      </p:sp>
      <p:pic>
        <p:nvPicPr>
          <p:cNvPr id="4" name="Picture 3">
            <a:extLst>
              <a:ext uri="{FF2B5EF4-FFF2-40B4-BE49-F238E27FC236}">
                <a16:creationId xmlns:a16="http://schemas.microsoft.com/office/drawing/2014/main" id="{D231CBAB-7E3B-41C1-AF45-E556A95654C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2595" y="242594"/>
            <a:ext cx="11706810" cy="6408463"/>
          </a:xfrm>
          <a:prstGeom prst="rect">
            <a:avLst/>
          </a:prstGeom>
        </p:spPr>
      </p:pic>
    </p:spTree>
    <p:extLst>
      <p:ext uri="{BB962C8B-B14F-4D97-AF65-F5344CB8AC3E}">
        <p14:creationId xmlns:p14="http://schemas.microsoft.com/office/powerpoint/2010/main" val="3036556276"/>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A0305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33DBE-24EE-47F3-818E-772F5DFC4CE6}"/>
              </a:ext>
            </a:extLst>
          </p:cNvPr>
          <p:cNvSpPr>
            <a:spLocks noGrp="1"/>
          </p:cNvSpPr>
          <p:nvPr>
            <p:ph type="title"/>
          </p:nvPr>
        </p:nvSpPr>
        <p:spPr>
          <a:xfrm>
            <a:off x="242595" y="242595"/>
            <a:ext cx="11719249" cy="6408462"/>
          </a:xfrm>
          <a:solidFill>
            <a:schemeClr val="accent2">
              <a:lumMod val="20000"/>
              <a:lumOff val="80000"/>
            </a:schemeClr>
          </a:solidFill>
        </p:spPr>
        <p:txBody>
          <a:bodyPr>
            <a:normAutofit/>
          </a:bodyPr>
          <a:lstStyle/>
          <a:p>
            <a:endParaRPr lang="en-US" dirty="0"/>
          </a:p>
        </p:txBody>
      </p:sp>
      <p:pic>
        <p:nvPicPr>
          <p:cNvPr id="8" name="Picture 7">
            <a:extLst>
              <a:ext uri="{FF2B5EF4-FFF2-40B4-BE49-F238E27FC236}">
                <a16:creationId xmlns:a16="http://schemas.microsoft.com/office/drawing/2014/main" id="{AC093DDC-A25F-427F-B355-6744229BF3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2595" y="206942"/>
            <a:ext cx="11706809" cy="6444115"/>
          </a:xfrm>
          <a:prstGeom prst="rect">
            <a:avLst/>
          </a:prstGeom>
        </p:spPr>
      </p:pic>
    </p:spTree>
    <p:extLst>
      <p:ext uri="{BB962C8B-B14F-4D97-AF65-F5344CB8AC3E}">
        <p14:creationId xmlns:p14="http://schemas.microsoft.com/office/powerpoint/2010/main" val="2013179842"/>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209800" y="4724400"/>
            <a:ext cx="7772400" cy="1752600"/>
          </a:xfrm>
          <a:prstGeom prst="rect">
            <a:avLst/>
          </a:prstGeom>
          <a:solidFill>
            <a:srgbClr val="3399FF"/>
          </a:solidFill>
          <a:ln w="76200">
            <a:solidFill>
              <a:srgbClr val="B2FF4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a:ea typeface="+mn-ea"/>
                <a:cs typeface="+mn-cs"/>
              </a:rPr>
              <a:t>Can We Really Change God’s Mind?</a:t>
            </a:r>
          </a:p>
        </p:txBody>
      </p:sp>
      <p:grpSp>
        <p:nvGrpSpPr>
          <p:cNvPr id="5" name="Group 4"/>
          <p:cNvGrpSpPr/>
          <p:nvPr/>
        </p:nvGrpSpPr>
        <p:grpSpPr>
          <a:xfrm>
            <a:off x="1905000" y="381000"/>
            <a:ext cx="8382000" cy="4495800"/>
            <a:chOff x="228600" y="228600"/>
            <a:chExt cx="8686800" cy="4800600"/>
          </a:xfrm>
        </p:grpSpPr>
        <p:sp>
          <p:nvSpPr>
            <p:cNvPr id="3" name="Rounded Rectangle 2"/>
            <p:cNvSpPr/>
            <p:nvPr/>
          </p:nvSpPr>
          <p:spPr>
            <a:xfrm>
              <a:off x="228600" y="228600"/>
              <a:ext cx="8686800" cy="4800600"/>
            </a:xfrm>
            <a:prstGeom prst="roundRect">
              <a:avLst>
                <a:gd name="adj" fmla="val 7558"/>
              </a:avLst>
            </a:prstGeom>
            <a:solidFill>
              <a:schemeClr val="bg1"/>
            </a:solidFill>
            <a:ln w="7620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noFill/>
                <a:effectLst/>
                <a:uLnTx/>
                <a:uFillTx/>
                <a:latin typeface="Calibri"/>
                <a:ea typeface="+mn-ea"/>
                <a:cs typeface="+mn-cs"/>
              </a:endParaRPr>
            </a:p>
          </p:txBody>
        </p:sp>
        <p:pic>
          <p:nvPicPr>
            <p:cNvPr id="2" name="Picture 1" descr="Title.jpg"/>
            <p:cNvPicPr>
              <a:picLocks noChangeAspect="1"/>
            </p:cNvPicPr>
            <p:nvPr/>
          </p:nvPicPr>
          <p:blipFill>
            <a:blip r:embed="rId2" cstate="print"/>
            <a:stretch>
              <a:fillRect/>
            </a:stretch>
          </p:blipFill>
          <p:spPr>
            <a:xfrm>
              <a:off x="533400" y="533400"/>
              <a:ext cx="8065155" cy="4191000"/>
            </a:xfrm>
            <a:prstGeom prst="rect">
              <a:avLst/>
            </a:prstGeom>
            <a:ln>
              <a:noFill/>
            </a:ln>
          </p:spPr>
        </p:pic>
      </p:grpSp>
    </p:spTree>
  </p:cSld>
  <p:clrMapOvr>
    <a:masterClrMapping/>
  </p:clrMapOvr>
  <p:transition>
    <p:fad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val 6"/>
          <p:cNvSpPr/>
          <p:nvPr/>
        </p:nvSpPr>
        <p:spPr>
          <a:xfrm>
            <a:off x="3276600" y="685800"/>
            <a:ext cx="5486400" cy="5410200"/>
          </a:xfrm>
          <a:prstGeom prst="ellipse">
            <a:avLst/>
          </a:prstGeom>
          <a:gradFill flip="none" rotWithShape="1">
            <a:gsLst>
              <a:gs pos="0">
                <a:srgbClr val="7030A0">
                  <a:shade val="30000"/>
                  <a:satMod val="115000"/>
                </a:srgbClr>
              </a:gs>
              <a:gs pos="50000">
                <a:srgbClr val="7030A0">
                  <a:shade val="67500"/>
                  <a:satMod val="115000"/>
                </a:srgbClr>
              </a:gs>
              <a:gs pos="100000">
                <a:srgbClr val="7030A0">
                  <a:shade val="100000"/>
                  <a:satMod val="115000"/>
                </a:srgbClr>
              </a:gs>
            </a:gsLst>
            <a:lin ang="0" scaled="1"/>
            <a:tileRect/>
          </a:gradFill>
          <a:ln w="571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TextBox 8"/>
          <p:cNvSpPr txBox="1"/>
          <p:nvPr/>
        </p:nvSpPr>
        <p:spPr>
          <a:xfrm>
            <a:off x="3657600" y="1295400"/>
            <a:ext cx="4648200" cy="1126912"/>
          </a:xfrm>
          <a:prstGeom prst="rect">
            <a:avLst/>
          </a:prstGeom>
          <a:noFill/>
        </p:spPr>
        <p:txBody>
          <a:bodyPr wrap="square" rtlCol="0">
            <a:spAutoFit/>
          </a:bodyPr>
          <a:lstStyle/>
          <a:p>
            <a:pPr marL="1312863" marR="0" lvl="0" indent="0" algn="l" defTabSz="914400" rtl="0" eaLnBrk="1" fontAlgn="auto" latinLnBrk="0" hangingPunct="1">
              <a:lnSpc>
                <a:spcPts val="38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white"/>
                </a:solidFill>
                <a:effectLst/>
                <a:uLnTx/>
                <a:uFill>
                  <a:solidFill>
                    <a:prstClr val="white"/>
                  </a:solidFill>
                </a:uFill>
                <a:latin typeface="Arial" pitchFamily="34" charset="0"/>
                <a:ea typeface="+mn-ea"/>
                <a:cs typeface="Arial" pitchFamily="34" charset="0"/>
              </a:rPr>
              <a:t>the</a:t>
            </a:r>
            <a:endParaRPr kumimoji="0" lang="en-US" sz="4400" b="1" i="1" u="none" strike="noStrike" kern="1200" cap="none" spc="0" normalizeH="0" baseline="0" noProof="0" dirty="0">
              <a:ln>
                <a:noFill/>
              </a:ln>
              <a:solidFill>
                <a:prstClr val="white"/>
              </a:solidFill>
              <a:effectLst/>
              <a:uLnTx/>
              <a:uFill>
                <a:solidFill>
                  <a:prstClr val="white"/>
                </a:solidFill>
              </a:uFill>
              <a:latin typeface="Arial" pitchFamily="34" charset="0"/>
              <a:ea typeface="+mn-ea"/>
              <a:cs typeface="Arial" pitchFamily="34" charset="0"/>
            </a:endParaRPr>
          </a:p>
          <a:p>
            <a:pPr marL="0" marR="0" lvl="0" indent="0" algn="ctr" defTabSz="914400" rtl="0" eaLnBrk="1" fontAlgn="auto" latinLnBrk="0" hangingPunct="1">
              <a:lnSpc>
                <a:spcPts val="3800"/>
              </a:lnSpc>
              <a:spcBef>
                <a:spcPts val="0"/>
              </a:spcBef>
              <a:spcAft>
                <a:spcPts val="0"/>
              </a:spcAft>
              <a:buClrTx/>
              <a:buSzTx/>
              <a:buFontTx/>
              <a:buNone/>
              <a:tabLst/>
              <a:defRPr/>
            </a:pPr>
            <a:r>
              <a:rPr kumimoji="0" lang="en-US" sz="6000" b="1" i="1" u="none" strike="noStrike" kern="1200" cap="none" spc="0" normalizeH="0" baseline="0" noProof="0" dirty="0" err="1">
                <a:ln>
                  <a:noFill/>
                </a:ln>
                <a:solidFill>
                  <a:srgbClr val="B2FF4D"/>
                </a:solidFill>
                <a:effectLst/>
                <a:uLnTx/>
                <a:uFill>
                  <a:solidFill>
                    <a:prstClr val="white"/>
                  </a:solidFill>
                </a:uFill>
                <a:latin typeface="Bookman Old Style" pitchFamily="18" charset="0"/>
                <a:ea typeface="+mn-ea"/>
                <a:cs typeface="+mn-cs"/>
              </a:rPr>
              <a:t>One</a:t>
            </a:r>
            <a:r>
              <a:rPr kumimoji="0" lang="en-US" sz="6000" b="1" i="1" u="none" strike="noStrike" kern="1200" cap="none" spc="0" normalizeH="0" baseline="0" noProof="0" dirty="0" err="1">
                <a:ln>
                  <a:noFill/>
                </a:ln>
                <a:solidFill>
                  <a:srgbClr val="FF9900"/>
                </a:solidFill>
                <a:effectLst/>
                <a:uLnTx/>
                <a:uFill>
                  <a:solidFill>
                    <a:prstClr val="white"/>
                  </a:solidFill>
                </a:uFill>
                <a:latin typeface="Bookman Old Style" pitchFamily="18" charset="0"/>
                <a:ea typeface="+mn-ea"/>
                <a:cs typeface="+mn-cs"/>
              </a:rPr>
              <a:t>God</a:t>
            </a:r>
            <a:endParaRPr kumimoji="0" lang="en-US" sz="6000" b="1" i="1" u="none" strike="noStrike" kern="1200" cap="none" spc="0" normalizeH="0" baseline="0" noProof="0" dirty="0">
              <a:ln>
                <a:noFill/>
              </a:ln>
              <a:solidFill>
                <a:srgbClr val="FF9900"/>
              </a:solidFill>
              <a:effectLst/>
              <a:uLnTx/>
              <a:uFill>
                <a:solidFill>
                  <a:prstClr val="white"/>
                </a:solidFill>
              </a:uFill>
              <a:latin typeface="Bookman Old Style" pitchFamily="18" charset="0"/>
              <a:ea typeface="+mn-ea"/>
              <a:cs typeface="+mn-cs"/>
            </a:endParaRPr>
          </a:p>
        </p:txBody>
      </p:sp>
      <p:sp>
        <p:nvSpPr>
          <p:cNvPr id="10" name="TextBox 9"/>
          <p:cNvSpPr txBox="1"/>
          <p:nvPr/>
        </p:nvSpPr>
        <p:spPr>
          <a:xfrm>
            <a:off x="3581400" y="2590801"/>
            <a:ext cx="4876800" cy="34778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1" u="none" strike="noStrike" kern="1200" cap="all" spc="0" normalizeH="0" baseline="0" noProof="0" dirty="0">
                <a:ln>
                  <a:noFill/>
                </a:ln>
                <a:solidFill>
                  <a:prstClr val="white"/>
                </a:solidFill>
                <a:effectLst/>
                <a:uLnTx/>
                <a:uFillTx/>
                <a:latin typeface="Calibri"/>
                <a:ea typeface="+mn-ea"/>
                <a:cs typeface="+mn-cs"/>
              </a:rPr>
              <a:t>Deuteronomy 4:35, 39</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1" u="none" strike="noStrike" kern="1200" cap="all" spc="0" normalizeH="0" baseline="0" noProof="0" dirty="0">
                <a:ln>
                  <a:noFill/>
                </a:ln>
                <a:solidFill>
                  <a:prstClr val="white"/>
                </a:solidFill>
                <a:effectLst/>
                <a:uLnTx/>
                <a:uFillTx/>
                <a:latin typeface="Calibri"/>
                <a:ea typeface="+mn-ea"/>
                <a:cs typeface="+mn-cs"/>
              </a:rPr>
              <a:t>Deuteronomy 6:4</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1" u="none" strike="noStrike" kern="1200" cap="all" spc="0" normalizeH="0" baseline="0" noProof="0" dirty="0">
                <a:ln>
                  <a:noFill/>
                </a:ln>
                <a:solidFill>
                  <a:prstClr val="white"/>
                </a:solidFill>
                <a:effectLst/>
                <a:uLnTx/>
                <a:uFillTx/>
                <a:latin typeface="Calibri"/>
                <a:ea typeface="+mn-ea"/>
                <a:cs typeface="+mn-cs"/>
              </a:rPr>
              <a:t>1 Kings 8:60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1" u="none" strike="noStrike" kern="1200" cap="all" spc="0" normalizeH="0" baseline="0" noProof="0" dirty="0">
                <a:ln>
                  <a:noFill/>
                </a:ln>
                <a:solidFill>
                  <a:prstClr val="white"/>
                </a:solidFill>
                <a:effectLst/>
                <a:uLnTx/>
                <a:uFillTx/>
                <a:latin typeface="Calibri"/>
                <a:ea typeface="+mn-ea"/>
                <a:cs typeface="+mn-cs"/>
              </a:rPr>
              <a:t>1 Chronicles 17:20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1" u="none" strike="noStrike" kern="1200" cap="all" spc="0" normalizeH="0" baseline="0" noProof="0" dirty="0">
                <a:ln>
                  <a:noFill/>
                </a:ln>
                <a:solidFill>
                  <a:prstClr val="white"/>
                </a:solidFill>
                <a:effectLst/>
                <a:uLnTx/>
                <a:uFillTx/>
                <a:latin typeface="Calibri"/>
                <a:ea typeface="+mn-ea"/>
                <a:cs typeface="+mn-cs"/>
              </a:rPr>
              <a:t>Isaiah 43:11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1" u="none" strike="noStrike" kern="1200" cap="all" spc="0" normalizeH="0" baseline="0" noProof="0" dirty="0">
                <a:ln>
                  <a:noFill/>
                </a:ln>
                <a:solidFill>
                  <a:prstClr val="white"/>
                </a:solidFill>
                <a:effectLst/>
                <a:uLnTx/>
                <a:uFillTx/>
                <a:latin typeface="Calibri"/>
                <a:ea typeface="+mn-ea"/>
                <a:cs typeface="+mn-cs"/>
              </a:rPr>
              <a:t>Zechariah 14:9</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1" u="none" strike="noStrike" kern="1200" cap="all" spc="0" normalizeH="0" baseline="0" noProof="0" dirty="0">
                <a:ln>
                  <a:noFill/>
                </a:ln>
                <a:solidFill>
                  <a:prstClr val="white"/>
                </a:solidFill>
                <a:effectLst/>
                <a:uLnTx/>
                <a:uFillTx/>
                <a:latin typeface="Calibri"/>
                <a:ea typeface="+mn-ea"/>
                <a:cs typeface="+mn-cs"/>
              </a:rPr>
              <a:t>Galatians 3:20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1" u="none" strike="noStrike" kern="1200" cap="all" spc="0" normalizeH="0" baseline="0" noProof="0" dirty="0">
                <a:ln>
                  <a:noFill/>
                </a:ln>
                <a:solidFill>
                  <a:prstClr val="white"/>
                </a:solidFill>
                <a:effectLst/>
                <a:uLnTx/>
                <a:uFillTx/>
                <a:latin typeface="Calibri"/>
                <a:ea typeface="+mn-ea"/>
                <a:cs typeface="+mn-cs"/>
              </a:rPr>
              <a:t>James. 2:19</a:t>
            </a:r>
            <a:endParaRPr kumimoji="0" lang="en-US" sz="2200" b="0" i="1"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1" u="none" strike="noStrike" kern="1200" cap="none" spc="0" normalizeH="0" baseline="0" noProof="0" dirty="0">
                <a:ln>
                  <a:noFill/>
                </a:ln>
                <a:solidFill>
                  <a:prstClr val="white"/>
                </a:solidFill>
                <a:effectLst/>
                <a:uLnTx/>
                <a:uFillTx/>
                <a:latin typeface="Calibri"/>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200" b="0" i="1"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32843386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528"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ppt_x</p:attrName>
                                        </p:attrNameLst>
                                      </p:cBhvr>
                                      <p:tavLst>
                                        <p:tav tm="0">
                                          <p:val>
                                            <p:fltVal val="0.5"/>
                                          </p:val>
                                        </p:tav>
                                        <p:tav tm="100000">
                                          <p:val>
                                            <p:strVal val="#ppt_x"/>
                                          </p:val>
                                        </p:tav>
                                      </p:tavLst>
                                    </p:anim>
                                    <p:anim calcmode="lin" valueType="num">
                                      <p:cBhvr>
                                        <p:cTn id="10" dur="1000" fill="hold"/>
                                        <p:tgtEl>
                                          <p:spTgt spid="7"/>
                                        </p:tgtEl>
                                        <p:attrNameLst>
                                          <p:attrName>ppt_y</p:attrName>
                                        </p:attrNameLst>
                                      </p:cBhvr>
                                      <p:tavLst>
                                        <p:tav tm="0">
                                          <p:val>
                                            <p:fltVal val="0.5"/>
                                          </p:val>
                                        </p:tav>
                                        <p:tav tm="100000">
                                          <p:val>
                                            <p:strVal val="#ppt_y"/>
                                          </p:val>
                                        </p:tav>
                                      </p:tavLst>
                                    </p:anim>
                                  </p:childTnLst>
                                </p:cTn>
                              </p:par>
                            </p:childTnLst>
                          </p:cTn>
                        </p:par>
                        <p:par>
                          <p:cTn id="11" fill="hold">
                            <p:stCondLst>
                              <p:cond delay="1000"/>
                            </p:stCondLst>
                            <p:childTnLst>
                              <p:par>
                                <p:cTn id="12" presetID="23" presetClass="entr" presetSubtype="288" fill="hold" grpId="0" nodeType="afterEffect">
                                  <p:stCondLst>
                                    <p:cond delay="500"/>
                                  </p:stCondLst>
                                  <p:childTnLst>
                                    <p:set>
                                      <p:cBhvr>
                                        <p:cTn id="13" dur="1" fill="hold">
                                          <p:stCondLst>
                                            <p:cond delay="0"/>
                                          </p:stCondLst>
                                        </p:cTn>
                                        <p:tgtEl>
                                          <p:spTgt spid="9"/>
                                        </p:tgtEl>
                                        <p:attrNameLst>
                                          <p:attrName>style.visibility</p:attrName>
                                        </p:attrNameLst>
                                      </p:cBhvr>
                                      <p:to>
                                        <p:strVal val="visible"/>
                                      </p:to>
                                    </p:set>
                                    <p:anim calcmode="lin" valueType="num">
                                      <p:cBhvr>
                                        <p:cTn id="14" dur="1000" fill="hold"/>
                                        <p:tgtEl>
                                          <p:spTgt spid="9"/>
                                        </p:tgtEl>
                                        <p:attrNameLst>
                                          <p:attrName>ppt_w</p:attrName>
                                        </p:attrNameLst>
                                      </p:cBhvr>
                                      <p:tavLst>
                                        <p:tav tm="0">
                                          <p:val>
                                            <p:strVal val="4/3*#ppt_w"/>
                                          </p:val>
                                        </p:tav>
                                        <p:tav tm="100000">
                                          <p:val>
                                            <p:strVal val="#ppt_w"/>
                                          </p:val>
                                        </p:tav>
                                      </p:tavLst>
                                    </p:anim>
                                    <p:anim calcmode="lin" valueType="num">
                                      <p:cBhvr>
                                        <p:cTn id="15" dur="1000" fill="hold"/>
                                        <p:tgtEl>
                                          <p:spTgt spid="9"/>
                                        </p:tgtEl>
                                        <p:attrNameLst>
                                          <p:attrName>ppt_h</p:attrName>
                                        </p:attrNameLst>
                                      </p:cBhvr>
                                      <p:tavLst>
                                        <p:tav tm="0">
                                          <p:val>
                                            <p:strVal val="4/3*#ppt_h"/>
                                          </p:val>
                                        </p:tav>
                                        <p:tav tm="100000">
                                          <p:val>
                                            <p:strVal val="#ppt_h"/>
                                          </p:val>
                                        </p:tav>
                                      </p:tavLst>
                                    </p:anim>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xit" presetSubtype="2" fill="hold" grpId="1" nodeType="clickEffect">
                                  <p:stCondLst>
                                    <p:cond delay="0"/>
                                  </p:stCondLst>
                                  <p:childTnLst>
                                    <p:anim calcmode="lin" valueType="num">
                                      <p:cBhvr additive="base">
                                        <p:cTn id="24" dur="500"/>
                                        <p:tgtEl>
                                          <p:spTgt spid="9"/>
                                        </p:tgtEl>
                                        <p:attrNameLst>
                                          <p:attrName>ppt_x</p:attrName>
                                        </p:attrNameLst>
                                      </p:cBhvr>
                                      <p:tavLst>
                                        <p:tav tm="0">
                                          <p:val>
                                            <p:strVal val="ppt_x"/>
                                          </p:val>
                                        </p:tav>
                                        <p:tav tm="100000">
                                          <p:val>
                                            <p:strVal val="1+ppt_w/2"/>
                                          </p:val>
                                        </p:tav>
                                      </p:tavLst>
                                    </p:anim>
                                    <p:anim calcmode="lin" valueType="num">
                                      <p:cBhvr additive="base">
                                        <p:cTn id="25" dur="500"/>
                                        <p:tgtEl>
                                          <p:spTgt spid="9"/>
                                        </p:tgtEl>
                                        <p:attrNameLst>
                                          <p:attrName>ppt_y</p:attrName>
                                        </p:attrNameLst>
                                      </p:cBhvr>
                                      <p:tavLst>
                                        <p:tav tm="0">
                                          <p:val>
                                            <p:strVal val="ppt_y"/>
                                          </p:val>
                                        </p:tav>
                                        <p:tav tm="100000">
                                          <p:val>
                                            <p:strVal val="ppt_y"/>
                                          </p:val>
                                        </p:tav>
                                      </p:tavLst>
                                    </p:anim>
                                    <p:set>
                                      <p:cBhvr>
                                        <p:cTn id="26" dur="1" fill="hold">
                                          <p:stCondLst>
                                            <p:cond delay="499"/>
                                          </p:stCondLst>
                                        </p:cTn>
                                        <p:tgtEl>
                                          <p:spTgt spid="9"/>
                                        </p:tgtEl>
                                        <p:attrNameLst>
                                          <p:attrName>style.visibility</p:attrName>
                                        </p:attrNameLst>
                                      </p:cBhvr>
                                      <p:to>
                                        <p:strVal val="hidden"/>
                                      </p:to>
                                    </p:set>
                                  </p:childTnLst>
                                </p:cTn>
                              </p:par>
                              <p:par>
                                <p:cTn id="27" presetID="53" presetClass="exit" presetSubtype="0" fill="hold" grpId="1" nodeType="withEffect">
                                  <p:stCondLst>
                                    <p:cond delay="0"/>
                                  </p:stCondLst>
                                  <p:childTnLst>
                                    <p:anim calcmode="lin" valueType="num">
                                      <p:cBhvr>
                                        <p:cTn id="28" dur="500"/>
                                        <p:tgtEl>
                                          <p:spTgt spid="10"/>
                                        </p:tgtEl>
                                        <p:attrNameLst>
                                          <p:attrName>ppt_w</p:attrName>
                                        </p:attrNameLst>
                                      </p:cBhvr>
                                      <p:tavLst>
                                        <p:tav tm="0">
                                          <p:val>
                                            <p:strVal val="ppt_w"/>
                                          </p:val>
                                        </p:tav>
                                        <p:tav tm="100000">
                                          <p:val>
                                            <p:fltVal val="0"/>
                                          </p:val>
                                        </p:tav>
                                      </p:tavLst>
                                    </p:anim>
                                    <p:anim calcmode="lin" valueType="num">
                                      <p:cBhvr>
                                        <p:cTn id="29" dur="500"/>
                                        <p:tgtEl>
                                          <p:spTgt spid="10"/>
                                        </p:tgtEl>
                                        <p:attrNameLst>
                                          <p:attrName>ppt_h</p:attrName>
                                        </p:attrNameLst>
                                      </p:cBhvr>
                                      <p:tavLst>
                                        <p:tav tm="0">
                                          <p:val>
                                            <p:strVal val="ppt_h"/>
                                          </p:val>
                                        </p:tav>
                                        <p:tav tm="100000">
                                          <p:val>
                                            <p:fltVal val="0"/>
                                          </p:val>
                                        </p:tav>
                                      </p:tavLst>
                                    </p:anim>
                                    <p:animEffect transition="out" filter="fade">
                                      <p:cBhvr>
                                        <p:cTn id="30" dur="500"/>
                                        <p:tgtEl>
                                          <p:spTgt spid="10"/>
                                        </p:tgtEl>
                                      </p:cBhvr>
                                    </p:animEffect>
                                    <p:set>
                                      <p:cBhvr>
                                        <p:cTn id="31"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p:bldP spid="9" grpId="1"/>
      <p:bldP spid="10" grpId="0"/>
      <p:bldP spid="10" grpId="1"/>
    </p:bldLst>
  </p:timing>
</p:sld>
</file>

<file path=ppt/slides/slide4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lnSpcReduction="10000"/>
          </a:bodyPr>
          <a:lstStyle/>
          <a:p>
            <a:r>
              <a:rPr lang="en-US" dirty="0"/>
              <a:t>God is </a:t>
            </a:r>
            <a:r>
              <a:rPr lang="en-US" i="1" dirty="0">
                <a:solidFill>
                  <a:srgbClr val="3399FF"/>
                </a:solidFill>
                <a:latin typeface="Bookman Old Style" pitchFamily="18" charset="0"/>
                <a:cs typeface="Times New Roman" pitchFamily="18" charset="0"/>
              </a:rPr>
              <a:t>omniscient</a:t>
            </a:r>
            <a:r>
              <a:rPr lang="en-US" dirty="0"/>
              <a:t> </a:t>
            </a:r>
            <a:br>
              <a:rPr lang="en-US" dirty="0"/>
            </a:br>
            <a:r>
              <a:rPr lang="en-US" sz="2600" b="0" i="1" dirty="0"/>
              <a:t>(1 Jn. 3:20; Heb. 4:12-13; Ps. 139-1:24; Matt. 10:29-30)</a:t>
            </a:r>
            <a:endParaRPr lang="en-US" b="0" i="1" dirty="0"/>
          </a:p>
          <a:p>
            <a:r>
              <a:rPr lang="en-US" dirty="0"/>
              <a:t>God does </a:t>
            </a:r>
            <a:r>
              <a:rPr lang="en-US" i="1" dirty="0">
                <a:solidFill>
                  <a:srgbClr val="3399FF"/>
                </a:solidFill>
                <a:latin typeface="Bookman Old Style" pitchFamily="18" charset="0"/>
                <a:cs typeface="Times New Roman" pitchFamily="18" charset="0"/>
              </a:rPr>
              <a:t>not</a:t>
            </a:r>
            <a:r>
              <a:rPr lang="en-US" dirty="0"/>
              <a:t> change </a:t>
            </a:r>
            <a:br>
              <a:rPr lang="en-US" dirty="0"/>
            </a:br>
            <a:r>
              <a:rPr lang="en-US" sz="2600" b="0" i="1" dirty="0"/>
              <a:t>(Ps. 7:11; Mal. 3:6; Num. 23:19; 1 Sam. 15:29; Is. 46:9-11; Ez. 24:14; </a:t>
            </a:r>
            <a:r>
              <a:rPr lang="en-US" sz="2600" b="0" i="1" dirty="0" err="1"/>
              <a:t>Jms</a:t>
            </a:r>
            <a:r>
              <a:rPr lang="en-US" sz="2600" b="0" i="1" dirty="0"/>
              <a:t>. 1:17)</a:t>
            </a:r>
            <a:endParaRPr lang="en-US" b="0" i="1" dirty="0"/>
          </a:p>
          <a:p>
            <a:r>
              <a:rPr lang="en-US" dirty="0"/>
              <a:t>God </a:t>
            </a:r>
            <a:r>
              <a:rPr lang="en-US" i="1" dirty="0">
                <a:solidFill>
                  <a:srgbClr val="3399FF"/>
                </a:solidFill>
                <a:latin typeface="Bookman Old Style" pitchFamily="18" charset="0"/>
                <a:cs typeface="Times New Roman" pitchFamily="18" charset="0"/>
              </a:rPr>
              <a:t>changed</a:t>
            </a:r>
            <a:r>
              <a:rPr lang="en-US" dirty="0"/>
              <a:t> or </a:t>
            </a:r>
            <a:r>
              <a:rPr lang="en-US" i="1" dirty="0">
                <a:solidFill>
                  <a:srgbClr val="3399FF"/>
                </a:solidFill>
                <a:latin typeface="Bookman Old Style" pitchFamily="18" charset="0"/>
                <a:cs typeface="Times New Roman" pitchFamily="18" charset="0"/>
              </a:rPr>
              <a:t>repented</a:t>
            </a:r>
            <a:r>
              <a:rPr lang="en-US" dirty="0"/>
              <a:t> in the past </a:t>
            </a:r>
            <a:br>
              <a:rPr lang="en-US" dirty="0"/>
            </a:br>
            <a:r>
              <a:rPr lang="en-US" sz="2600" b="0" i="1" dirty="0"/>
              <a:t>(Gen. 6:6-7; Ex. 32:14; Jonah 3:10)</a:t>
            </a:r>
            <a:endParaRPr lang="en-US" b="0" i="1" dirty="0"/>
          </a:p>
          <a:p>
            <a:r>
              <a:rPr lang="en-US" dirty="0"/>
              <a:t>Faithful </a:t>
            </a:r>
            <a:r>
              <a:rPr lang="en-US" i="1" dirty="0">
                <a:solidFill>
                  <a:srgbClr val="3399FF"/>
                </a:solidFill>
                <a:latin typeface="Bookman Old Style" pitchFamily="18" charset="0"/>
                <a:cs typeface="Times New Roman" pitchFamily="18" charset="0"/>
              </a:rPr>
              <a:t>prayers</a:t>
            </a:r>
            <a:r>
              <a:rPr lang="en-US" dirty="0"/>
              <a:t> can make a difference </a:t>
            </a:r>
            <a:br>
              <a:rPr lang="en-US" dirty="0"/>
            </a:br>
            <a:r>
              <a:rPr lang="en-US" sz="2600" b="0" i="1" dirty="0"/>
              <a:t>(</a:t>
            </a:r>
            <a:r>
              <a:rPr lang="en-US" sz="2600" b="0" i="1" dirty="0" err="1"/>
              <a:t>Jms</a:t>
            </a:r>
            <a:r>
              <a:rPr lang="en-US" sz="2600" b="0" i="1" dirty="0"/>
              <a:t>. 5:16; 1 Pt. 3:10-12; Jn. 15:29; Phi. 1:4; </a:t>
            </a:r>
            <a:br>
              <a:rPr lang="en-US" sz="2600" b="0" i="1" dirty="0"/>
            </a:br>
            <a:r>
              <a:rPr lang="en-US" sz="2600" b="0" i="1" dirty="0"/>
              <a:t>1 </a:t>
            </a:r>
            <a:r>
              <a:rPr lang="en-US" sz="2600" b="0" i="1" dirty="0" err="1"/>
              <a:t>Ths</a:t>
            </a:r>
            <a:r>
              <a:rPr lang="en-US" sz="2600" b="0" i="1" dirty="0"/>
              <a:t>. 5:17; Eph. 6:18; </a:t>
            </a:r>
            <a:r>
              <a:rPr lang="en-US" sz="2600" b="0" i="1" dirty="0" err="1"/>
              <a:t>Lk</a:t>
            </a:r>
            <a:r>
              <a:rPr lang="en-US" sz="2600" b="0" i="1" dirty="0"/>
              <a:t>. 2:37, 18:6-8)</a:t>
            </a:r>
            <a:endParaRPr lang="en-US" b="0" i="1" dirty="0"/>
          </a:p>
        </p:txBody>
      </p:sp>
      <p:sp>
        <p:nvSpPr>
          <p:cNvPr id="3" name="Title 2"/>
          <p:cNvSpPr>
            <a:spLocks noGrp="1"/>
          </p:cNvSpPr>
          <p:nvPr>
            <p:ph type="title"/>
          </p:nvPr>
        </p:nvSpPr>
        <p:spPr/>
        <p:txBody>
          <a:bodyPr/>
          <a:lstStyle/>
          <a:p>
            <a:r>
              <a:rPr lang="en-US"/>
              <a:t>Understanding the Dilemma</a:t>
            </a:r>
            <a:endParaRPr lang="en-US" dirty="0"/>
          </a:p>
        </p:txBody>
      </p:sp>
      <p:grpSp>
        <p:nvGrpSpPr>
          <p:cNvPr id="4" name="Group 3"/>
          <p:cNvGrpSpPr>
            <a:grpSpLocks noChangeAspect="1"/>
          </p:cNvGrpSpPr>
          <p:nvPr/>
        </p:nvGrpSpPr>
        <p:grpSpPr>
          <a:xfrm>
            <a:off x="9220200" y="4038600"/>
            <a:ext cx="1447800" cy="2774950"/>
            <a:chOff x="7543800" y="3657600"/>
            <a:chExt cx="1600200" cy="3200400"/>
          </a:xfrm>
          <a:effectLst>
            <a:outerShdw blurRad="50800" dist="38100" dir="18900000" algn="bl" rotWithShape="0">
              <a:prstClr val="black">
                <a:alpha val="40000"/>
              </a:prstClr>
            </a:outerShdw>
          </a:effectLst>
        </p:grpSpPr>
        <p:pic>
          <p:nvPicPr>
            <p:cNvPr id="5" name="Picture 2" descr="C:\Users\John\Dropbox\Dalraida\QuestionsAboutGod\orange man thinking question.jpg"/>
            <p:cNvPicPr>
              <a:picLocks noChangeAspect="1" noChangeArrowheads="1"/>
            </p:cNvPicPr>
            <p:nvPr/>
          </p:nvPicPr>
          <p:blipFill>
            <a:blip r:embed="rId2" cstate="print">
              <a:clrChange>
                <a:clrFrom>
                  <a:srgbClr val="FEFEFE"/>
                </a:clrFrom>
                <a:clrTo>
                  <a:srgbClr val="FEFEFE">
                    <a:alpha val="0"/>
                  </a:srgbClr>
                </a:clrTo>
              </a:clrChange>
            </a:blip>
            <a:srcRect l="24190" t="37976" r="27431"/>
            <a:stretch>
              <a:fillRect/>
            </a:stretch>
          </p:blipFill>
          <p:spPr bwMode="auto">
            <a:xfrm>
              <a:off x="7543800" y="4800600"/>
              <a:ext cx="1600200" cy="2057400"/>
            </a:xfrm>
            <a:prstGeom prst="rect">
              <a:avLst/>
            </a:prstGeom>
            <a:noFill/>
          </p:spPr>
        </p:pic>
        <p:pic>
          <p:nvPicPr>
            <p:cNvPr id="6" name="Picture 2" descr="C:\Users\John\Dropbox\Dalraida\QuestionsAboutGod\orange man thinking question.jpg"/>
            <p:cNvPicPr>
              <a:picLocks noChangeAspect="1" noChangeArrowheads="1"/>
            </p:cNvPicPr>
            <p:nvPr/>
          </p:nvPicPr>
          <p:blipFill>
            <a:blip r:embed="rId2" cstate="print">
              <a:clrChange>
                <a:clrFrom>
                  <a:srgbClr val="FEFEFE"/>
                </a:clrFrom>
                <a:clrTo>
                  <a:srgbClr val="FEFEFE">
                    <a:alpha val="0"/>
                  </a:srgbClr>
                </a:clrTo>
              </a:clrChange>
            </a:blip>
            <a:srcRect l="24190" r="27431" b="62024"/>
            <a:stretch>
              <a:fillRect/>
            </a:stretch>
          </p:blipFill>
          <p:spPr bwMode="auto">
            <a:xfrm>
              <a:off x="7772400" y="3657600"/>
              <a:ext cx="1066800" cy="1259681"/>
            </a:xfrm>
            <a:prstGeom prst="rect">
              <a:avLst/>
            </a:prstGeom>
            <a:noFill/>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ppt_x</p:attrName>
                                        </p:attrNameLst>
                                      </p:cBhvr>
                                      <p:tavLst>
                                        <p:tav tm="0">
                                          <p:val>
                                            <p:strVal val="#ppt_x-#ppt_w/2"/>
                                          </p:val>
                                        </p:tav>
                                        <p:tav tm="100000">
                                          <p:val>
                                            <p:strVal val="#ppt_x"/>
                                          </p:val>
                                        </p:tav>
                                      </p:tavLst>
                                    </p:anim>
                                    <p:anim calcmode="lin" valueType="num">
                                      <p:cBhvr>
                                        <p:cTn id="8" dur="500" fill="hold"/>
                                        <p:tgtEl>
                                          <p:spTgt spid="3"/>
                                        </p:tgtEl>
                                        <p:attrNameLst>
                                          <p:attrName>ppt_y</p:attrName>
                                        </p:attrNameLst>
                                      </p:cBhvr>
                                      <p:tavLst>
                                        <p:tav tm="0">
                                          <p:val>
                                            <p:strVal val="#ppt_y"/>
                                          </p:val>
                                        </p:tav>
                                        <p:tav tm="100000">
                                          <p:val>
                                            <p:strVal val="#ppt_y"/>
                                          </p:val>
                                        </p:tav>
                                      </p:tavLst>
                                    </p:anim>
                                    <p:anim calcmode="lin" valueType="num">
                                      <p:cBhvr>
                                        <p:cTn id="9" dur="500" fill="hold"/>
                                        <p:tgtEl>
                                          <p:spTgt spid="3"/>
                                        </p:tgtEl>
                                        <p:attrNameLst>
                                          <p:attrName>ppt_w</p:attrName>
                                        </p:attrNameLst>
                                      </p:cBhvr>
                                      <p:tavLst>
                                        <p:tav tm="0">
                                          <p:val>
                                            <p:fltVal val="0"/>
                                          </p:val>
                                        </p:tav>
                                        <p:tav tm="100000">
                                          <p:val>
                                            <p:strVal val="#ppt_w"/>
                                          </p:val>
                                        </p:tav>
                                      </p:tavLst>
                                    </p:anim>
                                    <p:anim calcmode="lin" valueType="num">
                                      <p:cBhvr>
                                        <p:cTn id="10" dur="500" fill="hold"/>
                                        <p:tgtEl>
                                          <p:spTgt spid="3"/>
                                        </p:tgtEl>
                                        <p:attrNameLst>
                                          <p:attrName>ppt_h</p:attrName>
                                        </p:attrNameLst>
                                      </p:cBhvr>
                                      <p:tavLst>
                                        <p:tav tm="0">
                                          <p:val>
                                            <p:strVal val="#ppt_h"/>
                                          </p:val>
                                        </p:tav>
                                        <p:tav tm="100000">
                                          <p:val>
                                            <p:strVal val="#ppt_h"/>
                                          </p:val>
                                        </p:tav>
                                      </p:tavLst>
                                    </p:anim>
                                  </p:childTnLst>
                                </p:cTn>
                              </p:par>
                            </p:childTnLst>
                          </p:cTn>
                        </p:par>
                        <p:par>
                          <p:cTn id="11" fill="hold">
                            <p:stCondLst>
                              <p:cond delay="500"/>
                            </p:stCondLst>
                            <p:childTnLst>
                              <p:par>
                                <p:cTn id="12" presetID="17" presetClass="entr" presetSubtype="1" fill="hold" grpId="0" nodeType="afterEffect">
                                  <p:stCondLst>
                                    <p:cond delay="0"/>
                                  </p:stCondLst>
                                  <p:childTnLst>
                                    <p:set>
                                      <p:cBhvr>
                                        <p:cTn id="13" dur="1" fill="hold">
                                          <p:stCondLst>
                                            <p:cond delay="0"/>
                                          </p:stCondLst>
                                        </p:cTn>
                                        <p:tgtEl>
                                          <p:spTgt spid="2">
                                            <p:bg/>
                                          </p:spTgt>
                                        </p:tgtEl>
                                        <p:attrNameLst>
                                          <p:attrName>style.visibility</p:attrName>
                                        </p:attrNameLst>
                                      </p:cBhvr>
                                      <p:to>
                                        <p:strVal val="visible"/>
                                      </p:to>
                                    </p:set>
                                    <p:anim calcmode="lin" valueType="num">
                                      <p:cBhvr>
                                        <p:cTn id="14" dur="500" fill="hold"/>
                                        <p:tgtEl>
                                          <p:spTgt spid="2">
                                            <p:bg/>
                                          </p:spTgt>
                                        </p:tgtEl>
                                        <p:attrNameLst>
                                          <p:attrName>ppt_x</p:attrName>
                                        </p:attrNameLst>
                                      </p:cBhvr>
                                      <p:tavLst>
                                        <p:tav tm="0">
                                          <p:val>
                                            <p:strVal val="#ppt_x"/>
                                          </p:val>
                                        </p:tav>
                                        <p:tav tm="100000">
                                          <p:val>
                                            <p:strVal val="#ppt_x"/>
                                          </p:val>
                                        </p:tav>
                                      </p:tavLst>
                                    </p:anim>
                                    <p:anim calcmode="lin" valueType="num">
                                      <p:cBhvr>
                                        <p:cTn id="15" dur="500" fill="hold"/>
                                        <p:tgtEl>
                                          <p:spTgt spid="2">
                                            <p:bg/>
                                          </p:spTgt>
                                        </p:tgtEl>
                                        <p:attrNameLst>
                                          <p:attrName>ppt_y</p:attrName>
                                        </p:attrNameLst>
                                      </p:cBhvr>
                                      <p:tavLst>
                                        <p:tav tm="0">
                                          <p:val>
                                            <p:strVal val="#ppt_y-#ppt_h/2"/>
                                          </p:val>
                                        </p:tav>
                                        <p:tav tm="100000">
                                          <p:val>
                                            <p:strVal val="#ppt_y"/>
                                          </p:val>
                                        </p:tav>
                                      </p:tavLst>
                                    </p:anim>
                                    <p:anim calcmode="lin" valueType="num">
                                      <p:cBhvr>
                                        <p:cTn id="16" dur="500" fill="hold"/>
                                        <p:tgtEl>
                                          <p:spTgt spid="2">
                                            <p:bg/>
                                          </p:spTgt>
                                        </p:tgtEl>
                                        <p:attrNameLst>
                                          <p:attrName>ppt_w</p:attrName>
                                        </p:attrNameLst>
                                      </p:cBhvr>
                                      <p:tavLst>
                                        <p:tav tm="0">
                                          <p:val>
                                            <p:strVal val="#ppt_w"/>
                                          </p:val>
                                        </p:tav>
                                        <p:tav tm="100000">
                                          <p:val>
                                            <p:strVal val="#ppt_w"/>
                                          </p:val>
                                        </p:tav>
                                      </p:tavLst>
                                    </p:anim>
                                    <p:anim calcmode="lin" valueType="num">
                                      <p:cBhvr>
                                        <p:cTn id="17" dur="500" fill="hold"/>
                                        <p:tgtEl>
                                          <p:spTgt spid="2">
                                            <p:bg/>
                                          </p:spTgt>
                                        </p:tgtEl>
                                        <p:attrNameLst>
                                          <p:attrName>ppt_h</p:attrName>
                                        </p:attrNameLst>
                                      </p:cBhvr>
                                      <p:tavLst>
                                        <p:tav tm="0">
                                          <p:val>
                                            <p:fltVal val="0"/>
                                          </p:val>
                                        </p:tav>
                                        <p:tav tm="100000">
                                          <p:val>
                                            <p:strVal val="#ppt_h"/>
                                          </p:val>
                                        </p:tav>
                                      </p:tavLst>
                                    </p:anim>
                                  </p:childTnLst>
                                </p:cTn>
                              </p:par>
                            </p:childTnLst>
                          </p:cTn>
                        </p:par>
                        <p:par>
                          <p:cTn id="18" fill="hold">
                            <p:stCondLst>
                              <p:cond delay="1000"/>
                            </p:stCondLst>
                            <p:childTnLst>
                              <p:par>
                                <p:cTn id="19" presetID="10" presetClass="entr" presetSubtype="0" fill="hold" nodeType="after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500"/>
                                        <p:tgtEl>
                                          <p:spTgt spid="4"/>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2">
                                            <p:txEl>
                                              <p:pRg st="0" end="0"/>
                                            </p:txEl>
                                          </p:spTgt>
                                        </p:tgtEl>
                                        <p:attrNameLst>
                                          <p:attrName>style.visibility</p:attrName>
                                        </p:attrNameLst>
                                      </p:cBhvr>
                                      <p:to>
                                        <p:strVal val="visible"/>
                                      </p:to>
                                    </p:set>
                                    <p:animEffect transition="in" filter="fade">
                                      <p:cBhvr>
                                        <p:cTn id="26" dur="500"/>
                                        <p:tgtEl>
                                          <p:spTgt spid="2">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2">
                                            <p:txEl>
                                              <p:pRg st="1" end="1"/>
                                            </p:txEl>
                                          </p:spTgt>
                                        </p:tgtEl>
                                        <p:attrNameLst>
                                          <p:attrName>style.visibility</p:attrName>
                                        </p:attrNameLst>
                                      </p:cBhvr>
                                      <p:to>
                                        <p:strVal val="visible"/>
                                      </p:to>
                                    </p:set>
                                    <p:animEffect transition="in" filter="fade">
                                      <p:cBhvr>
                                        <p:cTn id="31" dur="500"/>
                                        <p:tgtEl>
                                          <p:spTgt spid="2">
                                            <p:txEl>
                                              <p:pRg st="1" end="1"/>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2">
                                            <p:txEl>
                                              <p:pRg st="2" end="2"/>
                                            </p:txEl>
                                          </p:spTgt>
                                        </p:tgtEl>
                                        <p:attrNameLst>
                                          <p:attrName>style.visibility</p:attrName>
                                        </p:attrNameLst>
                                      </p:cBhvr>
                                      <p:to>
                                        <p:strVal val="visible"/>
                                      </p:to>
                                    </p:set>
                                    <p:animEffect transition="in" filter="fade">
                                      <p:cBhvr>
                                        <p:cTn id="36" dur="500"/>
                                        <p:tgtEl>
                                          <p:spTgt spid="2">
                                            <p:txEl>
                                              <p:pRg st="2" end="2"/>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2">
                                            <p:txEl>
                                              <p:pRg st="3" end="3"/>
                                            </p:txEl>
                                          </p:spTgt>
                                        </p:tgtEl>
                                        <p:attrNameLst>
                                          <p:attrName>style.visibility</p:attrName>
                                        </p:attrNameLst>
                                      </p:cBhvr>
                                      <p:to>
                                        <p:strVal val="visible"/>
                                      </p:to>
                                    </p:set>
                                    <p:animEffect transition="in" filter="fade">
                                      <p:cBhvr>
                                        <p:cTn id="41"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P spid="3" grpId="0" animBg="1"/>
    </p:bldLst>
  </p:timing>
</p:sld>
</file>

<file path=ppt/slides/slide4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US" dirty="0"/>
              <a:t>Human attempts to explain God’s actions </a:t>
            </a:r>
            <a:r>
              <a:rPr lang="en-US" sz="2800" b="0" i="1" dirty="0"/>
              <a:t>(not literal)</a:t>
            </a:r>
            <a:endParaRPr lang="en-US" b="0" i="1" dirty="0"/>
          </a:p>
          <a:p>
            <a:r>
              <a:rPr lang="en-US" i="1" dirty="0"/>
              <a:t>Change</a:t>
            </a:r>
            <a:r>
              <a:rPr lang="en-US" dirty="0"/>
              <a:t>?...</a:t>
            </a:r>
          </a:p>
          <a:p>
            <a:pPr>
              <a:buNone/>
            </a:pPr>
            <a:r>
              <a:rPr lang="en-US" dirty="0"/>
              <a:t>		…</a:t>
            </a:r>
            <a:r>
              <a:rPr lang="en-US" i="1" dirty="0"/>
              <a:t>not a change if God already knows 	what He is going to do</a:t>
            </a:r>
            <a:r>
              <a:rPr lang="en-US" dirty="0"/>
              <a:t>! </a:t>
            </a:r>
            <a:r>
              <a:rPr lang="en-US" sz="2400" b="0" i="1" dirty="0"/>
              <a:t>(Is. 46:10-11)</a:t>
            </a:r>
            <a:endParaRPr lang="en-US" b="0" i="1" dirty="0"/>
          </a:p>
        </p:txBody>
      </p:sp>
      <p:sp>
        <p:nvSpPr>
          <p:cNvPr id="3" name="Title 2"/>
          <p:cNvSpPr>
            <a:spLocks noGrp="1"/>
          </p:cNvSpPr>
          <p:nvPr>
            <p:ph type="title"/>
          </p:nvPr>
        </p:nvSpPr>
        <p:spPr/>
        <p:txBody>
          <a:bodyPr/>
          <a:lstStyle/>
          <a:p>
            <a:r>
              <a:rPr lang="en-US"/>
              <a:t>Different Response?</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strVal val="#ppt_h"/>
                                          </p:val>
                                        </p:tav>
                                        <p:tav tm="100000">
                                          <p:val>
                                            <p:strVal val="#ppt_h"/>
                                          </p:val>
                                        </p:tav>
                                      </p:tavLst>
                                    </p:anim>
                                  </p:childTnLst>
                                </p:cTn>
                              </p:par>
                            </p:childTnLst>
                          </p:cTn>
                        </p:par>
                        <p:par>
                          <p:cTn id="9" fill="hold">
                            <p:stCondLst>
                              <p:cond delay="500"/>
                            </p:stCondLst>
                            <p:childTnLst>
                              <p:par>
                                <p:cTn id="10" presetID="17" presetClass="entr" presetSubtype="1" fill="hold" grpId="0" nodeType="afterEffect">
                                  <p:stCondLst>
                                    <p:cond delay="0"/>
                                  </p:stCondLst>
                                  <p:childTnLst>
                                    <p:set>
                                      <p:cBhvr>
                                        <p:cTn id="11" dur="1" fill="hold">
                                          <p:stCondLst>
                                            <p:cond delay="0"/>
                                          </p:stCondLst>
                                        </p:cTn>
                                        <p:tgtEl>
                                          <p:spTgt spid="2">
                                            <p:bg/>
                                          </p:spTgt>
                                        </p:tgtEl>
                                        <p:attrNameLst>
                                          <p:attrName>style.visibility</p:attrName>
                                        </p:attrNameLst>
                                      </p:cBhvr>
                                      <p:to>
                                        <p:strVal val="visible"/>
                                      </p:to>
                                    </p:set>
                                    <p:anim calcmode="lin" valueType="num">
                                      <p:cBhvr>
                                        <p:cTn id="12" dur="500" fill="hold"/>
                                        <p:tgtEl>
                                          <p:spTgt spid="2">
                                            <p:bg/>
                                          </p:spTgt>
                                        </p:tgtEl>
                                        <p:attrNameLst>
                                          <p:attrName>ppt_x</p:attrName>
                                        </p:attrNameLst>
                                      </p:cBhvr>
                                      <p:tavLst>
                                        <p:tav tm="0">
                                          <p:val>
                                            <p:strVal val="#ppt_x"/>
                                          </p:val>
                                        </p:tav>
                                        <p:tav tm="100000">
                                          <p:val>
                                            <p:strVal val="#ppt_x"/>
                                          </p:val>
                                        </p:tav>
                                      </p:tavLst>
                                    </p:anim>
                                    <p:anim calcmode="lin" valueType="num">
                                      <p:cBhvr>
                                        <p:cTn id="13" dur="500" fill="hold"/>
                                        <p:tgtEl>
                                          <p:spTgt spid="2">
                                            <p:bg/>
                                          </p:spTgt>
                                        </p:tgtEl>
                                        <p:attrNameLst>
                                          <p:attrName>ppt_y</p:attrName>
                                        </p:attrNameLst>
                                      </p:cBhvr>
                                      <p:tavLst>
                                        <p:tav tm="0">
                                          <p:val>
                                            <p:strVal val="#ppt_y-#ppt_h/2"/>
                                          </p:val>
                                        </p:tav>
                                        <p:tav tm="100000">
                                          <p:val>
                                            <p:strVal val="#ppt_y"/>
                                          </p:val>
                                        </p:tav>
                                      </p:tavLst>
                                    </p:anim>
                                    <p:anim calcmode="lin" valueType="num">
                                      <p:cBhvr>
                                        <p:cTn id="14" dur="500" fill="hold"/>
                                        <p:tgtEl>
                                          <p:spTgt spid="2">
                                            <p:bg/>
                                          </p:spTgt>
                                        </p:tgtEl>
                                        <p:attrNameLst>
                                          <p:attrName>ppt_w</p:attrName>
                                        </p:attrNameLst>
                                      </p:cBhvr>
                                      <p:tavLst>
                                        <p:tav tm="0">
                                          <p:val>
                                            <p:strVal val="#ppt_w"/>
                                          </p:val>
                                        </p:tav>
                                        <p:tav tm="100000">
                                          <p:val>
                                            <p:strVal val="#ppt_w"/>
                                          </p:val>
                                        </p:tav>
                                      </p:tavLst>
                                    </p:anim>
                                    <p:anim calcmode="lin" valueType="num">
                                      <p:cBhvr>
                                        <p:cTn id="15" dur="500" fill="hold"/>
                                        <p:tgtEl>
                                          <p:spTgt spid="2">
                                            <p:bg/>
                                          </p:spTgt>
                                        </p:tgtEl>
                                        <p:attrNameLst>
                                          <p:attrName>ppt_h</p:attrName>
                                        </p:attrNameLst>
                                      </p:cBhvr>
                                      <p:tavLst>
                                        <p:tav tm="0">
                                          <p:val>
                                            <p:fltVal val="0"/>
                                          </p:val>
                                        </p:tav>
                                        <p:tav tm="100000">
                                          <p:val>
                                            <p:strVal val="#ppt_h"/>
                                          </p:val>
                                        </p:tav>
                                      </p:tavLst>
                                    </p:anim>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txEl>
                                              <p:pRg st="0" end="0"/>
                                            </p:txEl>
                                          </p:spTgt>
                                        </p:tgtEl>
                                        <p:attrNameLst>
                                          <p:attrName>style.visibility</p:attrName>
                                        </p:attrNameLst>
                                      </p:cBhvr>
                                      <p:to>
                                        <p:strVal val="visible"/>
                                      </p:to>
                                    </p:set>
                                    <p:animEffect transition="in" filter="fade">
                                      <p:cBhvr>
                                        <p:cTn id="20" dur="500"/>
                                        <p:tgtEl>
                                          <p:spTgt spid="2">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
                                            <p:txEl>
                                              <p:pRg st="1" end="1"/>
                                            </p:txEl>
                                          </p:spTgt>
                                        </p:tgtEl>
                                        <p:attrNameLst>
                                          <p:attrName>style.visibility</p:attrName>
                                        </p:attrNameLst>
                                      </p:cBhvr>
                                      <p:to>
                                        <p:strVal val="visible"/>
                                      </p:to>
                                    </p:set>
                                    <p:animEffect transition="in" filter="fade">
                                      <p:cBhvr>
                                        <p:cTn id="25" dur="500"/>
                                        <p:tgtEl>
                                          <p:spTgt spid="2">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2">
                                            <p:txEl>
                                              <p:pRg st="2" end="2"/>
                                            </p:txEl>
                                          </p:spTgt>
                                        </p:tgtEl>
                                        <p:attrNameLst>
                                          <p:attrName>style.visibility</p:attrName>
                                        </p:attrNameLst>
                                      </p:cBhvr>
                                      <p:to>
                                        <p:strVal val="visible"/>
                                      </p:to>
                                    </p:set>
                                    <p:animEffect transition="in" filter="fade">
                                      <p:cBhvr>
                                        <p:cTn id="30"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P spid="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A0305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33DBE-24EE-47F3-818E-772F5DFC4CE6}"/>
              </a:ext>
            </a:extLst>
          </p:cNvPr>
          <p:cNvSpPr>
            <a:spLocks noGrp="1"/>
          </p:cNvSpPr>
          <p:nvPr>
            <p:ph type="title"/>
          </p:nvPr>
        </p:nvSpPr>
        <p:spPr>
          <a:xfrm>
            <a:off x="242595" y="242595"/>
            <a:ext cx="11719249" cy="6408462"/>
          </a:xfrm>
          <a:solidFill>
            <a:schemeClr val="accent2">
              <a:lumMod val="20000"/>
              <a:lumOff val="80000"/>
            </a:schemeClr>
          </a:solidFill>
        </p:spPr>
        <p:txBody>
          <a:bodyPr>
            <a:normAutofit/>
          </a:bodyPr>
          <a:lstStyle/>
          <a:p>
            <a:endParaRPr lang="en-US" dirty="0"/>
          </a:p>
        </p:txBody>
      </p:sp>
      <p:pic>
        <p:nvPicPr>
          <p:cNvPr id="4" name="Picture 3">
            <a:extLst>
              <a:ext uri="{FF2B5EF4-FFF2-40B4-BE49-F238E27FC236}">
                <a16:creationId xmlns:a16="http://schemas.microsoft.com/office/drawing/2014/main" id="{C1CD8177-8FBF-44C6-A6D8-562F3801C0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2596" y="242595"/>
            <a:ext cx="11627826" cy="6408462"/>
          </a:xfrm>
          <a:prstGeom prst="rect">
            <a:avLst/>
          </a:prstGeom>
        </p:spPr>
      </p:pic>
    </p:spTree>
    <p:extLst>
      <p:ext uri="{BB962C8B-B14F-4D97-AF65-F5344CB8AC3E}">
        <p14:creationId xmlns:p14="http://schemas.microsoft.com/office/powerpoint/2010/main" val="1473600484"/>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059805" y="529390"/>
            <a:ext cx="8046721" cy="666734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1" u="none" strike="noStrike" kern="1200" cap="none" spc="0" normalizeH="0" baseline="0" noProof="0" dirty="0">
                <a:ln>
                  <a:noFill/>
                </a:ln>
                <a:solidFill>
                  <a:prstClr val="black"/>
                </a:solidFill>
                <a:effectLst/>
                <a:uLnTx/>
                <a:uFillTx/>
                <a:latin typeface="Calibri"/>
                <a:ea typeface="+mn-ea"/>
                <a:cs typeface="+mn-cs"/>
              </a:rPr>
              <a:t>“God’s decrees are not </a:t>
            </a:r>
            <a:r>
              <a:rPr kumimoji="0" lang="en-US" sz="4000" b="0" i="1" u="none" strike="noStrike" kern="1200" cap="none" spc="0" normalizeH="0" baseline="0" noProof="0" dirty="0" err="1">
                <a:ln>
                  <a:noFill/>
                </a:ln>
                <a:solidFill>
                  <a:prstClr val="black"/>
                </a:solidFill>
                <a:effectLst/>
                <a:uLnTx/>
                <a:uFillTx/>
                <a:latin typeface="Calibri"/>
                <a:ea typeface="+mn-ea"/>
                <a:cs typeface="+mn-cs"/>
              </a:rPr>
              <a:t>irrecovable</a:t>
            </a:r>
            <a:r>
              <a:rPr kumimoji="0" lang="en-US" sz="4000" b="0" i="1" u="none" strike="noStrike" kern="1200" cap="none" spc="0" normalizeH="0" baseline="0" noProof="0" dirty="0">
                <a:ln>
                  <a:noFill/>
                </a:ln>
                <a:solidFill>
                  <a:prstClr val="black"/>
                </a:solidFill>
                <a:effectLst/>
                <a:uLnTx/>
                <a:uFillTx/>
                <a:latin typeface="Calibri"/>
                <a:ea typeface="+mn-ea"/>
                <a:cs typeface="+mn-cs"/>
              </a:rPr>
              <a:t>, his will is not absolutely inflexible, and his judgments are not arbitrary. On the contrary, His actions exhibit love, concern and pity for man, and are designed to deal with him in a way </a:t>
            </a:r>
            <a:r>
              <a:rPr kumimoji="0" lang="en-US" sz="4800" b="0" i="1" u="none" strike="noStrike" kern="1200" cap="none" spc="0" normalizeH="0" baseline="0" noProof="0" dirty="0">
                <a:ln>
                  <a:noFill/>
                </a:ln>
                <a:solidFill>
                  <a:srgbClr val="3399FF"/>
                </a:solidFill>
                <a:effectLst>
                  <a:outerShdw blurRad="50800" dist="12700" dir="2700000" algn="tl" rotWithShape="0">
                    <a:srgbClr val="FF9900"/>
                  </a:outerShdw>
                </a:effectLst>
                <a:uLnTx/>
                <a:uFillTx/>
                <a:latin typeface="Calibri"/>
                <a:ea typeface="+mn-ea"/>
                <a:cs typeface="+mn-cs"/>
              </a:rPr>
              <a:t>commensurate with both justice and mercy</a:t>
            </a:r>
            <a:r>
              <a:rPr kumimoji="0" lang="en-US" sz="4800" b="0" i="1" u="none" strike="noStrike" kern="1200" cap="none" spc="0" normalizeH="0" baseline="0" noProof="0" dirty="0">
                <a:ln>
                  <a:noFill/>
                </a:ln>
                <a:solidFill>
                  <a:prstClr val="black"/>
                </a:solidFill>
                <a:effectLst/>
                <a:uLnTx/>
                <a:uFillTx/>
                <a:latin typeface="Calibri"/>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1"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prstClr val="black"/>
                </a:solidFill>
                <a:effectLst/>
                <a:uLnTx/>
                <a:uFillTx/>
                <a:latin typeface="Calibri"/>
                <a:ea typeface="+mn-ea"/>
                <a:cs typeface="+mn-cs"/>
              </a:rPr>
              <a:t>(</a:t>
            </a:r>
            <a:r>
              <a:rPr kumimoji="0" lang="en-US" sz="2000" b="0" i="1" u="sng" strike="noStrike" kern="1200" cap="none" spc="0" normalizeH="0" baseline="0" noProof="0" dirty="0">
                <a:ln>
                  <a:noFill/>
                </a:ln>
                <a:solidFill>
                  <a:prstClr val="black"/>
                </a:solidFill>
                <a:effectLst/>
                <a:uLnTx/>
                <a:uFillTx/>
                <a:latin typeface="Calibri"/>
                <a:ea typeface="+mn-ea"/>
                <a:cs typeface="+mn-cs"/>
              </a:rPr>
              <a:t>Questions &amp; Answers, Vol. 2</a:t>
            </a:r>
            <a:r>
              <a:rPr kumimoji="0" lang="en-US" sz="2000" b="0" i="1" u="none" strike="noStrike" kern="1200" cap="none" spc="0" normalizeH="0" baseline="0" noProof="0" dirty="0">
                <a:ln>
                  <a:noFill/>
                </a:ln>
                <a:solidFill>
                  <a:prstClr val="black"/>
                </a:solidFill>
                <a:effectLst/>
                <a:uLnTx/>
                <a:uFillTx/>
                <a:latin typeface="Calibri"/>
                <a:ea typeface="+mn-ea"/>
                <a:cs typeface="+mn-cs"/>
              </a:rPr>
              <a:t>; Guy N. Woods)</a:t>
            </a:r>
            <a:endParaRPr kumimoji="0" lang="en-US" sz="2800" b="0" i="1"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prstClr val="black"/>
              </a:solidFill>
              <a:effectLst/>
              <a:uLnTx/>
              <a:uFillTx/>
              <a:latin typeface="Calibri"/>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2000"/>
                                        <p:tgtEl>
                                          <p:spTgt spid="5">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xEl>
                                              <p:pRg st="2" end="2"/>
                                            </p:txEl>
                                          </p:spTgt>
                                        </p:tgtEl>
                                        <p:attrNameLst>
                                          <p:attrName>style.visibility</p:attrName>
                                        </p:attrNameLst>
                                      </p:cBhvr>
                                      <p:to>
                                        <p:strVal val="visible"/>
                                      </p:to>
                                    </p:set>
                                    <p:animEffect transition="in" filter="fade">
                                      <p:cBhvr>
                                        <p:cTn id="10" dur="20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allAtOnce"/>
    </p:bldLst>
  </p:timing>
</p:sld>
</file>

<file path=ppt/slides/slide5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0" indent="0">
              <a:buNone/>
            </a:pPr>
            <a:r>
              <a:rPr lang="en-US" dirty="0"/>
              <a:t>The warnings and promises of God are often </a:t>
            </a:r>
            <a:r>
              <a:rPr lang="en-US" i="1" dirty="0"/>
              <a:t>conditional</a:t>
            </a:r>
            <a:r>
              <a:rPr lang="en-US" dirty="0"/>
              <a:t> and depend on actions of those to whom they apply: </a:t>
            </a:r>
          </a:p>
          <a:p>
            <a:pPr marL="461963" indent="-461963"/>
            <a:r>
              <a:rPr lang="en-US" dirty="0"/>
              <a:t>Save a nation </a:t>
            </a:r>
            <a:r>
              <a:rPr lang="en-US" i="1" dirty="0">
                <a:solidFill>
                  <a:srgbClr val="3399FF"/>
                </a:solidFill>
                <a:latin typeface="Bookman Old Style" pitchFamily="18" charset="0"/>
              </a:rPr>
              <a:t>if</a:t>
            </a:r>
            <a:r>
              <a:rPr lang="en-US" dirty="0"/>
              <a:t> they turns from evil </a:t>
            </a:r>
            <a:br>
              <a:rPr lang="en-US" dirty="0"/>
            </a:br>
            <a:r>
              <a:rPr lang="en-US" sz="2400" b="0" i="1" dirty="0"/>
              <a:t>(Jer. 18:7-10)</a:t>
            </a:r>
            <a:endParaRPr lang="en-US" b="0" i="1" dirty="0"/>
          </a:p>
          <a:p>
            <a:pPr marL="461963" indent="-461963"/>
            <a:r>
              <a:rPr lang="en-US" dirty="0"/>
              <a:t>Save the cities </a:t>
            </a:r>
            <a:r>
              <a:rPr lang="en-US" i="1" dirty="0">
                <a:solidFill>
                  <a:srgbClr val="3399FF"/>
                </a:solidFill>
                <a:latin typeface="Bookman Old Style" pitchFamily="18" charset="0"/>
              </a:rPr>
              <a:t>if</a:t>
            </a:r>
            <a:r>
              <a:rPr lang="en-US" dirty="0"/>
              <a:t> there were 10 righteous souls </a:t>
            </a:r>
            <a:r>
              <a:rPr lang="en-US" sz="2400" b="0" i="1" dirty="0"/>
              <a:t>(Gen. 18:22-33)</a:t>
            </a:r>
          </a:p>
          <a:p>
            <a:pPr marL="461963" indent="-461963" algn="ctr">
              <a:buNone/>
            </a:pPr>
            <a:r>
              <a:rPr lang="en-US" sz="2800" i="1" dirty="0">
                <a:solidFill>
                  <a:srgbClr val="FF9900"/>
                </a:solidFill>
                <a:effectLst>
                  <a:outerShdw blurRad="50800" dist="38100" dir="2700000" algn="tl" rotWithShape="0">
                    <a:prstClr val="black"/>
                  </a:outerShdw>
                </a:effectLst>
              </a:rPr>
              <a:t>Implied conditions are just as valid as specific ones!</a:t>
            </a:r>
            <a:endParaRPr lang="en-US" sz="3600" i="1" dirty="0">
              <a:solidFill>
                <a:srgbClr val="FF9900"/>
              </a:solidFill>
              <a:effectLst>
                <a:outerShdw blurRad="50800" dist="38100" dir="2700000" algn="tl" rotWithShape="0">
                  <a:prstClr val="black"/>
                </a:outerShdw>
              </a:effectLst>
            </a:endParaRPr>
          </a:p>
        </p:txBody>
      </p:sp>
      <p:sp>
        <p:nvSpPr>
          <p:cNvPr id="3" name="Title 2"/>
          <p:cNvSpPr>
            <a:spLocks noGrp="1"/>
          </p:cNvSpPr>
          <p:nvPr>
            <p:ph type="title"/>
          </p:nvPr>
        </p:nvSpPr>
        <p:spPr/>
        <p:txBody>
          <a:bodyPr/>
          <a:lstStyle/>
          <a:p>
            <a:r>
              <a:rPr lang="en-US" dirty="0"/>
              <a:t>Conditional Warnings &amp; Promises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2"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ppt_x</p:attrName>
                                        </p:attrNameLst>
                                      </p:cBhvr>
                                      <p:tavLst>
                                        <p:tav tm="0">
                                          <p:val>
                                            <p:strVal val="#ppt_x+#ppt_w/2"/>
                                          </p:val>
                                        </p:tav>
                                        <p:tav tm="100000">
                                          <p:val>
                                            <p:strVal val="#ppt_x"/>
                                          </p:val>
                                        </p:tav>
                                      </p:tavLst>
                                    </p:anim>
                                    <p:anim calcmode="lin" valueType="num">
                                      <p:cBhvr>
                                        <p:cTn id="8" dur="500" fill="hold"/>
                                        <p:tgtEl>
                                          <p:spTgt spid="3"/>
                                        </p:tgtEl>
                                        <p:attrNameLst>
                                          <p:attrName>ppt_y</p:attrName>
                                        </p:attrNameLst>
                                      </p:cBhvr>
                                      <p:tavLst>
                                        <p:tav tm="0">
                                          <p:val>
                                            <p:strVal val="#ppt_y"/>
                                          </p:val>
                                        </p:tav>
                                        <p:tav tm="100000">
                                          <p:val>
                                            <p:strVal val="#ppt_y"/>
                                          </p:val>
                                        </p:tav>
                                      </p:tavLst>
                                    </p:anim>
                                    <p:anim calcmode="lin" valueType="num">
                                      <p:cBhvr>
                                        <p:cTn id="9" dur="500" fill="hold"/>
                                        <p:tgtEl>
                                          <p:spTgt spid="3"/>
                                        </p:tgtEl>
                                        <p:attrNameLst>
                                          <p:attrName>ppt_w</p:attrName>
                                        </p:attrNameLst>
                                      </p:cBhvr>
                                      <p:tavLst>
                                        <p:tav tm="0">
                                          <p:val>
                                            <p:fltVal val="0"/>
                                          </p:val>
                                        </p:tav>
                                        <p:tav tm="100000">
                                          <p:val>
                                            <p:strVal val="#ppt_w"/>
                                          </p:val>
                                        </p:tav>
                                      </p:tavLst>
                                    </p:anim>
                                    <p:anim calcmode="lin" valueType="num">
                                      <p:cBhvr>
                                        <p:cTn id="10" dur="500" fill="hold"/>
                                        <p:tgtEl>
                                          <p:spTgt spid="3"/>
                                        </p:tgtEl>
                                        <p:attrNameLst>
                                          <p:attrName>ppt_h</p:attrName>
                                        </p:attrNameLst>
                                      </p:cBhvr>
                                      <p:tavLst>
                                        <p:tav tm="0">
                                          <p:val>
                                            <p:strVal val="#ppt_h"/>
                                          </p:val>
                                        </p:tav>
                                        <p:tav tm="100000">
                                          <p:val>
                                            <p:strVal val="#ppt_h"/>
                                          </p:val>
                                        </p:tav>
                                      </p:tavLst>
                                    </p:anim>
                                  </p:childTnLst>
                                </p:cTn>
                              </p:par>
                            </p:childTnLst>
                          </p:cTn>
                        </p:par>
                        <p:par>
                          <p:cTn id="11" fill="hold">
                            <p:stCondLst>
                              <p:cond delay="500"/>
                            </p:stCondLst>
                            <p:childTnLst>
                              <p:par>
                                <p:cTn id="12" presetID="17" presetClass="entr" presetSubtype="4" fill="hold" grpId="0" nodeType="afterEffect">
                                  <p:stCondLst>
                                    <p:cond delay="0"/>
                                  </p:stCondLst>
                                  <p:childTnLst>
                                    <p:set>
                                      <p:cBhvr>
                                        <p:cTn id="13" dur="1" fill="hold">
                                          <p:stCondLst>
                                            <p:cond delay="0"/>
                                          </p:stCondLst>
                                        </p:cTn>
                                        <p:tgtEl>
                                          <p:spTgt spid="2">
                                            <p:bg/>
                                          </p:spTgt>
                                        </p:tgtEl>
                                        <p:attrNameLst>
                                          <p:attrName>style.visibility</p:attrName>
                                        </p:attrNameLst>
                                      </p:cBhvr>
                                      <p:to>
                                        <p:strVal val="visible"/>
                                      </p:to>
                                    </p:set>
                                    <p:anim calcmode="lin" valueType="num">
                                      <p:cBhvr>
                                        <p:cTn id="14" dur="500" fill="hold"/>
                                        <p:tgtEl>
                                          <p:spTgt spid="2">
                                            <p:bg/>
                                          </p:spTgt>
                                        </p:tgtEl>
                                        <p:attrNameLst>
                                          <p:attrName>ppt_x</p:attrName>
                                        </p:attrNameLst>
                                      </p:cBhvr>
                                      <p:tavLst>
                                        <p:tav tm="0">
                                          <p:val>
                                            <p:strVal val="#ppt_x"/>
                                          </p:val>
                                        </p:tav>
                                        <p:tav tm="100000">
                                          <p:val>
                                            <p:strVal val="#ppt_x"/>
                                          </p:val>
                                        </p:tav>
                                      </p:tavLst>
                                    </p:anim>
                                    <p:anim calcmode="lin" valueType="num">
                                      <p:cBhvr>
                                        <p:cTn id="15" dur="500" fill="hold"/>
                                        <p:tgtEl>
                                          <p:spTgt spid="2">
                                            <p:bg/>
                                          </p:spTgt>
                                        </p:tgtEl>
                                        <p:attrNameLst>
                                          <p:attrName>ppt_y</p:attrName>
                                        </p:attrNameLst>
                                      </p:cBhvr>
                                      <p:tavLst>
                                        <p:tav tm="0">
                                          <p:val>
                                            <p:strVal val="#ppt_y+#ppt_h/2"/>
                                          </p:val>
                                        </p:tav>
                                        <p:tav tm="100000">
                                          <p:val>
                                            <p:strVal val="#ppt_y"/>
                                          </p:val>
                                        </p:tav>
                                      </p:tavLst>
                                    </p:anim>
                                    <p:anim calcmode="lin" valueType="num">
                                      <p:cBhvr>
                                        <p:cTn id="16" dur="500" fill="hold"/>
                                        <p:tgtEl>
                                          <p:spTgt spid="2">
                                            <p:bg/>
                                          </p:spTgt>
                                        </p:tgtEl>
                                        <p:attrNameLst>
                                          <p:attrName>ppt_w</p:attrName>
                                        </p:attrNameLst>
                                      </p:cBhvr>
                                      <p:tavLst>
                                        <p:tav tm="0">
                                          <p:val>
                                            <p:strVal val="#ppt_w"/>
                                          </p:val>
                                        </p:tav>
                                        <p:tav tm="100000">
                                          <p:val>
                                            <p:strVal val="#ppt_w"/>
                                          </p:val>
                                        </p:tav>
                                      </p:tavLst>
                                    </p:anim>
                                    <p:anim calcmode="lin" valueType="num">
                                      <p:cBhvr>
                                        <p:cTn id="17" dur="500" fill="hold"/>
                                        <p:tgtEl>
                                          <p:spTgt spid="2">
                                            <p:bg/>
                                          </p:spTgt>
                                        </p:tgtEl>
                                        <p:attrNameLst>
                                          <p:attrName>ppt_h</p:attrName>
                                        </p:attrNameLst>
                                      </p:cBhvr>
                                      <p:tavLst>
                                        <p:tav tm="0">
                                          <p:val>
                                            <p:fltVal val="0"/>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
                                            <p:txEl>
                                              <p:pRg st="0" end="0"/>
                                            </p:txEl>
                                          </p:spTgt>
                                        </p:tgtEl>
                                        <p:attrNameLst>
                                          <p:attrName>style.visibility</p:attrName>
                                        </p:attrNameLst>
                                      </p:cBhvr>
                                      <p:to>
                                        <p:strVal val="visible"/>
                                      </p:to>
                                    </p:set>
                                    <p:animEffect transition="in" filter="fade">
                                      <p:cBhvr>
                                        <p:cTn id="22" dur="500"/>
                                        <p:tgtEl>
                                          <p:spTgt spid="2">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
                                            <p:txEl>
                                              <p:pRg st="1" end="1"/>
                                            </p:txEl>
                                          </p:spTgt>
                                        </p:tgtEl>
                                        <p:attrNameLst>
                                          <p:attrName>style.visibility</p:attrName>
                                        </p:attrNameLst>
                                      </p:cBhvr>
                                      <p:to>
                                        <p:strVal val="visible"/>
                                      </p:to>
                                    </p:set>
                                    <p:animEffect transition="in" filter="fade">
                                      <p:cBhvr>
                                        <p:cTn id="27" dur="500"/>
                                        <p:tgtEl>
                                          <p:spTgt spid="2">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
                                            <p:txEl>
                                              <p:pRg st="2" end="2"/>
                                            </p:txEl>
                                          </p:spTgt>
                                        </p:tgtEl>
                                        <p:attrNameLst>
                                          <p:attrName>style.visibility</p:attrName>
                                        </p:attrNameLst>
                                      </p:cBhvr>
                                      <p:to>
                                        <p:strVal val="visible"/>
                                      </p:to>
                                    </p:set>
                                    <p:animEffect transition="in" filter="fade">
                                      <p:cBhvr>
                                        <p:cTn id="32" dur="500"/>
                                        <p:tgtEl>
                                          <p:spTgt spid="2">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
                                            <p:txEl>
                                              <p:pRg st="3" end="3"/>
                                            </p:txEl>
                                          </p:spTgt>
                                        </p:tgtEl>
                                        <p:attrNameLst>
                                          <p:attrName>style.visibility</p:attrName>
                                        </p:attrNameLst>
                                      </p:cBhvr>
                                      <p:to>
                                        <p:strVal val="visible"/>
                                      </p:to>
                                    </p:set>
                                    <p:animEffect transition="in" filter="fade">
                                      <p:cBhvr>
                                        <p:cTn id="37"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P spid="3"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God’s </a:t>
            </a:r>
            <a:r>
              <a:rPr lang="en-US" i="1" dirty="0">
                <a:solidFill>
                  <a:srgbClr val="3399FF"/>
                </a:solidFill>
                <a:latin typeface="Bookman Old Style" pitchFamily="18" charset="0"/>
              </a:rPr>
              <a:t>Character</a:t>
            </a:r>
            <a:r>
              <a:rPr lang="en-US" dirty="0"/>
              <a:t> is Unchanged</a:t>
            </a:r>
            <a:br>
              <a:rPr lang="en-US" dirty="0"/>
            </a:br>
            <a:r>
              <a:rPr lang="en-US" sz="2400" b="0" i="1" dirty="0"/>
              <a:t>(Ps. 102:27; Mal. 3:6; </a:t>
            </a:r>
            <a:r>
              <a:rPr lang="en-US" sz="2400" b="0" i="1" dirty="0" err="1"/>
              <a:t>Jms</a:t>
            </a:r>
            <a:r>
              <a:rPr lang="en-US" sz="2400" b="0" i="1" dirty="0"/>
              <a:t>. 1:17)</a:t>
            </a:r>
            <a:endParaRPr lang="en-US" b="0" i="1" dirty="0"/>
          </a:p>
          <a:p>
            <a:r>
              <a:rPr lang="en-US" dirty="0"/>
              <a:t>God’s </a:t>
            </a:r>
            <a:r>
              <a:rPr lang="en-US" i="1" dirty="0">
                <a:solidFill>
                  <a:srgbClr val="3399FF"/>
                </a:solidFill>
                <a:latin typeface="Bookman Old Style" pitchFamily="18" charset="0"/>
              </a:rPr>
              <a:t>Nature</a:t>
            </a:r>
            <a:r>
              <a:rPr lang="en-US" dirty="0"/>
              <a:t> is Unchanged</a:t>
            </a:r>
            <a:br>
              <a:rPr lang="en-US" dirty="0"/>
            </a:br>
            <a:r>
              <a:rPr lang="en-US" sz="2400" b="0" i="1" dirty="0"/>
              <a:t>(Heb. 1:12; Acts 17:31)</a:t>
            </a:r>
            <a:endParaRPr lang="en-US" b="0" i="1" dirty="0"/>
          </a:p>
          <a:p>
            <a:r>
              <a:rPr lang="en-US" dirty="0"/>
              <a:t>God’s </a:t>
            </a:r>
            <a:r>
              <a:rPr lang="en-US" i="1" dirty="0">
                <a:solidFill>
                  <a:srgbClr val="3399FF"/>
                </a:solidFill>
                <a:latin typeface="Bookman Old Style" pitchFamily="18" charset="0"/>
              </a:rPr>
              <a:t>Purpose</a:t>
            </a:r>
            <a:r>
              <a:rPr lang="en-US" dirty="0"/>
              <a:t> is Unchanged</a:t>
            </a:r>
            <a:br>
              <a:rPr lang="en-US" dirty="0"/>
            </a:br>
            <a:r>
              <a:rPr lang="en-US" sz="2400" b="0" i="1" dirty="0"/>
              <a:t>(Heb. 6:17; Rom. 9:11; Job 23:13; Ps. 33:11; Is. 46:10)</a:t>
            </a:r>
          </a:p>
          <a:p>
            <a:r>
              <a:rPr lang="en-US" dirty="0"/>
              <a:t>God’s </a:t>
            </a:r>
            <a:r>
              <a:rPr lang="en-US" i="1" dirty="0">
                <a:solidFill>
                  <a:srgbClr val="3399FF"/>
                </a:solidFill>
                <a:latin typeface="Bookman Old Style" pitchFamily="18" charset="0"/>
              </a:rPr>
              <a:t>Promises</a:t>
            </a:r>
            <a:r>
              <a:rPr lang="en-US" dirty="0"/>
              <a:t> are Unchanged</a:t>
            </a:r>
            <a:br>
              <a:rPr lang="en-US" dirty="0"/>
            </a:br>
            <a:r>
              <a:rPr lang="en-US" sz="2400" b="0" i="1" dirty="0"/>
              <a:t>(Num. 23:19; 1 Sam. 15:29; Rom. 11:29)</a:t>
            </a:r>
            <a:endParaRPr lang="en-US" b="0" i="1" dirty="0"/>
          </a:p>
        </p:txBody>
      </p:sp>
      <p:sp>
        <p:nvSpPr>
          <p:cNvPr id="3" name="Title 2"/>
          <p:cNvSpPr>
            <a:spLocks noGrp="1"/>
          </p:cNvSpPr>
          <p:nvPr>
            <p:ph type="title"/>
          </p:nvPr>
        </p:nvSpPr>
        <p:spPr/>
        <p:txBody>
          <a:bodyPr/>
          <a:lstStyle/>
          <a:p>
            <a:r>
              <a:rPr lang="en-US" dirty="0"/>
              <a:t>God Does NOT Change…</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chor="ctr" anchorCtr="0"/>
          <a:lstStyle/>
          <a:p>
            <a:pPr marL="514350" indent="-514350">
              <a:lnSpc>
                <a:spcPts val="3000"/>
              </a:lnSpc>
              <a:spcAft>
                <a:spcPts val="3000"/>
              </a:spcAft>
              <a:buFont typeface="+mj-lt"/>
              <a:buAutoNum type="arabicPeriod"/>
            </a:pPr>
            <a:r>
              <a:rPr lang="en-US" dirty="0"/>
              <a:t>Prayer does not inform God, it </a:t>
            </a:r>
            <a:r>
              <a:rPr lang="en-US" i="1" dirty="0"/>
              <a:t>involves God</a:t>
            </a:r>
          </a:p>
          <a:p>
            <a:pPr marL="514350" indent="-514350">
              <a:lnSpc>
                <a:spcPts val="3000"/>
              </a:lnSpc>
              <a:spcAft>
                <a:spcPts val="3000"/>
              </a:spcAft>
              <a:buFont typeface="+mj-lt"/>
              <a:buAutoNum type="arabicPeriod"/>
            </a:pPr>
            <a:r>
              <a:rPr lang="en-US" dirty="0"/>
              <a:t>Prayer does not change God, it </a:t>
            </a:r>
            <a:r>
              <a:rPr lang="en-US" i="1" dirty="0"/>
              <a:t>changes us</a:t>
            </a:r>
          </a:p>
          <a:p>
            <a:pPr marL="514350" indent="-514350">
              <a:lnSpc>
                <a:spcPts val="3000"/>
              </a:lnSpc>
              <a:spcAft>
                <a:spcPts val="3000"/>
              </a:spcAft>
              <a:buFont typeface="+mj-lt"/>
              <a:buAutoNum type="arabicPeriod"/>
            </a:pPr>
            <a:r>
              <a:rPr lang="en-US" dirty="0"/>
              <a:t>Prayer does not get our will done in heaven, it </a:t>
            </a:r>
            <a:r>
              <a:rPr lang="en-US" i="1" dirty="0"/>
              <a:t>gets God’s will done on earth</a:t>
            </a:r>
          </a:p>
          <a:p>
            <a:pPr marL="514350" indent="-514350">
              <a:lnSpc>
                <a:spcPts val="3000"/>
              </a:lnSpc>
              <a:spcAft>
                <a:spcPts val="3000"/>
              </a:spcAft>
              <a:buFont typeface="+mj-lt"/>
              <a:buAutoNum type="arabicPeriod"/>
            </a:pPr>
            <a:r>
              <a:rPr lang="en-US" dirty="0"/>
              <a:t>Prayer is not because God needs us, but because </a:t>
            </a:r>
            <a:r>
              <a:rPr lang="en-US" i="1" dirty="0"/>
              <a:t>we need God</a:t>
            </a:r>
            <a:r>
              <a:rPr lang="en-US" dirty="0"/>
              <a:t>!</a:t>
            </a:r>
          </a:p>
        </p:txBody>
      </p:sp>
      <p:sp>
        <p:nvSpPr>
          <p:cNvPr id="3" name="Title 2"/>
          <p:cNvSpPr>
            <a:spLocks noGrp="1"/>
          </p:cNvSpPr>
          <p:nvPr>
            <p:ph type="title"/>
          </p:nvPr>
        </p:nvSpPr>
        <p:spPr/>
        <p:txBody>
          <a:bodyPr/>
          <a:lstStyle/>
          <a:p>
            <a:r>
              <a:rPr lang="en-US" dirty="0"/>
              <a:t>Why Should I Pray?</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We can trust God and have confidence in all He does!</a:t>
            </a:r>
          </a:p>
          <a:p>
            <a:r>
              <a:rPr lang="en-US" dirty="0"/>
              <a:t>God does not need to change</a:t>
            </a:r>
          </a:p>
          <a:p>
            <a:r>
              <a:rPr lang="en-US" dirty="0"/>
              <a:t>We should pray</a:t>
            </a:r>
          </a:p>
          <a:p>
            <a:r>
              <a:rPr lang="en-US" dirty="0"/>
              <a:t>God is disappointed when we fail to </a:t>
            </a:r>
            <a:br>
              <a:rPr lang="en-US" dirty="0"/>
            </a:br>
            <a:r>
              <a:rPr lang="en-US" dirty="0"/>
              <a:t>follow his commands</a:t>
            </a:r>
          </a:p>
        </p:txBody>
      </p:sp>
      <p:sp>
        <p:nvSpPr>
          <p:cNvPr id="3" name="Title 2"/>
          <p:cNvSpPr>
            <a:spLocks noGrp="1"/>
          </p:cNvSpPr>
          <p:nvPr>
            <p:ph type="title"/>
          </p:nvPr>
        </p:nvSpPr>
        <p:spPr/>
        <p:txBody>
          <a:bodyPr/>
          <a:lstStyle/>
          <a:p>
            <a:r>
              <a:rPr lang="en-US"/>
              <a:t>Lessons to Consider</a:t>
            </a:r>
            <a:endParaRPr lang="en-US" dirty="0"/>
          </a:p>
        </p:txBody>
      </p:sp>
      <p:grpSp>
        <p:nvGrpSpPr>
          <p:cNvPr id="4" name="Group 3"/>
          <p:cNvGrpSpPr>
            <a:grpSpLocks noChangeAspect="1"/>
          </p:cNvGrpSpPr>
          <p:nvPr/>
        </p:nvGrpSpPr>
        <p:grpSpPr>
          <a:xfrm>
            <a:off x="9220200" y="4038600"/>
            <a:ext cx="1447800" cy="2774950"/>
            <a:chOff x="7543800" y="3657600"/>
            <a:chExt cx="1600200" cy="3200400"/>
          </a:xfrm>
          <a:effectLst>
            <a:outerShdw blurRad="50800" dist="38100" dir="18900000" algn="bl" rotWithShape="0">
              <a:prstClr val="black">
                <a:alpha val="40000"/>
              </a:prstClr>
            </a:outerShdw>
          </a:effectLst>
        </p:grpSpPr>
        <p:pic>
          <p:nvPicPr>
            <p:cNvPr id="5" name="Picture 2" descr="C:\Users\John\Dropbox\Dalraida\QuestionsAboutGod\orange man thinking question.jpg"/>
            <p:cNvPicPr>
              <a:picLocks noChangeAspect="1" noChangeArrowheads="1"/>
            </p:cNvPicPr>
            <p:nvPr/>
          </p:nvPicPr>
          <p:blipFill>
            <a:blip r:embed="rId2" cstate="print">
              <a:clrChange>
                <a:clrFrom>
                  <a:srgbClr val="FEFEFE"/>
                </a:clrFrom>
                <a:clrTo>
                  <a:srgbClr val="FEFEFE">
                    <a:alpha val="0"/>
                  </a:srgbClr>
                </a:clrTo>
              </a:clrChange>
            </a:blip>
            <a:srcRect l="24190" t="37976" r="27431"/>
            <a:stretch>
              <a:fillRect/>
            </a:stretch>
          </p:blipFill>
          <p:spPr bwMode="auto">
            <a:xfrm>
              <a:off x="7543800" y="4800600"/>
              <a:ext cx="1600200" cy="2057400"/>
            </a:xfrm>
            <a:prstGeom prst="rect">
              <a:avLst/>
            </a:prstGeom>
            <a:noFill/>
          </p:spPr>
        </p:pic>
        <p:pic>
          <p:nvPicPr>
            <p:cNvPr id="6" name="Picture 2" descr="C:\Users\John\Dropbox\Dalraida\QuestionsAboutGod\orange man thinking question.jpg"/>
            <p:cNvPicPr>
              <a:picLocks noChangeAspect="1" noChangeArrowheads="1"/>
            </p:cNvPicPr>
            <p:nvPr/>
          </p:nvPicPr>
          <p:blipFill>
            <a:blip r:embed="rId2" cstate="print">
              <a:clrChange>
                <a:clrFrom>
                  <a:srgbClr val="FEFEFE"/>
                </a:clrFrom>
                <a:clrTo>
                  <a:srgbClr val="FEFEFE">
                    <a:alpha val="0"/>
                  </a:srgbClr>
                </a:clrTo>
              </a:clrChange>
            </a:blip>
            <a:srcRect l="24190" r="27431" b="62024"/>
            <a:stretch>
              <a:fillRect/>
            </a:stretch>
          </p:blipFill>
          <p:spPr bwMode="auto">
            <a:xfrm>
              <a:off x="7772400" y="3657600"/>
              <a:ext cx="1066800" cy="1259681"/>
            </a:xfrm>
            <a:prstGeom prst="rect">
              <a:avLst/>
            </a:prstGeom>
            <a:noFill/>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ppt_x</p:attrName>
                                        </p:attrNameLst>
                                      </p:cBhvr>
                                      <p:tavLst>
                                        <p:tav tm="0">
                                          <p:val>
                                            <p:strVal val="#ppt_x-#ppt_w/2"/>
                                          </p:val>
                                        </p:tav>
                                        <p:tav tm="100000">
                                          <p:val>
                                            <p:strVal val="#ppt_x"/>
                                          </p:val>
                                        </p:tav>
                                      </p:tavLst>
                                    </p:anim>
                                    <p:anim calcmode="lin" valueType="num">
                                      <p:cBhvr>
                                        <p:cTn id="8" dur="500" fill="hold"/>
                                        <p:tgtEl>
                                          <p:spTgt spid="3"/>
                                        </p:tgtEl>
                                        <p:attrNameLst>
                                          <p:attrName>ppt_y</p:attrName>
                                        </p:attrNameLst>
                                      </p:cBhvr>
                                      <p:tavLst>
                                        <p:tav tm="0">
                                          <p:val>
                                            <p:strVal val="#ppt_y"/>
                                          </p:val>
                                        </p:tav>
                                        <p:tav tm="100000">
                                          <p:val>
                                            <p:strVal val="#ppt_y"/>
                                          </p:val>
                                        </p:tav>
                                      </p:tavLst>
                                    </p:anim>
                                    <p:anim calcmode="lin" valueType="num">
                                      <p:cBhvr>
                                        <p:cTn id="9" dur="500" fill="hold"/>
                                        <p:tgtEl>
                                          <p:spTgt spid="3"/>
                                        </p:tgtEl>
                                        <p:attrNameLst>
                                          <p:attrName>ppt_w</p:attrName>
                                        </p:attrNameLst>
                                      </p:cBhvr>
                                      <p:tavLst>
                                        <p:tav tm="0">
                                          <p:val>
                                            <p:fltVal val="0"/>
                                          </p:val>
                                        </p:tav>
                                        <p:tav tm="100000">
                                          <p:val>
                                            <p:strVal val="#ppt_w"/>
                                          </p:val>
                                        </p:tav>
                                      </p:tavLst>
                                    </p:anim>
                                    <p:anim calcmode="lin" valueType="num">
                                      <p:cBhvr>
                                        <p:cTn id="10" dur="500" fill="hold"/>
                                        <p:tgtEl>
                                          <p:spTgt spid="3"/>
                                        </p:tgtEl>
                                        <p:attrNameLst>
                                          <p:attrName>ppt_h</p:attrName>
                                        </p:attrNameLst>
                                      </p:cBhvr>
                                      <p:tavLst>
                                        <p:tav tm="0">
                                          <p:val>
                                            <p:strVal val="#ppt_h"/>
                                          </p:val>
                                        </p:tav>
                                        <p:tav tm="100000">
                                          <p:val>
                                            <p:strVal val="#ppt_h"/>
                                          </p:val>
                                        </p:tav>
                                      </p:tavLst>
                                    </p:anim>
                                  </p:childTnLst>
                                </p:cTn>
                              </p:par>
                            </p:childTnLst>
                          </p:cTn>
                        </p:par>
                        <p:par>
                          <p:cTn id="11" fill="hold">
                            <p:stCondLst>
                              <p:cond delay="500"/>
                            </p:stCondLst>
                            <p:childTnLst>
                              <p:par>
                                <p:cTn id="12" presetID="17" presetClass="entr" presetSubtype="1" fill="hold" grpId="0" nodeType="afterEffect">
                                  <p:stCondLst>
                                    <p:cond delay="0"/>
                                  </p:stCondLst>
                                  <p:childTnLst>
                                    <p:set>
                                      <p:cBhvr>
                                        <p:cTn id="13" dur="1" fill="hold">
                                          <p:stCondLst>
                                            <p:cond delay="0"/>
                                          </p:stCondLst>
                                        </p:cTn>
                                        <p:tgtEl>
                                          <p:spTgt spid="2">
                                            <p:bg/>
                                          </p:spTgt>
                                        </p:tgtEl>
                                        <p:attrNameLst>
                                          <p:attrName>style.visibility</p:attrName>
                                        </p:attrNameLst>
                                      </p:cBhvr>
                                      <p:to>
                                        <p:strVal val="visible"/>
                                      </p:to>
                                    </p:set>
                                    <p:anim calcmode="lin" valueType="num">
                                      <p:cBhvr>
                                        <p:cTn id="14" dur="500" fill="hold"/>
                                        <p:tgtEl>
                                          <p:spTgt spid="2">
                                            <p:bg/>
                                          </p:spTgt>
                                        </p:tgtEl>
                                        <p:attrNameLst>
                                          <p:attrName>ppt_x</p:attrName>
                                        </p:attrNameLst>
                                      </p:cBhvr>
                                      <p:tavLst>
                                        <p:tav tm="0">
                                          <p:val>
                                            <p:strVal val="#ppt_x"/>
                                          </p:val>
                                        </p:tav>
                                        <p:tav tm="100000">
                                          <p:val>
                                            <p:strVal val="#ppt_x"/>
                                          </p:val>
                                        </p:tav>
                                      </p:tavLst>
                                    </p:anim>
                                    <p:anim calcmode="lin" valueType="num">
                                      <p:cBhvr>
                                        <p:cTn id="15" dur="500" fill="hold"/>
                                        <p:tgtEl>
                                          <p:spTgt spid="2">
                                            <p:bg/>
                                          </p:spTgt>
                                        </p:tgtEl>
                                        <p:attrNameLst>
                                          <p:attrName>ppt_y</p:attrName>
                                        </p:attrNameLst>
                                      </p:cBhvr>
                                      <p:tavLst>
                                        <p:tav tm="0">
                                          <p:val>
                                            <p:strVal val="#ppt_y-#ppt_h/2"/>
                                          </p:val>
                                        </p:tav>
                                        <p:tav tm="100000">
                                          <p:val>
                                            <p:strVal val="#ppt_y"/>
                                          </p:val>
                                        </p:tav>
                                      </p:tavLst>
                                    </p:anim>
                                    <p:anim calcmode="lin" valueType="num">
                                      <p:cBhvr>
                                        <p:cTn id="16" dur="500" fill="hold"/>
                                        <p:tgtEl>
                                          <p:spTgt spid="2">
                                            <p:bg/>
                                          </p:spTgt>
                                        </p:tgtEl>
                                        <p:attrNameLst>
                                          <p:attrName>ppt_w</p:attrName>
                                        </p:attrNameLst>
                                      </p:cBhvr>
                                      <p:tavLst>
                                        <p:tav tm="0">
                                          <p:val>
                                            <p:strVal val="#ppt_w"/>
                                          </p:val>
                                        </p:tav>
                                        <p:tav tm="100000">
                                          <p:val>
                                            <p:strVal val="#ppt_w"/>
                                          </p:val>
                                        </p:tav>
                                      </p:tavLst>
                                    </p:anim>
                                    <p:anim calcmode="lin" valueType="num">
                                      <p:cBhvr>
                                        <p:cTn id="17" dur="500" fill="hold"/>
                                        <p:tgtEl>
                                          <p:spTgt spid="2">
                                            <p:bg/>
                                          </p:spTgt>
                                        </p:tgtEl>
                                        <p:attrNameLst>
                                          <p:attrName>ppt_h</p:attrName>
                                        </p:attrNameLst>
                                      </p:cBhvr>
                                      <p:tavLst>
                                        <p:tav tm="0">
                                          <p:val>
                                            <p:fltVal val="0"/>
                                          </p:val>
                                        </p:tav>
                                        <p:tav tm="100000">
                                          <p:val>
                                            <p:strVal val="#ppt_h"/>
                                          </p:val>
                                        </p:tav>
                                      </p:tavLst>
                                    </p:anim>
                                  </p:childTnLst>
                                </p:cTn>
                              </p:par>
                            </p:childTnLst>
                          </p:cTn>
                        </p:par>
                        <p:par>
                          <p:cTn id="18" fill="hold">
                            <p:stCondLst>
                              <p:cond delay="1000"/>
                            </p:stCondLst>
                            <p:childTnLst>
                              <p:par>
                                <p:cTn id="19" presetID="10" presetClass="entr" presetSubtype="0" fill="hold" nodeType="after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500"/>
                                        <p:tgtEl>
                                          <p:spTgt spid="4"/>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2">
                                            <p:txEl>
                                              <p:pRg st="0" end="0"/>
                                            </p:txEl>
                                          </p:spTgt>
                                        </p:tgtEl>
                                        <p:attrNameLst>
                                          <p:attrName>style.visibility</p:attrName>
                                        </p:attrNameLst>
                                      </p:cBhvr>
                                      <p:to>
                                        <p:strVal val="visible"/>
                                      </p:to>
                                    </p:set>
                                    <p:animEffect transition="in" filter="fade">
                                      <p:cBhvr>
                                        <p:cTn id="26" dur="500"/>
                                        <p:tgtEl>
                                          <p:spTgt spid="2">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2">
                                            <p:txEl>
                                              <p:pRg st="1" end="1"/>
                                            </p:txEl>
                                          </p:spTgt>
                                        </p:tgtEl>
                                        <p:attrNameLst>
                                          <p:attrName>style.visibility</p:attrName>
                                        </p:attrNameLst>
                                      </p:cBhvr>
                                      <p:to>
                                        <p:strVal val="visible"/>
                                      </p:to>
                                    </p:set>
                                    <p:animEffect transition="in" filter="fade">
                                      <p:cBhvr>
                                        <p:cTn id="31" dur="500"/>
                                        <p:tgtEl>
                                          <p:spTgt spid="2">
                                            <p:txEl>
                                              <p:pRg st="1" end="1"/>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2">
                                            <p:txEl>
                                              <p:pRg st="2" end="2"/>
                                            </p:txEl>
                                          </p:spTgt>
                                        </p:tgtEl>
                                        <p:attrNameLst>
                                          <p:attrName>style.visibility</p:attrName>
                                        </p:attrNameLst>
                                      </p:cBhvr>
                                      <p:to>
                                        <p:strVal val="visible"/>
                                      </p:to>
                                    </p:set>
                                    <p:animEffect transition="in" filter="fade">
                                      <p:cBhvr>
                                        <p:cTn id="36" dur="500"/>
                                        <p:tgtEl>
                                          <p:spTgt spid="2">
                                            <p:txEl>
                                              <p:pRg st="2" end="2"/>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2">
                                            <p:txEl>
                                              <p:pRg st="3" end="3"/>
                                            </p:txEl>
                                          </p:spTgt>
                                        </p:tgtEl>
                                        <p:attrNameLst>
                                          <p:attrName>style.visibility</p:attrName>
                                        </p:attrNameLst>
                                      </p:cBhvr>
                                      <p:to>
                                        <p:strVal val="visible"/>
                                      </p:to>
                                    </p:set>
                                    <p:animEffect transition="in" filter="fade">
                                      <p:cBhvr>
                                        <p:cTn id="41"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P spid="3"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800000"/>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D5A1F0C-DDD0-405C-91E9-B8FA2E5CAE1D}"/>
              </a:ext>
            </a:extLst>
          </p:cNvPr>
          <p:cNvSpPr>
            <a:spLocks noGrp="1"/>
          </p:cNvSpPr>
          <p:nvPr>
            <p:ph type="ctrTitle"/>
          </p:nvPr>
        </p:nvSpPr>
        <p:spPr>
          <a:xfrm>
            <a:off x="1299411" y="2560320"/>
            <a:ext cx="9567511" cy="2121742"/>
          </a:xfrm>
        </p:spPr>
        <p:txBody>
          <a:bodyPr/>
          <a:lstStyle/>
          <a:p>
            <a:r>
              <a:rPr lang="en-US" b="1" dirty="0">
                <a:solidFill>
                  <a:srgbClr val="8B2939"/>
                </a:solidFill>
                <a:effectLst>
                  <a:outerShdw blurRad="38100" dist="38100" dir="2700000" algn="tl">
                    <a:srgbClr val="000000">
                      <a:alpha val="43137"/>
                    </a:srgbClr>
                  </a:outerShdw>
                </a:effectLst>
                <a:latin typeface="Papyrus" panose="03070502060502030205" pitchFamily="66" charset="0"/>
              </a:rPr>
              <a:t>petitioning</a:t>
            </a:r>
          </a:p>
        </p:txBody>
      </p:sp>
    </p:spTree>
    <p:extLst>
      <p:ext uri="{BB962C8B-B14F-4D97-AF65-F5344CB8AC3E}">
        <p14:creationId xmlns:p14="http://schemas.microsoft.com/office/powerpoint/2010/main" val="256837581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209800" y="4724400"/>
            <a:ext cx="7772400" cy="1752600"/>
          </a:xfrm>
          <a:prstGeom prst="rect">
            <a:avLst/>
          </a:prstGeom>
          <a:solidFill>
            <a:srgbClr val="3399FF"/>
          </a:solidFill>
          <a:ln w="76200">
            <a:solidFill>
              <a:srgbClr val="B2FF4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a:ea typeface="+mn-ea"/>
                <a:cs typeface="+mn-cs"/>
              </a:rPr>
              <a:t>When God Does Not Hear!</a:t>
            </a:r>
          </a:p>
        </p:txBody>
      </p:sp>
      <p:grpSp>
        <p:nvGrpSpPr>
          <p:cNvPr id="5" name="Group 4"/>
          <p:cNvGrpSpPr/>
          <p:nvPr/>
        </p:nvGrpSpPr>
        <p:grpSpPr>
          <a:xfrm>
            <a:off x="1905000" y="381000"/>
            <a:ext cx="8382000" cy="4495800"/>
            <a:chOff x="228600" y="228600"/>
            <a:chExt cx="8686800" cy="4800600"/>
          </a:xfrm>
        </p:grpSpPr>
        <p:sp>
          <p:nvSpPr>
            <p:cNvPr id="3" name="Rounded Rectangle 2"/>
            <p:cNvSpPr/>
            <p:nvPr/>
          </p:nvSpPr>
          <p:spPr>
            <a:xfrm>
              <a:off x="228600" y="228600"/>
              <a:ext cx="8686800" cy="4800600"/>
            </a:xfrm>
            <a:prstGeom prst="roundRect">
              <a:avLst>
                <a:gd name="adj" fmla="val 7558"/>
              </a:avLst>
            </a:prstGeom>
            <a:solidFill>
              <a:schemeClr val="bg1"/>
            </a:solidFill>
            <a:ln w="7620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noFill/>
                <a:effectLst/>
                <a:uLnTx/>
                <a:uFillTx/>
                <a:latin typeface="Calibri"/>
                <a:ea typeface="+mn-ea"/>
                <a:cs typeface="+mn-cs"/>
              </a:endParaRPr>
            </a:p>
          </p:txBody>
        </p:sp>
        <p:pic>
          <p:nvPicPr>
            <p:cNvPr id="2" name="Picture 1" descr="Title.jpg"/>
            <p:cNvPicPr>
              <a:picLocks noChangeAspect="1"/>
            </p:cNvPicPr>
            <p:nvPr/>
          </p:nvPicPr>
          <p:blipFill>
            <a:blip r:embed="rId2" cstate="print"/>
            <a:stretch>
              <a:fillRect/>
            </a:stretch>
          </p:blipFill>
          <p:spPr>
            <a:xfrm>
              <a:off x="533400" y="533400"/>
              <a:ext cx="8065155" cy="4191000"/>
            </a:xfrm>
            <a:prstGeom prst="rect">
              <a:avLst/>
            </a:prstGeom>
            <a:ln>
              <a:noFill/>
            </a:ln>
          </p:spPr>
        </p:pic>
      </p:grpSp>
    </p:spTree>
    <p:extLst>
      <p:ext uri="{BB962C8B-B14F-4D97-AF65-F5344CB8AC3E}">
        <p14:creationId xmlns:p14="http://schemas.microsoft.com/office/powerpoint/2010/main" val="4002277908"/>
      </p:ext>
    </p:extLst>
  </p:cSld>
  <p:clrMapOvr>
    <a:masterClrMapping/>
  </p:clrMapOvr>
  <p:transition>
    <p:fade/>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God’s </a:t>
            </a:r>
            <a:r>
              <a:rPr lang="en-US" i="1" dirty="0">
                <a:solidFill>
                  <a:srgbClr val="3399FF"/>
                </a:solidFill>
                <a:latin typeface="Bookman Old Style" pitchFamily="18" charset="0"/>
              </a:rPr>
              <a:t>Character</a:t>
            </a:r>
            <a:r>
              <a:rPr lang="en-US" dirty="0"/>
              <a:t> is Unchanged</a:t>
            </a:r>
            <a:br>
              <a:rPr lang="en-US" dirty="0"/>
            </a:br>
            <a:r>
              <a:rPr lang="en-US" sz="2400" b="0" i="1" dirty="0"/>
              <a:t>(Ps. 102:27; Mal. 3:6; </a:t>
            </a:r>
            <a:r>
              <a:rPr lang="en-US" sz="2400" b="0" i="1" dirty="0" err="1"/>
              <a:t>Jms</a:t>
            </a:r>
            <a:r>
              <a:rPr lang="en-US" sz="2400" b="0" i="1" dirty="0"/>
              <a:t>. 1:17)</a:t>
            </a:r>
            <a:endParaRPr lang="en-US" b="0" i="1" dirty="0"/>
          </a:p>
          <a:p>
            <a:r>
              <a:rPr lang="en-US" dirty="0"/>
              <a:t>God’s </a:t>
            </a:r>
            <a:r>
              <a:rPr lang="en-US" i="1" dirty="0">
                <a:solidFill>
                  <a:srgbClr val="3399FF"/>
                </a:solidFill>
                <a:latin typeface="Bookman Old Style" pitchFamily="18" charset="0"/>
              </a:rPr>
              <a:t>Nature</a:t>
            </a:r>
            <a:r>
              <a:rPr lang="en-US" dirty="0"/>
              <a:t> is Unchanged</a:t>
            </a:r>
            <a:br>
              <a:rPr lang="en-US" dirty="0"/>
            </a:br>
            <a:r>
              <a:rPr lang="en-US" sz="2400" b="0" i="1" dirty="0"/>
              <a:t>(Heb. 1:12; Acts 17:31)</a:t>
            </a:r>
            <a:endParaRPr lang="en-US" b="0" i="1" dirty="0"/>
          </a:p>
          <a:p>
            <a:r>
              <a:rPr lang="en-US" dirty="0"/>
              <a:t>God’s </a:t>
            </a:r>
            <a:r>
              <a:rPr lang="en-US" i="1" dirty="0">
                <a:solidFill>
                  <a:srgbClr val="3399FF"/>
                </a:solidFill>
                <a:latin typeface="Bookman Old Style" pitchFamily="18" charset="0"/>
              </a:rPr>
              <a:t>Purpose</a:t>
            </a:r>
            <a:r>
              <a:rPr lang="en-US" dirty="0"/>
              <a:t> is Unchanged</a:t>
            </a:r>
            <a:br>
              <a:rPr lang="en-US" dirty="0"/>
            </a:br>
            <a:r>
              <a:rPr lang="en-US" sz="2400" b="0" i="1" dirty="0"/>
              <a:t>(Heb. 6:17; Rom. 9:11; Job 23:13; Ps. 33:11; Is. 46:10)</a:t>
            </a:r>
          </a:p>
          <a:p>
            <a:r>
              <a:rPr lang="en-US" dirty="0"/>
              <a:t>God’s </a:t>
            </a:r>
            <a:r>
              <a:rPr lang="en-US" i="1" dirty="0">
                <a:solidFill>
                  <a:srgbClr val="3399FF"/>
                </a:solidFill>
                <a:latin typeface="Bookman Old Style" pitchFamily="18" charset="0"/>
              </a:rPr>
              <a:t>Promises</a:t>
            </a:r>
            <a:r>
              <a:rPr lang="en-US" dirty="0"/>
              <a:t> are Unchanged</a:t>
            </a:r>
            <a:br>
              <a:rPr lang="en-US" dirty="0"/>
            </a:br>
            <a:r>
              <a:rPr lang="en-US" sz="2400" b="0" i="1" dirty="0"/>
              <a:t>(Num. 23:19; 1 Sam. 15:29; Rom. 11:29)</a:t>
            </a:r>
            <a:endParaRPr lang="en-US" b="0" i="1" dirty="0"/>
          </a:p>
        </p:txBody>
      </p:sp>
      <p:sp>
        <p:nvSpPr>
          <p:cNvPr id="3" name="Title 2"/>
          <p:cNvSpPr>
            <a:spLocks noGrp="1"/>
          </p:cNvSpPr>
          <p:nvPr>
            <p:ph type="title"/>
          </p:nvPr>
        </p:nvSpPr>
        <p:spPr/>
        <p:txBody>
          <a:bodyPr/>
          <a:lstStyle/>
          <a:p>
            <a:r>
              <a:rPr lang="en-US" dirty="0"/>
              <a:t>God Does NOT Change…</a:t>
            </a:r>
          </a:p>
        </p:txBody>
      </p:sp>
    </p:spTree>
    <p:extLst>
      <p:ext uri="{BB962C8B-B14F-4D97-AF65-F5344CB8AC3E}">
        <p14:creationId xmlns:p14="http://schemas.microsoft.com/office/powerpoint/2010/main" val="128652104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chor="ctr" anchorCtr="0"/>
          <a:lstStyle/>
          <a:p>
            <a:pPr marL="514350" indent="-514350">
              <a:lnSpc>
                <a:spcPts val="3000"/>
              </a:lnSpc>
              <a:spcAft>
                <a:spcPts val="3000"/>
              </a:spcAft>
              <a:buFont typeface="+mj-lt"/>
              <a:buAutoNum type="arabicPeriod"/>
            </a:pPr>
            <a:r>
              <a:rPr lang="en-US" dirty="0"/>
              <a:t>Prayer does not inform God, it </a:t>
            </a:r>
            <a:r>
              <a:rPr lang="en-US" i="1" dirty="0"/>
              <a:t>involves God</a:t>
            </a:r>
          </a:p>
          <a:p>
            <a:pPr marL="514350" indent="-514350">
              <a:lnSpc>
                <a:spcPts val="3000"/>
              </a:lnSpc>
              <a:spcAft>
                <a:spcPts val="3000"/>
              </a:spcAft>
              <a:buFont typeface="+mj-lt"/>
              <a:buAutoNum type="arabicPeriod"/>
            </a:pPr>
            <a:r>
              <a:rPr lang="en-US" dirty="0"/>
              <a:t>Prayer does not change God, it </a:t>
            </a:r>
            <a:r>
              <a:rPr lang="en-US" i="1" dirty="0"/>
              <a:t>changes us</a:t>
            </a:r>
          </a:p>
          <a:p>
            <a:pPr marL="514350" indent="-514350">
              <a:lnSpc>
                <a:spcPts val="3000"/>
              </a:lnSpc>
              <a:spcAft>
                <a:spcPts val="3000"/>
              </a:spcAft>
              <a:buFont typeface="+mj-lt"/>
              <a:buAutoNum type="arabicPeriod"/>
            </a:pPr>
            <a:r>
              <a:rPr lang="en-US" dirty="0"/>
              <a:t>Prayer does not get our will done in heaven, it </a:t>
            </a:r>
            <a:r>
              <a:rPr lang="en-US" i="1" dirty="0"/>
              <a:t>gets God’s will done on earth</a:t>
            </a:r>
          </a:p>
          <a:p>
            <a:pPr marL="514350" indent="-514350">
              <a:lnSpc>
                <a:spcPts val="3000"/>
              </a:lnSpc>
              <a:spcAft>
                <a:spcPts val="3000"/>
              </a:spcAft>
              <a:buFont typeface="+mj-lt"/>
              <a:buAutoNum type="arabicPeriod"/>
            </a:pPr>
            <a:r>
              <a:rPr lang="en-US" dirty="0"/>
              <a:t>Prayer is not because God needs us, but because </a:t>
            </a:r>
            <a:r>
              <a:rPr lang="en-US" i="1" dirty="0"/>
              <a:t>we need God</a:t>
            </a:r>
            <a:r>
              <a:rPr lang="en-US" dirty="0"/>
              <a:t>!</a:t>
            </a:r>
          </a:p>
        </p:txBody>
      </p:sp>
      <p:sp>
        <p:nvSpPr>
          <p:cNvPr id="3" name="Title 2"/>
          <p:cNvSpPr>
            <a:spLocks noGrp="1"/>
          </p:cNvSpPr>
          <p:nvPr>
            <p:ph type="title"/>
          </p:nvPr>
        </p:nvSpPr>
        <p:spPr/>
        <p:txBody>
          <a:bodyPr/>
          <a:lstStyle/>
          <a:p>
            <a:r>
              <a:rPr lang="en-US" dirty="0"/>
              <a:t>Why Should I Pray?</a:t>
            </a:r>
          </a:p>
        </p:txBody>
      </p:sp>
    </p:spTree>
    <p:extLst>
      <p:ext uri="{BB962C8B-B14F-4D97-AF65-F5344CB8AC3E}">
        <p14:creationId xmlns:p14="http://schemas.microsoft.com/office/powerpoint/2010/main" val="359920329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09600" y="1455938"/>
            <a:ext cx="10972800" cy="4868662"/>
          </a:xfrm>
        </p:spPr>
        <p:txBody>
          <a:bodyPr>
            <a:normAutofit/>
          </a:bodyPr>
          <a:lstStyle/>
          <a:p>
            <a:r>
              <a:rPr lang="en-US" dirty="0">
                <a:solidFill>
                  <a:srgbClr val="00B0F0"/>
                </a:solidFill>
                <a:effectLst>
                  <a:outerShdw blurRad="38100" dist="38100" dir="2700000" algn="tl">
                    <a:srgbClr val="000000">
                      <a:alpha val="43137"/>
                    </a:srgbClr>
                  </a:outerShdw>
                </a:effectLst>
              </a:rPr>
              <a:t>Things Which Negate</a:t>
            </a:r>
          </a:p>
          <a:p>
            <a:r>
              <a:rPr lang="en-US" dirty="0">
                <a:effectLst>
                  <a:outerShdw blurRad="38100" dist="38100" dir="2700000" algn="tl">
                    <a:srgbClr val="000000">
                      <a:alpha val="43137"/>
                    </a:srgbClr>
                  </a:outerShdw>
                </a:effectLst>
              </a:rPr>
              <a:t>Though we have these precious revelations that God is concerned about us and willing to fill our needs, many prayers go unanswered because of things in our prayers    and things in our lives which negate the prayer. </a:t>
            </a:r>
            <a:endParaRPr lang="en-US" b="0" i="1" dirty="0">
              <a:effectLst>
                <a:outerShdw blurRad="38100" dist="38100" dir="2700000" algn="tl">
                  <a:srgbClr val="000000">
                    <a:alpha val="43137"/>
                  </a:srgbClr>
                </a:outerShdw>
              </a:effectLst>
            </a:endParaRPr>
          </a:p>
        </p:txBody>
      </p:sp>
      <p:sp>
        <p:nvSpPr>
          <p:cNvPr id="3" name="Title 2"/>
          <p:cNvSpPr>
            <a:spLocks noGrp="1"/>
          </p:cNvSpPr>
          <p:nvPr>
            <p:ph type="title"/>
          </p:nvPr>
        </p:nvSpPr>
        <p:spPr/>
        <p:txBody>
          <a:bodyPr/>
          <a:lstStyle/>
          <a:p>
            <a:r>
              <a:rPr lang="en-US" dirty="0"/>
              <a:t>Understanding the Dilemma</a:t>
            </a:r>
          </a:p>
        </p:txBody>
      </p:sp>
      <p:grpSp>
        <p:nvGrpSpPr>
          <p:cNvPr id="4" name="Group 3"/>
          <p:cNvGrpSpPr>
            <a:grpSpLocks noChangeAspect="1"/>
          </p:cNvGrpSpPr>
          <p:nvPr/>
        </p:nvGrpSpPr>
        <p:grpSpPr>
          <a:xfrm>
            <a:off x="9220200" y="4038600"/>
            <a:ext cx="1447800" cy="2774950"/>
            <a:chOff x="7543800" y="3657600"/>
            <a:chExt cx="1600200" cy="3200400"/>
          </a:xfrm>
          <a:effectLst>
            <a:outerShdw blurRad="50800" dist="38100" dir="18900000" algn="bl" rotWithShape="0">
              <a:prstClr val="black">
                <a:alpha val="40000"/>
              </a:prstClr>
            </a:outerShdw>
          </a:effectLst>
        </p:grpSpPr>
        <p:pic>
          <p:nvPicPr>
            <p:cNvPr id="5" name="Picture 2" descr="C:\Users\John\Dropbox\Dalraida\QuestionsAboutGod\orange man thinking question.jpg"/>
            <p:cNvPicPr>
              <a:picLocks noChangeAspect="1" noChangeArrowheads="1"/>
            </p:cNvPicPr>
            <p:nvPr/>
          </p:nvPicPr>
          <p:blipFill>
            <a:blip r:embed="rId2" cstate="print">
              <a:clrChange>
                <a:clrFrom>
                  <a:srgbClr val="FEFEFE"/>
                </a:clrFrom>
                <a:clrTo>
                  <a:srgbClr val="FEFEFE">
                    <a:alpha val="0"/>
                  </a:srgbClr>
                </a:clrTo>
              </a:clrChange>
            </a:blip>
            <a:srcRect l="24190" t="37976" r="27431"/>
            <a:stretch>
              <a:fillRect/>
            </a:stretch>
          </p:blipFill>
          <p:spPr bwMode="auto">
            <a:xfrm>
              <a:off x="7543800" y="4800600"/>
              <a:ext cx="1600200" cy="2057400"/>
            </a:xfrm>
            <a:prstGeom prst="rect">
              <a:avLst/>
            </a:prstGeom>
            <a:noFill/>
          </p:spPr>
        </p:pic>
        <p:pic>
          <p:nvPicPr>
            <p:cNvPr id="6" name="Picture 2" descr="C:\Users\John\Dropbox\Dalraida\QuestionsAboutGod\orange man thinking question.jpg"/>
            <p:cNvPicPr>
              <a:picLocks noChangeAspect="1" noChangeArrowheads="1"/>
            </p:cNvPicPr>
            <p:nvPr/>
          </p:nvPicPr>
          <p:blipFill>
            <a:blip r:embed="rId2" cstate="print">
              <a:clrChange>
                <a:clrFrom>
                  <a:srgbClr val="FEFEFE"/>
                </a:clrFrom>
                <a:clrTo>
                  <a:srgbClr val="FEFEFE">
                    <a:alpha val="0"/>
                  </a:srgbClr>
                </a:clrTo>
              </a:clrChange>
            </a:blip>
            <a:srcRect l="24190" r="27431" b="62024"/>
            <a:stretch>
              <a:fillRect/>
            </a:stretch>
          </p:blipFill>
          <p:spPr bwMode="auto">
            <a:xfrm>
              <a:off x="7772400" y="3657600"/>
              <a:ext cx="1066800" cy="1259681"/>
            </a:xfrm>
            <a:prstGeom prst="rect">
              <a:avLst/>
            </a:prstGeom>
            <a:noFill/>
          </p:spPr>
        </p:pic>
      </p:grpSp>
    </p:spTree>
    <p:extLst>
      <p:ext uri="{BB962C8B-B14F-4D97-AF65-F5344CB8AC3E}">
        <p14:creationId xmlns:p14="http://schemas.microsoft.com/office/powerpoint/2010/main" val="1605459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ppt_x</p:attrName>
                                        </p:attrNameLst>
                                      </p:cBhvr>
                                      <p:tavLst>
                                        <p:tav tm="0">
                                          <p:val>
                                            <p:strVal val="#ppt_x-#ppt_w/2"/>
                                          </p:val>
                                        </p:tav>
                                        <p:tav tm="100000">
                                          <p:val>
                                            <p:strVal val="#ppt_x"/>
                                          </p:val>
                                        </p:tav>
                                      </p:tavLst>
                                    </p:anim>
                                    <p:anim calcmode="lin" valueType="num">
                                      <p:cBhvr>
                                        <p:cTn id="8" dur="500" fill="hold"/>
                                        <p:tgtEl>
                                          <p:spTgt spid="3"/>
                                        </p:tgtEl>
                                        <p:attrNameLst>
                                          <p:attrName>ppt_y</p:attrName>
                                        </p:attrNameLst>
                                      </p:cBhvr>
                                      <p:tavLst>
                                        <p:tav tm="0">
                                          <p:val>
                                            <p:strVal val="#ppt_y"/>
                                          </p:val>
                                        </p:tav>
                                        <p:tav tm="100000">
                                          <p:val>
                                            <p:strVal val="#ppt_y"/>
                                          </p:val>
                                        </p:tav>
                                      </p:tavLst>
                                    </p:anim>
                                    <p:anim calcmode="lin" valueType="num">
                                      <p:cBhvr>
                                        <p:cTn id="9" dur="500" fill="hold"/>
                                        <p:tgtEl>
                                          <p:spTgt spid="3"/>
                                        </p:tgtEl>
                                        <p:attrNameLst>
                                          <p:attrName>ppt_w</p:attrName>
                                        </p:attrNameLst>
                                      </p:cBhvr>
                                      <p:tavLst>
                                        <p:tav tm="0">
                                          <p:val>
                                            <p:fltVal val="0"/>
                                          </p:val>
                                        </p:tav>
                                        <p:tav tm="100000">
                                          <p:val>
                                            <p:strVal val="#ppt_w"/>
                                          </p:val>
                                        </p:tav>
                                      </p:tavLst>
                                    </p:anim>
                                    <p:anim calcmode="lin" valueType="num">
                                      <p:cBhvr>
                                        <p:cTn id="10" dur="500" fill="hold"/>
                                        <p:tgtEl>
                                          <p:spTgt spid="3"/>
                                        </p:tgtEl>
                                        <p:attrNameLst>
                                          <p:attrName>ppt_h</p:attrName>
                                        </p:attrNameLst>
                                      </p:cBhvr>
                                      <p:tavLst>
                                        <p:tav tm="0">
                                          <p:val>
                                            <p:strVal val="#ppt_h"/>
                                          </p:val>
                                        </p:tav>
                                        <p:tav tm="100000">
                                          <p:val>
                                            <p:strVal val="#ppt_h"/>
                                          </p:val>
                                        </p:tav>
                                      </p:tavLst>
                                    </p:anim>
                                  </p:childTnLst>
                                </p:cTn>
                              </p:par>
                            </p:childTnLst>
                          </p:cTn>
                        </p:par>
                        <p:par>
                          <p:cTn id="11" fill="hold">
                            <p:stCondLst>
                              <p:cond delay="500"/>
                            </p:stCondLst>
                            <p:childTnLst>
                              <p:par>
                                <p:cTn id="12" presetID="17" presetClass="entr" presetSubtype="1" fill="hold" grpId="0" nodeType="afterEffect">
                                  <p:stCondLst>
                                    <p:cond delay="0"/>
                                  </p:stCondLst>
                                  <p:childTnLst>
                                    <p:set>
                                      <p:cBhvr>
                                        <p:cTn id="13" dur="1" fill="hold">
                                          <p:stCondLst>
                                            <p:cond delay="0"/>
                                          </p:stCondLst>
                                        </p:cTn>
                                        <p:tgtEl>
                                          <p:spTgt spid="2">
                                            <p:bg/>
                                          </p:spTgt>
                                        </p:tgtEl>
                                        <p:attrNameLst>
                                          <p:attrName>style.visibility</p:attrName>
                                        </p:attrNameLst>
                                      </p:cBhvr>
                                      <p:to>
                                        <p:strVal val="visible"/>
                                      </p:to>
                                    </p:set>
                                    <p:anim calcmode="lin" valueType="num">
                                      <p:cBhvr>
                                        <p:cTn id="14" dur="500" fill="hold"/>
                                        <p:tgtEl>
                                          <p:spTgt spid="2">
                                            <p:bg/>
                                          </p:spTgt>
                                        </p:tgtEl>
                                        <p:attrNameLst>
                                          <p:attrName>ppt_x</p:attrName>
                                        </p:attrNameLst>
                                      </p:cBhvr>
                                      <p:tavLst>
                                        <p:tav tm="0">
                                          <p:val>
                                            <p:strVal val="#ppt_x"/>
                                          </p:val>
                                        </p:tav>
                                        <p:tav tm="100000">
                                          <p:val>
                                            <p:strVal val="#ppt_x"/>
                                          </p:val>
                                        </p:tav>
                                      </p:tavLst>
                                    </p:anim>
                                    <p:anim calcmode="lin" valueType="num">
                                      <p:cBhvr>
                                        <p:cTn id="15" dur="500" fill="hold"/>
                                        <p:tgtEl>
                                          <p:spTgt spid="2">
                                            <p:bg/>
                                          </p:spTgt>
                                        </p:tgtEl>
                                        <p:attrNameLst>
                                          <p:attrName>ppt_y</p:attrName>
                                        </p:attrNameLst>
                                      </p:cBhvr>
                                      <p:tavLst>
                                        <p:tav tm="0">
                                          <p:val>
                                            <p:strVal val="#ppt_y-#ppt_h/2"/>
                                          </p:val>
                                        </p:tav>
                                        <p:tav tm="100000">
                                          <p:val>
                                            <p:strVal val="#ppt_y"/>
                                          </p:val>
                                        </p:tav>
                                      </p:tavLst>
                                    </p:anim>
                                    <p:anim calcmode="lin" valueType="num">
                                      <p:cBhvr>
                                        <p:cTn id="16" dur="500" fill="hold"/>
                                        <p:tgtEl>
                                          <p:spTgt spid="2">
                                            <p:bg/>
                                          </p:spTgt>
                                        </p:tgtEl>
                                        <p:attrNameLst>
                                          <p:attrName>ppt_w</p:attrName>
                                        </p:attrNameLst>
                                      </p:cBhvr>
                                      <p:tavLst>
                                        <p:tav tm="0">
                                          <p:val>
                                            <p:strVal val="#ppt_w"/>
                                          </p:val>
                                        </p:tav>
                                        <p:tav tm="100000">
                                          <p:val>
                                            <p:strVal val="#ppt_w"/>
                                          </p:val>
                                        </p:tav>
                                      </p:tavLst>
                                    </p:anim>
                                    <p:anim calcmode="lin" valueType="num">
                                      <p:cBhvr>
                                        <p:cTn id="17" dur="500" fill="hold"/>
                                        <p:tgtEl>
                                          <p:spTgt spid="2">
                                            <p:bg/>
                                          </p:spTgt>
                                        </p:tgtEl>
                                        <p:attrNameLst>
                                          <p:attrName>ppt_h</p:attrName>
                                        </p:attrNameLst>
                                      </p:cBhvr>
                                      <p:tavLst>
                                        <p:tav tm="0">
                                          <p:val>
                                            <p:fltVal val="0"/>
                                          </p:val>
                                        </p:tav>
                                        <p:tav tm="100000">
                                          <p:val>
                                            <p:strVal val="#ppt_h"/>
                                          </p:val>
                                        </p:tav>
                                      </p:tavLst>
                                    </p:anim>
                                  </p:childTnLst>
                                </p:cTn>
                              </p:par>
                            </p:childTnLst>
                          </p:cTn>
                        </p:par>
                        <p:par>
                          <p:cTn id="18" fill="hold">
                            <p:stCondLst>
                              <p:cond delay="1000"/>
                            </p:stCondLst>
                            <p:childTnLst>
                              <p:par>
                                <p:cTn id="19" presetID="10" presetClass="entr" presetSubtype="0" fill="hold" nodeType="after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500"/>
                                        <p:tgtEl>
                                          <p:spTgt spid="4"/>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2">
                                            <p:txEl>
                                              <p:pRg st="0" end="0"/>
                                            </p:txEl>
                                          </p:spTgt>
                                        </p:tgtEl>
                                        <p:attrNameLst>
                                          <p:attrName>style.visibility</p:attrName>
                                        </p:attrNameLst>
                                      </p:cBhvr>
                                      <p:to>
                                        <p:strVal val="visible"/>
                                      </p:to>
                                    </p:set>
                                    <p:animEffect transition="in" filter="fade">
                                      <p:cBhvr>
                                        <p:cTn id="26" dur="500"/>
                                        <p:tgtEl>
                                          <p:spTgt spid="2">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2">
                                            <p:txEl>
                                              <p:pRg st="1" end="1"/>
                                            </p:txEl>
                                          </p:spTgt>
                                        </p:tgtEl>
                                        <p:attrNameLst>
                                          <p:attrName>style.visibility</p:attrName>
                                        </p:attrNameLst>
                                      </p:cBhvr>
                                      <p:to>
                                        <p:strVal val="visible"/>
                                      </p:to>
                                    </p:set>
                                    <p:animEffect transition="in" filter="fade">
                                      <p:cBhvr>
                                        <p:cTn id="31"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P spid="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outdoor, wave, surfing, man&#10;&#10;Description automatically generated">
            <a:extLst>
              <a:ext uri="{FF2B5EF4-FFF2-40B4-BE49-F238E27FC236}">
                <a16:creationId xmlns:a16="http://schemas.microsoft.com/office/drawing/2014/main" id="{14C64F1C-B410-4E62-91F2-562B76F04367}"/>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t="28000"/>
          <a:stretch/>
        </p:blipFill>
        <p:spPr>
          <a:xfrm>
            <a:off x="0" y="0"/>
            <a:ext cx="12344400" cy="6858000"/>
          </a:xfrm>
          <a:prstGeom prst="rect">
            <a:avLst/>
          </a:prstGeom>
        </p:spPr>
      </p:pic>
      <p:sp>
        <p:nvSpPr>
          <p:cNvPr id="5" name="TextBox 4">
            <a:extLst>
              <a:ext uri="{FF2B5EF4-FFF2-40B4-BE49-F238E27FC236}">
                <a16:creationId xmlns:a16="http://schemas.microsoft.com/office/drawing/2014/main" id="{7D57E1A6-913F-43C9-99F3-F39E3656161C}"/>
              </a:ext>
            </a:extLst>
          </p:cNvPr>
          <p:cNvSpPr txBox="1"/>
          <p:nvPr/>
        </p:nvSpPr>
        <p:spPr>
          <a:xfrm>
            <a:off x="609600" y="4488359"/>
            <a:ext cx="9546909" cy="769441"/>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4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mn-cs"/>
              </a:rPr>
              <a:t>Worship Him Who Controls the Universe</a:t>
            </a:r>
          </a:p>
        </p:txBody>
      </p:sp>
      <p:sp>
        <p:nvSpPr>
          <p:cNvPr id="6" name="TextBox 5">
            <a:extLst>
              <a:ext uri="{FF2B5EF4-FFF2-40B4-BE49-F238E27FC236}">
                <a16:creationId xmlns:a16="http://schemas.microsoft.com/office/drawing/2014/main" id="{88F9E04F-7B43-4F70-B32B-36AAA4B46103}"/>
              </a:ext>
            </a:extLst>
          </p:cNvPr>
          <p:cNvSpPr txBox="1"/>
          <p:nvPr/>
        </p:nvSpPr>
        <p:spPr>
          <a:xfrm>
            <a:off x="685800" y="5334000"/>
            <a:ext cx="8880380" cy="461665"/>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sz="2400" dirty="0">
                <a:solidFill>
                  <a:srgbClr val="FFFFFF">
                    <a:lumMod val="50000"/>
                  </a:srgbClr>
                </a:solidFill>
                <a:latin typeface="Times New Roman" panose="02020603050405020304" pitchFamily="18" charset="0"/>
              </a:rPr>
              <a:t>Putting Ourselves Into The Right Mindset To Start Each &amp; Every Day</a:t>
            </a:r>
            <a:r>
              <a:rPr kumimoji="0" lang="en-US" sz="2400" b="0" i="0" u="none" strike="noStrike" kern="1200" cap="none" spc="0" normalizeH="0" baseline="0" noProof="0" dirty="0">
                <a:ln>
                  <a:noFill/>
                </a:ln>
                <a:solidFill>
                  <a:srgbClr val="FFFFFF">
                    <a:lumMod val="50000"/>
                  </a:srgbClr>
                </a:solidFill>
                <a:effectLst/>
                <a:uLnTx/>
                <a:uFillTx/>
                <a:latin typeface="Times New Roman" panose="02020603050405020304" pitchFamily="18" charset="0"/>
                <a:ea typeface="+mn-ea"/>
                <a:cs typeface="+mn-cs"/>
              </a:rPr>
              <a:t> </a:t>
            </a:r>
          </a:p>
        </p:txBody>
      </p:sp>
    </p:spTree>
    <p:extLst>
      <p:ext uri="{BB962C8B-B14F-4D97-AF65-F5344CB8AC3E}">
        <p14:creationId xmlns:p14="http://schemas.microsoft.com/office/powerpoint/2010/main" val="2241935518"/>
      </p:ext>
    </p:extLst>
  </p:cSld>
  <p:clrMapOvr>
    <a:masterClrMapping/>
  </p:clrMapOvr>
  <p:transition spd="med">
    <p:dissolve/>
  </p:transition>
</p:sld>
</file>

<file path=ppt/slides/slide6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09600" y="399494"/>
            <a:ext cx="10972800" cy="5086905"/>
          </a:xfrm>
        </p:spPr>
        <p:txBody>
          <a:bodyPr>
            <a:normAutofit/>
          </a:bodyPr>
          <a:lstStyle/>
          <a:p>
            <a:pPr marL="461963" indent="-461963" algn="ctr">
              <a:buNone/>
            </a:pPr>
            <a:endParaRPr lang="en-US" sz="2400" dirty="0"/>
          </a:p>
          <a:p>
            <a:pPr marL="461963" indent="-461963" algn="ctr">
              <a:buNone/>
            </a:pPr>
            <a:r>
              <a:rPr lang="en-US" sz="2400" dirty="0">
                <a:effectLst>
                  <a:outerShdw blurRad="38100" dist="38100" dir="2700000" algn="tl">
                    <a:srgbClr val="000000">
                      <a:alpha val="43137"/>
                    </a:srgbClr>
                  </a:outerShdw>
                </a:effectLst>
              </a:rPr>
              <a:t>I. </a:t>
            </a:r>
            <a:r>
              <a:rPr lang="en-US" sz="2400" dirty="0">
                <a:solidFill>
                  <a:srgbClr val="00B0F0"/>
                </a:solidFill>
                <a:effectLst>
                  <a:outerShdw blurRad="38100" dist="38100" dir="2700000" algn="tl">
                    <a:srgbClr val="000000">
                      <a:alpha val="43137"/>
                    </a:srgbClr>
                  </a:outerShdw>
                </a:effectLst>
              </a:rPr>
              <a:t>Lack of faith. </a:t>
            </a:r>
            <a:r>
              <a:rPr lang="en-US" sz="2400" dirty="0">
                <a:solidFill>
                  <a:srgbClr val="FF9900"/>
                </a:solidFill>
                <a:effectLst>
                  <a:outerShdw blurRad="38100" dist="38100" dir="2700000" algn="tl">
                    <a:srgbClr val="000000">
                      <a:alpha val="43137"/>
                    </a:srgbClr>
                  </a:outerShdw>
                </a:effectLst>
              </a:rPr>
              <a:t>Jesus commanded, “Therefore I say to you, all things for which you pray and ask, believe that you have received them, and they shall be granted you” (Mk. 11:24). That faith that God can and will give what we ask, if it be according to His will, is necessary for that prayer to be answered is also seen from this passage: “But if any of you lacks wisdom, let him ask of God, who gives to all men generously and without reproach, and it will be given to him. But let him ask in faith without doubting, for the one who doubts is like the surf of the sea driven and tossed by the wind. For let not that man expect that he will receive anything from the Lord, being a double-minded man, unstable in all his ways” (Jas. 1:5-8). The prayer that is offered without faith is not going to accomplish very much. </a:t>
            </a:r>
            <a:endParaRPr lang="en-US" sz="2400" i="1" dirty="0">
              <a:solidFill>
                <a:srgbClr val="FF9900"/>
              </a:solidFill>
              <a:effectLst>
                <a:outerShdw blurRad="38100" dist="38100" dir="2700000" algn="tl">
                  <a:srgbClr val="000000">
                    <a:alpha val="43137"/>
                  </a:srgbClr>
                </a:outerShdw>
              </a:effectLst>
            </a:endParaRPr>
          </a:p>
        </p:txBody>
      </p:sp>
      <p:sp>
        <p:nvSpPr>
          <p:cNvPr id="3" name="Title 2"/>
          <p:cNvSpPr>
            <a:spLocks noGrp="1"/>
          </p:cNvSpPr>
          <p:nvPr>
            <p:ph type="title"/>
          </p:nvPr>
        </p:nvSpPr>
        <p:spPr/>
        <p:txBody>
          <a:bodyPr/>
          <a:lstStyle/>
          <a:p>
            <a:r>
              <a:rPr lang="en-US" dirty="0">
                <a:solidFill>
                  <a:srgbClr val="00B0F0"/>
                </a:solidFill>
              </a:rPr>
              <a:t>Seven</a:t>
            </a:r>
            <a:r>
              <a:rPr lang="en-US" dirty="0"/>
              <a:t> Conditional Warnings &amp; Promises</a:t>
            </a:r>
          </a:p>
        </p:txBody>
      </p:sp>
    </p:spTree>
    <p:extLst>
      <p:ext uri="{BB962C8B-B14F-4D97-AF65-F5344CB8AC3E}">
        <p14:creationId xmlns:p14="http://schemas.microsoft.com/office/powerpoint/2010/main" val="2205624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2"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ppt_x</p:attrName>
                                        </p:attrNameLst>
                                      </p:cBhvr>
                                      <p:tavLst>
                                        <p:tav tm="0">
                                          <p:val>
                                            <p:strVal val="#ppt_x+#ppt_w/2"/>
                                          </p:val>
                                        </p:tav>
                                        <p:tav tm="100000">
                                          <p:val>
                                            <p:strVal val="#ppt_x"/>
                                          </p:val>
                                        </p:tav>
                                      </p:tavLst>
                                    </p:anim>
                                    <p:anim calcmode="lin" valueType="num">
                                      <p:cBhvr>
                                        <p:cTn id="8" dur="500" fill="hold"/>
                                        <p:tgtEl>
                                          <p:spTgt spid="3"/>
                                        </p:tgtEl>
                                        <p:attrNameLst>
                                          <p:attrName>ppt_y</p:attrName>
                                        </p:attrNameLst>
                                      </p:cBhvr>
                                      <p:tavLst>
                                        <p:tav tm="0">
                                          <p:val>
                                            <p:strVal val="#ppt_y"/>
                                          </p:val>
                                        </p:tav>
                                        <p:tav tm="100000">
                                          <p:val>
                                            <p:strVal val="#ppt_y"/>
                                          </p:val>
                                        </p:tav>
                                      </p:tavLst>
                                    </p:anim>
                                    <p:anim calcmode="lin" valueType="num">
                                      <p:cBhvr>
                                        <p:cTn id="9" dur="500" fill="hold"/>
                                        <p:tgtEl>
                                          <p:spTgt spid="3"/>
                                        </p:tgtEl>
                                        <p:attrNameLst>
                                          <p:attrName>ppt_w</p:attrName>
                                        </p:attrNameLst>
                                      </p:cBhvr>
                                      <p:tavLst>
                                        <p:tav tm="0">
                                          <p:val>
                                            <p:fltVal val="0"/>
                                          </p:val>
                                        </p:tav>
                                        <p:tav tm="100000">
                                          <p:val>
                                            <p:strVal val="#ppt_w"/>
                                          </p:val>
                                        </p:tav>
                                      </p:tavLst>
                                    </p:anim>
                                    <p:anim calcmode="lin" valueType="num">
                                      <p:cBhvr>
                                        <p:cTn id="10" dur="500" fill="hold"/>
                                        <p:tgtEl>
                                          <p:spTgt spid="3"/>
                                        </p:tgtEl>
                                        <p:attrNameLst>
                                          <p:attrName>ppt_h</p:attrName>
                                        </p:attrNameLst>
                                      </p:cBhvr>
                                      <p:tavLst>
                                        <p:tav tm="0">
                                          <p:val>
                                            <p:strVal val="#ppt_h"/>
                                          </p:val>
                                        </p:tav>
                                        <p:tav tm="100000">
                                          <p:val>
                                            <p:strVal val="#ppt_h"/>
                                          </p:val>
                                        </p:tav>
                                      </p:tavLst>
                                    </p:anim>
                                  </p:childTnLst>
                                </p:cTn>
                              </p:par>
                            </p:childTnLst>
                          </p:cTn>
                        </p:par>
                        <p:par>
                          <p:cTn id="11" fill="hold">
                            <p:stCondLst>
                              <p:cond delay="500"/>
                            </p:stCondLst>
                            <p:childTnLst>
                              <p:par>
                                <p:cTn id="12" presetID="17" presetClass="entr" presetSubtype="4" fill="hold" grpId="0" nodeType="afterEffect">
                                  <p:stCondLst>
                                    <p:cond delay="0"/>
                                  </p:stCondLst>
                                  <p:childTnLst>
                                    <p:set>
                                      <p:cBhvr>
                                        <p:cTn id="13" dur="1" fill="hold">
                                          <p:stCondLst>
                                            <p:cond delay="0"/>
                                          </p:stCondLst>
                                        </p:cTn>
                                        <p:tgtEl>
                                          <p:spTgt spid="2">
                                            <p:bg/>
                                          </p:spTgt>
                                        </p:tgtEl>
                                        <p:attrNameLst>
                                          <p:attrName>style.visibility</p:attrName>
                                        </p:attrNameLst>
                                      </p:cBhvr>
                                      <p:to>
                                        <p:strVal val="visible"/>
                                      </p:to>
                                    </p:set>
                                    <p:anim calcmode="lin" valueType="num">
                                      <p:cBhvr>
                                        <p:cTn id="14" dur="500" fill="hold"/>
                                        <p:tgtEl>
                                          <p:spTgt spid="2">
                                            <p:bg/>
                                          </p:spTgt>
                                        </p:tgtEl>
                                        <p:attrNameLst>
                                          <p:attrName>ppt_x</p:attrName>
                                        </p:attrNameLst>
                                      </p:cBhvr>
                                      <p:tavLst>
                                        <p:tav tm="0">
                                          <p:val>
                                            <p:strVal val="#ppt_x"/>
                                          </p:val>
                                        </p:tav>
                                        <p:tav tm="100000">
                                          <p:val>
                                            <p:strVal val="#ppt_x"/>
                                          </p:val>
                                        </p:tav>
                                      </p:tavLst>
                                    </p:anim>
                                    <p:anim calcmode="lin" valueType="num">
                                      <p:cBhvr>
                                        <p:cTn id="15" dur="500" fill="hold"/>
                                        <p:tgtEl>
                                          <p:spTgt spid="2">
                                            <p:bg/>
                                          </p:spTgt>
                                        </p:tgtEl>
                                        <p:attrNameLst>
                                          <p:attrName>ppt_y</p:attrName>
                                        </p:attrNameLst>
                                      </p:cBhvr>
                                      <p:tavLst>
                                        <p:tav tm="0">
                                          <p:val>
                                            <p:strVal val="#ppt_y+#ppt_h/2"/>
                                          </p:val>
                                        </p:tav>
                                        <p:tav tm="100000">
                                          <p:val>
                                            <p:strVal val="#ppt_y"/>
                                          </p:val>
                                        </p:tav>
                                      </p:tavLst>
                                    </p:anim>
                                    <p:anim calcmode="lin" valueType="num">
                                      <p:cBhvr>
                                        <p:cTn id="16" dur="500" fill="hold"/>
                                        <p:tgtEl>
                                          <p:spTgt spid="2">
                                            <p:bg/>
                                          </p:spTgt>
                                        </p:tgtEl>
                                        <p:attrNameLst>
                                          <p:attrName>ppt_w</p:attrName>
                                        </p:attrNameLst>
                                      </p:cBhvr>
                                      <p:tavLst>
                                        <p:tav tm="0">
                                          <p:val>
                                            <p:strVal val="#ppt_w"/>
                                          </p:val>
                                        </p:tav>
                                        <p:tav tm="100000">
                                          <p:val>
                                            <p:strVal val="#ppt_w"/>
                                          </p:val>
                                        </p:tav>
                                      </p:tavLst>
                                    </p:anim>
                                    <p:anim calcmode="lin" valueType="num">
                                      <p:cBhvr>
                                        <p:cTn id="17" dur="500" fill="hold"/>
                                        <p:tgtEl>
                                          <p:spTgt spid="2">
                                            <p:bg/>
                                          </p:spTgt>
                                        </p:tgtEl>
                                        <p:attrNameLst>
                                          <p:attrName>ppt_h</p:attrName>
                                        </p:attrNameLst>
                                      </p:cBhvr>
                                      <p:tavLst>
                                        <p:tav tm="0">
                                          <p:val>
                                            <p:fltVal val="0"/>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
                                            <p:txEl>
                                              <p:pRg st="1" end="1"/>
                                            </p:txEl>
                                          </p:spTgt>
                                        </p:tgtEl>
                                        <p:attrNameLst>
                                          <p:attrName>style.visibility</p:attrName>
                                        </p:attrNameLst>
                                      </p:cBhvr>
                                      <p:to>
                                        <p:strVal val="visible"/>
                                      </p:to>
                                    </p:set>
                                    <p:animEffect transition="in" filter="fade">
                                      <p:cBhvr>
                                        <p:cTn id="22"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P spid="3" grpId="0" animBg="1"/>
    </p:bldLst>
  </p:timing>
</p:sld>
</file>

<file path=ppt/slides/slide6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09600" y="399494"/>
            <a:ext cx="10972800" cy="5086905"/>
          </a:xfrm>
        </p:spPr>
        <p:txBody>
          <a:bodyPr>
            <a:normAutofit fontScale="92500"/>
          </a:bodyPr>
          <a:lstStyle/>
          <a:p>
            <a:pPr marL="461963" indent="-461963" algn="ctr">
              <a:buNone/>
            </a:pPr>
            <a:r>
              <a:rPr lang="en-US" dirty="0">
                <a:effectLst>
                  <a:outerShdw blurRad="38100" dist="38100" dir="2700000" algn="tl">
                    <a:srgbClr val="000000">
                      <a:alpha val="43137"/>
                    </a:srgbClr>
                  </a:outerShdw>
                </a:effectLst>
              </a:rPr>
              <a:t>2. </a:t>
            </a:r>
            <a:r>
              <a:rPr lang="en-US" dirty="0">
                <a:solidFill>
                  <a:srgbClr val="00B0F0"/>
                </a:solidFill>
                <a:effectLst>
                  <a:outerShdw blurRad="38100" dist="38100" dir="2700000" algn="tl">
                    <a:srgbClr val="000000">
                      <a:alpha val="43137"/>
                    </a:srgbClr>
                  </a:outerShdw>
                </a:effectLst>
              </a:rPr>
              <a:t>Asking amiss. </a:t>
            </a:r>
            <a:r>
              <a:rPr lang="en-US" dirty="0">
                <a:solidFill>
                  <a:srgbClr val="FF9900"/>
                </a:solidFill>
                <a:effectLst>
                  <a:outerShdw blurRad="38100" dist="38100" dir="2700000" algn="tl">
                    <a:srgbClr val="000000">
                      <a:alpha val="43137"/>
                    </a:srgbClr>
                  </a:outerShdw>
                </a:effectLst>
              </a:rPr>
              <a:t>James said, “Ye ask, and receive not, because ye ask amiss, that ye may consume it upon your lusts” (4:3). The word “amiss” is translated from </a:t>
            </a:r>
            <a:r>
              <a:rPr lang="en-US" dirty="0" err="1">
                <a:solidFill>
                  <a:srgbClr val="FF9900"/>
                </a:solidFill>
                <a:effectLst>
                  <a:outerShdw blurRad="38100" dist="38100" dir="2700000" algn="tl">
                    <a:srgbClr val="000000">
                      <a:alpha val="43137"/>
                    </a:srgbClr>
                  </a:outerShdw>
                </a:effectLst>
              </a:rPr>
              <a:t>kakos</a:t>
            </a:r>
            <a:r>
              <a:rPr lang="en-US" dirty="0">
                <a:solidFill>
                  <a:srgbClr val="FF9900"/>
                </a:solidFill>
                <a:effectLst>
                  <a:outerShdw blurRad="38100" dist="38100" dir="2700000" algn="tl">
                    <a:srgbClr val="000000">
                      <a:alpha val="43137"/>
                    </a:srgbClr>
                  </a:outerShdw>
                </a:effectLst>
              </a:rPr>
              <a:t> which means “with bad intent” or “for the wrong reason.” The context shows that some asked in prayer for things after which they had lusted and over which they had fought, although they did not want these things for the right reason. So frequently, our prayers are filled with requests designed to fill our inordinate desires for material things. We ask and do not receive and wonder why! We do not receive because we ask for the wrong reasons.</a:t>
            </a:r>
          </a:p>
          <a:p>
            <a:pPr marL="461963" indent="-461963" algn="ctr">
              <a:buNone/>
            </a:pPr>
            <a:endParaRPr lang="en-US" sz="2400" dirty="0"/>
          </a:p>
        </p:txBody>
      </p:sp>
      <p:sp>
        <p:nvSpPr>
          <p:cNvPr id="3" name="Title 2"/>
          <p:cNvSpPr>
            <a:spLocks noGrp="1"/>
          </p:cNvSpPr>
          <p:nvPr>
            <p:ph type="title"/>
          </p:nvPr>
        </p:nvSpPr>
        <p:spPr/>
        <p:txBody>
          <a:bodyPr/>
          <a:lstStyle/>
          <a:p>
            <a:r>
              <a:rPr lang="en-US" dirty="0">
                <a:solidFill>
                  <a:srgbClr val="00B0F0"/>
                </a:solidFill>
              </a:rPr>
              <a:t>Seven</a:t>
            </a:r>
            <a:r>
              <a:rPr lang="en-US" dirty="0"/>
              <a:t> Conditional Warnings &amp; Promises</a:t>
            </a:r>
          </a:p>
        </p:txBody>
      </p:sp>
    </p:spTree>
    <p:extLst>
      <p:ext uri="{BB962C8B-B14F-4D97-AF65-F5344CB8AC3E}">
        <p14:creationId xmlns:p14="http://schemas.microsoft.com/office/powerpoint/2010/main" val="1074809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2"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ppt_x</p:attrName>
                                        </p:attrNameLst>
                                      </p:cBhvr>
                                      <p:tavLst>
                                        <p:tav tm="0">
                                          <p:val>
                                            <p:strVal val="#ppt_x+#ppt_w/2"/>
                                          </p:val>
                                        </p:tav>
                                        <p:tav tm="100000">
                                          <p:val>
                                            <p:strVal val="#ppt_x"/>
                                          </p:val>
                                        </p:tav>
                                      </p:tavLst>
                                    </p:anim>
                                    <p:anim calcmode="lin" valueType="num">
                                      <p:cBhvr>
                                        <p:cTn id="8" dur="500" fill="hold"/>
                                        <p:tgtEl>
                                          <p:spTgt spid="3"/>
                                        </p:tgtEl>
                                        <p:attrNameLst>
                                          <p:attrName>ppt_y</p:attrName>
                                        </p:attrNameLst>
                                      </p:cBhvr>
                                      <p:tavLst>
                                        <p:tav tm="0">
                                          <p:val>
                                            <p:strVal val="#ppt_y"/>
                                          </p:val>
                                        </p:tav>
                                        <p:tav tm="100000">
                                          <p:val>
                                            <p:strVal val="#ppt_y"/>
                                          </p:val>
                                        </p:tav>
                                      </p:tavLst>
                                    </p:anim>
                                    <p:anim calcmode="lin" valueType="num">
                                      <p:cBhvr>
                                        <p:cTn id="9" dur="500" fill="hold"/>
                                        <p:tgtEl>
                                          <p:spTgt spid="3"/>
                                        </p:tgtEl>
                                        <p:attrNameLst>
                                          <p:attrName>ppt_w</p:attrName>
                                        </p:attrNameLst>
                                      </p:cBhvr>
                                      <p:tavLst>
                                        <p:tav tm="0">
                                          <p:val>
                                            <p:fltVal val="0"/>
                                          </p:val>
                                        </p:tav>
                                        <p:tav tm="100000">
                                          <p:val>
                                            <p:strVal val="#ppt_w"/>
                                          </p:val>
                                        </p:tav>
                                      </p:tavLst>
                                    </p:anim>
                                    <p:anim calcmode="lin" valueType="num">
                                      <p:cBhvr>
                                        <p:cTn id="10" dur="500" fill="hold"/>
                                        <p:tgtEl>
                                          <p:spTgt spid="3"/>
                                        </p:tgtEl>
                                        <p:attrNameLst>
                                          <p:attrName>ppt_h</p:attrName>
                                        </p:attrNameLst>
                                      </p:cBhvr>
                                      <p:tavLst>
                                        <p:tav tm="0">
                                          <p:val>
                                            <p:strVal val="#ppt_h"/>
                                          </p:val>
                                        </p:tav>
                                        <p:tav tm="100000">
                                          <p:val>
                                            <p:strVal val="#ppt_h"/>
                                          </p:val>
                                        </p:tav>
                                      </p:tavLst>
                                    </p:anim>
                                  </p:childTnLst>
                                </p:cTn>
                              </p:par>
                            </p:childTnLst>
                          </p:cTn>
                        </p:par>
                        <p:par>
                          <p:cTn id="11" fill="hold">
                            <p:stCondLst>
                              <p:cond delay="500"/>
                            </p:stCondLst>
                            <p:childTnLst>
                              <p:par>
                                <p:cTn id="12" presetID="17" presetClass="entr" presetSubtype="4" fill="hold" grpId="0" nodeType="afterEffect">
                                  <p:stCondLst>
                                    <p:cond delay="0"/>
                                  </p:stCondLst>
                                  <p:childTnLst>
                                    <p:set>
                                      <p:cBhvr>
                                        <p:cTn id="13" dur="1" fill="hold">
                                          <p:stCondLst>
                                            <p:cond delay="0"/>
                                          </p:stCondLst>
                                        </p:cTn>
                                        <p:tgtEl>
                                          <p:spTgt spid="2">
                                            <p:bg/>
                                          </p:spTgt>
                                        </p:tgtEl>
                                        <p:attrNameLst>
                                          <p:attrName>style.visibility</p:attrName>
                                        </p:attrNameLst>
                                      </p:cBhvr>
                                      <p:to>
                                        <p:strVal val="visible"/>
                                      </p:to>
                                    </p:set>
                                    <p:anim calcmode="lin" valueType="num">
                                      <p:cBhvr>
                                        <p:cTn id="14" dur="500" fill="hold"/>
                                        <p:tgtEl>
                                          <p:spTgt spid="2">
                                            <p:bg/>
                                          </p:spTgt>
                                        </p:tgtEl>
                                        <p:attrNameLst>
                                          <p:attrName>ppt_x</p:attrName>
                                        </p:attrNameLst>
                                      </p:cBhvr>
                                      <p:tavLst>
                                        <p:tav tm="0">
                                          <p:val>
                                            <p:strVal val="#ppt_x"/>
                                          </p:val>
                                        </p:tav>
                                        <p:tav tm="100000">
                                          <p:val>
                                            <p:strVal val="#ppt_x"/>
                                          </p:val>
                                        </p:tav>
                                      </p:tavLst>
                                    </p:anim>
                                    <p:anim calcmode="lin" valueType="num">
                                      <p:cBhvr>
                                        <p:cTn id="15" dur="500" fill="hold"/>
                                        <p:tgtEl>
                                          <p:spTgt spid="2">
                                            <p:bg/>
                                          </p:spTgt>
                                        </p:tgtEl>
                                        <p:attrNameLst>
                                          <p:attrName>ppt_y</p:attrName>
                                        </p:attrNameLst>
                                      </p:cBhvr>
                                      <p:tavLst>
                                        <p:tav tm="0">
                                          <p:val>
                                            <p:strVal val="#ppt_y+#ppt_h/2"/>
                                          </p:val>
                                        </p:tav>
                                        <p:tav tm="100000">
                                          <p:val>
                                            <p:strVal val="#ppt_y"/>
                                          </p:val>
                                        </p:tav>
                                      </p:tavLst>
                                    </p:anim>
                                    <p:anim calcmode="lin" valueType="num">
                                      <p:cBhvr>
                                        <p:cTn id="16" dur="500" fill="hold"/>
                                        <p:tgtEl>
                                          <p:spTgt spid="2">
                                            <p:bg/>
                                          </p:spTgt>
                                        </p:tgtEl>
                                        <p:attrNameLst>
                                          <p:attrName>ppt_w</p:attrName>
                                        </p:attrNameLst>
                                      </p:cBhvr>
                                      <p:tavLst>
                                        <p:tav tm="0">
                                          <p:val>
                                            <p:strVal val="#ppt_w"/>
                                          </p:val>
                                        </p:tav>
                                        <p:tav tm="100000">
                                          <p:val>
                                            <p:strVal val="#ppt_w"/>
                                          </p:val>
                                        </p:tav>
                                      </p:tavLst>
                                    </p:anim>
                                    <p:anim calcmode="lin" valueType="num">
                                      <p:cBhvr>
                                        <p:cTn id="17" dur="500" fill="hold"/>
                                        <p:tgtEl>
                                          <p:spTgt spid="2">
                                            <p:bg/>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P spid="3" grpId="0" animBg="1"/>
    </p:bldLst>
  </p:timing>
</p:sld>
</file>

<file path=ppt/slides/slide6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09600" y="399494"/>
            <a:ext cx="10972800" cy="5086905"/>
          </a:xfrm>
        </p:spPr>
        <p:txBody>
          <a:bodyPr>
            <a:normAutofit/>
          </a:bodyPr>
          <a:lstStyle/>
          <a:p>
            <a:pPr marL="461963" indent="-461963" algn="ctr">
              <a:buNone/>
            </a:pPr>
            <a:endParaRPr lang="en-US" sz="1600" dirty="0"/>
          </a:p>
          <a:p>
            <a:pPr marL="461963" indent="-461963" algn="ctr">
              <a:buNone/>
            </a:pPr>
            <a:r>
              <a:rPr lang="en-US" dirty="0">
                <a:effectLst>
                  <a:outerShdw blurRad="38100" dist="38100" dir="2700000" algn="tl">
                    <a:srgbClr val="000000">
                      <a:alpha val="43137"/>
                    </a:srgbClr>
                  </a:outerShdw>
                </a:effectLst>
              </a:rPr>
              <a:t>3. </a:t>
            </a:r>
            <a:r>
              <a:rPr lang="en-US" dirty="0">
                <a:solidFill>
                  <a:srgbClr val="00B0F0"/>
                </a:solidFill>
                <a:effectLst>
                  <a:outerShdw blurRad="38100" dist="38100" dir="2700000" algn="tl">
                    <a:srgbClr val="000000">
                      <a:alpha val="43137"/>
                    </a:srgbClr>
                  </a:outerShdw>
                </a:effectLst>
              </a:rPr>
              <a:t>Self-righteousness. </a:t>
            </a:r>
            <a:r>
              <a:rPr lang="en-US" dirty="0">
                <a:solidFill>
                  <a:srgbClr val="FF9900"/>
                </a:solidFill>
                <a:effectLst>
                  <a:outerShdw blurRad="38100" dist="38100" dir="2700000" algn="tl">
                    <a:srgbClr val="000000">
                      <a:alpha val="43137"/>
                    </a:srgbClr>
                  </a:outerShdw>
                </a:effectLst>
              </a:rPr>
              <a:t>The parable of the prayers of the Pharisee and the publican demonstrates that a self-righteous attitude negates prayer (study Lk. 18:9-14). The Pharisee was a haughty man who acted as if his works justified him before God, failing to realize that all of us, no matter how righteous, are sinners before God (Rom. 3:23; Gal. 3:10). If we manifest a similar self-righteous attitude, our prayers will also be negated.</a:t>
            </a:r>
          </a:p>
          <a:p>
            <a:pPr marL="461963" indent="-461963" algn="ctr">
              <a:buNone/>
            </a:pPr>
            <a:endParaRPr lang="en-US" sz="2400" i="1" dirty="0">
              <a:solidFill>
                <a:srgbClr val="FF9900"/>
              </a:solidFill>
              <a:effectLst>
                <a:outerShdw blurRad="38100" dist="38100" dir="2700000" algn="tl">
                  <a:srgbClr val="000000">
                    <a:alpha val="43137"/>
                  </a:srgbClr>
                </a:outerShdw>
              </a:effectLst>
            </a:endParaRPr>
          </a:p>
        </p:txBody>
      </p:sp>
      <p:sp>
        <p:nvSpPr>
          <p:cNvPr id="3" name="Title 2"/>
          <p:cNvSpPr>
            <a:spLocks noGrp="1"/>
          </p:cNvSpPr>
          <p:nvPr>
            <p:ph type="title"/>
          </p:nvPr>
        </p:nvSpPr>
        <p:spPr/>
        <p:txBody>
          <a:bodyPr/>
          <a:lstStyle/>
          <a:p>
            <a:r>
              <a:rPr lang="en-US" dirty="0">
                <a:solidFill>
                  <a:srgbClr val="00B0F0"/>
                </a:solidFill>
              </a:rPr>
              <a:t>Seven</a:t>
            </a:r>
            <a:r>
              <a:rPr lang="en-US" dirty="0"/>
              <a:t> Conditional Warnings &amp; Promises</a:t>
            </a:r>
          </a:p>
        </p:txBody>
      </p:sp>
    </p:spTree>
    <p:extLst>
      <p:ext uri="{BB962C8B-B14F-4D97-AF65-F5344CB8AC3E}">
        <p14:creationId xmlns:p14="http://schemas.microsoft.com/office/powerpoint/2010/main" val="1239672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2"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ppt_x</p:attrName>
                                        </p:attrNameLst>
                                      </p:cBhvr>
                                      <p:tavLst>
                                        <p:tav tm="0">
                                          <p:val>
                                            <p:strVal val="#ppt_x+#ppt_w/2"/>
                                          </p:val>
                                        </p:tav>
                                        <p:tav tm="100000">
                                          <p:val>
                                            <p:strVal val="#ppt_x"/>
                                          </p:val>
                                        </p:tav>
                                      </p:tavLst>
                                    </p:anim>
                                    <p:anim calcmode="lin" valueType="num">
                                      <p:cBhvr>
                                        <p:cTn id="8" dur="500" fill="hold"/>
                                        <p:tgtEl>
                                          <p:spTgt spid="3"/>
                                        </p:tgtEl>
                                        <p:attrNameLst>
                                          <p:attrName>ppt_y</p:attrName>
                                        </p:attrNameLst>
                                      </p:cBhvr>
                                      <p:tavLst>
                                        <p:tav tm="0">
                                          <p:val>
                                            <p:strVal val="#ppt_y"/>
                                          </p:val>
                                        </p:tav>
                                        <p:tav tm="100000">
                                          <p:val>
                                            <p:strVal val="#ppt_y"/>
                                          </p:val>
                                        </p:tav>
                                      </p:tavLst>
                                    </p:anim>
                                    <p:anim calcmode="lin" valueType="num">
                                      <p:cBhvr>
                                        <p:cTn id="9" dur="500" fill="hold"/>
                                        <p:tgtEl>
                                          <p:spTgt spid="3"/>
                                        </p:tgtEl>
                                        <p:attrNameLst>
                                          <p:attrName>ppt_w</p:attrName>
                                        </p:attrNameLst>
                                      </p:cBhvr>
                                      <p:tavLst>
                                        <p:tav tm="0">
                                          <p:val>
                                            <p:fltVal val="0"/>
                                          </p:val>
                                        </p:tav>
                                        <p:tav tm="100000">
                                          <p:val>
                                            <p:strVal val="#ppt_w"/>
                                          </p:val>
                                        </p:tav>
                                      </p:tavLst>
                                    </p:anim>
                                    <p:anim calcmode="lin" valueType="num">
                                      <p:cBhvr>
                                        <p:cTn id="10" dur="500" fill="hold"/>
                                        <p:tgtEl>
                                          <p:spTgt spid="3"/>
                                        </p:tgtEl>
                                        <p:attrNameLst>
                                          <p:attrName>ppt_h</p:attrName>
                                        </p:attrNameLst>
                                      </p:cBhvr>
                                      <p:tavLst>
                                        <p:tav tm="0">
                                          <p:val>
                                            <p:strVal val="#ppt_h"/>
                                          </p:val>
                                        </p:tav>
                                        <p:tav tm="100000">
                                          <p:val>
                                            <p:strVal val="#ppt_h"/>
                                          </p:val>
                                        </p:tav>
                                      </p:tavLst>
                                    </p:anim>
                                  </p:childTnLst>
                                </p:cTn>
                              </p:par>
                            </p:childTnLst>
                          </p:cTn>
                        </p:par>
                        <p:par>
                          <p:cTn id="11" fill="hold">
                            <p:stCondLst>
                              <p:cond delay="500"/>
                            </p:stCondLst>
                            <p:childTnLst>
                              <p:par>
                                <p:cTn id="12" presetID="17" presetClass="entr" presetSubtype="4" fill="hold" grpId="0" nodeType="afterEffect">
                                  <p:stCondLst>
                                    <p:cond delay="0"/>
                                  </p:stCondLst>
                                  <p:childTnLst>
                                    <p:set>
                                      <p:cBhvr>
                                        <p:cTn id="13" dur="1" fill="hold">
                                          <p:stCondLst>
                                            <p:cond delay="0"/>
                                          </p:stCondLst>
                                        </p:cTn>
                                        <p:tgtEl>
                                          <p:spTgt spid="2">
                                            <p:bg/>
                                          </p:spTgt>
                                        </p:tgtEl>
                                        <p:attrNameLst>
                                          <p:attrName>style.visibility</p:attrName>
                                        </p:attrNameLst>
                                      </p:cBhvr>
                                      <p:to>
                                        <p:strVal val="visible"/>
                                      </p:to>
                                    </p:set>
                                    <p:anim calcmode="lin" valueType="num">
                                      <p:cBhvr>
                                        <p:cTn id="14" dur="500" fill="hold"/>
                                        <p:tgtEl>
                                          <p:spTgt spid="2">
                                            <p:bg/>
                                          </p:spTgt>
                                        </p:tgtEl>
                                        <p:attrNameLst>
                                          <p:attrName>ppt_x</p:attrName>
                                        </p:attrNameLst>
                                      </p:cBhvr>
                                      <p:tavLst>
                                        <p:tav tm="0">
                                          <p:val>
                                            <p:strVal val="#ppt_x"/>
                                          </p:val>
                                        </p:tav>
                                        <p:tav tm="100000">
                                          <p:val>
                                            <p:strVal val="#ppt_x"/>
                                          </p:val>
                                        </p:tav>
                                      </p:tavLst>
                                    </p:anim>
                                    <p:anim calcmode="lin" valueType="num">
                                      <p:cBhvr>
                                        <p:cTn id="15" dur="500" fill="hold"/>
                                        <p:tgtEl>
                                          <p:spTgt spid="2">
                                            <p:bg/>
                                          </p:spTgt>
                                        </p:tgtEl>
                                        <p:attrNameLst>
                                          <p:attrName>ppt_y</p:attrName>
                                        </p:attrNameLst>
                                      </p:cBhvr>
                                      <p:tavLst>
                                        <p:tav tm="0">
                                          <p:val>
                                            <p:strVal val="#ppt_y+#ppt_h/2"/>
                                          </p:val>
                                        </p:tav>
                                        <p:tav tm="100000">
                                          <p:val>
                                            <p:strVal val="#ppt_y"/>
                                          </p:val>
                                        </p:tav>
                                      </p:tavLst>
                                    </p:anim>
                                    <p:anim calcmode="lin" valueType="num">
                                      <p:cBhvr>
                                        <p:cTn id="16" dur="500" fill="hold"/>
                                        <p:tgtEl>
                                          <p:spTgt spid="2">
                                            <p:bg/>
                                          </p:spTgt>
                                        </p:tgtEl>
                                        <p:attrNameLst>
                                          <p:attrName>ppt_w</p:attrName>
                                        </p:attrNameLst>
                                      </p:cBhvr>
                                      <p:tavLst>
                                        <p:tav tm="0">
                                          <p:val>
                                            <p:strVal val="#ppt_w"/>
                                          </p:val>
                                        </p:tav>
                                        <p:tav tm="100000">
                                          <p:val>
                                            <p:strVal val="#ppt_w"/>
                                          </p:val>
                                        </p:tav>
                                      </p:tavLst>
                                    </p:anim>
                                    <p:anim calcmode="lin" valueType="num">
                                      <p:cBhvr>
                                        <p:cTn id="17" dur="500" fill="hold"/>
                                        <p:tgtEl>
                                          <p:spTgt spid="2">
                                            <p:bg/>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P spid="3" grpId="0" animBg="1"/>
    </p:bldLst>
  </p:timing>
</p:sld>
</file>

<file path=ppt/slides/slide6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09600" y="399494"/>
            <a:ext cx="10972800" cy="5086905"/>
          </a:xfrm>
        </p:spPr>
        <p:txBody>
          <a:bodyPr>
            <a:normAutofit lnSpcReduction="10000"/>
          </a:bodyPr>
          <a:lstStyle/>
          <a:p>
            <a:pPr marL="461963" indent="-461963" algn="ctr">
              <a:buNone/>
            </a:pPr>
            <a:r>
              <a:rPr lang="en-US" dirty="0">
                <a:effectLst>
                  <a:outerShdw blurRad="38100" dist="38100" dir="2700000" algn="tl">
                    <a:srgbClr val="000000">
                      <a:alpha val="43137"/>
                    </a:srgbClr>
                  </a:outerShdw>
                </a:effectLst>
              </a:rPr>
              <a:t>4. </a:t>
            </a:r>
            <a:r>
              <a:rPr lang="en-US" dirty="0">
                <a:solidFill>
                  <a:srgbClr val="00B0F0"/>
                </a:solidFill>
                <a:effectLst>
                  <a:outerShdw blurRad="38100" dist="38100" dir="2700000" algn="tl">
                    <a:srgbClr val="000000">
                      <a:alpha val="43137"/>
                    </a:srgbClr>
                  </a:outerShdw>
                </a:effectLst>
              </a:rPr>
              <a:t>Failure to forgive others. </a:t>
            </a:r>
            <a:r>
              <a:rPr lang="en-US" dirty="0">
                <a:solidFill>
                  <a:srgbClr val="FF9900"/>
                </a:solidFill>
                <a:effectLst>
                  <a:outerShdw blurRad="38100" dist="38100" dir="2700000" algn="tl">
                    <a:srgbClr val="000000">
                      <a:alpha val="43137"/>
                    </a:srgbClr>
                  </a:outerShdw>
                </a:effectLst>
              </a:rPr>
              <a:t>The parable of the unmerciful slave (Mt. 18:21-35) shows that the man who refuses to forgive those who sin against him will not receive forgiveness from our merciful Father above. Jesus said, “But if you forgive men for their transgressions, your heavenly Father will also forgive you. But if you do not forgive men, then your Father will not forgive your transgressions” (Mt. 6:14-15). Regardless of how men have treated us, we must love our enemies (Mt. 5:44) and leave vengeance in the hands of our just God (Rom. 12:19-21).</a:t>
            </a:r>
          </a:p>
          <a:p>
            <a:pPr marL="461963" indent="-461963" algn="ctr">
              <a:buNone/>
            </a:pPr>
            <a:endParaRPr lang="en-US" sz="2400" dirty="0"/>
          </a:p>
        </p:txBody>
      </p:sp>
      <p:sp>
        <p:nvSpPr>
          <p:cNvPr id="3" name="Title 2"/>
          <p:cNvSpPr>
            <a:spLocks noGrp="1"/>
          </p:cNvSpPr>
          <p:nvPr>
            <p:ph type="title"/>
          </p:nvPr>
        </p:nvSpPr>
        <p:spPr/>
        <p:txBody>
          <a:bodyPr/>
          <a:lstStyle/>
          <a:p>
            <a:r>
              <a:rPr lang="en-US" dirty="0">
                <a:solidFill>
                  <a:srgbClr val="00B0F0"/>
                </a:solidFill>
              </a:rPr>
              <a:t>Seven</a:t>
            </a:r>
            <a:r>
              <a:rPr lang="en-US" dirty="0"/>
              <a:t> Conditional Warnings &amp; Promises</a:t>
            </a:r>
          </a:p>
        </p:txBody>
      </p:sp>
    </p:spTree>
    <p:extLst>
      <p:ext uri="{BB962C8B-B14F-4D97-AF65-F5344CB8AC3E}">
        <p14:creationId xmlns:p14="http://schemas.microsoft.com/office/powerpoint/2010/main" val="217907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2"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ppt_x</p:attrName>
                                        </p:attrNameLst>
                                      </p:cBhvr>
                                      <p:tavLst>
                                        <p:tav tm="0">
                                          <p:val>
                                            <p:strVal val="#ppt_x+#ppt_w/2"/>
                                          </p:val>
                                        </p:tav>
                                        <p:tav tm="100000">
                                          <p:val>
                                            <p:strVal val="#ppt_x"/>
                                          </p:val>
                                        </p:tav>
                                      </p:tavLst>
                                    </p:anim>
                                    <p:anim calcmode="lin" valueType="num">
                                      <p:cBhvr>
                                        <p:cTn id="8" dur="500" fill="hold"/>
                                        <p:tgtEl>
                                          <p:spTgt spid="3"/>
                                        </p:tgtEl>
                                        <p:attrNameLst>
                                          <p:attrName>ppt_y</p:attrName>
                                        </p:attrNameLst>
                                      </p:cBhvr>
                                      <p:tavLst>
                                        <p:tav tm="0">
                                          <p:val>
                                            <p:strVal val="#ppt_y"/>
                                          </p:val>
                                        </p:tav>
                                        <p:tav tm="100000">
                                          <p:val>
                                            <p:strVal val="#ppt_y"/>
                                          </p:val>
                                        </p:tav>
                                      </p:tavLst>
                                    </p:anim>
                                    <p:anim calcmode="lin" valueType="num">
                                      <p:cBhvr>
                                        <p:cTn id="9" dur="500" fill="hold"/>
                                        <p:tgtEl>
                                          <p:spTgt spid="3"/>
                                        </p:tgtEl>
                                        <p:attrNameLst>
                                          <p:attrName>ppt_w</p:attrName>
                                        </p:attrNameLst>
                                      </p:cBhvr>
                                      <p:tavLst>
                                        <p:tav tm="0">
                                          <p:val>
                                            <p:fltVal val="0"/>
                                          </p:val>
                                        </p:tav>
                                        <p:tav tm="100000">
                                          <p:val>
                                            <p:strVal val="#ppt_w"/>
                                          </p:val>
                                        </p:tav>
                                      </p:tavLst>
                                    </p:anim>
                                    <p:anim calcmode="lin" valueType="num">
                                      <p:cBhvr>
                                        <p:cTn id="10" dur="500" fill="hold"/>
                                        <p:tgtEl>
                                          <p:spTgt spid="3"/>
                                        </p:tgtEl>
                                        <p:attrNameLst>
                                          <p:attrName>ppt_h</p:attrName>
                                        </p:attrNameLst>
                                      </p:cBhvr>
                                      <p:tavLst>
                                        <p:tav tm="0">
                                          <p:val>
                                            <p:strVal val="#ppt_h"/>
                                          </p:val>
                                        </p:tav>
                                        <p:tav tm="100000">
                                          <p:val>
                                            <p:strVal val="#ppt_h"/>
                                          </p:val>
                                        </p:tav>
                                      </p:tavLst>
                                    </p:anim>
                                  </p:childTnLst>
                                </p:cTn>
                              </p:par>
                            </p:childTnLst>
                          </p:cTn>
                        </p:par>
                        <p:par>
                          <p:cTn id="11" fill="hold">
                            <p:stCondLst>
                              <p:cond delay="500"/>
                            </p:stCondLst>
                            <p:childTnLst>
                              <p:par>
                                <p:cTn id="12" presetID="17" presetClass="entr" presetSubtype="4" fill="hold" grpId="0" nodeType="afterEffect">
                                  <p:stCondLst>
                                    <p:cond delay="0"/>
                                  </p:stCondLst>
                                  <p:childTnLst>
                                    <p:set>
                                      <p:cBhvr>
                                        <p:cTn id="13" dur="1" fill="hold">
                                          <p:stCondLst>
                                            <p:cond delay="0"/>
                                          </p:stCondLst>
                                        </p:cTn>
                                        <p:tgtEl>
                                          <p:spTgt spid="2">
                                            <p:bg/>
                                          </p:spTgt>
                                        </p:tgtEl>
                                        <p:attrNameLst>
                                          <p:attrName>style.visibility</p:attrName>
                                        </p:attrNameLst>
                                      </p:cBhvr>
                                      <p:to>
                                        <p:strVal val="visible"/>
                                      </p:to>
                                    </p:set>
                                    <p:anim calcmode="lin" valueType="num">
                                      <p:cBhvr>
                                        <p:cTn id="14" dur="500" fill="hold"/>
                                        <p:tgtEl>
                                          <p:spTgt spid="2">
                                            <p:bg/>
                                          </p:spTgt>
                                        </p:tgtEl>
                                        <p:attrNameLst>
                                          <p:attrName>ppt_x</p:attrName>
                                        </p:attrNameLst>
                                      </p:cBhvr>
                                      <p:tavLst>
                                        <p:tav tm="0">
                                          <p:val>
                                            <p:strVal val="#ppt_x"/>
                                          </p:val>
                                        </p:tav>
                                        <p:tav tm="100000">
                                          <p:val>
                                            <p:strVal val="#ppt_x"/>
                                          </p:val>
                                        </p:tav>
                                      </p:tavLst>
                                    </p:anim>
                                    <p:anim calcmode="lin" valueType="num">
                                      <p:cBhvr>
                                        <p:cTn id="15" dur="500" fill="hold"/>
                                        <p:tgtEl>
                                          <p:spTgt spid="2">
                                            <p:bg/>
                                          </p:spTgt>
                                        </p:tgtEl>
                                        <p:attrNameLst>
                                          <p:attrName>ppt_y</p:attrName>
                                        </p:attrNameLst>
                                      </p:cBhvr>
                                      <p:tavLst>
                                        <p:tav tm="0">
                                          <p:val>
                                            <p:strVal val="#ppt_y+#ppt_h/2"/>
                                          </p:val>
                                        </p:tav>
                                        <p:tav tm="100000">
                                          <p:val>
                                            <p:strVal val="#ppt_y"/>
                                          </p:val>
                                        </p:tav>
                                      </p:tavLst>
                                    </p:anim>
                                    <p:anim calcmode="lin" valueType="num">
                                      <p:cBhvr>
                                        <p:cTn id="16" dur="500" fill="hold"/>
                                        <p:tgtEl>
                                          <p:spTgt spid="2">
                                            <p:bg/>
                                          </p:spTgt>
                                        </p:tgtEl>
                                        <p:attrNameLst>
                                          <p:attrName>ppt_w</p:attrName>
                                        </p:attrNameLst>
                                      </p:cBhvr>
                                      <p:tavLst>
                                        <p:tav tm="0">
                                          <p:val>
                                            <p:strVal val="#ppt_w"/>
                                          </p:val>
                                        </p:tav>
                                        <p:tav tm="100000">
                                          <p:val>
                                            <p:strVal val="#ppt_w"/>
                                          </p:val>
                                        </p:tav>
                                      </p:tavLst>
                                    </p:anim>
                                    <p:anim calcmode="lin" valueType="num">
                                      <p:cBhvr>
                                        <p:cTn id="17" dur="500" fill="hold"/>
                                        <p:tgtEl>
                                          <p:spTgt spid="2">
                                            <p:bg/>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P spid="3" grpId="0" animBg="1"/>
    </p:bldLst>
  </p:timing>
</p:sld>
</file>

<file path=ppt/slides/slide6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09600" y="399494"/>
            <a:ext cx="10972800" cy="5086905"/>
          </a:xfrm>
        </p:spPr>
        <p:txBody>
          <a:bodyPr>
            <a:normAutofit fontScale="92500"/>
          </a:bodyPr>
          <a:lstStyle/>
          <a:p>
            <a:pPr marL="461963" indent="-461963" algn="ctr">
              <a:buNone/>
            </a:pPr>
            <a:r>
              <a:rPr lang="en-US" dirty="0">
                <a:effectLst>
                  <a:outerShdw blurRad="38100" dist="38100" dir="2700000" algn="tl">
                    <a:srgbClr val="000000">
                      <a:alpha val="43137"/>
                    </a:srgbClr>
                  </a:outerShdw>
                </a:effectLst>
              </a:rPr>
              <a:t>5. </a:t>
            </a:r>
            <a:r>
              <a:rPr lang="en-US" dirty="0">
                <a:solidFill>
                  <a:srgbClr val="00B0F0"/>
                </a:solidFill>
                <a:effectLst>
                  <a:outerShdw blurRad="38100" dist="38100" dir="2700000" algn="tl">
                    <a:srgbClr val="000000">
                      <a:alpha val="43137"/>
                    </a:srgbClr>
                  </a:outerShdw>
                </a:effectLst>
              </a:rPr>
              <a:t>Sinfulness</a:t>
            </a:r>
            <a:r>
              <a:rPr lang="en-US" dirty="0">
                <a:solidFill>
                  <a:srgbClr val="FF9900"/>
                </a:solidFill>
                <a:effectLst>
                  <a:outerShdw blurRad="38100" dist="38100" dir="2700000" algn="tl">
                    <a:srgbClr val="000000">
                      <a:alpha val="43137"/>
                    </a:srgbClr>
                  </a:outerShdw>
                </a:effectLst>
              </a:rPr>
              <a:t>. The Scriptures teach that God will not hear the prayer of the man who habitually refuses to sub= </a:t>
            </a:r>
            <a:r>
              <a:rPr lang="en-US" dirty="0" err="1">
                <a:solidFill>
                  <a:srgbClr val="FF9900"/>
                </a:solidFill>
                <a:effectLst>
                  <a:outerShdw blurRad="38100" dist="38100" dir="2700000" algn="tl">
                    <a:srgbClr val="000000">
                      <a:alpha val="43137"/>
                    </a:srgbClr>
                  </a:outerShdw>
                </a:effectLst>
              </a:rPr>
              <a:t>mit</a:t>
            </a:r>
            <a:r>
              <a:rPr lang="en-US" dirty="0">
                <a:solidFill>
                  <a:srgbClr val="FF9900"/>
                </a:solidFill>
                <a:effectLst>
                  <a:outerShdw blurRad="38100" dist="38100" dir="2700000" algn="tl">
                    <a:srgbClr val="000000">
                      <a:alpha val="43137"/>
                    </a:srgbClr>
                  </a:outerShdw>
                </a:effectLst>
              </a:rPr>
              <a:t> to God’s will. “He who turns away his ear from listening to the law, even his prayer is an abomination” (Prov. 28:9). “If I regard wickedness in my heart, the Lord will not hear” (Isa. 66:18). “Behold, the Lord’s hand is not so short that it cannot save; neither is his ear so dull it cannot hear. But your iniquities have made a separation between you and your God, and your sins have hid His face from you, so that He does not hear” (Isa. 59:1-2). The man who walks in darkness cannot enjoy fellowship with God (1 Jn. 1:5-10).</a:t>
            </a:r>
          </a:p>
          <a:p>
            <a:pPr marL="461963" indent="-461963" algn="ctr">
              <a:buNone/>
            </a:pPr>
            <a:endParaRPr lang="en-US" sz="2400" dirty="0"/>
          </a:p>
        </p:txBody>
      </p:sp>
      <p:sp>
        <p:nvSpPr>
          <p:cNvPr id="3" name="Title 2"/>
          <p:cNvSpPr>
            <a:spLocks noGrp="1"/>
          </p:cNvSpPr>
          <p:nvPr>
            <p:ph type="title"/>
          </p:nvPr>
        </p:nvSpPr>
        <p:spPr/>
        <p:txBody>
          <a:bodyPr/>
          <a:lstStyle/>
          <a:p>
            <a:r>
              <a:rPr lang="en-US" dirty="0">
                <a:solidFill>
                  <a:srgbClr val="00B0F0"/>
                </a:solidFill>
              </a:rPr>
              <a:t>Seven</a:t>
            </a:r>
            <a:r>
              <a:rPr lang="en-US" dirty="0"/>
              <a:t> Conditional Warnings &amp; Promises</a:t>
            </a:r>
          </a:p>
        </p:txBody>
      </p:sp>
    </p:spTree>
    <p:extLst>
      <p:ext uri="{BB962C8B-B14F-4D97-AF65-F5344CB8AC3E}">
        <p14:creationId xmlns:p14="http://schemas.microsoft.com/office/powerpoint/2010/main" val="1888862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2"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ppt_x</p:attrName>
                                        </p:attrNameLst>
                                      </p:cBhvr>
                                      <p:tavLst>
                                        <p:tav tm="0">
                                          <p:val>
                                            <p:strVal val="#ppt_x+#ppt_w/2"/>
                                          </p:val>
                                        </p:tav>
                                        <p:tav tm="100000">
                                          <p:val>
                                            <p:strVal val="#ppt_x"/>
                                          </p:val>
                                        </p:tav>
                                      </p:tavLst>
                                    </p:anim>
                                    <p:anim calcmode="lin" valueType="num">
                                      <p:cBhvr>
                                        <p:cTn id="8" dur="500" fill="hold"/>
                                        <p:tgtEl>
                                          <p:spTgt spid="3"/>
                                        </p:tgtEl>
                                        <p:attrNameLst>
                                          <p:attrName>ppt_y</p:attrName>
                                        </p:attrNameLst>
                                      </p:cBhvr>
                                      <p:tavLst>
                                        <p:tav tm="0">
                                          <p:val>
                                            <p:strVal val="#ppt_y"/>
                                          </p:val>
                                        </p:tav>
                                        <p:tav tm="100000">
                                          <p:val>
                                            <p:strVal val="#ppt_y"/>
                                          </p:val>
                                        </p:tav>
                                      </p:tavLst>
                                    </p:anim>
                                    <p:anim calcmode="lin" valueType="num">
                                      <p:cBhvr>
                                        <p:cTn id="9" dur="500" fill="hold"/>
                                        <p:tgtEl>
                                          <p:spTgt spid="3"/>
                                        </p:tgtEl>
                                        <p:attrNameLst>
                                          <p:attrName>ppt_w</p:attrName>
                                        </p:attrNameLst>
                                      </p:cBhvr>
                                      <p:tavLst>
                                        <p:tav tm="0">
                                          <p:val>
                                            <p:fltVal val="0"/>
                                          </p:val>
                                        </p:tav>
                                        <p:tav tm="100000">
                                          <p:val>
                                            <p:strVal val="#ppt_w"/>
                                          </p:val>
                                        </p:tav>
                                      </p:tavLst>
                                    </p:anim>
                                    <p:anim calcmode="lin" valueType="num">
                                      <p:cBhvr>
                                        <p:cTn id="10" dur="500" fill="hold"/>
                                        <p:tgtEl>
                                          <p:spTgt spid="3"/>
                                        </p:tgtEl>
                                        <p:attrNameLst>
                                          <p:attrName>ppt_h</p:attrName>
                                        </p:attrNameLst>
                                      </p:cBhvr>
                                      <p:tavLst>
                                        <p:tav tm="0">
                                          <p:val>
                                            <p:strVal val="#ppt_h"/>
                                          </p:val>
                                        </p:tav>
                                        <p:tav tm="100000">
                                          <p:val>
                                            <p:strVal val="#ppt_h"/>
                                          </p:val>
                                        </p:tav>
                                      </p:tavLst>
                                    </p:anim>
                                  </p:childTnLst>
                                </p:cTn>
                              </p:par>
                            </p:childTnLst>
                          </p:cTn>
                        </p:par>
                        <p:par>
                          <p:cTn id="11" fill="hold">
                            <p:stCondLst>
                              <p:cond delay="500"/>
                            </p:stCondLst>
                            <p:childTnLst>
                              <p:par>
                                <p:cTn id="12" presetID="17" presetClass="entr" presetSubtype="4" fill="hold" grpId="0" nodeType="afterEffect">
                                  <p:stCondLst>
                                    <p:cond delay="0"/>
                                  </p:stCondLst>
                                  <p:childTnLst>
                                    <p:set>
                                      <p:cBhvr>
                                        <p:cTn id="13" dur="1" fill="hold">
                                          <p:stCondLst>
                                            <p:cond delay="0"/>
                                          </p:stCondLst>
                                        </p:cTn>
                                        <p:tgtEl>
                                          <p:spTgt spid="2">
                                            <p:bg/>
                                          </p:spTgt>
                                        </p:tgtEl>
                                        <p:attrNameLst>
                                          <p:attrName>style.visibility</p:attrName>
                                        </p:attrNameLst>
                                      </p:cBhvr>
                                      <p:to>
                                        <p:strVal val="visible"/>
                                      </p:to>
                                    </p:set>
                                    <p:anim calcmode="lin" valueType="num">
                                      <p:cBhvr>
                                        <p:cTn id="14" dur="500" fill="hold"/>
                                        <p:tgtEl>
                                          <p:spTgt spid="2">
                                            <p:bg/>
                                          </p:spTgt>
                                        </p:tgtEl>
                                        <p:attrNameLst>
                                          <p:attrName>ppt_x</p:attrName>
                                        </p:attrNameLst>
                                      </p:cBhvr>
                                      <p:tavLst>
                                        <p:tav tm="0">
                                          <p:val>
                                            <p:strVal val="#ppt_x"/>
                                          </p:val>
                                        </p:tav>
                                        <p:tav tm="100000">
                                          <p:val>
                                            <p:strVal val="#ppt_x"/>
                                          </p:val>
                                        </p:tav>
                                      </p:tavLst>
                                    </p:anim>
                                    <p:anim calcmode="lin" valueType="num">
                                      <p:cBhvr>
                                        <p:cTn id="15" dur="500" fill="hold"/>
                                        <p:tgtEl>
                                          <p:spTgt spid="2">
                                            <p:bg/>
                                          </p:spTgt>
                                        </p:tgtEl>
                                        <p:attrNameLst>
                                          <p:attrName>ppt_y</p:attrName>
                                        </p:attrNameLst>
                                      </p:cBhvr>
                                      <p:tavLst>
                                        <p:tav tm="0">
                                          <p:val>
                                            <p:strVal val="#ppt_y+#ppt_h/2"/>
                                          </p:val>
                                        </p:tav>
                                        <p:tav tm="100000">
                                          <p:val>
                                            <p:strVal val="#ppt_y"/>
                                          </p:val>
                                        </p:tav>
                                      </p:tavLst>
                                    </p:anim>
                                    <p:anim calcmode="lin" valueType="num">
                                      <p:cBhvr>
                                        <p:cTn id="16" dur="500" fill="hold"/>
                                        <p:tgtEl>
                                          <p:spTgt spid="2">
                                            <p:bg/>
                                          </p:spTgt>
                                        </p:tgtEl>
                                        <p:attrNameLst>
                                          <p:attrName>ppt_w</p:attrName>
                                        </p:attrNameLst>
                                      </p:cBhvr>
                                      <p:tavLst>
                                        <p:tav tm="0">
                                          <p:val>
                                            <p:strVal val="#ppt_w"/>
                                          </p:val>
                                        </p:tav>
                                        <p:tav tm="100000">
                                          <p:val>
                                            <p:strVal val="#ppt_w"/>
                                          </p:val>
                                        </p:tav>
                                      </p:tavLst>
                                    </p:anim>
                                    <p:anim calcmode="lin" valueType="num">
                                      <p:cBhvr>
                                        <p:cTn id="17" dur="500" fill="hold"/>
                                        <p:tgtEl>
                                          <p:spTgt spid="2">
                                            <p:bg/>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P spid="3" grpId="0" animBg="1"/>
    </p:bldLst>
  </p:timing>
</p:sld>
</file>

<file path=ppt/slides/slide6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09600" y="399494"/>
            <a:ext cx="10972800" cy="5086905"/>
          </a:xfrm>
        </p:spPr>
        <p:txBody>
          <a:bodyPr>
            <a:normAutofit fontScale="92500" lnSpcReduction="20000"/>
          </a:bodyPr>
          <a:lstStyle/>
          <a:p>
            <a:pPr marL="461963" indent="-461963" algn="ctr">
              <a:buNone/>
            </a:pPr>
            <a:r>
              <a:rPr lang="en-US" dirty="0">
                <a:effectLst>
                  <a:outerShdw blurRad="38100" dist="38100" dir="2700000" algn="tl">
                    <a:srgbClr val="000000">
                      <a:alpha val="43137"/>
                    </a:srgbClr>
                  </a:outerShdw>
                </a:effectLst>
              </a:rPr>
              <a:t>6. </a:t>
            </a:r>
            <a:r>
              <a:rPr lang="en-US" dirty="0">
                <a:solidFill>
                  <a:srgbClr val="00B0F0"/>
                </a:solidFill>
                <a:effectLst>
                  <a:outerShdw blurRad="38100" dist="38100" dir="2700000" algn="tl">
                    <a:srgbClr val="000000">
                      <a:alpha val="43137"/>
                    </a:srgbClr>
                  </a:outerShdw>
                </a:effectLst>
              </a:rPr>
              <a:t>Praying for a show. </a:t>
            </a:r>
            <a:r>
              <a:rPr lang="en-US" dirty="0">
                <a:solidFill>
                  <a:srgbClr val="FF9900"/>
                </a:solidFill>
                <a:effectLst>
                  <a:outerShdw blurRad="38100" dist="38100" dir="2700000" algn="tl">
                    <a:srgbClr val="000000">
                      <a:alpha val="43137"/>
                    </a:srgbClr>
                  </a:outerShdw>
                </a:effectLst>
              </a:rPr>
              <a:t>Jesus said, “And when you pray, you are not to be as the hypocrites; for they love to stand and pray in the synagogues and on the street corners, in order to be seen by men. Truly I say to you, they have their reward in full” (Mt. 6:5). The word translated “have . . . in full” is </a:t>
            </a:r>
            <a:r>
              <a:rPr lang="en-US" dirty="0" err="1">
                <a:solidFill>
                  <a:srgbClr val="FF9900"/>
                </a:solidFill>
                <a:effectLst>
                  <a:outerShdw blurRad="38100" dist="38100" dir="2700000" algn="tl">
                    <a:srgbClr val="000000">
                      <a:alpha val="43137"/>
                    </a:srgbClr>
                  </a:outerShdw>
                </a:effectLst>
              </a:rPr>
              <a:t>apecho</a:t>
            </a:r>
            <a:r>
              <a:rPr lang="en-US" dirty="0">
                <a:solidFill>
                  <a:srgbClr val="FF9900"/>
                </a:solidFill>
                <a:effectLst>
                  <a:outerShdw blurRad="38100" dist="38100" dir="2700000" algn="tl">
                    <a:srgbClr val="000000">
                      <a:alpha val="43137"/>
                    </a:srgbClr>
                  </a:outerShdw>
                </a:effectLst>
              </a:rPr>
              <a:t>. The word was a technical term to refer to an account in business transactions which had been paid in full. What Jesus is saying is this: The man who prays to be seen by men has received full payment for what he has done when he hears mere men saying, “Brother-Piety surely can lead a beautiful prayer.” We must be careful that we offer our prayers because of our devotion to God rather than to be seen of men. Our personal, private devotions to God are a safeguard to worship for show (Mt. 6:6).</a:t>
            </a:r>
          </a:p>
          <a:p>
            <a:pPr marL="461963" indent="-461963" algn="ctr">
              <a:buNone/>
            </a:pPr>
            <a:endParaRPr lang="en-US" sz="2400" dirty="0"/>
          </a:p>
        </p:txBody>
      </p:sp>
      <p:sp>
        <p:nvSpPr>
          <p:cNvPr id="3" name="Title 2"/>
          <p:cNvSpPr>
            <a:spLocks noGrp="1"/>
          </p:cNvSpPr>
          <p:nvPr>
            <p:ph type="title"/>
          </p:nvPr>
        </p:nvSpPr>
        <p:spPr/>
        <p:txBody>
          <a:bodyPr/>
          <a:lstStyle/>
          <a:p>
            <a:r>
              <a:rPr lang="en-US" dirty="0">
                <a:solidFill>
                  <a:srgbClr val="00B0F0"/>
                </a:solidFill>
              </a:rPr>
              <a:t>Seven</a:t>
            </a:r>
            <a:r>
              <a:rPr lang="en-US" dirty="0"/>
              <a:t> Conditional Warnings &amp; Promises</a:t>
            </a:r>
          </a:p>
        </p:txBody>
      </p:sp>
    </p:spTree>
    <p:extLst>
      <p:ext uri="{BB962C8B-B14F-4D97-AF65-F5344CB8AC3E}">
        <p14:creationId xmlns:p14="http://schemas.microsoft.com/office/powerpoint/2010/main" val="1930856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2"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ppt_x</p:attrName>
                                        </p:attrNameLst>
                                      </p:cBhvr>
                                      <p:tavLst>
                                        <p:tav tm="0">
                                          <p:val>
                                            <p:strVal val="#ppt_x+#ppt_w/2"/>
                                          </p:val>
                                        </p:tav>
                                        <p:tav tm="100000">
                                          <p:val>
                                            <p:strVal val="#ppt_x"/>
                                          </p:val>
                                        </p:tav>
                                      </p:tavLst>
                                    </p:anim>
                                    <p:anim calcmode="lin" valueType="num">
                                      <p:cBhvr>
                                        <p:cTn id="8" dur="500" fill="hold"/>
                                        <p:tgtEl>
                                          <p:spTgt spid="3"/>
                                        </p:tgtEl>
                                        <p:attrNameLst>
                                          <p:attrName>ppt_y</p:attrName>
                                        </p:attrNameLst>
                                      </p:cBhvr>
                                      <p:tavLst>
                                        <p:tav tm="0">
                                          <p:val>
                                            <p:strVal val="#ppt_y"/>
                                          </p:val>
                                        </p:tav>
                                        <p:tav tm="100000">
                                          <p:val>
                                            <p:strVal val="#ppt_y"/>
                                          </p:val>
                                        </p:tav>
                                      </p:tavLst>
                                    </p:anim>
                                    <p:anim calcmode="lin" valueType="num">
                                      <p:cBhvr>
                                        <p:cTn id="9" dur="500" fill="hold"/>
                                        <p:tgtEl>
                                          <p:spTgt spid="3"/>
                                        </p:tgtEl>
                                        <p:attrNameLst>
                                          <p:attrName>ppt_w</p:attrName>
                                        </p:attrNameLst>
                                      </p:cBhvr>
                                      <p:tavLst>
                                        <p:tav tm="0">
                                          <p:val>
                                            <p:fltVal val="0"/>
                                          </p:val>
                                        </p:tav>
                                        <p:tav tm="100000">
                                          <p:val>
                                            <p:strVal val="#ppt_w"/>
                                          </p:val>
                                        </p:tav>
                                      </p:tavLst>
                                    </p:anim>
                                    <p:anim calcmode="lin" valueType="num">
                                      <p:cBhvr>
                                        <p:cTn id="10" dur="500" fill="hold"/>
                                        <p:tgtEl>
                                          <p:spTgt spid="3"/>
                                        </p:tgtEl>
                                        <p:attrNameLst>
                                          <p:attrName>ppt_h</p:attrName>
                                        </p:attrNameLst>
                                      </p:cBhvr>
                                      <p:tavLst>
                                        <p:tav tm="0">
                                          <p:val>
                                            <p:strVal val="#ppt_h"/>
                                          </p:val>
                                        </p:tav>
                                        <p:tav tm="100000">
                                          <p:val>
                                            <p:strVal val="#ppt_h"/>
                                          </p:val>
                                        </p:tav>
                                      </p:tavLst>
                                    </p:anim>
                                  </p:childTnLst>
                                </p:cTn>
                              </p:par>
                            </p:childTnLst>
                          </p:cTn>
                        </p:par>
                        <p:par>
                          <p:cTn id="11" fill="hold">
                            <p:stCondLst>
                              <p:cond delay="500"/>
                            </p:stCondLst>
                            <p:childTnLst>
                              <p:par>
                                <p:cTn id="12" presetID="17" presetClass="entr" presetSubtype="4" fill="hold" grpId="0" nodeType="afterEffect">
                                  <p:stCondLst>
                                    <p:cond delay="0"/>
                                  </p:stCondLst>
                                  <p:childTnLst>
                                    <p:set>
                                      <p:cBhvr>
                                        <p:cTn id="13" dur="1" fill="hold">
                                          <p:stCondLst>
                                            <p:cond delay="0"/>
                                          </p:stCondLst>
                                        </p:cTn>
                                        <p:tgtEl>
                                          <p:spTgt spid="2">
                                            <p:bg/>
                                          </p:spTgt>
                                        </p:tgtEl>
                                        <p:attrNameLst>
                                          <p:attrName>style.visibility</p:attrName>
                                        </p:attrNameLst>
                                      </p:cBhvr>
                                      <p:to>
                                        <p:strVal val="visible"/>
                                      </p:to>
                                    </p:set>
                                    <p:anim calcmode="lin" valueType="num">
                                      <p:cBhvr>
                                        <p:cTn id="14" dur="500" fill="hold"/>
                                        <p:tgtEl>
                                          <p:spTgt spid="2">
                                            <p:bg/>
                                          </p:spTgt>
                                        </p:tgtEl>
                                        <p:attrNameLst>
                                          <p:attrName>ppt_x</p:attrName>
                                        </p:attrNameLst>
                                      </p:cBhvr>
                                      <p:tavLst>
                                        <p:tav tm="0">
                                          <p:val>
                                            <p:strVal val="#ppt_x"/>
                                          </p:val>
                                        </p:tav>
                                        <p:tav tm="100000">
                                          <p:val>
                                            <p:strVal val="#ppt_x"/>
                                          </p:val>
                                        </p:tav>
                                      </p:tavLst>
                                    </p:anim>
                                    <p:anim calcmode="lin" valueType="num">
                                      <p:cBhvr>
                                        <p:cTn id="15" dur="500" fill="hold"/>
                                        <p:tgtEl>
                                          <p:spTgt spid="2">
                                            <p:bg/>
                                          </p:spTgt>
                                        </p:tgtEl>
                                        <p:attrNameLst>
                                          <p:attrName>ppt_y</p:attrName>
                                        </p:attrNameLst>
                                      </p:cBhvr>
                                      <p:tavLst>
                                        <p:tav tm="0">
                                          <p:val>
                                            <p:strVal val="#ppt_y+#ppt_h/2"/>
                                          </p:val>
                                        </p:tav>
                                        <p:tav tm="100000">
                                          <p:val>
                                            <p:strVal val="#ppt_y"/>
                                          </p:val>
                                        </p:tav>
                                      </p:tavLst>
                                    </p:anim>
                                    <p:anim calcmode="lin" valueType="num">
                                      <p:cBhvr>
                                        <p:cTn id="16" dur="500" fill="hold"/>
                                        <p:tgtEl>
                                          <p:spTgt spid="2">
                                            <p:bg/>
                                          </p:spTgt>
                                        </p:tgtEl>
                                        <p:attrNameLst>
                                          <p:attrName>ppt_w</p:attrName>
                                        </p:attrNameLst>
                                      </p:cBhvr>
                                      <p:tavLst>
                                        <p:tav tm="0">
                                          <p:val>
                                            <p:strVal val="#ppt_w"/>
                                          </p:val>
                                        </p:tav>
                                        <p:tav tm="100000">
                                          <p:val>
                                            <p:strVal val="#ppt_w"/>
                                          </p:val>
                                        </p:tav>
                                      </p:tavLst>
                                    </p:anim>
                                    <p:anim calcmode="lin" valueType="num">
                                      <p:cBhvr>
                                        <p:cTn id="17" dur="500" fill="hold"/>
                                        <p:tgtEl>
                                          <p:spTgt spid="2">
                                            <p:bg/>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P spid="3" grpId="0" animBg="1"/>
    </p:bldLst>
  </p:timing>
</p:sld>
</file>

<file path=ppt/slides/slide6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09600" y="399494"/>
            <a:ext cx="10972800" cy="5086905"/>
          </a:xfrm>
        </p:spPr>
        <p:txBody>
          <a:bodyPr>
            <a:normAutofit fontScale="85000" lnSpcReduction="10000"/>
          </a:bodyPr>
          <a:lstStyle/>
          <a:p>
            <a:pPr marL="461963" indent="-461963" algn="ctr">
              <a:buNone/>
            </a:pPr>
            <a:endParaRPr lang="en-US" sz="900" dirty="0">
              <a:effectLst>
                <a:outerShdw blurRad="38100" dist="38100" dir="2700000" algn="tl">
                  <a:srgbClr val="000000">
                    <a:alpha val="43137"/>
                  </a:srgbClr>
                </a:outerShdw>
              </a:effectLst>
            </a:endParaRPr>
          </a:p>
          <a:p>
            <a:pPr marL="461963" indent="-461963" algn="ctr">
              <a:buNone/>
            </a:pPr>
            <a:r>
              <a:rPr lang="en-US" dirty="0">
                <a:effectLst>
                  <a:outerShdw blurRad="38100" dist="38100" dir="2700000" algn="tl">
                    <a:srgbClr val="000000">
                      <a:alpha val="43137"/>
                    </a:srgbClr>
                  </a:outerShdw>
                </a:effectLst>
              </a:rPr>
              <a:t>7. </a:t>
            </a:r>
            <a:r>
              <a:rPr lang="en-US" dirty="0">
                <a:solidFill>
                  <a:srgbClr val="00B0F0"/>
                </a:solidFill>
                <a:effectLst>
                  <a:outerShdw blurRad="38100" dist="38100" dir="2700000" algn="tl">
                    <a:srgbClr val="000000">
                      <a:alpha val="43137"/>
                    </a:srgbClr>
                  </a:outerShdw>
                </a:effectLst>
              </a:rPr>
              <a:t>Vain repetition. </a:t>
            </a:r>
            <a:r>
              <a:rPr lang="en-US" dirty="0">
                <a:solidFill>
                  <a:srgbClr val="FF9900"/>
                </a:solidFill>
                <a:effectLst>
                  <a:outerShdw blurRad="38100" dist="38100" dir="2700000" algn="tl">
                    <a:srgbClr val="000000">
                      <a:alpha val="43137"/>
                    </a:srgbClr>
                  </a:outerShdw>
                </a:effectLst>
              </a:rPr>
              <a:t>Again, Jesus said, “And when you are praying, do not use meaningless repetition, as the Gentiles do, for they suppose that they will be heard for their many words” (Mt. 6:7). Jesus did not condemn repetition in prayer; indeed, He instructed us to be persistent in presenting our requests to the Lord (Lk. 18:1-8). What He condemned was meaningless or vain repetitions. We must be careful that some of the </a:t>
            </a:r>
            <a:r>
              <a:rPr lang="en-US" dirty="0" err="1">
                <a:solidFill>
                  <a:srgbClr val="FF9900"/>
                </a:solidFill>
                <a:effectLst>
                  <a:outerShdw blurRad="38100" dist="38100" dir="2700000" algn="tl">
                    <a:srgbClr val="000000">
                      <a:alpha val="43137"/>
                    </a:srgbClr>
                  </a:outerShdw>
                </a:effectLst>
              </a:rPr>
              <a:t>cliches</a:t>
            </a:r>
            <a:r>
              <a:rPr lang="en-US" dirty="0">
                <a:solidFill>
                  <a:srgbClr val="FF9900"/>
                </a:solidFill>
                <a:effectLst>
                  <a:outerShdw blurRad="38100" dist="38100" dir="2700000" algn="tl">
                    <a:srgbClr val="000000">
                      <a:alpha val="43137"/>
                    </a:srgbClr>
                  </a:outerShdw>
                </a:effectLst>
              </a:rPr>
              <a:t> which we use in prayer not become meaningless (for example, “Thank you Father, for this another beautiful Lord’s day,” “May the speaker have a ready recollection of what he has studied,” “Be with the sick the world over and especially those of the Household of faith,” etc.). Most of our </a:t>
            </a:r>
            <a:r>
              <a:rPr lang="en-US" dirty="0" err="1">
                <a:solidFill>
                  <a:srgbClr val="FF9900"/>
                </a:solidFill>
                <a:effectLst>
                  <a:outerShdw blurRad="38100" dist="38100" dir="2700000" algn="tl">
                    <a:srgbClr val="000000">
                      <a:alpha val="43137"/>
                    </a:srgbClr>
                  </a:outerShdw>
                </a:effectLst>
              </a:rPr>
              <a:t>cliches</a:t>
            </a:r>
            <a:r>
              <a:rPr lang="en-US" dirty="0">
                <a:solidFill>
                  <a:srgbClr val="FF9900"/>
                </a:solidFill>
                <a:effectLst>
                  <a:outerShdw blurRad="38100" dist="38100" dir="2700000" algn="tl">
                    <a:srgbClr val="000000">
                      <a:alpha val="43137"/>
                    </a:srgbClr>
                  </a:outerShdw>
                </a:effectLst>
              </a:rPr>
              <a:t> are scriptural things to pray for;      we must be careful less they become mere meaningless repetition.</a:t>
            </a:r>
          </a:p>
          <a:p>
            <a:pPr marL="461963" indent="-461963" algn="ctr">
              <a:buNone/>
            </a:pPr>
            <a:endParaRPr lang="en-US" sz="2400" dirty="0"/>
          </a:p>
        </p:txBody>
      </p:sp>
      <p:sp>
        <p:nvSpPr>
          <p:cNvPr id="3" name="Title 2"/>
          <p:cNvSpPr>
            <a:spLocks noGrp="1"/>
          </p:cNvSpPr>
          <p:nvPr>
            <p:ph type="title"/>
          </p:nvPr>
        </p:nvSpPr>
        <p:spPr/>
        <p:txBody>
          <a:bodyPr/>
          <a:lstStyle/>
          <a:p>
            <a:r>
              <a:rPr lang="en-US" dirty="0">
                <a:solidFill>
                  <a:srgbClr val="00B0F0"/>
                </a:solidFill>
              </a:rPr>
              <a:t>Seven</a:t>
            </a:r>
            <a:r>
              <a:rPr lang="en-US" dirty="0"/>
              <a:t> Conditional Warnings &amp; Promises</a:t>
            </a:r>
          </a:p>
        </p:txBody>
      </p:sp>
    </p:spTree>
    <p:extLst>
      <p:ext uri="{BB962C8B-B14F-4D97-AF65-F5344CB8AC3E}">
        <p14:creationId xmlns:p14="http://schemas.microsoft.com/office/powerpoint/2010/main" val="44888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2"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ppt_x</p:attrName>
                                        </p:attrNameLst>
                                      </p:cBhvr>
                                      <p:tavLst>
                                        <p:tav tm="0">
                                          <p:val>
                                            <p:strVal val="#ppt_x+#ppt_w/2"/>
                                          </p:val>
                                        </p:tav>
                                        <p:tav tm="100000">
                                          <p:val>
                                            <p:strVal val="#ppt_x"/>
                                          </p:val>
                                        </p:tav>
                                      </p:tavLst>
                                    </p:anim>
                                    <p:anim calcmode="lin" valueType="num">
                                      <p:cBhvr>
                                        <p:cTn id="8" dur="500" fill="hold"/>
                                        <p:tgtEl>
                                          <p:spTgt spid="3"/>
                                        </p:tgtEl>
                                        <p:attrNameLst>
                                          <p:attrName>ppt_y</p:attrName>
                                        </p:attrNameLst>
                                      </p:cBhvr>
                                      <p:tavLst>
                                        <p:tav tm="0">
                                          <p:val>
                                            <p:strVal val="#ppt_y"/>
                                          </p:val>
                                        </p:tav>
                                        <p:tav tm="100000">
                                          <p:val>
                                            <p:strVal val="#ppt_y"/>
                                          </p:val>
                                        </p:tav>
                                      </p:tavLst>
                                    </p:anim>
                                    <p:anim calcmode="lin" valueType="num">
                                      <p:cBhvr>
                                        <p:cTn id="9" dur="500" fill="hold"/>
                                        <p:tgtEl>
                                          <p:spTgt spid="3"/>
                                        </p:tgtEl>
                                        <p:attrNameLst>
                                          <p:attrName>ppt_w</p:attrName>
                                        </p:attrNameLst>
                                      </p:cBhvr>
                                      <p:tavLst>
                                        <p:tav tm="0">
                                          <p:val>
                                            <p:fltVal val="0"/>
                                          </p:val>
                                        </p:tav>
                                        <p:tav tm="100000">
                                          <p:val>
                                            <p:strVal val="#ppt_w"/>
                                          </p:val>
                                        </p:tav>
                                      </p:tavLst>
                                    </p:anim>
                                    <p:anim calcmode="lin" valueType="num">
                                      <p:cBhvr>
                                        <p:cTn id="10" dur="500" fill="hold"/>
                                        <p:tgtEl>
                                          <p:spTgt spid="3"/>
                                        </p:tgtEl>
                                        <p:attrNameLst>
                                          <p:attrName>ppt_h</p:attrName>
                                        </p:attrNameLst>
                                      </p:cBhvr>
                                      <p:tavLst>
                                        <p:tav tm="0">
                                          <p:val>
                                            <p:strVal val="#ppt_h"/>
                                          </p:val>
                                        </p:tav>
                                        <p:tav tm="100000">
                                          <p:val>
                                            <p:strVal val="#ppt_h"/>
                                          </p:val>
                                        </p:tav>
                                      </p:tavLst>
                                    </p:anim>
                                  </p:childTnLst>
                                </p:cTn>
                              </p:par>
                            </p:childTnLst>
                          </p:cTn>
                        </p:par>
                        <p:par>
                          <p:cTn id="11" fill="hold">
                            <p:stCondLst>
                              <p:cond delay="500"/>
                            </p:stCondLst>
                            <p:childTnLst>
                              <p:par>
                                <p:cTn id="12" presetID="17" presetClass="entr" presetSubtype="4" fill="hold" grpId="0" nodeType="afterEffect">
                                  <p:stCondLst>
                                    <p:cond delay="0"/>
                                  </p:stCondLst>
                                  <p:childTnLst>
                                    <p:set>
                                      <p:cBhvr>
                                        <p:cTn id="13" dur="1" fill="hold">
                                          <p:stCondLst>
                                            <p:cond delay="0"/>
                                          </p:stCondLst>
                                        </p:cTn>
                                        <p:tgtEl>
                                          <p:spTgt spid="2">
                                            <p:bg/>
                                          </p:spTgt>
                                        </p:tgtEl>
                                        <p:attrNameLst>
                                          <p:attrName>style.visibility</p:attrName>
                                        </p:attrNameLst>
                                      </p:cBhvr>
                                      <p:to>
                                        <p:strVal val="visible"/>
                                      </p:to>
                                    </p:set>
                                    <p:anim calcmode="lin" valueType="num">
                                      <p:cBhvr>
                                        <p:cTn id="14" dur="500" fill="hold"/>
                                        <p:tgtEl>
                                          <p:spTgt spid="2">
                                            <p:bg/>
                                          </p:spTgt>
                                        </p:tgtEl>
                                        <p:attrNameLst>
                                          <p:attrName>ppt_x</p:attrName>
                                        </p:attrNameLst>
                                      </p:cBhvr>
                                      <p:tavLst>
                                        <p:tav tm="0">
                                          <p:val>
                                            <p:strVal val="#ppt_x"/>
                                          </p:val>
                                        </p:tav>
                                        <p:tav tm="100000">
                                          <p:val>
                                            <p:strVal val="#ppt_x"/>
                                          </p:val>
                                        </p:tav>
                                      </p:tavLst>
                                    </p:anim>
                                    <p:anim calcmode="lin" valueType="num">
                                      <p:cBhvr>
                                        <p:cTn id="15" dur="500" fill="hold"/>
                                        <p:tgtEl>
                                          <p:spTgt spid="2">
                                            <p:bg/>
                                          </p:spTgt>
                                        </p:tgtEl>
                                        <p:attrNameLst>
                                          <p:attrName>ppt_y</p:attrName>
                                        </p:attrNameLst>
                                      </p:cBhvr>
                                      <p:tavLst>
                                        <p:tav tm="0">
                                          <p:val>
                                            <p:strVal val="#ppt_y+#ppt_h/2"/>
                                          </p:val>
                                        </p:tav>
                                        <p:tav tm="100000">
                                          <p:val>
                                            <p:strVal val="#ppt_y"/>
                                          </p:val>
                                        </p:tav>
                                      </p:tavLst>
                                    </p:anim>
                                    <p:anim calcmode="lin" valueType="num">
                                      <p:cBhvr>
                                        <p:cTn id="16" dur="500" fill="hold"/>
                                        <p:tgtEl>
                                          <p:spTgt spid="2">
                                            <p:bg/>
                                          </p:spTgt>
                                        </p:tgtEl>
                                        <p:attrNameLst>
                                          <p:attrName>ppt_w</p:attrName>
                                        </p:attrNameLst>
                                      </p:cBhvr>
                                      <p:tavLst>
                                        <p:tav tm="0">
                                          <p:val>
                                            <p:strVal val="#ppt_w"/>
                                          </p:val>
                                        </p:tav>
                                        <p:tav tm="100000">
                                          <p:val>
                                            <p:strVal val="#ppt_w"/>
                                          </p:val>
                                        </p:tav>
                                      </p:tavLst>
                                    </p:anim>
                                    <p:anim calcmode="lin" valueType="num">
                                      <p:cBhvr>
                                        <p:cTn id="17" dur="500" fill="hold"/>
                                        <p:tgtEl>
                                          <p:spTgt spid="2">
                                            <p:bg/>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P spid="3"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31C81A0-07DD-4632-97E6-0EE4C078A39B}"/>
              </a:ext>
            </a:extLst>
          </p:cNvPr>
          <p:cNvSpPr txBox="1"/>
          <p:nvPr/>
        </p:nvSpPr>
        <p:spPr>
          <a:xfrm>
            <a:off x="1225118" y="985421"/>
            <a:ext cx="9815744" cy="5008487"/>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2800" b="1" i="0" u="none" strike="noStrike" kern="1200" cap="none" spc="0" normalizeH="0" baseline="0" noProof="0" dirty="0">
                <a:ln>
                  <a:noFill/>
                </a:ln>
                <a:solidFill>
                  <a:srgbClr val="00B0F0"/>
                </a:solidFill>
                <a:effectLst>
                  <a:outerShdw blurRad="38100" dist="38100" dir="2700000" algn="tl">
                    <a:srgbClr val="000000">
                      <a:alpha val="43137"/>
                    </a:srgbClr>
                  </a:outerShdw>
                </a:effectLst>
                <a:uLnTx/>
                <a:uFillTx/>
                <a:latin typeface="Arial" panose="020B0604020202020204" pitchFamily="34" charset="0"/>
                <a:ea typeface="Times New Roman" panose="02020603050405020304" pitchFamily="18" charset="0"/>
                <a:cs typeface="Times New Roman" panose="02020603050405020304" pitchFamily="18" charset="0"/>
              </a:rPr>
              <a:t>Faithless Petitions Flounder</a:t>
            </a:r>
            <a:endParaRPr kumimoji="0" lang="en-US" sz="2800" b="0" i="0" u="none" strike="noStrike" kern="1200" cap="none" spc="0" normalizeH="0" baseline="0" noProof="0" dirty="0">
              <a:ln>
                <a:noFill/>
              </a:ln>
              <a:solidFill>
                <a:srgbClr val="00B0F0"/>
              </a:solidFill>
              <a:effectLst>
                <a:outerShdw blurRad="38100" dist="38100" dir="2700000" algn="tl">
                  <a:srgbClr val="000000">
                    <a:alpha val="43137"/>
                  </a:srgbClr>
                </a:outerShdw>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800" b="0" i="0" u="none" strike="noStrike" kern="1200" cap="none" spc="0" normalizeH="0" baseline="0" noProof="0" dirty="0">
                <a:ln>
                  <a:noFill/>
                </a:ln>
                <a:solidFill>
                  <a:srgbClr val="212529"/>
                </a:solidFill>
                <a:effectLst>
                  <a:outerShdw blurRad="38100" dist="38100" dir="2700000" algn="tl">
                    <a:srgbClr val="000000">
                      <a:alpha val="43137"/>
                    </a:srgbClr>
                  </a:outerShdw>
                </a:effectLst>
                <a:uLnTx/>
                <a:uFillTx/>
                <a:latin typeface="inherit"/>
                <a:ea typeface="Times New Roman" panose="02020603050405020304" pitchFamily="18" charset="0"/>
                <a:cs typeface="Arial" panose="020B0604020202020204" pitchFamily="34" charset="0"/>
              </a:rPr>
              <a:t>A lack of faith can certainly hinder one’s prayers. James declares that we must pray “in faith, nothing doubting” (Jas. 1:6). He describes the doubter as being like the restless sea. He has two minds—one of faith and the other of doubt. Hence, shall not receive his requests from the Lord.</a:t>
            </a:r>
            <a:endParaRPr kumimoji="0" lang="en-US" sz="12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800" b="0" i="0" u="none" strike="noStrike" kern="1200" cap="none" spc="0" normalizeH="0" baseline="0" noProof="0" dirty="0">
                <a:ln>
                  <a:noFill/>
                </a:ln>
                <a:solidFill>
                  <a:srgbClr val="212529"/>
                </a:solidFill>
                <a:effectLst>
                  <a:outerShdw blurRad="38100" dist="38100" dir="2700000" algn="tl">
                    <a:srgbClr val="000000">
                      <a:alpha val="43137"/>
                    </a:srgbClr>
                  </a:outerShdw>
                </a:effectLst>
                <a:uLnTx/>
                <a:uFillTx/>
                <a:latin typeface="inherit"/>
                <a:ea typeface="Times New Roman" panose="02020603050405020304" pitchFamily="18" charset="0"/>
                <a:cs typeface="Arial" panose="020B0604020202020204" pitchFamily="34" charset="0"/>
              </a:rPr>
              <a:t>Elsewhere we read that true faith requires us to believe that God “is a rewarder of them that seek after him” (Heb. 11:6).</a:t>
            </a:r>
            <a:endParaRPr kumimoji="0" lang="en-US" sz="12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800" b="0" i="0" u="none" strike="noStrike" kern="1200" cap="none" spc="0" normalizeH="0" baseline="0" noProof="0" dirty="0">
                <a:ln>
                  <a:noFill/>
                </a:ln>
                <a:solidFill>
                  <a:srgbClr val="212529"/>
                </a:solidFill>
                <a:effectLst>
                  <a:outerShdw blurRad="38100" dist="38100" dir="2700000" algn="tl">
                    <a:srgbClr val="000000">
                      <a:alpha val="43137"/>
                    </a:srgbClr>
                  </a:outerShdw>
                </a:effectLst>
                <a:uLnTx/>
                <a:uFillTx/>
                <a:latin typeface="inherit"/>
                <a:ea typeface="Times New Roman" panose="02020603050405020304" pitchFamily="18" charset="0"/>
                <a:cs typeface="Arial" panose="020B0604020202020204" pitchFamily="34" charset="0"/>
              </a:rPr>
              <a:t>In a world of doubt and confusion, how can we have confidence that God is truly listening and responding to our prayers.</a:t>
            </a:r>
            <a:endParaRPr kumimoji="0" lang="en-US" sz="12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800" b="0" i="0" u="none" strike="noStrike" kern="1200" cap="none" spc="0" normalizeH="0" baseline="0" noProof="0" dirty="0">
                <a:ln>
                  <a:noFill/>
                </a:ln>
                <a:solidFill>
                  <a:srgbClr val="212529"/>
                </a:solidFill>
                <a:effectLst>
                  <a:outerShdw blurRad="38100" dist="38100" dir="2700000" algn="tl">
                    <a:srgbClr val="000000">
                      <a:alpha val="43137"/>
                    </a:srgbClr>
                  </a:outerShdw>
                </a:effectLst>
                <a:uLnTx/>
                <a:uFillTx/>
                <a:latin typeface="inherit"/>
                <a:ea typeface="Times New Roman" panose="02020603050405020304" pitchFamily="18" charset="0"/>
                <a:cs typeface="Arial" panose="020B0604020202020204" pitchFamily="34" charset="0"/>
              </a:rPr>
              <a:t>There are at least two reasons. First, since God is </a:t>
            </a:r>
            <a:r>
              <a:rPr kumimoji="0" lang="en-US" sz="1800" b="1" i="0" u="none" strike="noStrike" kern="1200" cap="none" spc="0" normalizeH="0" baseline="0" noProof="0" dirty="0">
                <a:ln>
                  <a:noFill/>
                </a:ln>
                <a:solidFill>
                  <a:srgbClr val="212529"/>
                </a:solidFill>
                <a:effectLst>
                  <a:outerShdw blurRad="38100" dist="38100" dir="2700000" algn="tl">
                    <a:srgbClr val="000000">
                      <a:alpha val="43137"/>
                    </a:srgbClr>
                  </a:outerShdw>
                </a:effectLst>
                <a:uLnTx/>
                <a:uFillTx/>
                <a:latin typeface="inherit"/>
                <a:ea typeface="Times New Roman" panose="02020603050405020304" pitchFamily="18" charset="0"/>
                <a:cs typeface="Arial" panose="020B0604020202020204" pitchFamily="34" charset="0"/>
              </a:rPr>
              <a:t>almighty</a:t>
            </a:r>
            <a:r>
              <a:rPr kumimoji="0" lang="en-US" sz="1800" b="0" i="0" u="none" strike="noStrike" kern="1200" cap="none" spc="0" normalizeH="0" baseline="0" noProof="0" dirty="0">
                <a:ln>
                  <a:noFill/>
                </a:ln>
                <a:solidFill>
                  <a:srgbClr val="212529"/>
                </a:solidFill>
                <a:effectLst>
                  <a:outerShdw blurRad="38100" dist="38100" dir="2700000" algn="tl">
                    <a:srgbClr val="000000">
                      <a:alpha val="43137"/>
                    </a:srgbClr>
                  </a:outerShdw>
                </a:effectLst>
                <a:uLnTx/>
                <a:uFillTx/>
                <a:latin typeface="inherit"/>
                <a:ea typeface="Times New Roman" panose="02020603050405020304" pitchFamily="18" charset="0"/>
                <a:cs typeface="Arial" panose="020B0604020202020204" pitchFamily="34" charset="0"/>
              </a:rPr>
              <a:t> (Gen. 17:1) and can </a:t>
            </a:r>
            <a:r>
              <a:rPr kumimoji="0" lang="en-US" sz="1800" b="1" i="0" u="none" strike="noStrike" kern="1200" cap="none" spc="0" normalizeH="0" baseline="0" noProof="0" dirty="0">
                <a:ln>
                  <a:noFill/>
                </a:ln>
                <a:solidFill>
                  <a:srgbClr val="212529"/>
                </a:solidFill>
                <a:effectLst>
                  <a:outerShdw blurRad="38100" dist="38100" dir="2700000" algn="tl">
                    <a:srgbClr val="000000">
                      <a:alpha val="43137"/>
                    </a:srgbClr>
                  </a:outerShdw>
                </a:effectLst>
                <a:uLnTx/>
                <a:uFillTx/>
                <a:latin typeface="inherit"/>
                <a:ea typeface="Times New Roman" panose="02020603050405020304" pitchFamily="18" charset="0"/>
                <a:cs typeface="Arial" panose="020B0604020202020204" pitchFamily="34" charset="0"/>
              </a:rPr>
              <a:t>do all things</a:t>
            </a:r>
            <a:r>
              <a:rPr kumimoji="0" lang="en-US" sz="1800" b="0" i="0" u="none" strike="noStrike" kern="1200" cap="none" spc="0" normalizeH="0" baseline="0" noProof="0" dirty="0">
                <a:ln>
                  <a:noFill/>
                </a:ln>
                <a:solidFill>
                  <a:srgbClr val="212529"/>
                </a:solidFill>
                <a:effectLst>
                  <a:outerShdw blurRad="38100" dist="38100" dir="2700000" algn="tl">
                    <a:srgbClr val="000000">
                      <a:alpha val="43137"/>
                    </a:srgbClr>
                  </a:outerShdw>
                </a:effectLst>
                <a:uLnTx/>
                <a:uFillTx/>
                <a:latin typeface="inherit"/>
                <a:ea typeface="Times New Roman" panose="02020603050405020304" pitchFamily="18" charset="0"/>
                <a:cs typeface="Arial" panose="020B0604020202020204" pitchFamily="34" charset="0"/>
              </a:rPr>
              <a:t> (Job 42:2) consistent with his nature and will, he is obviously </a:t>
            </a:r>
            <a:r>
              <a:rPr kumimoji="0" lang="en-US" sz="1800" b="1" i="0" u="none" strike="noStrike" kern="1200" cap="none" spc="0" normalizeH="0" baseline="0" noProof="0" dirty="0">
                <a:ln>
                  <a:noFill/>
                </a:ln>
                <a:solidFill>
                  <a:srgbClr val="212529"/>
                </a:solidFill>
                <a:effectLst>
                  <a:outerShdw blurRad="38100" dist="38100" dir="2700000" algn="tl">
                    <a:srgbClr val="000000">
                      <a:alpha val="43137"/>
                    </a:srgbClr>
                  </a:outerShdw>
                </a:effectLst>
                <a:uLnTx/>
                <a:uFillTx/>
                <a:latin typeface="inherit"/>
                <a:ea typeface="Times New Roman" panose="02020603050405020304" pitchFamily="18" charset="0"/>
                <a:cs typeface="Arial" panose="020B0604020202020204" pitchFamily="34" charset="0"/>
              </a:rPr>
              <a:t>able to answer prayer</a:t>
            </a:r>
            <a:r>
              <a:rPr kumimoji="0" lang="en-US" sz="1800" b="0" i="0" u="none" strike="noStrike" kern="1200" cap="none" spc="0" normalizeH="0" baseline="0" noProof="0" dirty="0">
                <a:ln>
                  <a:noFill/>
                </a:ln>
                <a:solidFill>
                  <a:srgbClr val="212529"/>
                </a:solidFill>
                <a:effectLst>
                  <a:outerShdw blurRad="38100" dist="38100" dir="2700000" algn="tl">
                    <a:srgbClr val="000000">
                      <a:alpha val="43137"/>
                    </a:srgbClr>
                  </a:outerShdw>
                </a:effectLst>
                <a:uLnTx/>
                <a:uFillTx/>
                <a:latin typeface="inherit"/>
                <a:ea typeface="Times New Roman" panose="02020603050405020304" pitchFamily="18" charset="0"/>
                <a:cs typeface="Arial" panose="020B0604020202020204" pitchFamily="34" charset="0"/>
              </a:rPr>
              <a:t>.</a:t>
            </a:r>
            <a:endParaRPr kumimoji="0" lang="en-US" sz="12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800" b="0" i="0" u="none" strike="noStrike" kern="1200" cap="none" spc="0" normalizeH="0" baseline="0" noProof="0" dirty="0">
                <a:ln>
                  <a:noFill/>
                </a:ln>
                <a:solidFill>
                  <a:srgbClr val="212529"/>
                </a:solidFill>
                <a:effectLst>
                  <a:outerShdw blurRad="38100" dist="38100" dir="2700000" algn="tl">
                    <a:srgbClr val="000000">
                      <a:alpha val="43137"/>
                    </a:srgbClr>
                  </a:outerShdw>
                </a:effectLst>
                <a:uLnTx/>
                <a:uFillTx/>
                <a:latin typeface="inherit"/>
                <a:ea typeface="Times New Roman" panose="02020603050405020304" pitchFamily="18" charset="0"/>
                <a:cs typeface="Arial" panose="020B0604020202020204" pitchFamily="34" charset="0"/>
              </a:rPr>
              <a:t>Second, we should be so glad to have a God who is, at his very nature, </a:t>
            </a:r>
            <a:r>
              <a:rPr kumimoji="0" lang="en-US" sz="1800" b="1" i="0" u="none" strike="noStrike" kern="1200" cap="none" spc="0" normalizeH="0" baseline="0" noProof="0" dirty="0">
                <a:ln>
                  <a:noFill/>
                </a:ln>
                <a:solidFill>
                  <a:srgbClr val="212529"/>
                </a:solidFill>
                <a:effectLst>
                  <a:outerShdw blurRad="38100" dist="38100" dir="2700000" algn="tl">
                    <a:srgbClr val="000000">
                      <a:alpha val="43137"/>
                    </a:srgbClr>
                  </a:outerShdw>
                </a:effectLst>
                <a:uLnTx/>
                <a:uFillTx/>
                <a:latin typeface="inherit"/>
                <a:ea typeface="Times New Roman" panose="02020603050405020304" pitchFamily="18" charset="0"/>
                <a:cs typeface="Arial" panose="020B0604020202020204" pitchFamily="34" charset="0"/>
              </a:rPr>
              <a:t>a loving God</a:t>
            </a:r>
            <a:r>
              <a:rPr kumimoji="0" lang="en-US" sz="1800" b="0" i="0" u="none" strike="noStrike" kern="1200" cap="none" spc="0" normalizeH="0" baseline="0" noProof="0" dirty="0">
                <a:ln>
                  <a:noFill/>
                </a:ln>
                <a:solidFill>
                  <a:srgbClr val="212529"/>
                </a:solidFill>
                <a:effectLst>
                  <a:outerShdw blurRad="38100" dist="38100" dir="2700000" algn="tl">
                    <a:srgbClr val="000000">
                      <a:alpha val="43137"/>
                    </a:srgbClr>
                  </a:outerShdw>
                </a:effectLst>
                <a:uLnTx/>
                <a:uFillTx/>
                <a:latin typeface="inherit"/>
                <a:ea typeface="Times New Roman" panose="02020603050405020304" pitchFamily="18" charset="0"/>
                <a:cs typeface="Arial" panose="020B0604020202020204" pitchFamily="34" charset="0"/>
              </a:rPr>
              <a:t> (1 Jn. 4:8). He is, to put it in our crass colloquialism, loaded rich in mercy (Eph. 2:4).</a:t>
            </a:r>
            <a:endParaRPr kumimoji="0" lang="en-US" sz="12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800" b="0" i="0" u="none" strike="noStrike" kern="1200" cap="none" spc="0" normalizeH="0" baseline="0" noProof="0" dirty="0">
                <a:ln>
                  <a:noFill/>
                </a:ln>
                <a:solidFill>
                  <a:srgbClr val="212529"/>
                </a:solidFill>
                <a:effectLst>
                  <a:outerShdw blurRad="38100" dist="38100" dir="2700000" algn="tl">
                    <a:srgbClr val="000000">
                      <a:alpha val="43137"/>
                    </a:srgbClr>
                  </a:outerShdw>
                </a:effectLst>
                <a:uLnTx/>
                <a:uFillTx/>
                <a:latin typeface="inherit"/>
                <a:ea typeface="Times New Roman" panose="02020603050405020304" pitchFamily="18" charset="0"/>
                <a:cs typeface="Arial" panose="020B0604020202020204" pitchFamily="34" charset="0"/>
              </a:rPr>
              <a:t>Because of his love and abundant mercy, he longs to answer his children’s requests in harmony with their </a:t>
            </a:r>
            <a:r>
              <a:rPr kumimoji="0" lang="en-US" sz="1800" b="1" i="0" u="none" strike="noStrike" kern="1200" cap="none" spc="0" normalizeH="0" baseline="0" noProof="0" dirty="0">
                <a:ln>
                  <a:noFill/>
                </a:ln>
                <a:solidFill>
                  <a:srgbClr val="212529"/>
                </a:solidFill>
                <a:effectLst>
                  <a:outerShdw blurRad="38100" dist="38100" dir="2700000" algn="tl">
                    <a:srgbClr val="000000">
                      <a:alpha val="43137"/>
                    </a:srgbClr>
                  </a:outerShdw>
                </a:effectLst>
                <a:uLnTx/>
                <a:uFillTx/>
                <a:latin typeface="inherit"/>
                <a:ea typeface="Times New Roman" panose="02020603050405020304" pitchFamily="18" charset="0"/>
                <a:cs typeface="Arial" panose="020B0604020202020204" pitchFamily="34" charset="0"/>
              </a:rPr>
              <a:t>genuine needs</a:t>
            </a:r>
            <a:r>
              <a:rPr kumimoji="0" lang="en-US" sz="1800" b="0" i="0" u="none" strike="noStrike" kern="1200" cap="none" spc="0" normalizeH="0" baseline="0" noProof="0" dirty="0">
                <a:ln>
                  <a:noFill/>
                </a:ln>
                <a:solidFill>
                  <a:srgbClr val="212529"/>
                </a:solidFill>
                <a:effectLst>
                  <a:outerShdw blurRad="38100" dist="38100" dir="2700000" algn="tl">
                    <a:srgbClr val="000000">
                      <a:alpha val="43137"/>
                    </a:srgbClr>
                  </a:outerShdw>
                </a:effectLst>
                <a:uLnTx/>
                <a:uFillTx/>
                <a:latin typeface="inherit"/>
                <a:ea typeface="Times New Roman" panose="02020603050405020304" pitchFamily="18" charset="0"/>
                <a:cs typeface="Arial" panose="020B0604020202020204" pitchFamily="34" charset="0"/>
              </a:rPr>
              <a:t>.</a:t>
            </a:r>
            <a:endParaRPr kumimoji="0" lang="en-US" sz="12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25843331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9A1BBA2-1224-4275-9DA2-7C4B19B392D6}"/>
              </a:ext>
            </a:extLst>
          </p:cNvPr>
          <p:cNvSpPr txBox="1"/>
          <p:nvPr/>
        </p:nvSpPr>
        <p:spPr>
          <a:xfrm>
            <a:off x="967666" y="594804"/>
            <a:ext cx="10271464" cy="5601213"/>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2800" b="1" i="0" u="none" strike="noStrike" kern="1200" cap="none" spc="0" normalizeH="0" baseline="0" noProof="0" dirty="0">
                <a:ln>
                  <a:noFill/>
                </a:ln>
                <a:solidFill>
                  <a:srgbClr val="00B0F0"/>
                </a:solidFill>
                <a:effectLst>
                  <a:outerShdw blurRad="38100" dist="38100" dir="2700000" algn="tl">
                    <a:srgbClr val="000000">
                      <a:alpha val="43137"/>
                    </a:srgbClr>
                  </a:outerShdw>
                </a:effectLst>
                <a:uLnTx/>
                <a:uFillTx/>
                <a:latin typeface="Arial" panose="020B0604020202020204" pitchFamily="34" charset="0"/>
                <a:ea typeface="Times New Roman" panose="02020603050405020304" pitchFamily="18" charset="0"/>
                <a:cs typeface="Times New Roman" panose="02020603050405020304" pitchFamily="18" charset="0"/>
              </a:rPr>
              <a:t>Ignorance Impedes Our Invocation</a:t>
            </a:r>
            <a:endParaRPr kumimoji="0" lang="en-US" sz="2800" b="0" i="0" u="none" strike="noStrike" kern="1200" cap="none" spc="0" normalizeH="0" baseline="0" noProof="0" dirty="0">
              <a:ln>
                <a:noFill/>
              </a:ln>
              <a:solidFill>
                <a:srgbClr val="00B0F0"/>
              </a:solidFill>
              <a:effectLst>
                <a:outerShdw blurRad="38100" dist="38100" dir="2700000" algn="tl">
                  <a:srgbClr val="000000">
                    <a:alpha val="43137"/>
                  </a:srgbClr>
                </a:outerShdw>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800" b="0" i="0" u="none" strike="noStrike" kern="1200" cap="none" spc="0" normalizeH="0" baseline="0" noProof="0" dirty="0">
                <a:ln>
                  <a:noFill/>
                </a:ln>
                <a:solidFill>
                  <a:srgbClr val="212529"/>
                </a:solidFill>
                <a:effectLst>
                  <a:outerShdw blurRad="38100" dist="38100" dir="2700000" algn="tl">
                    <a:srgbClr val="000000">
                      <a:alpha val="43137"/>
                    </a:srgbClr>
                  </a:outerShdw>
                </a:effectLst>
                <a:uLnTx/>
                <a:uFillTx/>
                <a:latin typeface="inherit"/>
                <a:ea typeface="Times New Roman" panose="02020603050405020304" pitchFamily="18" charset="0"/>
                <a:cs typeface="Arial" panose="020B0604020202020204" pitchFamily="34" charset="0"/>
              </a:rPr>
              <a:t>Another reason prayers may be weakened is because of our ignorance.</a:t>
            </a:r>
            <a:endParaRPr kumimoji="0" lang="en-US" sz="12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800" b="0" i="0" u="none" strike="noStrike" kern="1200" cap="none" spc="0" normalizeH="0" baseline="0" noProof="0" dirty="0">
                <a:ln>
                  <a:noFill/>
                </a:ln>
                <a:solidFill>
                  <a:srgbClr val="212529"/>
                </a:solidFill>
                <a:effectLst>
                  <a:outerShdw blurRad="38100" dist="38100" dir="2700000" algn="tl">
                    <a:srgbClr val="000000">
                      <a:alpha val="43137"/>
                    </a:srgbClr>
                  </a:outerShdw>
                </a:effectLst>
                <a:uLnTx/>
                <a:uFillTx/>
                <a:latin typeface="inherit"/>
                <a:ea typeface="Times New Roman" panose="02020603050405020304" pitchFamily="18" charset="0"/>
                <a:cs typeface="Arial" panose="020B0604020202020204" pitchFamily="34" charset="0"/>
              </a:rPr>
              <a:t>The disciples once approached Christ as he was praying. They asked: “Lord, teach us to pray, even as John also taught his disciples” (Lk. 11:1).</a:t>
            </a:r>
            <a:endParaRPr kumimoji="0" lang="en-US" sz="12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800" b="0" i="0" u="none" strike="noStrike" kern="1200" cap="none" spc="0" normalizeH="0" baseline="0" noProof="0" dirty="0">
                <a:ln>
                  <a:noFill/>
                </a:ln>
                <a:solidFill>
                  <a:srgbClr val="212529"/>
                </a:solidFill>
                <a:effectLst>
                  <a:outerShdw blurRad="38100" dist="38100" dir="2700000" algn="tl">
                    <a:srgbClr val="000000">
                      <a:alpha val="43137"/>
                    </a:srgbClr>
                  </a:outerShdw>
                </a:effectLst>
                <a:uLnTx/>
                <a:uFillTx/>
                <a:latin typeface="inherit"/>
                <a:ea typeface="Times New Roman" panose="02020603050405020304" pitchFamily="18" charset="0"/>
                <a:cs typeface="Arial" panose="020B0604020202020204" pitchFamily="34" charset="0"/>
              </a:rPr>
              <a:t>Doesn’t this reveal that there must be a </a:t>
            </a:r>
            <a:r>
              <a:rPr kumimoji="0" lang="en-US" sz="1800" b="1" i="0" u="none" strike="noStrike" kern="1200" cap="none" spc="0" normalizeH="0" baseline="0" noProof="0" dirty="0">
                <a:ln>
                  <a:noFill/>
                </a:ln>
                <a:solidFill>
                  <a:srgbClr val="212529"/>
                </a:solidFill>
                <a:effectLst>
                  <a:outerShdw blurRad="38100" dist="38100" dir="2700000" algn="tl">
                    <a:srgbClr val="000000">
                      <a:alpha val="43137"/>
                    </a:srgbClr>
                  </a:outerShdw>
                </a:effectLst>
                <a:uLnTx/>
                <a:uFillTx/>
                <a:latin typeface="inherit"/>
                <a:ea typeface="Times New Roman" panose="02020603050405020304" pitchFamily="18" charset="0"/>
                <a:cs typeface="Arial" panose="020B0604020202020204" pitchFamily="34" charset="0"/>
              </a:rPr>
              <a:t>correct way to pray</a:t>
            </a:r>
            <a:r>
              <a:rPr kumimoji="0" lang="en-US" sz="1800" b="0" i="0" u="none" strike="noStrike" kern="1200" cap="none" spc="0" normalizeH="0" baseline="0" noProof="0" dirty="0">
                <a:ln>
                  <a:noFill/>
                </a:ln>
                <a:solidFill>
                  <a:srgbClr val="212529"/>
                </a:solidFill>
                <a:effectLst>
                  <a:outerShdw blurRad="38100" dist="38100" dir="2700000" algn="tl">
                    <a:srgbClr val="000000">
                      <a:alpha val="43137"/>
                    </a:srgbClr>
                  </a:outerShdw>
                </a:effectLst>
                <a:uLnTx/>
                <a:uFillTx/>
                <a:latin typeface="inherit"/>
                <a:ea typeface="Times New Roman" panose="02020603050405020304" pitchFamily="18" charset="0"/>
                <a:cs typeface="Arial" panose="020B0604020202020204" pitchFamily="34" charset="0"/>
              </a:rPr>
              <a:t> that comes as a consequence of </a:t>
            </a:r>
            <a:r>
              <a:rPr kumimoji="0" lang="en-US" sz="1800" b="1" i="0" u="none" strike="noStrike" kern="1200" cap="none" spc="0" normalizeH="0" baseline="0" noProof="0" dirty="0">
                <a:ln>
                  <a:noFill/>
                </a:ln>
                <a:solidFill>
                  <a:srgbClr val="212529"/>
                </a:solidFill>
                <a:effectLst>
                  <a:outerShdw blurRad="38100" dist="38100" dir="2700000" algn="tl">
                    <a:srgbClr val="000000">
                      <a:alpha val="43137"/>
                    </a:srgbClr>
                  </a:outerShdw>
                </a:effectLst>
                <a:uLnTx/>
                <a:uFillTx/>
                <a:latin typeface="inherit"/>
                <a:ea typeface="Times New Roman" panose="02020603050405020304" pitchFamily="18" charset="0"/>
                <a:cs typeface="Arial" panose="020B0604020202020204" pitchFamily="34" charset="0"/>
              </a:rPr>
              <a:t>teaching</a:t>
            </a:r>
            <a:r>
              <a:rPr kumimoji="0" lang="en-US" sz="1800" b="0" i="0" u="none" strike="noStrike" kern="1200" cap="none" spc="0" normalizeH="0" baseline="0" noProof="0" dirty="0">
                <a:ln>
                  <a:noFill/>
                </a:ln>
                <a:solidFill>
                  <a:srgbClr val="212529"/>
                </a:solidFill>
                <a:effectLst>
                  <a:outerShdw blurRad="38100" dist="38100" dir="2700000" algn="tl">
                    <a:srgbClr val="000000">
                      <a:alpha val="43137"/>
                    </a:srgbClr>
                  </a:outerShdw>
                </a:effectLst>
                <a:uLnTx/>
                <a:uFillTx/>
                <a:latin typeface="inherit"/>
                <a:ea typeface="Times New Roman" panose="02020603050405020304" pitchFamily="18" charset="0"/>
                <a:cs typeface="Arial" panose="020B0604020202020204" pitchFamily="34" charset="0"/>
              </a:rPr>
              <a:t>? It is frequently the case that Christians “know not how to pray” as they </a:t>
            </a:r>
            <a:r>
              <a:rPr kumimoji="0" lang="en-US" sz="1800" b="1" i="0" u="none" strike="noStrike" kern="1200" cap="none" spc="0" normalizeH="0" baseline="0" noProof="0" dirty="0">
                <a:ln>
                  <a:noFill/>
                </a:ln>
                <a:solidFill>
                  <a:srgbClr val="212529"/>
                </a:solidFill>
                <a:effectLst>
                  <a:outerShdw blurRad="38100" dist="38100" dir="2700000" algn="tl">
                    <a:srgbClr val="000000">
                      <a:alpha val="43137"/>
                    </a:srgbClr>
                  </a:outerShdw>
                </a:effectLst>
                <a:uLnTx/>
                <a:uFillTx/>
                <a:latin typeface="inherit"/>
                <a:ea typeface="Times New Roman" panose="02020603050405020304" pitchFamily="18" charset="0"/>
                <a:cs typeface="Arial" panose="020B0604020202020204" pitchFamily="34" charset="0"/>
              </a:rPr>
              <a:t>ought</a:t>
            </a:r>
            <a:r>
              <a:rPr kumimoji="0" lang="en-US" sz="1800" b="0" i="0" u="none" strike="noStrike" kern="1200" cap="none" spc="0" normalizeH="0" baseline="0" noProof="0" dirty="0">
                <a:ln>
                  <a:noFill/>
                </a:ln>
                <a:solidFill>
                  <a:srgbClr val="212529"/>
                </a:solidFill>
                <a:effectLst>
                  <a:outerShdw blurRad="38100" dist="38100" dir="2700000" algn="tl">
                    <a:srgbClr val="000000">
                      <a:alpha val="43137"/>
                    </a:srgbClr>
                  </a:outerShdw>
                </a:effectLst>
                <a:uLnTx/>
                <a:uFillTx/>
                <a:latin typeface="inherit"/>
                <a:ea typeface="Times New Roman" panose="02020603050405020304" pitchFamily="18" charset="0"/>
                <a:cs typeface="Arial" panose="020B0604020202020204" pitchFamily="34" charset="0"/>
              </a:rPr>
              <a:t> (Rom. 8:26).</a:t>
            </a:r>
            <a:endParaRPr kumimoji="0" lang="en-US" sz="12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800" b="0" i="0" u="none" strike="noStrike" kern="1200" cap="none" spc="0" normalizeH="0" baseline="0" noProof="0" dirty="0">
                <a:ln>
                  <a:noFill/>
                </a:ln>
                <a:solidFill>
                  <a:srgbClr val="212529"/>
                </a:solidFill>
                <a:effectLst>
                  <a:outerShdw blurRad="38100" dist="38100" dir="2700000" algn="tl">
                    <a:srgbClr val="000000">
                      <a:alpha val="43137"/>
                    </a:srgbClr>
                  </a:outerShdw>
                </a:effectLst>
                <a:uLnTx/>
                <a:uFillTx/>
                <a:latin typeface="inherit"/>
                <a:ea typeface="Times New Roman" panose="02020603050405020304" pitchFamily="18" charset="0"/>
                <a:cs typeface="Arial" panose="020B0604020202020204" pitchFamily="34" charset="0"/>
              </a:rPr>
              <a:t>For instance, it may be that some saints do not know of God’s willingness to answer our prayers, hence, they have not because they ask not (Jas. 4:2; cf. Phil. 4:6).</a:t>
            </a:r>
            <a:r>
              <a:rPr kumimoji="0" lang="en-US" sz="12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pitchFamily="34" charset="0"/>
                <a:ea typeface="Times New Roman" panose="02020603050405020304" pitchFamily="18" charset="0"/>
                <a:cs typeface="Times New Roman" panose="02020603050405020304" pitchFamily="18" charset="0"/>
              </a:rPr>
              <a:t> </a:t>
            </a:r>
            <a:r>
              <a:rPr kumimoji="0" lang="en-US" sz="1800" b="0" i="0" u="none" strike="noStrike" kern="1200" cap="none" spc="0" normalizeH="0" baseline="0" noProof="0" dirty="0">
                <a:ln>
                  <a:noFill/>
                </a:ln>
                <a:solidFill>
                  <a:srgbClr val="212529"/>
                </a:solidFill>
                <a:effectLst>
                  <a:outerShdw blurRad="38100" dist="38100" dir="2700000" algn="tl">
                    <a:srgbClr val="000000">
                      <a:alpha val="43137"/>
                    </a:srgbClr>
                  </a:outerShdw>
                </a:effectLst>
                <a:uLnTx/>
                <a:uFillTx/>
                <a:latin typeface="inherit"/>
                <a:ea typeface="Times New Roman" panose="02020603050405020304" pitchFamily="18" charset="0"/>
                <a:cs typeface="Arial" panose="020B0604020202020204" pitchFamily="34" charset="0"/>
              </a:rPr>
              <a:t>Ignorance concerning the purpose of prayer can hinder. For example, prayer should be according to God’s will in order to be heard (1 Jn. 5:24). But how can we pray effectively according to his will if we don’t know his will.</a:t>
            </a:r>
            <a:endParaRPr kumimoji="0" lang="en-US" sz="12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800" b="0" i="0" u="none" strike="noStrike" kern="1200" cap="none" spc="0" normalizeH="0" baseline="0" noProof="0" dirty="0">
                <a:ln>
                  <a:noFill/>
                </a:ln>
                <a:solidFill>
                  <a:srgbClr val="212529"/>
                </a:solidFill>
                <a:effectLst>
                  <a:outerShdw blurRad="38100" dist="38100" dir="2700000" algn="tl">
                    <a:srgbClr val="000000">
                      <a:alpha val="43137"/>
                    </a:srgbClr>
                  </a:outerShdw>
                </a:effectLst>
                <a:uLnTx/>
                <a:uFillTx/>
                <a:latin typeface="inherit"/>
                <a:ea typeface="Times New Roman" panose="02020603050405020304" pitchFamily="18" charset="0"/>
                <a:cs typeface="Arial" panose="020B0604020202020204" pitchFamily="34" charset="0"/>
              </a:rPr>
              <a:t>Here’s an example. It is not proper to pray for miracles, since those signs served a unique place in the divine plan (Mk. 16:17-20; Heb.2:2-4) and thus, have been terminated (1 Cor. 13:8-13; Eph. 4:8-16). (See: </a:t>
            </a:r>
            <a:r>
              <a:rPr kumimoji="0" lang="en-US" sz="1800" b="0" i="0" u="none" strike="noStrike" kern="1200" cap="none" spc="0" normalizeH="0" baseline="0" noProof="0" dirty="0">
                <a:ln>
                  <a:noFill/>
                </a:ln>
                <a:solidFill>
                  <a:srgbClr val="003366"/>
                </a:solidFill>
                <a:effectLst>
                  <a:outerShdw blurRad="38100" dist="38100" dir="2700000" algn="tl">
                    <a:srgbClr val="000000">
                      <a:alpha val="43137"/>
                    </a:srgbClr>
                  </a:outerShdw>
                </a:effectLst>
                <a:uLnTx/>
                <a:uFillTx/>
                <a:latin typeface="inherit"/>
                <a:ea typeface="Times New Roman" panose="02020603050405020304" pitchFamily="18" charset="0"/>
                <a:cs typeface="Arial" panose="020B0604020202020204" pitchFamily="34" charset="0"/>
                <a:hlinkClick r:id="rId2">
                  <a:extLst>
                    <a:ext uri="{A12FA001-AC4F-418D-AE19-62706E023703}">
                      <ahyp:hlinkClr xmlns:ahyp="http://schemas.microsoft.com/office/drawing/2018/hyperlinkcolor" val="tx"/>
                    </a:ext>
                  </a:extLst>
                </a:hlinkClick>
              </a:rPr>
              <a:t>What Does the Bible Say About Miracles? </a:t>
            </a:r>
            <a:r>
              <a:rPr kumimoji="0" lang="en-US" sz="1800" b="0" i="0" u="none" strike="noStrike" kern="1200" cap="none" spc="0" normalizeH="0" baseline="0" noProof="0" dirty="0">
                <a:ln>
                  <a:noFill/>
                </a:ln>
                <a:solidFill>
                  <a:srgbClr val="212529"/>
                </a:solidFill>
                <a:effectLst>
                  <a:outerShdw blurRad="38100" dist="38100" dir="2700000" algn="tl">
                    <a:srgbClr val="000000">
                      <a:alpha val="43137"/>
                    </a:srgbClr>
                  </a:outerShdw>
                </a:effectLst>
                <a:uLnTx/>
                <a:uFillTx/>
                <a:latin typeface="inherit"/>
                <a:ea typeface="Times New Roman" panose="02020603050405020304" pitchFamily="18" charset="0"/>
                <a:cs typeface="Arial" panose="020B0604020202020204" pitchFamily="34" charset="0"/>
              </a:rPr>
              <a:t>)</a:t>
            </a:r>
            <a:endParaRPr kumimoji="0" lang="en-US" sz="12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800" b="0" i="0" u="none" strike="noStrike" kern="1200" cap="none" spc="0" normalizeH="0" baseline="0" noProof="0" dirty="0">
                <a:ln>
                  <a:noFill/>
                </a:ln>
                <a:solidFill>
                  <a:srgbClr val="212529"/>
                </a:solidFill>
                <a:effectLst>
                  <a:outerShdw blurRad="38100" dist="38100" dir="2700000" algn="tl">
                    <a:srgbClr val="000000">
                      <a:alpha val="43137"/>
                    </a:srgbClr>
                  </a:outerShdw>
                </a:effectLst>
                <a:uLnTx/>
                <a:uFillTx/>
                <a:latin typeface="inherit"/>
                <a:ea typeface="Times New Roman" panose="02020603050405020304" pitchFamily="18" charset="0"/>
                <a:cs typeface="Arial" panose="020B0604020202020204" pitchFamily="34" charset="0"/>
              </a:rPr>
              <a:t>And what about praying that God should save someone—someone we dearly love—but who remains in rebellion to the gospel plan of salvation (1 Jn. 5:16).</a:t>
            </a:r>
            <a:r>
              <a:rPr kumimoji="0" lang="en-US" sz="12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pitchFamily="34" charset="0"/>
                <a:ea typeface="Times New Roman" panose="02020603050405020304" pitchFamily="18" charset="0"/>
                <a:cs typeface="Times New Roman" panose="02020603050405020304" pitchFamily="18" charset="0"/>
              </a:rPr>
              <a:t> </a:t>
            </a:r>
            <a:r>
              <a:rPr kumimoji="0" lang="en-US" sz="1800" b="0" i="0" u="none" strike="noStrike" kern="1200" cap="none" spc="0" normalizeH="0" baseline="0" noProof="0" dirty="0">
                <a:ln>
                  <a:noFill/>
                </a:ln>
                <a:solidFill>
                  <a:srgbClr val="212529"/>
                </a:solidFill>
                <a:effectLst>
                  <a:outerShdw blurRad="38100" dist="38100" dir="2700000" algn="tl">
                    <a:srgbClr val="000000">
                      <a:alpha val="43137"/>
                    </a:srgbClr>
                  </a:outerShdw>
                </a:effectLst>
                <a:uLnTx/>
                <a:uFillTx/>
                <a:latin typeface="inherit"/>
                <a:ea typeface="Times New Roman" panose="02020603050405020304" pitchFamily="18" charset="0"/>
                <a:cs typeface="Arial" panose="020B0604020202020204" pitchFamily="34" charset="0"/>
              </a:rPr>
              <a:t>The more we study and understand God’s will as revealed in his word, the more effectively we can pray.</a:t>
            </a:r>
            <a:endParaRPr kumimoji="0" lang="en-US" sz="12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25620447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5CBC340-60F4-4A6A-A808-7D9036FA1BDF}"/>
              </a:ext>
            </a:extLst>
          </p:cNvPr>
          <p:cNvSpPr txBox="1"/>
          <p:nvPr/>
        </p:nvSpPr>
        <p:spPr>
          <a:xfrm>
            <a:off x="1473693" y="674703"/>
            <a:ext cx="9143999" cy="5688288"/>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2800" b="1" i="0" u="none" strike="noStrike" kern="1200" cap="none" spc="0" normalizeH="0" baseline="0" noProof="0" dirty="0">
                <a:ln>
                  <a:noFill/>
                </a:ln>
                <a:solidFill>
                  <a:srgbClr val="00B0F0"/>
                </a:solidFill>
                <a:effectLst>
                  <a:outerShdw blurRad="38100" dist="38100" dir="2700000" algn="tl">
                    <a:srgbClr val="000000">
                      <a:alpha val="43137"/>
                    </a:srgbClr>
                  </a:outerShdw>
                </a:effectLst>
                <a:uLnTx/>
                <a:uFillTx/>
                <a:latin typeface="Arial" panose="020B0604020202020204" pitchFamily="34" charset="0"/>
                <a:ea typeface="Times New Roman" panose="02020603050405020304" pitchFamily="18" charset="0"/>
                <a:cs typeface="Times New Roman" panose="02020603050405020304" pitchFamily="18" charset="0"/>
              </a:rPr>
              <a:t>Impurity Inhibits Intercession</a:t>
            </a:r>
            <a:endParaRPr kumimoji="0" lang="en-US" sz="2800" b="0" i="0" u="none" strike="noStrike" kern="1200" cap="none" spc="0" normalizeH="0" baseline="0" noProof="0" dirty="0">
              <a:ln>
                <a:noFill/>
              </a:ln>
              <a:solidFill>
                <a:srgbClr val="00B0F0"/>
              </a:solidFill>
              <a:effectLst>
                <a:outerShdw blurRad="38100" dist="38100" dir="2700000" algn="tl">
                  <a:srgbClr val="000000">
                    <a:alpha val="43137"/>
                  </a:srgbClr>
                </a:outerShdw>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2400" b="0" i="0" u="none" strike="noStrike" kern="1200" cap="none" spc="0" normalizeH="0" baseline="0" noProof="0" dirty="0">
                <a:ln>
                  <a:noFill/>
                </a:ln>
                <a:solidFill>
                  <a:srgbClr val="212529"/>
                </a:solidFill>
                <a:effectLst>
                  <a:outerShdw blurRad="38100" dist="38100" dir="2700000" algn="tl">
                    <a:srgbClr val="000000">
                      <a:alpha val="43137"/>
                    </a:srgbClr>
                  </a:outerShdw>
                </a:effectLst>
                <a:uLnTx/>
                <a:uFillTx/>
                <a:latin typeface="inherit"/>
                <a:ea typeface="Times New Roman" panose="02020603050405020304" pitchFamily="18" charset="0"/>
                <a:cs typeface="Arial" panose="020B0604020202020204" pitchFamily="34" charset="0"/>
              </a:rPr>
              <a:t>If prayer is to reach the throne of grace, the supplicant must strive with deadly seriousness to </a:t>
            </a:r>
            <a:r>
              <a:rPr kumimoji="0" lang="en-US" sz="2400" b="1" i="0" u="none" strike="noStrike" kern="1200" cap="none" spc="0" normalizeH="0" baseline="0" noProof="0" dirty="0">
                <a:ln>
                  <a:noFill/>
                </a:ln>
                <a:solidFill>
                  <a:srgbClr val="212529"/>
                </a:solidFill>
                <a:effectLst>
                  <a:outerShdw blurRad="38100" dist="38100" dir="2700000" algn="tl">
                    <a:srgbClr val="000000">
                      <a:alpha val="43137"/>
                    </a:srgbClr>
                  </a:outerShdw>
                </a:effectLst>
                <a:uLnTx/>
                <a:uFillTx/>
                <a:latin typeface="inherit"/>
                <a:ea typeface="Times New Roman" panose="02020603050405020304" pitchFamily="18" charset="0"/>
                <a:cs typeface="Arial" panose="020B0604020202020204" pitchFamily="34" charset="0"/>
              </a:rPr>
              <a:t>conform his life</a:t>
            </a:r>
            <a:r>
              <a:rPr kumimoji="0" lang="en-US" sz="2400" b="0" i="0" u="none" strike="noStrike" kern="1200" cap="none" spc="0" normalizeH="0" baseline="0" noProof="0" dirty="0">
                <a:ln>
                  <a:noFill/>
                </a:ln>
                <a:solidFill>
                  <a:srgbClr val="212529"/>
                </a:solidFill>
                <a:effectLst>
                  <a:outerShdw blurRad="38100" dist="38100" dir="2700000" algn="tl">
                    <a:srgbClr val="000000">
                      <a:alpha val="43137"/>
                    </a:srgbClr>
                  </a:outerShdw>
                </a:effectLst>
                <a:uLnTx/>
                <a:uFillTx/>
                <a:latin typeface="inherit"/>
                <a:ea typeface="Times New Roman" panose="02020603050405020304" pitchFamily="18" charset="0"/>
                <a:cs typeface="Arial" panose="020B0604020202020204" pitchFamily="34" charset="0"/>
              </a:rPr>
              <a:t> to the holy will of the Lord God. The Bible is replete with instructions to this end.</a:t>
            </a:r>
            <a:endParaRPr kumimoji="0" lang="en-US" sz="24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2400" b="0" i="0" u="none" strike="noStrike" kern="1200" cap="none" spc="0" normalizeH="0" baseline="0" noProof="0" dirty="0">
                <a:ln>
                  <a:noFill/>
                </a:ln>
                <a:solidFill>
                  <a:srgbClr val="212529"/>
                </a:solidFill>
                <a:effectLst>
                  <a:outerShdw blurRad="38100" dist="38100" dir="2700000" algn="tl">
                    <a:srgbClr val="000000">
                      <a:alpha val="43137"/>
                    </a:srgbClr>
                  </a:outerShdw>
                </a:effectLst>
                <a:uLnTx/>
                <a:uFillTx/>
                <a:latin typeface="inherit"/>
                <a:ea typeface="Times New Roman" panose="02020603050405020304" pitchFamily="18" charset="0"/>
                <a:cs typeface="Arial" panose="020B0604020202020204" pitchFamily="34" charset="0"/>
              </a:rPr>
              <a:t>Isaiah warned Israel of old that Jehovah would not hear them because of their sins (Isa. 59:2). The Savior solemnly taught that we must abide in him and allow his words to abide in us if we would have our petitions fully answered (Jn. 15:7).</a:t>
            </a:r>
            <a:endParaRPr kumimoji="0" lang="en-US" sz="24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2400" b="0" i="0" u="none" strike="noStrike" kern="1200" cap="none" spc="0" normalizeH="0" baseline="0" noProof="0" dirty="0">
                <a:ln>
                  <a:noFill/>
                </a:ln>
                <a:solidFill>
                  <a:srgbClr val="212529"/>
                </a:solidFill>
                <a:effectLst>
                  <a:outerShdw blurRad="38100" dist="38100" dir="2700000" algn="tl">
                    <a:srgbClr val="000000">
                      <a:alpha val="43137"/>
                    </a:srgbClr>
                  </a:outerShdw>
                </a:effectLst>
                <a:uLnTx/>
                <a:uFillTx/>
                <a:latin typeface="inherit"/>
                <a:ea typeface="Times New Roman" panose="02020603050405020304" pitchFamily="18" charset="0"/>
                <a:cs typeface="Arial" panose="020B0604020202020204" pitchFamily="34" charset="0"/>
              </a:rPr>
              <a:t>Peter declared that “the eyes of the Lord are upon the righteous, and his ears unto their supplication” (1 Pet.3:12). Yes, the prayers of the righteous person avails much (Jas. 5:6).</a:t>
            </a:r>
            <a:endParaRPr kumimoji="0" lang="en-US" sz="24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2400" b="0" i="0" u="none" strike="noStrike" kern="1200" cap="none" spc="0" normalizeH="0" baseline="0" noProof="0" dirty="0">
                <a:ln>
                  <a:noFill/>
                </a:ln>
                <a:solidFill>
                  <a:srgbClr val="212529"/>
                </a:solidFill>
                <a:effectLst>
                  <a:outerShdw blurRad="38100" dist="38100" dir="2700000" algn="tl">
                    <a:srgbClr val="000000">
                      <a:alpha val="43137"/>
                    </a:srgbClr>
                  </a:outerShdw>
                </a:effectLst>
                <a:uLnTx/>
                <a:uFillTx/>
                <a:latin typeface="inherit"/>
                <a:ea typeface="Times New Roman" panose="02020603050405020304" pitchFamily="18" charset="0"/>
                <a:cs typeface="Arial" panose="020B0604020202020204" pitchFamily="34" charset="0"/>
              </a:rPr>
              <a:t>But the requests of those who </a:t>
            </a:r>
            <a:r>
              <a:rPr kumimoji="0" lang="en-US" sz="2400" b="1" i="0" u="none" strike="noStrike" kern="1200" cap="none" spc="0" normalizeH="0" baseline="0" noProof="0" dirty="0">
                <a:ln>
                  <a:noFill/>
                </a:ln>
                <a:solidFill>
                  <a:srgbClr val="212529"/>
                </a:solidFill>
                <a:effectLst>
                  <a:outerShdw blurRad="38100" dist="38100" dir="2700000" algn="tl">
                    <a:srgbClr val="000000">
                      <a:alpha val="43137"/>
                    </a:srgbClr>
                  </a:outerShdw>
                </a:effectLst>
                <a:uLnTx/>
                <a:uFillTx/>
                <a:latin typeface="inherit"/>
                <a:ea typeface="Times New Roman" panose="02020603050405020304" pitchFamily="18" charset="0"/>
                <a:cs typeface="Arial" panose="020B0604020202020204" pitchFamily="34" charset="0"/>
              </a:rPr>
              <a:t>deliberately turn away</a:t>
            </a:r>
            <a:r>
              <a:rPr kumimoji="0" lang="en-US" sz="2400" b="0" i="0" u="none" strike="noStrike" kern="1200" cap="none" spc="0" normalizeH="0" baseline="0" noProof="0" dirty="0">
                <a:ln>
                  <a:noFill/>
                </a:ln>
                <a:solidFill>
                  <a:srgbClr val="212529"/>
                </a:solidFill>
                <a:effectLst>
                  <a:outerShdw blurRad="38100" dist="38100" dir="2700000" algn="tl">
                    <a:srgbClr val="000000">
                      <a:alpha val="43137"/>
                    </a:srgbClr>
                  </a:outerShdw>
                </a:effectLst>
                <a:uLnTx/>
                <a:uFillTx/>
                <a:latin typeface="inherit"/>
                <a:ea typeface="Times New Roman" panose="02020603050405020304" pitchFamily="18" charset="0"/>
                <a:cs typeface="Arial" panose="020B0604020202020204" pitchFamily="34" charset="0"/>
              </a:rPr>
              <a:t> from hearing the Creator’s will are abominable in his sight (Prov. 28:9).</a:t>
            </a:r>
            <a:endParaRPr kumimoji="0" lang="en-US" sz="24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5907259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5">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33DBE-24EE-47F3-818E-772F5DFC4CE6}"/>
              </a:ext>
            </a:extLst>
          </p:cNvPr>
          <p:cNvSpPr>
            <a:spLocks noGrp="1"/>
          </p:cNvSpPr>
          <p:nvPr>
            <p:ph type="title"/>
          </p:nvPr>
        </p:nvSpPr>
        <p:spPr>
          <a:xfrm>
            <a:off x="242595" y="242594"/>
            <a:ext cx="11706809" cy="556301"/>
          </a:xfrm>
          <a:pattFill prst="pct5">
            <a:fgClr>
              <a:schemeClr val="accent1">
                <a:lumMod val="75000"/>
              </a:schemeClr>
            </a:fgClr>
            <a:bgClr>
              <a:schemeClr val="accent4">
                <a:lumMod val="20000"/>
                <a:lumOff val="80000"/>
              </a:schemeClr>
            </a:bgClr>
          </a:pattFill>
        </p:spPr>
        <p:txBody>
          <a:bodyPr>
            <a:normAutofit fontScale="90000"/>
          </a:bodyPr>
          <a:lstStyle/>
          <a:p>
            <a:r>
              <a:rPr lang="en-US" dirty="0">
                <a:effectLst>
                  <a:outerShdw blurRad="38100" dist="38100" dir="2700000" algn="tl">
                    <a:srgbClr val="000000">
                      <a:alpha val="43137"/>
                    </a:srgbClr>
                  </a:outerShdw>
                </a:effectLst>
              </a:rPr>
              <a:t> </a:t>
            </a:r>
            <a:endParaRPr lang="en-US" dirty="0">
              <a:solidFill>
                <a:srgbClr val="C00000"/>
              </a:solidFill>
            </a:endParaRPr>
          </a:p>
        </p:txBody>
      </p:sp>
      <p:sp>
        <p:nvSpPr>
          <p:cNvPr id="3" name="Content Placeholder 2">
            <a:extLst>
              <a:ext uri="{FF2B5EF4-FFF2-40B4-BE49-F238E27FC236}">
                <a16:creationId xmlns:a16="http://schemas.microsoft.com/office/drawing/2014/main" id="{14427A35-8331-41B1-96ED-CB54C1D3E0B5}"/>
              </a:ext>
            </a:extLst>
          </p:cNvPr>
          <p:cNvSpPr>
            <a:spLocks noGrp="1"/>
          </p:cNvSpPr>
          <p:nvPr>
            <p:ph idx="1"/>
          </p:nvPr>
        </p:nvSpPr>
        <p:spPr>
          <a:xfrm>
            <a:off x="243281" y="242594"/>
            <a:ext cx="11706124" cy="6372809"/>
          </a:xfrm>
          <a:solidFill>
            <a:schemeClr val="accent1">
              <a:lumMod val="20000"/>
              <a:lumOff val="80000"/>
            </a:schemeClr>
          </a:solidFill>
          <a:ln>
            <a:noFill/>
          </a:ln>
        </p:spPr>
        <p:txBody>
          <a:bodyPr>
            <a:normAutofit/>
          </a:bodyPr>
          <a:lstStyle/>
          <a:p>
            <a:pPr marL="0" marR="0" indent="0">
              <a:spcBef>
                <a:spcPts val="0"/>
              </a:spcBef>
              <a:spcAft>
                <a:spcPts val="0"/>
              </a:spcAft>
              <a:buNone/>
            </a:pPr>
            <a:r>
              <a:rPr lang="en-US" sz="1800" dirty="0">
                <a:effectLst/>
                <a:latin typeface="Times New Roman" panose="02020603050405020304" pitchFamily="18" charset="0"/>
                <a:ea typeface="Times New Roman" panose="02020603050405020304" pitchFamily="18" charset="0"/>
              </a:rPr>
              <a:t> </a:t>
            </a:r>
          </a:p>
          <a:p>
            <a:pPr algn="just" rtl="0"/>
            <a:endParaRPr lang="en-US" b="0" i="0" u="none" strike="noStrike" baseline="0" dirty="0">
              <a:solidFill>
                <a:srgbClr val="0000FF"/>
              </a:solidFill>
              <a:hlinkClick r:id="rId3"/>
            </a:endParaRPr>
          </a:p>
        </p:txBody>
      </p:sp>
      <p:pic>
        <p:nvPicPr>
          <p:cNvPr id="5" name="Picture 4">
            <a:extLst>
              <a:ext uri="{FF2B5EF4-FFF2-40B4-BE49-F238E27FC236}">
                <a16:creationId xmlns:a16="http://schemas.microsoft.com/office/drawing/2014/main" id="{27DF0076-1DB5-47B9-914E-28C61F22CEC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2595" y="242594"/>
            <a:ext cx="11706124" cy="6372809"/>
          </a:xfrm>
          <a:prstGeom prst="rect">
            <a:avLst/>
          </a:prstGeom>
        </p:spPr>
      </p:pic>
    </p:spTree>
    <p:extLst>
      <p:ext uri="{BB962C8B-B14F-4D97-AF65-F5344CB8AC3E}">
        <p14:creationId xmlns:p14="http://schemas.microsoft.com/office/powerpoint/2010/main" val="495205941"/>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5455785-6EFB-4039-BD6F-4D3C4F9757EE}"/>
              </a:ext>
            </a:extLst>
          </p:cNvPr>
          <p:cNvSpPr txBox="1"/>
          <p:nvPr/>
        </p:nvSpPr>
        <p:spPr>
          <a:xfrm>
            <a:off x="1038687" y="683582"/>
            <a:ext cx="10164932" cy="5478166"/>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3200" b="1" i="0" u="none" strike="noStrike" kern="1200" cap="none" spc="0" normalizeH="0" baseline="0" noProof="0" dirty="0">
                <a:ln>
                  <a:noFill/>
                </a:ln>
                <a:solidFill>
                  <a:srgbClr val="00B0F0"/>
                </a:solidFill>
                <a:effectLst>
                  <a:outerShdw blurRad="38100" dist="38100" dir="2700000" algn="tl">
                    <a:srgbClr val="000000">
                      <a:alpha val="43137"/>
                    </a:srgbClr>
                  </a:outerShdw>
                </a:effectLst>
                <a:uLnTx/>
                <a:uFillTx/>
                <a:latin typeface="Arial" panose="020B0604020202020204" pitchFamily="34" charset="0"/>
                <a:ea typeface="Times New Roman" panose="02020603050405020304" pitchFamily="18" charset="0"/>
                <a:cs typeface="Times New Roman" panose="02020603050405020304" pitchFamily="18" charset="0"/>
              </a:rPr>
              <a:t>Pride Prohibits Prayer</a:t>
            </a:r>
            <a:endParaRPr kumimoji="0" lang="en-US" sz="3200" b="0" i="0" u="none" strike="noStrike" kern="1200" cap="none" spc="0" normalizeH="0" baseline="0" noProof="0" dirty="0">
              <a:ln>
                <a:noFill/>
              </a:ln>
              <a:solidFill>
                <a:srgbClr val="00B0F0"/>
              </a:solidFill>
              <a:effectLst>
                <a:outerShdw blurRad="38100" dist="38100" dir="2700000" algn="tl">
                  <a:srgbClr val="000000">
                    <a:alpha val="43137"/>
                  </a:srgbClr>
                </a:outerShdw>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2000" b="1" i="0" u="none" strike="noStrike" kern="1200" cap="none" spc="0" normalizeH="0" baseline="0" noProof="0" dirty="0">
                <a:ln>
                  <a:noFill/>
                </a:ln>
                <a:solidFill>
                  <a:srgbClr val="212529"/>
                </a:solidFill>
                <a:effectLst>
                  <a:outerShdw blurRad="38100" dist="38100" dir="2700000" algn="tl">
                    <a:srgbClr val="000000">
                      <a:alpha val="43137"/>
                    </a:srgbClr>
                  </a:outerShdw>
                </a:effectLst>
                <a:uLnTx/>
                <a:uFillTx/>
                <a:latin typeface="inherit"/>
                <a:ea typeface="Times New Roman" panose="02020603050405020304" pitchFamily="18" charset="0"/>
                <a:cs typeface="Arial" panose="020B0604020202020204" pitchFamily="34" charset="0"/>
              </a:rPr>
              <a:t>No one is qualified to approach the great God of the universe with a spirit of smugness.</a:t>
            </a:r>
            <a:endParaRPr kumimoji="0" lang="en-US"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2000" b="1" i="0" u="none" strike="noStrike" kern="1200" cap="none" spc="0" normalizeH="0" baseline="0" noProof="0" dirty="0">
                <a:ln>
                  <a:noFill/>
                </a:ln>
                <a:solidFill>
                  <a:srgbClr val="212529"/>
                </a:solidFill>
                <a:effectLst>
                  <a:outerShdw blurRad="38100" dist="38100" dir="2700000" algn="tl">
                    <a:srgbClr val="000000">
                      <a:alpha val="43137"/>
                    </a:srgbClr>
                  </a:outerShdw>
                </a:effectLst>
                <a:uLnTx/>
                <a:uFillTx/>
                <a:latin typeface="inherit"/>
                <a:ea typeface="Times New Roman" panose="02020603050405020304" pitchFamily="18" charset="0"/>
                <a:cs typeface="Arial" panose="020B0604020202020204" pitchFamily="34" charset="0"/>
              </a:rPr>
              <a:t>He is the Lord, God Almighty (Gen. 17:1). We are but dust (Gen. 3:19). He is Creator. We, the created (Psa. 100:3). He is holy (Psa. 9:9), yet we are sinners (Rom. 3:9, 10).</a:t>
            </a:r>
            <a:endParaRPr kumimoji="0" lang="en-US"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2000" b="1" i="0" u="none" strike="noStrike" kern="1200" cap="none" spc="0" normalizeH="0" baseline="0" noProof="0" dirty="0">
                <a:ln>
                  <a:noFill/>
                </a:ln>
                <a:solidFill>
                  <a:srgbClr val="212529"/>
                </a:solidFill>
                <a:effectLst>
                  <a:outerShdw blurRad="38100" dist="38100" dir="2700000" algn="tl">
                    <a:srgbClr val="000000">
                      <a:alpha val="43137"/>
                    </a:srgbClr>
                  </a:outerShdw>
                </a:effectLst>
                <a:uLnTx/>
                <a:uFillTx/>
                <a:latin typeface="inherit"/>
                <a:ea typeface="Times New Roman" panose="02020603050405020304" pitchFamily="18" charset="0"/>
                <a:cs typeface="Arial" panose="020B0604020202020204" pitchFamily="34" charset="0"/>
              </a:rPr>
              <a:t>Accordingly, prayer must ever be characterized by a spirit of lowliness.</a:t>
            </a:r>
            <a:endParaRPr kumimoji="0" lang="en-US"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2000" b="1" i="0" u="none" strike="noStrike" kern="1200" cap="none" spc="0" normalizeH="0" baseline="0" noProof="0" dirty="0">
                <a:ln>
                  <a:noFill/>
                </a:ln>
                <a:solidFill>
                  <a:srgbClr val="212529"/>
                </a:solidFill>
                <a:effectLst>
                  <a:outerShdw blurRad="38100" dist="38100" dir="2700000" algn="tl">
                    <a:srgbClr val="000000">
                      <a:alpha val="43137"/>
                    </a:srgbClr>
                  </a:outerShdw>
                </a:effectLst>
                <a:uLnTx/>
                <a:uFillTx/>
                <a:latin typeface="inherit"/>
                <a:ea typeface="Times New Roman" panose="02020603050405020304" pitchFamily="18" charset="0"/>
                <a:cs typeface="Arial" panose="020B0604020202020204" pitchFamily="34" charset="0"/>
              </a:rPr>
              <a:t>This lesson is taught in one of the Lord’s parables. Two men went up to the temple to pray    (Lk. 18:9ff). One was a Pharisee and the other was a publican. Pride made the difference as to whose prayer was heard.</a:t>
            </a: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2000" b="1" i="0" u="none" strike="noStrike" kern="1200" cap="none" spc="0" normalizeH="0" baseline="0" noProof="0" dirty="0">
                <a:ln>
                  <a:noFill/>
                </a:ln>
                <a:solidFill>
                  <a:srgbClr val="212529"/>
                </a:solidFill>
                <a:effectLst>
                  <a:outerShdw blurRad="38100" dist="38100" dir="2700000" algn="tl">
                    <a:srgbClr val="000000">
                      <a:alpha val="43137"/>
                    </a:srgbClr>
                  </a:outerShdw>
                </a:effectLst>
                <a:uLnTx/>
                <a:uFillTx/>
                <a:latin typeface="inherit"/>
                <a:ea typeface="Times New Roman" panose="02020603050405020304" pitchFamily="18" charset="0"/>
                <a:cs typeface="Arial" panose="020B0604020202020204" pitchFamily="34" charset="0"/>
              </a:rPr>
              <a:t>When the Pharisee arrived at the temple, he struck a pose and eulogized himself. I thank thee, that I am not as the rest of men." He viewed himself as a self-made man, and he adored his creator!</a:t>
            </a:r>
            <a:r>
              <a:rPr kumimoji="0" lang="en-US"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pitchFamily="34" charset="0"/>
                <a:ea typeface="Times New Roman" panose="02020603050405020304" pitchFamily="18" charset="0"/>
                <a:cs typeface="Times New Roman" panose="02020603050405020304" pitchFamily="18" charset="0"/>
              </a:rPr>
              <a:t> </a:t>
            </a:r>
            <a:r>
              <a:rPr kumimoji="0" lang="en-US" sz="2000" b="1" i="0" u="none" strike="noStrike" kern="1200" cap="none" spc="0" normalizeH="0" baseline="0" noProof="0" dirty="0">
                <a:ln>
                  <a:noFill/>
                </a:ln>
                <a:solidFill>
                  <a:srgbClr val="212529"/>
                </a:solidFill>
                <a:effectLst>
                  <a:outerShdw blurRad="38100" dist="38100" dir="2700000" algn="tl">
                    <a:srgbClr val="000000">
                      <a:alpha val="43137"/>
                    </a:srgbClr>
                  </a:outerShdw>
                </a:effectLst>
                <a:uLnTx/>
                <a:uFillTx/>
                <a:latin typeface="inherit"/>
                <a:ea typeface="Times New Roman" panose="02020603050405020304" pitchFamily="18" charset="0"/>
                <a:cs typeface="Arial" panose="020B0604020202020204" pitchFamily="34" charset="0"/>
              </a:rPr>
              <a:t>In stark relief, however, the publican contritely sought the Lord’s mercy as a sinner.   He was justified rather than the other.</a:t>
            </a:r>
            <a:endParaRPr kumimoji="0" lang="en-US"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2000" b="1" i="0" u="none" strike="noStrike" kern="1200" cap="none" spc="0" normalizeH="0" baseline="0" noProof="0" dirty="0">
                <a:ln>
                  <a:noFill/>
                </a:ln>
                <a:solidFill>
                  <a:srgbClr val="212529"/>
                </a:solidFill>
                <a:effectLst>
                  <a:outerShdw blurRad="38100" dist="38100" dir="2700000" algn="tl">
                    <a:srgbClr val="000000">
                      <a:alpha val="43137"/>
                    </a:srgbClr>
                  </a:outerShdw>
                </a:effectLst>
                <a:uLnTx/>
                <a:uFillTx/>
                <a:latin typeface="inherit"/>
                <a:ea typeface="Times New Roman" panose="02020603050405020304" pitchFamily="18" charset="0"/>
                <a:cs typeface="Arial" panose="020B0604020202020204" pitchFamily="34" charset="0"/>
              </a:rPr>
              <a:t>The lesson of the parable is this. Arrogance can negate prayer! Humility will bless it!</a:t>
            </a:r>
            <a:endParaRPr kumimoji="0" lang="en-US"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31912332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139CC56-F466-4D79-8FE3-F397C68E6D9E}"/>
              </a:ext>
            </a:extLst>
          </p:cNvPr>
          <p:cNvSpPr txBox="1"/>
          <p:nvPr/>
        </p:nvSpPr>
        <p:spPr>
          <a:xfrm>
            <a:off x="1083076" y="816746"/>
            <a:ext cx="10005134" cy="5610062"/>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2400" b="1" i="0" u="none" strike="noStrike" kern="1200" cap="none" spc="0" normalizeH="0" baseline="0" noProof="0" dirty="0">
                <a:ln>
                  <a:noFill/>
                </a:ln>
                <a:solidFill>
                  <a:srgbClr val="00B0F0"/>
                </a:solidFill>
                <a:effectLst>
                  <a:outerShdw blurRad="38100" dist="38100" dir="2700000" algn="tl">
                    <a:srgbClr val="000000">
                      <a:alpha val="43137"/>
                    </a:srgbClr>
                  </a:outerShdw>
                </a:effectLst>
                <a:uLnTx/>
                <a:uFillTx/>
                <a:latin typeface="Arial" panose="020B0604020202020204" pitchFamily="34" charset="0"/>
                <a:ea typeface="Times New Roman" panose="02020603050405020304" pitchFamily="18" charset="0"/>
                <a:cs typeface="Times New Roman" panose="02020603050405020304" pitchFamily="18" charset="0"/>
              </a:rPr>
              <a:t>Unforgiving Attitudes Overthrow Prayer</a:t>
            </a:r>
            <a:endParaRPr kumimoji="0" lang="en-US" sz="2400" b="0" i="0" u="none" strike="noStrike" kern="1200" cap="none" spc="0" normalizeH="0" baseline="0" noProof="0" dirty="0">
              <a:ln>
                <a:noFill/>
              </a:ln>
              <a:solidFill>
                <a:srgbClr val="00B0F0"/>
              </a:solidFill>
              <a:effectLst>
                <a:outerShdw blurRad="38100" dist="38100" dir="2700000" algn="tl">
                  <a:srgbClr val="000000">
                    <a:alpha val="43137"/>
                  </a:srgbClr>
                </a:outerShdw>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600" b="1" i="0" u="none" strike="noStrike" kern="1200" cap="none" spc="0" normalizeH="0" baseline="0" noProof="0" dirty="0">
                <a:ln>
                  <a:noFill/>
                </a:ln>
                <a:solidFill>
                  <a:srgbClr val="212529"/>
                </a:solidFill>
                <a:effectLst>
                  <a:outerShdw blurRad="38100" dist="38100" dir="2700000" algn="tl">
                    <a:srgbClr val="000000">
                      <a:alpha val="43137"/>
                    </a:srgbClr>
                  </a:outerShdw>
                </a:effectLst>
                <a:uLnTx/>
                <a:uFillTx/>
                <a:latin typeface="inherit"/>
                <a:ea typeface="Times New Roman" panose="02020603050405020304" pitchFamily="18" charset="0"/>
                <a:cs typeface="Arial" panose="020B0604020202020204" pitchFamily="34" charset="0"/>
              </a:rPr>
              <a:t>One of the most utterly devasting things that the Christian can do to hinder, indeed, to virtually cancel the effect of his prayers is to harbor a surly, unforgiving attitude toward others he feels have sinned against him (whether is real or imagined).</a:t>
            </a:r>
            <a:endParaRPr kumimoji="0" lang="en-US" sz="16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600" b="1" i="0" u="none" strike="noStrike" kern="1200" cap="none" spc="0" normalizeH="0" baseline="0" noProof="0" dirty="0">
                <a:ln>
                  <a:noFill/>
                </a:ln>
                <a:solidFill>
                  <a:srgbClr val="212529"/>
                </a:solidFill>
                <a:effectLst>
                  <a:outerShdw blurRad="38100" dist="38100" dir="2700000" algn="tl">
                    <a:srgbClr val="000000">
                      <a:alpha val="43137"/>
                    </a:srgbClr>
                  </a:outerShdw>
                </a:effectLst>
                <a:uLnTx/>
                <a:uFillTx/>
                <a:latin typeface="inherit"/>
                <a:ea typeface="Times New Roman" panose="02020603050405020304" pitchFamily="18" charset="0"/>
                <a:cs typeface="Arial" panose="020B0604020202020204" pitchFamily="34" charset="0"/>
              </a:rPr>
              <a:t>Christ taught the disciples to pray: “Forgive us our debts, as we also have forgiven our debtors.” In conclusion he warned:</a:t>
            </a:r>
            <a:r>
              <a:rPr kumimoji="0" lang="en-US" sz="16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pitchFamily="34" charset="0"/>
                <a:ea typeface="Times New Roman" panose="02020603050405020304" pitchFamily="18" charset="0"/>
                <a:cs typeface="Times New Roman" panose="02020603050405020304" pitchFamily="18" charset="0"/>
              </a:rPr>
              <a:t> </a:t>
            </a:r>
            <a:r>
              <a:rPr kumimoji="0" lang="en-US" sz="1600" b="1" i="0" u="none" strike="noStrike" kern="1200" cap="none" spc="0" normalizeH="0" baseline="0" noProof="0" dirty="0">
                <a:ln>
                  <a:noFill/>
                </a:ln>
                <a:solidFill>
                  <a:srgbClr val="212529"/>
                </a:solidFill>
                <a:effectLst>
                  <a:outerShdw blurRad="38100" dist="38100" dir="2700000" algn="tl">
                    <a:srgbClr val="000000">
                      <a:alpha val="43137"/>
                    </a:srgbClr>
                  </a:outerShdw>
                </a:effectLst>
                <a:uLnTx/>
                <a:uFillTx/>
                <a:latin typeface="inherit"/>
                <a:ea typeface="Times New Roman" panose="02020603050405020304" pitchFamily="18" charset="0"/>
                <a:cs typeface="Arial" panose="020B0604020202020204" pitchFamily="34" charset="0"/>
              </a:rPr>
              <a:t>But if ye forgive not men their trespasses, neither will your Father forgive your trespasses (Mt. 6:12, 15).</a:t>
            </a:r>
            <a:r>
              <a:rPr kumimoji="0" lang="en-US" sz="16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pitchFamily="34" charset="0"/>
                <a:ea typeface="Times New Roman" panose="02020603050405020304" pitchFamily="18" charset="0"/>
                <a:cs typeface="Times New Roman" panose="02020603050405020304" pitchFamily="18" charset="0"/>
              </a:rPr>
              <a:t> </a:t>
            </a:r>
            <a:r>
              <a:rPr kumimoji="0" lang="en-US" sz="1600" b="1" i="0" u="none" strike="noStrike" kern="1200" cap="none" spc="0" normalizeH="0" baseline="0" noProof="0" dirty="0">
                <a:ln>
                  <a:noFill/>
                </a:ln>
                <a:solidFill>
                  <a:srgbClr val="212529"/>
                </a:solidFill>
                <a:effectLst>
                  <a:outerShdw blurRad="38100" dist="38100" dir="2700000" algn="tl">
                    <a:srgbClr val="000000">
                      <a:alpha val="43137"/>
                    </a:srgbClr>
                  </a:outerShdw>
                </a:effectLst>
                <a:uLnTx/>
                <a:uFillTx/>
                <a:latin typeface="inherit"/>
                <a:ea typeface="Times New Roman" panose="02020603050405020304" pitchFamily="18" charset="0"/>
                <a:cs typeface="Arial" panose="020B0604020202020204" pitchFamily="34" charset="0"/>
              </a:rPr>
              <a:t>Judgment is without mercy to him that shows no mercy (Jas. 2:13).</a:t>
            </a:r>
            <a:endParaRPr kumimoji="0" lang="en-US" sz="16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600" b="1" i="0" u="none" strike="noStrike" kern="1200" cap="none" spc="0" normalizeH="0" baseline="0" noProof="0" dirty="0">
                <a:ln>
                  <a:noFill/>
                </a:ln>
                <a:solidFill>
                  <a:srgbClr val="212529"/>
                </a:solidFill>
                <a:effectLst>
                  <a:outerShdw blurRad="38100" dist="38100" dir="2700000" algn="tl">
                    <a:srgbClr val="000000">
                      <a:alpha val="43137"/>
                    </a:srgbClr>
                  </a:outerShdw>
                </a:effectLst>
                <a:uLnTx/>
                <a:uFillTx/>
                <a:latin typeface="inherit"/>
                <a:ea typeface="Times New Roman" panose="02020603050405020304" pitchFamily="18" charset="0"/>
                <a:cs typeface="Arial" panose="020B0604020202020204" pitchFamily="34" charset="0"/>
              </a:rPr>
              <a:t>Peter once asked the Lord: “How oft shall my brother sin against me, and I forgive him? until seven times?”</a:t>
            </a:r>
            <a:endParaRPr kumimoji="0" lang="en-US" sz="16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600" b="1" i="0" u="none" strike="noStrike" kern="1200" cap="none" spc="0" normalizeH="0" baseline="0" noProof="0" dirty="0">
                <a:ln>
                  <a:noFill/>
                </a:ln>
                <a:solidFill>
                  <a:srgbClr val="212529"/>
                </a:solidFill>
                <a:effectLst>
                  <a:outerShdw blurRad="38100" dist="38100" dir="2700000" algn="tl">
                    <a:srgbClr val="000000">
                      <a:alpha val="43137"/>
                    </a:srgbClr>
                  </a:outerShdw>
                </a:effectLst>
                <a:uLnTx/>
                <a:uFillTx/>
                <a:latin typeface="inherit"/>
                <a:ea typeface="Times New Roman" panose="02020603050405020304" pitchFamily="18" charset="0"/>
                <a:cs typeface="Arial" panose="020B0604020202020204" pitchFamily="34" charset="0"/>
              </a:rPr>
              <a:t>The Jewish rabbis felt that three times to forgive was quite sufficient (cf. Barclay, 213). Likely, Peter assumed he was being generous, but the Lord cautioned that forgiveness was to be extended seventy times seven (i.e., limitless!).</a:t>
            </a:r>
            <a:endParaRPr kumimoji="0" lang="en-US" sz="16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600" b="1" i="0" u="none" strike="noStrike" kern="1200" cap="none" spc="0" normalizeH="0" baseline="0" noProof="0" dirty="0">
                <a:ln>
                  <a:noFill/>
                </a:ln>
                <a:solidFill>
                  <a:srgbClr val="212529"/>
                </a:solidFill>
                <a:effectLst>
                  <a:outerShdw blurRad="38100" dist="38100" dir="2700000" algn="tl">
                    <a:srgbClr val="000000">
                      <a:alpha val="43137"/>
                    </a:srgbClr>
                  </a:outerShdw>
                </a:effectLst>
                <a:uLnTx/>
                <a:uFillTx/>
                <a:latin typeface="inherit"/>
                <a:ea typeface="Times New Roman" panose="02020603050405020304" pitchFamily="18" charset="0"/>
                <a:cs typeface="Arial" panose="020B0604020202020204" pitchFamily="34" charset="0"/>
              </a:rPr>
              <a:t>Then in order to illustrate the gravity of having an unforgiving spirit, Jesus told the parable of the unmerciful servant. In this divine narrative, the king represents God. The first servant and his vast debt is you and me and the fact that our sins have put us head-over-heels in debt to God. It is debt that we can never pay off by acts of human merit. It must be a matter of forgiveness.</a:t>
            </a:r>
            <a:endParaRPr kumimoji="0" lang="en-US" sz="16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600" b="1" i="0" u="none" strike="noStrike" kern="1200" cap="none" spc="0" normalizeH="0" baseline="0" noProof="0" dirty="0">
                <a:ln>
                  <a:noFill/>
                </a:ln>
                <a:solidFill>
                  <a:srgbClr val="212529"/>
                </a:solidFill>
                <a:effectLst>
                  <a:outerShdw blurRad="38100" dist="38100" dir="2700000" algn="tl">
                    <a:srgbClr val="000000">
                      <a:alpha val="43137"/>
                    </a:srgbClr>
                  </a:outerShdw>
                </a:effectLst>
                <a:uLnTx/>
                <a:uFillTx/>
                <a:latin typeface="inherit"/>
                <a:ea typeface="Times New Roman" panose="02020603050405020304" pitchFamily="18" charset="0"/>
                <a:cs typeface="Arial" panose="020B0604020202020204" pitchFamily="34" charset="0"/>
              </a:rPr>
              <a:t>The second indebtedness calls attention to the trespasses others commit against us. How astounding it is that we, who have been given Heaven’s saving grace are sometimes so unwilling to forgive others.</a:t>
            </a:r>
            <a:r>
              <a:rPr kumimoji="0" lang="en-US" sz="16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pitchFamily="34" charset="0"/>
                <a:ea typeface="Times New Roman" panose="02020603050405020304" pitchFamily="18" charset="0"/>
                <a:cs typeface="Times New Roman" panose="02020603050405020304" pitchFamily="18" charset="0"/>
              </a:rPr>
              <a:t> </a:t>
            </a:r>
            <a:r>
              <a:rPr kumimoji="0" lang="en-US" sz="1600" b="1" i="0" u="none" strike="noStrike" kern="1200" cap="none" spc="0" normalizeH="0" baseline="0" noProof="0" dirty="0">
                <a:ln>
                  <a:noFill/>
                </a:ln>
                <a:solidFill>
                  <a:srgbClr val="212529"/>
                </a:solidFill>
                <a:effectLst>
                  <a:outerShdw blurRad="38100" dist="38100" dir="2700000" algn="tl">
                    <a:srgbClr val="000000">
                      <a:alpha val="43137"/>
                    </a:srgbClr>
                  </a:outerShdw>
                </a:effectLst>
                <a:uLnTx/>
                <a:uFillTx/>
                <a:latin typeface="inherit"/>
                <a:ea typeface="Times New Roman" panose="02020603050405020304" pitchFamily="18" charset="0"/>
                <a:cs typeface="Arial" panose="020B0604020202020204" pitchFamily="34" charset="0"/>
              </a:rPr>
              <a:t>The Lord warns that we cannot receive his forgiveness unless we are willing, from the heart, to forgive each other.</a:t>
            </a:r>
            <a:endParaRPr kumimoji="0" lang="en-US" sz="16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21515524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387707F-3C26-47C2-AC22-B74410DACE34}"/>
              </a:ext>
            </a:extLst>
          </p:cNvPr>
          <p:cNvSpPr txBox="1"/>
          <p:nvPr/>
        </p:nvSpPr>
        <p:spPr>
          <a:xfrm>
            <a:off x="1216241" y="710214"/>
            <a:ext cx="9863091" cy="5559599"/>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2800" b="1" i="0" u="none" strike="noStrike" kern="1200" cap="none" spc="0" normalizeH="0" baseline="0" noProof="0" dirty="0">
                <a:ln>
                  <a:noFill/>
                </a:ln>
                <a:solidFill>
                  <a:srgbClr val="00B0F0"/>
                </a:solidFill>
                <a:effectLst/>
                <a:uLnTx/>
                <a:uFillTx/>
                <a:latin typeface="Arial" panose="020B0604020202020204" pitchFamily="34" charset="0"/>
                <a:ea typeface="Times New Roman" panose="02020603050405020304" pitchFamily="18" charset="0"/>
                <a:cs typeface="Times New Roman" panose="02020603050405020304" pitchFamily="18" charset="0"/>
              </a:rPr>
              <a:t>The Sabotage of Selfish Prayers</a:t>
            </a:r>
            <a:endParaRPr kumimoji="0" lang="en-US" sz="2800" b="0" i="0" u="none" strike="noStrike" kern="1200" cap="none" spc="0" normalizeH="0" baseline="0" noProof="0" dirty="0">
              <a:ln>
                <a:noFill/>
              </a:ln>
              <a:solidFill>
                <a:srgbClr val="00B0F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2000" b="1" i="0" u="none" strike="noStrike" kern="1200" cap="none" spc="0" normalizeH="0" baseline="0" noProof="0" dirty="0">
                <a:ln>
                  <a:noFill/>
                </a:ln>
                <a:solidFill>
                  <a:srgbClr val="212529"/>
                </a:solidFill>
                <a:effectLst/>
                <a:uLnTx/>
                <a:uFillTx/>
                <a:latin typeface="inherit"/>
                <a:ea typeface="Times New Roman" panose="02020603050405020304" pitchFamily="18" charset="0"/>
                <a:cs typeface="Arial" panose="020B0604020202020204" pitchFamily="34" charset="0"/>
              </a:rPr>
              <a:t>Finally, some short-circuit their prayers due to their own selfishness.</a:t>
            </a:r>
            <a:r>
              <a:rPr kumimoji="0" lang="en-US" sz="2000" b="1"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 </a:t>
            </a:r>
            <a:r>
              <a:rPr kumimoji="0" lang="en-US" sz="2000" b="1" i="0" u="none" strike="noStrike" kern="1200" cap="none" spc="0" normalizeH="0" baseline="0" noProof="0" dirty="0">
                <a:ln>
                  <a:noFill/>
                </a:ln>
                <a:solidFill>
                  <a:srgbClr val="212529"/>
                </a:solidFill>
                <a:effectLst/>
                <a:uLnTx/>
                <a:uFillTx/>
                <a:latin typeface="inherit"/>
                <a:ea typeface="Times New Roman" panose="02020603050405020304" pitchFamily="18" charset="0"/>
                <a:cs typeface="Arial" panose="020B0604020202020204" pitchFamily="34" charset="0"/>
              </a:rPr>
              <a:t>James says: “Ye ask, and receive not, because ye ask amiss, that ye may spend it in your pleasures” (Jas. 4:3).</a:t>
            </a:r>
            <a:endParaRPr kumimoji="0" lang="en-US" sz="2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2000" b="1" i="0" u="none" strike="noStrike" kern="1200" cap="none" spc="0" normalizeH="0" baseline="0" noProof="0" dirty="0">
                <a:ln>
                  <a:noFill/>
                </a:ln>
                <a:solidFill>
                  <a:srgbClr val="212529"/>
                </a:solidFill>
                <a:effectLst/>
                <a:uLnTx/>
                <a:uFillTx/>
                <a:latin typeface="inherit"/>
                <a:ea typeface="Times New Roman" panose="02020603050405020304" pitchFamily="18" charset="0"/>
                <a:cs typeface="Arial" panose="020B0604020202020204" pitchFamily="34" charset="0"/>
              </a:rPr>
              <a:t>The word for pleasures is </a:t>
            </a:r>
            <a:r>
              <a:rPr kumimoji="0" lang="en-US" sz="2000" b="1" i="0" u="none" strike="noStrike" kern="1200" cap="none" spc="0" normalizeH="0" baseline="0" noProof="0" dirty="0" err="1">
                <a:ln>
                  <a:noFill/>
                </a:ln>
                <a:solidFill>
                  <a:srgbClr val="C7254E"/>
                </a:solidFill>
                <a:effectLst/>
                <a:uLnTx/>
                <a:uFillTx/>
                <a:latin typeface="Consolas" panose="020B0609020204030204" pitchFamily="49" charset="0"/>
                <a:ea typeface="Times New Roman" panose="02020603050405020304" pitchFamily="18" charset="0"/>
                <a:cs typeface="Times New Roman" panose="02020603050405020304" pitchFamily="18" charset="0"/>
              </a:rPr>
              <a:t>hedone</a:t>
            </a:r>
            <a:r>
              <a:rPr kumimoji="0" lang="en-US" sz="2000" b="1" i="0" u="none" strike="noStrike" kern="1200" cap="none" spc="0" normalizeH="0" baseline="0" noProof="0" dirty="0">
                <a:ln>
                  <a:noFill/>
                </a:ln>
                <a:solidFill>
                  <a:srgbClr val="212529"/>
                </a:solidFill>
                <a:effectLst/>
                <a:uLnTx/>
                <a:uFillTx/>
                <a:latin typeface="inherit"/>
                <a:ea typeface="Times New Roman" panose="02020603050405020304" pitchFamily="18" charset="0"/>
                <a:cs typeface="Arial" panose="020B0604020202020204" pitchFamily="34" charset="0"/>
              </a:rPr>
              <a:t>. Here it suggests the desire of one who is so wrapped up in the physical world that he has little interest in fulfilling his true purpose on earth (cf. Isa.43:7; Eccl. 12:13). Though “religious,” the individual here considered prays only out of a base spirit of selfishness.</a:t>
            </a:r>
            <a:endParaRPr kumimoji="0" lang="en-US" sz="2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2000" b="1" i="0" u="none" strike="noStrike" kern="1200" cap="none" spc="0" normalizeH="0" baseline="0" noProof="0" dirty="0">
                <a:ln>
                  <a:noFill/>
                </a:ln>
                <a:solidFill>
                  <a:srgbClr val="212529"/>
                </a:solidFill>
                <a:effectLst/>
                <a:uLnTx/>
                <a:uFillTx/>
                <a:latin typeface="inherit"/>
                <a:ea typeface="Times New Roman" panose="02020603050405020304" pitchFamily="18" charset="0"/>
                <a:cs typeface="Arial" panose="020B0604020202020204" pitchFamily="34" charset="0"/>
              </a:rPr>
              <a:t>Perhaps we need to analyze the motivation behind our prayers. When we petition for material things, is it that we might use them to the glory of God or that we might be more comfortable?</a:t>
            </a:r>
            <a:endParaRPr kumimoji="0" lang="en-US" sz="2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2000" b="1" i="0" u="none" strike="noStrike" kern="1200" cap="none" spc="0" normalizeH="0" baseline="0" noProof="0" dirty="0">
                <a:ln>
                  <a:noFill/>
                </a:ln>
                <a:solidFill>
                  <a:srgbClr val="212529"/>
                </a:solidFill>
                <a:effectLst/>
                <a:uLnTx/>
                <a:uFillTx/>
                <a:latin typeface="inherit"/>
                <a:ea typeface="Times New Roman" panose="02020603050405020304" pitchFamily="18" charset="0"/>
                <a:cs typeface="Arial" panose="020B0604020202020204" pitchFamily="34" charset="0"/>
              </a:rPr>
              <a:t>That the prayers of many members of the church to this end are selfish prayers is clearly evinced by the fact that most of their possessions are employed to accommodate themselves, while only a pittance is offered to the Lord.</a:t>
            </a:r>
            <a:r>
              <a:rPr kumimoji="0" lang="en-US" sz="2000" b="1"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 </a:t>
            </a:r>
            <a:r>
              <a:rPr kumimoji="0" lang="en-US" sz="2000" b="1" i="0" u="none" strike="noStrike" kern="1200" cap="none" spc="0" normalizeH="0" baseline="0" noProof="0" dirty="0">
                <a:ln>
                  <a:noFill/>
                </a:ln>
                <a:solidFill>
                  <a:srgbClr val="212529"/>
                </a:solidFill>
                <a:effectLst/>
                <a:uLnTx/>
                <a:uFillTx/>
                <a:latin typeface="inherit"/>
                <a:ea typeface="Times New Roman" panose="02020603050405020304" pitchFamily="18" charset="0"/>
                <a:cs typeface="Arial" panose="020B0604020202020204" pitchFamily="34" charset="0"/>
              </a:rPr>
              <a:t>But if our petitions are directed to the end that we may effectively serve our Savior, God can open the windows of heaven and pour out blessings in abundance (Mal. 3:10; Prov. 3:9, 10; Lk. 6:38).</a:t>
            </a:r>
            <a:endParaRPr kumimoji="0" lang="en-US" sz="2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88750443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6FD233C-64F9-4025-8BE2-AC9328C1C57B}"/>
              </a:ext>
            </a:extLst>
          </p:cNvPr>
          <p:cNvSpPr txBox="1"/>
          <p:nvPr/>
        </p:nvSpPr>
        <p:spPr>
          <a:xfrm>
            <a:off x="1384917" y="612559"/>
            <a:ext cx="9596762" cy="5580695"/>
          </a:xfrm>
          <a:prstGeom prst="rect">
            <a:avLst/>
          </a:prstGeom>
          <a:noFill/>
        </p:spPr>
        <p:txBody>
          <a:bodyPr wrap="square">
            <a:spAutoFit/>
          </a:bodyPr>
          <a:lstStyle/>
          <a:p>
            <a:pPr marL="0" marR="0" lvl="0" indent="0" algn="l" defTabSz="914400" rtl="0" eaLnBrk="1" fontAlgn="auto" latinLnBrk="0" hangingPunct="1">
              <a:lnSpc>
                <a:spcPct val="107000"/>
              </a:lnSpc>
              <a:spcBef>
                <a:spcPts val="2400"/>
              </a:spcBef>
              <a:spcAft>
                <a:spcPts val="2400"/>
              </a:spcAft>
              <a:buClrTx/>
              <a:buSzTx/>
              <a:buFontTx/>
              <a:buNone/>
              <a:tabLst/>
              <a:defRPr/>
            </a:pPr>
            <a:r>
              <a:rPr kumimoji="0" lang="en-US" sz="5400" b="1" i="0" u="none" strike="noStrike" kern="1200" cap="none" spc="0" normalizeH="0" baseline="0" noProof="0" dirty="0">
                <a:ln>
                  <a:noFill/>
                </a:ln>
                <a:solidFill>
                  <a:srgbClr val="00B0F0"/>
                </a:solidFill>
                <a:effectLst>
                  <a:outerShdw blurRad="38100" dist="38100" dir="2700000" algn="tl">
                    <a:srgbClr val="000000">
                      <a:alpha val="43137"/>
                    </a:srgbClr>
                  </a:outerShdw>
                </a:effectLst>
                <a:uLnTx/>
                <a:uFillTx/>
                <a:latin typeface="Garamond" panose="02020404030301010803" pitchFamily="18" charset="0"/>
                <a:ea typeface="Times New Roman" panose="02020603050405020304" pitchFamily="18" charset="0"/>
                <a:cs typeface="Times New Roman" panose="02020603050405020304" pitchFamily="18" charset="0"/>
              </a:rPr>
              <a:t>Don’t Forget To Be Thankful! </a:t>
            </a:r>
            <a:r>
              <a:rPr kumimoji="0" lang="en-US" sz="1800" b="1" i="0" u="sng" strike="noStrike" kern="1200" cap="none" spc="0" normalizeH="0" baseline="0" noProof="0" dirty="0">
                <a:ln>
                  <a:noFill/>
                </a:ln>
                <a:solidFill>
                  <a:srgbClr val="111111"/>
                </a:solidFill>
                <a:effectLst>
                  <a:outerShdw blurRad="38100" dist="38100" dir="2700000" algn="tl">
                    <a:srgbClr val="000000">
                      <a:alpha val="43137"/>
                    </a:srgbClr>
                  </a:outerShdw>
                </a:effectLst>
                <a:uLnTx/>
                <a:uFillTx/>
                <a:latin typeface="Garamond" panose="02020404030301010803" pitchFamily="18" charset="0"/>
                <a:ea typeface="Times New Roman" panose="02020603050405020304" pitchFamily="18" charset="0"/>
                <a:cs typeface="Times New Roman" panose="02020603050405020304" pitchFamily="18" charset="0"/>
              </a:rPr>
              <a:t>W</a:t>
            </a:r>
            <a:r>
              <a:rPr kumimoji="0" lang="en-US" sz="2000" b="1" i="0" u="sng" strike="noStrike" kern="1200" cap="none" spc="0" normalizeH="0" baseline="0" noProof="0" dirty="0">
                <a:ln>
                  <a:noFill/>
                </a:ln>
                <a:solidFill>
                  <a:srgbClr val="111111"/>
                </a:solidFill>
                <a:effectLst>
                  <a:outerShdw blurRad="38100" dist="38100" dir="2700000" algn="tl">
                    <a:srgbClr val="000000">
                      <a:alpha val="43137"/>
                    </a:srgbClr>
                  </a:outerShdw>
                </a:effectLst>
                <a:uLnTx/>
                <a:uFillTx/>
                <a:latin typeface="Garamond" panose="02020404030301010803" pitchFamily="18" charset="0"/>
                <a:ea typeface="Times New Roman" panose="02020603050405020304" pitchFamily="18" charset="0"/>
                <a:cs typeface="Times New Roman" panose="02020603050405020304" pitchFamily="18" charset="0"/>
              </a:rPr>
              <a:t>hen Paul wrote to Timothy (1</a:t>
            </a:r>
            <a:r>
              <a:rPr kumimoji="0" lang="en-US" sz="2000" b="1" i="0" u="sng" strike="noStrike" kern="1200" cap="none" spc="0" normalizeH="0" baseline="30000" noProof="0" dirty="0">
                <a:ln>
                  <a:noFill/>
                </a:ln>
                <a:solidFill>
                  <a:srgbClr val="111111"/>
                </a:solidFill>
                <a:effectLst>
                  <a:outerShdw blurRad="38100" dist="38100" dir="2700000" algn="tl">
                    <a:srgbClr val="000000">
                      <a:alpha val="43137"/>
                    </a:srgbClr>
                  </a:outerShdw>
                </a:effectLst>
                <a:uLnTx/>
                <a:uFillTx/>
                <a:latin typeface="Garamond" panose="02020404030301010803" pitchFamily="18" charset="0"/>
                <a:ea typeface="Times New Roman" panose="02020603050405020304" pitchFamily="18" charset="0"/>
                <a:cs typeface="Times New Roman" panose="02020603050405020304" pitchFamily="18" charset="0"/>
              </a:rPr>
              <a:t>st</a:t>
            </a:r>
            <a:r>
              <a:rPr kumimoji="0" lang="en-US" sz="2000" b="1" i="0" u="sng" strike="noStrike" kern="1200" cap="none" spc="0" normalizeH="0" baseline="0" noProof="0" dirty="0">
                <a:ln>
                  <a:noFill/>
                </a:ln>
                <a:solidFill>
                  <a:srgbClr val="111111"/>
                </a:solidFill>
                <a:effectLst>
                  <a:outerShdw blurRad="38100" dist="38100" dir="2700000" algn="tl">
                    <a:srgbClr val="000000">
                      <a:alpha val="43137"/>
                    </a:srgbClr>
                  </a:outerShdw>
                </a:effectLst>
                <a:uLnTx/>
                <a:uFillTx/>
                <a:latin typeface="Garamond" panose="02020404030301010803" pitchFamily="18" charset="0"/>
                <a:ea typeface="Times New Roman" panose="02020603050405020304" pitchFamily="18" charset="0"/>
                <a:cs typeface="Times New Roman" panose="02020603050405020304" pitchFamily="18" charset="0"/>
              </a:rPr>
              <a:t> Timothy 2: 1), he told him that he should offer supplications, prayers, intercessions and giving of thanks for all men. “Supplications” are our requests regarding our needs. “Prayers” are any discourse with God, which would include petitions, praise and thanksgiving. “Intercessions” are our pleas to God on behalf of others. “Thanksgiving” obviously expresses our thanks for the multitude of blessings, both physical and spiritual, which we enjoy in this life.</a:t>
            </a:r>
            <a:r>
              <a:rPr kumimoji="0" lang="en-US" sz="2000" b="1" i="0" u="sng"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pitchFamily="34" charset="0"/>
                <a:ea typeface="Times New Roman" panose="02020603050405020304" pitchFamily="18" charset="0"/>
                <a:cs typeface="Times New Roman" panose="02020603050405020304" pitchFamily="18" charset="0"/>
              </a:rPr>
              <a:t> </a:t>
            </a:r>
            <a:r>
              <a:rPr kumimoji="0" lang="en-US" sz="2000" b="1" i="0" u="sng" strike="noStrike" kern="1200" cap="none" spc="0" normalizeH="0" baseline="0" noProof="0" dirty="0">
                <a:ln>
                  <a:noFill/>
                </a:ln>
                <a:solidFill>
                  <a:srgbClr val="111111"/>
                </a:solidFill>
                <a:effectLst>
                  <a:outerShdw blurRad="38100" dist="38100" dir="2700000" algn="tl">
                    <a:srgbClr val="000000">
                      <a:alpha val="43137"/>
                    </a:srgbClr>
                  </a:outerShdw>
                </a:effectLst>
                <a:uLnTx/>
                <a:uFillTx/>
                <a:latin typeface="Garamond" panose="02020404030301010803" pitchFamily="18" charset="0"/>
                <a:ea typeface="Times New Roman" panose="02020603050405020304" pitchFamily="18" charset="0"/>
                <a:cs typeface="Times New Roman" panose="02020603050405020304" pitchFamily="18" charset="0"/>
              </a:rPr>
              <a:t>When we offer our prayers, we always want to remember to be thankful for the multitude of blessings God has bestowed upon us. Christians are saved by the grace of God, through the sacrifice of Jesus Christ, and through compliance with the terms and conditions set forth in the New Testament. Someone was concerned enough about us to tell us of the love of God and show us the things that we need to do to be saved. Certainly Christians are thankful for this blessing. But, we are also given great privileges, opportunities and comforts that are physical in their nature and it would be an act of utter ingratitude if we were not thankful for these physical blessings as well.</a:t>
            </a:r>
            <a:endParaRPr kumimoji="0" lang="en-US" sz="2000" b="1" i="0" u="sng"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93312316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rgbClr val="A0305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33DBE-24EE-47F3-818E-772F5DFC4CE6}"/>
              </a:ext>
            </a:extLst>
          </p:cNvPr>
          <p:cNvSpPr>
            <a:spLocks noGrp="1"/>
          </p:cNvSpPr>
          <p:nvPr>
            <p:ph type="title"/>
          </p:nvPr>
        </p:nvSpPr>
        <p:spPr>
          <a:xfrm>
            <a:off x="242595" y="242596"/>
            <a:ext cx="11719249" cy="248292"/>
          </a:xfrm>
          <a:solidFill>
            <a:schemeClr val="accent2">
              <a:lumMod val="20000"/>
              <a:lumOff val="80000"/>
            </a:schemeClr>
          </a:solidFill>
        </p:spPr>
        <p:txBody>
          <a:bodyPr>
            <a:normAutofit fontScale="90000"/>
          </a:bodyPr>
          <a:lstStyle/>
          <a:p>
            <a:endParaRPr lang="en-US" dirty="0"/>
          </a:p>
        </p:txBody>
      </p:sp>
      <p:pic>
        <p:nvPicPr>
          <p:cNvPr id="5" name="Content Placeholder 4">
            <a:extLst>
              <a:ext uri="{FF2B5EF4-FFF2-40B4-BE49-F238E27FC236}">
                <a16:creationId xmlns:a16="http://schemas.microsoft.com/office/drawing/2014/main" id="{9DB9D764-E800-455B-8F51-3F8397ED9FC2}"/>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42595" y="242596"/>
            <a:ext cx="11719249" cy="6372808"/>
          </a:xfrm>
          <a:solidFill>
            <a:schemeClr val="accent2">
              <a:lumMod val="20000"/>
              <a:lumOff val="80000"/>
            </a:schemeClr>
          </a:solidFill>
          <a:ln>
            <a:noFill/>
          </a:ln>
        </p:spPr>
      </p:pic>
    </p:spTree>
    <p:extLst>
      <p:ext uri="{BB962C8B-B14F-4D97-AF65-F5344CB8AC3E}">
        <p14:creationId xmlns:p14="http://schemas.microsoft.com/office/powerpoint/2010/main" val="2052746279"/>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209800" y="4724400"/>
            <a:ext cx="7772400" cy="1752600"/>
          </a:xfrm>
          <a:prstGeom prst="rect">
            <a:avLst/>
          </a:prstGeom>
          <a:solidFill>
            <a:srgbClr val="3399FF"/>
          </a:solidFill>
          <a:ln w="76200">
            <a:solidFill>
              <a:srgbClr val="B2FF4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a:ea typeface="+mn-ea"/>
                <a:cs typeface="+mn-cs"/>
              </a:rPr>
              <a:t>When God Does Not Answer!</a:t>
            </a:r>
          </a:p>
        </p:txBody>
      </p:sp>
      <p:grpSp>
        <p:nvGrpSpPr>
          <p:cNvPr id="5" name="Group 4"/>
          <p:cNvGrpSpPr/>
          <p:nvPr/>
        </p:nvGrpSpPr>
        <p:grpSpPr>
          <a:xfrm>
            <a:off x="1905000" y="381000"/>
            <a:ext cx="8382000" cy="4495800"/>
            <a:chOff x="228600" y="228600"/>
            <a:chExt cx="8686800" cy="4800600"/>
          </a:xfrm>
        </p:grpSpPr>
        <p:sp>
          <p:nvSpPr>
            <p:cNvPr id="3" name="Rounded Rectangle 2"/>
            <p:cNvSpPr/>
            <p:nvPr/>
          </p:nvSpPr>
          <p:spPr>
            <a:xfrm>
              <a:off x="228600" y="228600"/>
              <a:ext cx="8686800" cy="4800600"/>
            </a:xfrm>
            <a:prstGeom prst="roundRect">
              <a:avLst>
                <a:gd name="adj" fmla="val 7558"/>
              </a:avLst>
            </a:prstGeom>
            <a:solidFill>
              <a:schemeClr val="bg1"/>
            </a:solidFill>
            <a:ln w="7620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noFill/>
                <a:effectLst/>
                <a:uLnTx/>
                <a:uFillTx/>
                <a:latin typeface="Calibri"/>
                <a:ea typeface="+mn-ea"/>
                <a:cs typeface="+mn-cs"/>
              </a:endParaRPr>
            </a:p>
          </p:txBody>
        </p:sp>
        <p:pic>
          <p:nvPicPr>
            <p:cNvPr id="2" name="Picture 1" descr="Title.jpg"/>
            <p:cNvPicPr>
              <a:picLocks noChangeAspect="1"/>
            </p:cNvPicPr>
            <p:nvPr/>
          </p:nvPicPr>
          <p:blipFill>
            <a:blip r:embed="rId2" cstate="print"/>
            <a:stretch>
              <a:fillRect/>
            </a:stretch>
          </p:blipFill>
          <p:spPr>
            <a:xfrm>
              <a:off x="533400" y="533400"/>
              <a:ext cx="8065155" cy="4191000"/>
            </a:xfrm>
            <a:prstGeom prst="rect">
              <a:avLst/>
            </a:prstGeom>
            <a:ln>
              <a:noFill/>
            </a:ln>
          </p:spPr>
        </p:pic>
      </p:grpSp>
    </p:spTree>
    <p:extLst>
      <p:ext uri="{BB962C8B-B14F-4D97-AF65-F5344CB8AC3E}">
        <p14:creationId xmlns:p14="http://schemas.microsoft.com/office/powerpoint/2010/main" val="824701362"/>
      </p:ext>
    </p:extLst>
  </p:cSld>
  <p:clrMapOvr>
    <a:masterClrMapping/>
  </p:clrMapOvr>
  <p:transition>
    <p:fade/>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God’s </a:t>
            </a:r>
            <a:r>
              <a:rPr lang="en-US" i="1" dirty="0">
                <a:solidFill>
                  <a:srgbClr val="3399FF"/>
                </a:solidFill>
                <a:latin typeface="Bookman Old Style" pitchFamily="18" charset="0"/>
              </a:rPr>
              <a:t>Character</a:t>
            </a:r>
            <a:r>
              <a:rPr lang="en-US" dirty="0"/>
              <a:t> is Unchanged</a:t>
            </a:r>
            <a:br>
              <a:rPr lang="en-US" dirty="0"/>
            </a:br>
            <a:r>
              <a:rPr lang="en-US" sz="2400" b="0" i="1" dirty="0"/>
              <a:t>(Ps. 102:27; Mal. 3:6; </a:t>
            </a:r>
            <a:r>
              <a:rPr lang="en-US" sz="2400" b="0" i="1" dirty="0" err="1"/>
              <a:t>Jms</a:t>
            </a:r>
            <a:r>
              <a:rPr lang="en-US" sz="2400" b="0" i="1" dirty="0"/>
              <a:t>. 1:17)</a:t>
            </a:r>
            <a:endParaRPr lang="en-US" b="0" i="1" dirty="0"/>
          </a:p>
          <a:p>
            <a:r>
              <a:rPr lang="en-US" dirty="0"/>
              <a:t>God’s </a:t>
            </a:r>
            <a:r>
              <a:rPr lang="en-US" i="1" dirty="0">
                <a:solidFill>
                  <a:srgbClr val="3399FF"/>
                </a:solidFill>
                <a:latin typeface="Bookman Old Style" pitchFamily="18" charset="0"/>
              </a:rPr>
              <a:t>Nature</a:t>
            </a:r>
            <a:r>
              <a:rPr lang="en-US" dirty="0"/>
              <a:t> is Unchanged</a:t>
            </a:r>
            <a:br>
              <a:rPr lang="en-US" dirty="0"/>
            </a:br>
            <a:r>
              <a:rPr lang="en-US" sz="2400" b="0" i="1" dirty="0"/>
              <a:t>(Heb. 1:12; Acts 17:31)</a:t>
            </a:r>
            <a:endParaRPr lang="en-US" b="0" i="1" dirty="0"/>
          </a:p>
          <a:p>
            <a:r>
              <a:rPr lang="en-US" dirty="0"/>
              <a:t>God’s </a:t>
            </a:r>
            <a:r>
              <a:rPr lang="en-US" i="1" dirty="0">
                <a:solidFill>
                  <a:srgbClr val="3399FF"/>
                </a:solidFill>
                <a:latin typeface="Bookman Old Style" pitchFamily="18" charset="0"/>
              </a:rPr>
              <a:t>Purpose</a:t>
            </a:r>
            <a:r>
              <a:rPr lang="en-US" dirty="0"/>
              <a:t> is Unchanged</a:t>
            </a:r>
            <a:br>
              <a:rPr lang="en-US" dirty="0"/>
            </a:br>
            <a:r>
              <a:rPr lang="en-US" sz="2400" b="0" i="1" dirty="0"/>
              <a:t>(Heb. 6:17; Rom. 9:11; Job 23:13; Ps. 33:11; Is. 46:10)</a:t>
            </a:r>
          </a:p>
          <a:p>
            <a:r>
              <a:rPr lang="en-US" dirty="0"/>
              <a:t>God’s </a:t>
            </a:r>
            <a:r>
              <a:rPr lang="en-US" i="1" dirty="0">
                <a:solidFill>
                  <a:srgbClr val="3399FF"/>
                </a:solidFill>
                <a:latin typeface="Bookman Old Style" pitchFamily="18" charset="0"/>
              </a:rPr>
              <a:t>Promises</a:t>
            </a:r>
            <a:r>
              <a:rPr lang="en-US" dirty="0"/>
              <a:t> are Unchanged</a:t>
            </a:r>
            <a:br>
              <a:rPr lang="en-US" dirty="0"/>
            </a:br>
            <a:r>
              <a:rPr lang="en-US" sz="2400" b="0" i="1" dirty="0"/>
              <a:t>(Num. 23:19; 1 Sam. 15:29; Rom. 11:29)</a:t>
            </a:r>
            <a:endParaRPr lang="en-US" b="0" i="1" dirty="0"/>
          </a:p>
        </p:txBody>
      </p:sp>
      <p:sp>
        <p:nvSpPr>
          <p:cNvPr id="3" name="Title 2"/>
          <p:cNvSpPr>
            <a:spLocks noGrp="1"/>
          </p:cNvSpPr>
          <p:nvPr>
            <p:ph type="title"/>
          </p:nvPr>
        </p:nvSpPr>
        <p:spPr/>
        <p:txBody>
          <a:bodyPr/>
          <a:lstStyle/>
          <a:p>
            <a:r>
              <a:rPr lang="en-US" dirty="0"/>
              <a:t>God Does NOT Change…</a:t>
            </a:r>
          </a:p>
        </p:txBody>
      </p:sp>
    </p:spTree>
    <p:extLst>
      <p:ext uri="{BB962C8B-B14F-4D97-AF65-F5344CB8AC3E}">
        <p14:creationId xmlns:p14="http://schemas.microsoft.com/office/powerpoint/2010/main" val="222267183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chor="ctr" anchorCtr="0"/>
          <a:lstStyle/>
          <a:p>
            <a:pPr marL="514350" indent="-514350">
              <a:lnSpc>
                <a:spcPts val="3000"/>
              </a:lnSpc>
              <a:spcAft>
                <a:spcPts val="3000"/>
              </a:spcAft>
              <a:buFont typeface="+mj-lt"/>
              <a:buAutoNum type="arabicPeriod"/>
            </a:pPr>
            <a:r>
              <a:rPr lang="en-US" dirty="0"/>
              <a:t>Prayer does not inform God, it </a:t>
            </a:r>
            <a:r>
              <a:rPr lang="en-US" i="1" dirty="0"/>
              <a:t>involves God</a:t>
            </a:r>
          </a:p>
          <a:p>
            <a:pPr marL="514350" indent="-514350">
              <a:lnSpc>
                <a:spcPts val="3000"/>
              </a:lnSpc>
              <a:spcAft>
                <a:spcPts val="3000"/>
              </a:spcAft>
              <a:buFont typeface="+mj-lt"/>
              <a:buAutoNum type="arabicPeriod"/>
            </a:pPr>
            <a:r>
              <a:rPr lang="en-US" dirty="0"/>
              <a:t>Prayer does not change God, it </a:t>
            </a:r>
            <a:r>
              <a:rPr lang="en-US" i="1" dirty="0"/>
              <a:t>changes us</a:t>
            </a:r>
          </a:p>
          <a:p>
            <a:pPr marL="514350" indent="-514350">
              <a:lnSpc>
                <a:spcPts val="3000"/>
              </a:lnSpc>
              <a:spcAft>
                <a:spcPts val="3000"/>
              </a:spcAft>
              <a:buFont typeface="+mj-lt"/>
              <a:buAutoNum type="arabicPeriod"/>
            </a:pPr>
            <a:r>
              <a:rPr lang="en-US" dirty="0"/>
              <a:t>Prayer does not get our will done in heaven, it </a:t>
            </a:r>
            <a:r>
              <a:rPr lang="en-US" i="1" dirty="0"/>
              <a:t>gets God’s will done on earth</a:t>
            </a:r>
          </a:p>
          <a:p>
            <a:pPr marL="514350" indent="-514350">
              <a:lnSpc>
                <a:spcPts val="3000"/>
              </a:lnSpc>
              <a:spcAft>
                <a:spcPts val="3000"/>
              </a:spcAft>
              <a:buFont typeface="+mj-lt"/>
              <a:buAutoNum type="arabicPeriod"/>
            </a:pPr>
            <a:r>
              <a:rPr lang="en-US" dirty="0"/>
              <a:t>Prayer is not because God needs us, but because </a:t>
            </a:r>
            <a:r>
              <a:rPr lang="en-US" i="1" dirty="0"/>
              <a:t>we need God</a:t>
            </a:r>
            <a:r>
              <a:rPr lang="en-US" dirty="0"/>
              <a:t>!</a:t>
            </a:r>
          </a:p>
        </p:txBody>
      </p:sp>
      <p:sp>
        <p:nvSpPr>
          <p:cNvPr id="3" name="Title 2"/>
          <p:cNvSpPr>
            <a:spLocks noGrp="1"/>
          </p:cNvSpPr>
          <p:nvPr>
            <p:ph type="title"/>
          </p:nvPr>
        </p:nvSpPr>
        <p:spPr/>
        <p:txBody>
          <a:bodyPr/>
          <a:lstStyle/>
          <a:p>
            <a:r>
              <a:rPr lang="en-US" dirty="0"/>
              <a:t>Why Should I Pray?</a:t>
            </a:r>
          </a:p>
        </p:txBody>
      </p:sp>
    </p:spTree>
    <p:extLst>
      <p:ext uri="{BB962C8B-B14F-4D97-AF65-F5344CB8AC3E}">
        <p14:creationId xmlns:p14="http://schemas.microsoft.com/office/powerpoint/2010/main" val="374348365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BD0E478-BE58-4E58-95B5-F39F6AC89B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4636" y="404261"/>
            <a:ext cx="11415562" cy="6073541"/>
          </a:xfrm>
          <a:prstGeom prst="rect">
            <a:avLst/>
          </a:prstGeom>
        </p:spPr>
      </p:pic>
    </p:spTree>
    <p:extLst>
      <p:ext uri="{BB962C8B-B14F-4D97-AF65-F5344CB8AC3E}">
        <p14:creationId xmlns:p14="http://schemas.microsoft.com/office/powerpoint/2010/main" val="1618319403"/>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US" sz="5400" b="0" i="1" dirty="0">
                <a:solidFill>
                  <a:srgbClr val="00B0F0"/>
                </a:solidFill>
                <a:effectLst>
                  <a:outerShdw blurRad="38100" dist="38100" dir="2700000" algn="tl">
                    <a:srgbClr val="000000">
                      <a:alpha val="43137"/>
                    </a:srgbClr>
                  </a:outerShdw>
                </a:effectLst>
              </a:rPr>
              <a:t>When we have prayed by Biblical Formula and in the Right Attitude but yet God Remains Silent. How is that to be understood?</a:t>
            </a:r>
          </a:p>
        </p:txBody>
      </p:sp>
      <p:sp>
        <p:nvSpPr>
          <p:cNvPr id="3" name="Title 2"/>
          <p:cNvSpPr>
            <a:spLocks noGrp="1"/>
          </p:cNvSpPr>
          <p:nvPr>
            <p:ph type="title"/>
          </p:nvPr>
        </p:nvSpPr>
        <p:spPr/>
        <p:txBody>
          <a:bodyPr/>
          <a:lstStyle/>
          <a:p>
            <a:r>
              <a:rPr lang="en-US" dirty="0"/>
              <a:t>Understanding the Dilemma</a:t>
            </a:r>
          </a:p>
        </p:txBody>
      </p:sp>
      <p:grpSp>
        <p:nvGrpSpPr>
          <p:cNvPr id="4" name="Group 3"/>
          <p:cNvGrpSpPr>
            <a:grpSpLocks noChangeAspect="1"/>
          </p:cNvGrpSpPr>
          <p:nvPr/>
        </p:nvGrpSpPr>
        <p:grpSpPr>
          <a:xfrm>
            <a:off x="9220200" y="4038600"/>
            <a:ext cx="1447800" cy="2774950"/>
            <a:chOff x="7543800" y="3657600"/>
            <a:chExt cx="1600200" cy="3200400"/>
          </a:xfrm>
          <a:effectLst>
            <a:outerShdw blurRad="50800" dist="38100" dir="18900000" algn="bl" rotWithShape="0">
              <a:prstClr val="black">
                <a:alpha val="40000"/>
              </a:prstClr>
            </a:outerShdw>
          </a:effectLst>
        </p:grpSpPr>
        <p:pic>
          <p:nvPicPr>
            <p:cNvPr id="5" name="Picture 2" descr="C:\Users\John\Dropbox\Dalraida\QuestionsAboutGod\orange man thinking question.jpg"/>
            <p:cNvPicPr>
              <a:picLocks noChangeAspect="1" noChangeArrowheads="1"/>
            </p:cNvPicPr>
            <p:nvPr/>
          </p:nvPicPr>
          <p:blipFill>
            <a:blip r:embed="rId2" cstate="print">
              <a:clrChange>
                <a:clrFrom>
                  <a:srgbClr val="FEFEFE"/>
                </a:clrFrom>
                <a:clrTo>
                  <a:srgbClr val="FEFEFE">
                    <a:alpha val="0"/>
                  </a:srgbClr>
                </a:clrTo>
              </a:clrChange>
            </a:blip>
            <a:srcRect l="24190" t="37976" r="27431"/>
            <a:stretch>
              <a:fillRect/>
            </a:stretch>
          </p:blipFill>
          <p:spPr bwMode="auto">
            <a:xfrm>
              <a:off x="7543800" y="4800600"/>
              <a:ext cx="1600200" cy="2057400"/>
            </a:xfrm>
            <a:prstGeom prst="rect">
              <a:avLst/>
            </a:prstGeom>
            <a:noFill/>
          </p:spPr>
        </p:pic>
        <p:pic>
          <p:nvPicPr>
            <p:cNvPr id="6" name="Picture 2" descr="C:\Users\John\Dropbox\Dalraida\QuestionsAboutGod\orange man thinking question.jpg"/>
            <p:cNvPicPr>
              <a:picLocks noChangeAspect="1" noChangeArrowheads="1"/>
            </p:cNvPicPr>
            <p:nvPr/>
          </p:nvPicPr>
          <p:blipFill>
            <a:blip r:embed="rId2" cstate="print">
              <a:clrChange>
                <a:clrFrom>
                  <a:srgbClr val="FEFEFE"/>
                </a:clrFrom>
                <a:clrTo>
                  <a:srgbClr val="FEFEFE">
                    <a:alpha val="0"/>
                  </a:srgbClr>
                </a:clrTo>
              </a:clrChange>
            </a:blip>
            <a:srcRect l="24190" r="27431" b="62024"/>
            <a:stretch>
              <a:fillRect/>
            </a:stretch>
          </p:blipFill>
          <p:spPr bwMode="auto">
            <a:xfrm>
              <a:off x="7772400" y="3657600"/>
              <a:ext cx="1066800" cy="1259681"/>
            </a:xfrm>
            <a:prstGeom prst="rect">
              <a:avLst/>
            </a:prstGeom>
            <a:noFill/>
          </p:spPr>
        </p:pic>
      </p:grpSp>
    </p:spTree>
    <p:extLst>
      <p:ext uri="{BB962C8B-B14F-4D97-AF65-F5344CB8AC3E}">
        <p14:creationId xmlns:p14="http://schemas.microsoft.com/office/powerpoint/2010/main" val="2103942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ppt_x</p:attrName>
                                        </p:attrNameLst>
                                      </p:cBhvr>
                                      <p:tavLst>
                                        <p:tav tm="0">
                                          <p:val>
                                            <p:strVal val="#ppt_x-#ppt_w/2"/>
                                          </p:val>
                                        </p:tav>
                                        <p:tav tm="100000">
                                          <p:val>
                                            <p:strVal val="#ppt_x"/>
                                          </p:val>
                                        </p:tav>
                                      </p:tavLst>
                                    </p:anim>
                                    <p:anim calcmode="lin" valueType="num">
                                      <p:cBhvr>
                                        <p:cTn id="8" dur="500" fill="hold"/>
                                        <p:tgtEl>
                                          <p:spTgt spid="3"/>
                                        </p:tgtEl>
                                        <p:attrNameLst>
                                          <p:attrName>ppt_y</p:attrName>
                                        </p:attrNameLst>
                                      </p:cBhvr>
                                      <p:tavLst>
                                        <p:tav tm="0">
                                          <p:val>
                                            <p:strVal val="#ppt_y"/>
                                          </p:val>
                                        </p:tav>
                                        <p:tav tm="100000">
                                          <p:val>
                                            <p:strVal val="#ppt_y"/>
                                          </p:val>
                                        </p:tav>
                                      </p:tavLst>
                                    </p:anim>
                                    <p:anim calcmode="lin" valueType="num">
                                      <p:cBhvr>
                                        <p:cTn id="9" dur="500" fill="hold"/>
                                        <p:tgtEl>
                                          <p:spTgt spid="3"/>
                                        </p:tgtEl>
                                        <p:attrNameLst>
                                          <p:attrName>ppt_w</p:attrName>
                                        </p:attrNameLst>
                                      </p:cBhvr>
                                      <p:tavLst>
                                        <p:tav tm="0">
                                          <p:val>
                                            <p:fltVal val="0"/>
                                          </p:val>
                                        </p:tav>
                                        <p:tav tm="100000">
                                          <p:val>
                                            <p:strVal val="#ppt_w"/>
                                          </p:val>
                                        </p:tav>
                                      </p:tavLst>
                                    </p:anim>
                                    <p:anim calcmode="lin" valueType="num">
                                      <p:cBhvr>
                                        <p:cTn id="10" dur="500" fill="hold"/>
                                        <p:tgtEl>
                                          <p:spTgt spid="3"/>
                                        </p:tgtEl>
                                        <p:attrNameLst>
                                          <p:attrName>ppt_h</p:attrName>
                                        </p:attrNameLst>
                                      </p:cBhvr>
                                      <p:tavLst>
                                        <p:tav tm="0">
                                          <p:val>
                                            <p:strVal val="#ppt_h"/>
                                          </p:val>
                                        </p:tav>
                                        <p:tav tm="100000">
                                          <p:val>
                                            <p:strVal val="#ppt_h"/>
                                          </p:val>
                                        </p:tav>
                                      </p:tavLst>
                                    </p:anim>
                                  </p:childTnLst>
                                </p:cTn>
                              </p:par>
                            </p:childTnLst>
                          </p:cTn>
                        </p:par>
                        <p:par>
                          <p:cTn id="11" fill="hold">
                            <p:stCondLst>
                              <p:cond delay="500"/>
                            </p:stCondLst>
                            <p:childTnLst>
                              <p:par>
                                <p:cTn id="12" presetID="17" presetClass="entr" presetSubtype="1" fill="hold" grpId="0" nodeType="afterEffect">
                                  <p:stCondLst>
                                    <p:cond delay="0"/>
                                  </p:stCondLst>
                                  <p:childTnLst>
                                    <p:set>
                                      <p:cBhvr>
                                        <p:cTn id="13" dur="1" fill="hold">
                                          <p:stCondLst>
                                            <p:cond delay="0"/>
                                          </p:stCondLst>
                                        </p:cTn>
                                        <p:tgtEl>
                                          <p:spTgt spid="2">
                                            <p:bg/>
                                          </p:spTgt>
                                        </p:tgtEl>
                                        <p:attrNameLst>
                                          <p:attrName>style.visibility</p:attrName>
                                        </p:attrNameLst>
                                      </p:cBhvr>
                                      <p:to>
                                        <p:strVal val="visible"/>
                                      </p:to>
                                    </p:set>
                                    <p:anim calcmode="lin" valueType="num">
                                      <p:cBhvr>
                                        <p:cTn id="14" dur="500" fill="hold"/>
                                        <p:tgtEl>
                                          <p:spTgt spid="2">
                                            <p:bg/>
                                          </p:spTgt>
                                        </p:tgtEl>
                                        <p:attrNameLst>
                                          <p:attrName>ppt_x</p:attrName>
                                        </p:attrNameLst>
                                      </p:cBhvr>
                                      <p:tavLst>
                                        <p:tav tm="0">
                                          <p:val>
                                            <p:strVal val="#ppt_x"/>
                                          </p:val>
                                        </p:tav>
                                        <p:tav tm="100000">
                                          <p:val>
                                            <p:strVal val="#ppt_x"/>
                                          </p:val>
                                        </p:tav>
                                      </p:tavLst>
                                    </p:anim>
                                    <p:anim calcmode="lin" valueType="num">
                                      <p:cBhvr>
                                        <p:cTn id="15" dur="500" fill="hold"/>
                                        <p:tgtEl>
                                          <p:spTgt spid="2">
                                            <p:bg/>
                                          </p:spTgt>
                                        </p:tgtEl>
                                        <p:attrNameLst>
                                          <p:attrName>ppt_y</p:attrName>
                                        </p:attrNameLst>
                                      </p:cBhvr>
                                      <p:tavLst>
                                        <p:tav tm="0">
                                          <p:val>
                                            <p:strVal val="#ppt_y-#ppt_h/2"/>
                                          </p:val>
                                        </p:tav>
                                        <p:tav tm="100000">
                                          <p:val>
                                            <p:strVal val="#ppt_y"/>
                                          </p:val>
                                        </p:tav>
                                      </p:tavLst>
                                    </p:anim>
                                    <p:anim calcmode="lin" valueType="num">
                                      <p:cBhvr>
                                        <p:cTn id="16" dur="500" fill="hold"/>
                                        <p:tgtEl>
                                          <p:spTgt spid="2">
                                            <p:bg/>
                                          </p:spTgt>
                                        </p:tgtEl>
                                        <p:attrNameLst>
                                          <p:attrName>ppt_w</p:attrName>
                                        </p:attrNameLst>
                                      </p:cBhvr>
                                      <p:tavLst>
                                        <p:tav tm="0">
                                          <p:val>
                                            <p:strVal val="#ppt_w"/>
                                          </p:val>
                                        </p:tav>
                                        <p:tav tm="100000">
                                          <p:val>
                                            <p:strVal val="#ppt_w"/>
                                          </p:val>
                                        </p:tav>
                                      </p:tavLst>
                                    </p:anim>
                                    <p:anim calcmode="lin" valueType="num">
                                      <p:cBhvr>
                                        <p:cTn id="17" dur="500" fill="hold"/>
                                        <p:tgtEl>
                                          <p:spTgt spid="2">
                                            <p:bg/>
                                          </p:spTgt>
                                        </p:tgtEl>
                                        <p:attrNameLst>
                                          <p:attrName>ppt_h</p:attrName>
                                        </p:attrNameLst>
                                      </p:cBhvr>
                                      <p:tavLst>
                                        <p:tav tm="0">
                                          <p:val>
                                            <p:fltVal val="0"/>
                                          </p:val>
                                        </p:tav>
                                        <p:tav tm="100000">
                                          <p:val>
                                            <p:strVal val="#ppt_h"/>
                                          </p:val>
                                        </p:tav>
                                      </p:tavLst>
                                    </p:anim>
                                  </p:childTnLst>
                                </p:cTn>
                              </p:par>
                            </p:childTnLst>
                          </p:cTn>
                        </p:par>
                        <p:par>
                          <p:cTn id="18" fill="hold">
                            <p:stCondLst>
                              <p:cond delay="1000"/>
                            </p:stCondLst>
                            <p:childTnLst>
                              <p:par>
                                <p:cTn id="19" presetID="10" presetClass="entr" presetSubtype="0" fill="hold" nodeType="after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500"/>
                                        <p:tgtEl>
                                          <p:spTgt spid="4"/>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2">
                                            <p:txEl>
                                              <p:pRg st="0" end="0"/>
                                            </p:txEl>
                                          </p:spTgt>
                                        </p:tgtEl>
                                        <p:attrNameLst>
                                          <p:attrName>style.visibility</p:attrName>
                                        </p:attrNameLst>
                                      </p:cBhvr>
                                      <p:to>
                                        <p:strVal val="visible"/>
                                      </p:to>
                                    </p:set>
                                    <p:animEffect transition="in" filter="fade">
                                      <p:cBhvr>
                                        <p:cTn id="26"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P spid="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5">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33DBE-24EE-47F3-818E-772F5DFC4CE6}"/>
              </a:ext>
            </a:extLst>
          </p:cNvPr>
          <p:cNvSpPr>
            <a:spLocks noGrp="1"/>
          </p:cNvSpPr>
          <p:nvPr>
            <p:ph type="title"/>
          </p:nvPr>
        </p:nvSpPr>
        <p:spPr>
          <a:xfrm>
            <a:off x="242595" y="242594"/>
            <a:ext cx="11706809" cy="556301"/>
          </a:xfrm>
          <a:pattFill prst="pct5">
            <a:fgClr>
              <a:schemeClr val="accent1">
                <a:lumMod val="75000"/>
              </a:schemeClr>
            </a:fgClr>
            <a:bgClr>
              <a:schemeClr val="accent4">
                <a:lumMod val="20000"/>
                <a:lumOff val="80000"/>
              </a:schemeClr>
            </a:bgClr>
          </a:pattFill>
        </p:spPr>
        <p:txBody>
          <a:bodyPr>
            <a:normAutofit fontScale="90000"/>
          </a:bodyPr>
          <a:lstStyle/>
          <a:p>
            <a:r>
              <a:rPr lang="en-US" dirty="0">
                <a:effectLst>
                  <a:outerShdw blurRad="38100" dist="38100" dir="2700000" algn="tl">
                    <a:srgbClr val="000000">
                      <a:alpha val="43137"/>
                    </a:srgbClr>
                  </a:outerShdw>
                </a:effectLst>
              </a:rPr>
              <a:t> </a:t>
            </a:r>
            <a:endParaRPr lang="en-US" dirty="0">
              <a:solidFill>
                <a:srgbClr val="C00000"/>
              </a:solidFill>
            </a:endParaRPr>
          </a:p>
        </p:txBody>
      </p:sp>
      <p:sp>
        <p:nvSpPr>
          <p:cNvPr id="3" name="Content Placeholder 2">
            <a:extLst>
              <a:ext uri="{FF2B5EF4-FFF2-40B4-BE49-F238E27FC236}">
                <a16:creationId xmlns:a16="http://schemas.microsoft.com/office/drawing/2014/main" id="{14427A35-8331-41B1-96ED-CB54C1D3E0B5}"/>
              </a:ext>
            </a:extLst>
          </p:cNvPr>
          <p:cNvSpPr>
            <a:spLocks noGrp="1"/>
          </p:cNvSpPr>
          <p:nvPr>
            <p:ph idx="1"/>
          </p:nvPr>
        </p:nvSpPr>
        <p:spPr>
          <a:xfrm>
            <a:off x="243281" y="242594"/>
            <a:ext cx="11706124" cy="6372809"/>
          </a:xfrm>
          <a:solidFill>
            <a:schemeClr val="accent1">
              <a:lumMod val="20000"/>
              <a:lumOff val="80000"/>
            </a:schemeClr>
          </a:solidFill>
          <a:ln>
            <a:noFill/>
          </a:ln>
        </p:spPr>
        <p:txBody>
          <a:bodyPr>
            <a:normAutofit/>
          </a:bodyPr>
          <a:lstStyle/>
          <a:p>
            <a:pPr marL="0" marR="0" indent="0">
              <a:spcBef>
                <a:spcPts val="0"/>
              </a:spcBef>
              <a:spcAft>
                <a:spcPts val="0"/>
              </a:spcAft>
              <a:buNone/>
            </a:pPr>
            <a:r>
              <a:rPr lang="en-US" sz="1800" dirty="0">
                <a:effectLst/>
                <a:latin typeface="Times New Roman" panose="02020603050405020304" pitchFamily="18" charset="0"/>
                <a:ea typeface="Times New Roman" panose="02020603050405020304" pitchFamily="18" charset="0"/>
              </a:rPr>
              <a:t> </a:t>
            </a:r>
          </a:p>
          <a:p>
            <a:pPr algn="just" rtl="0"/>
            <a:endParaRPr lang="en-US" b="0" i="0" u="none" strike="noStrike" baseline="0" dirty="0">
              <a:solidFill>
                <a:srgbClr val="0000FF"/>
              </a:solidFill>
              <a:hlinkClick r:id="rId3"/>
            </a:endParaRPr>
          </a:p>
        </p:txBody>
      </p:sp>
      <p:pic>
        <p:nvPicPr>
          <p:cNvPr id="5" name="Picture 4">
            <a:extLst>
              <a:ext uri="{FF2B5EF4-FFF2-40B4-BE49-F238E27FC236}">
                <a16:creationId xmlns:a16="http://schemas.microsoft.com/office/drawing/2014/main" id="{93CF9ABF-BACA-425E-8A91-B9776AC406B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1910" y="242594"/>
            <a:ext cx="11706809" cy="6372809"/>
          </a:xfrm>
          <a:prstGeom prst="rect">
            <a:avLst/>
          </a:prstGeom>
        </p:spPr>
      </p:pic>
    </p:spTree>
    <p:extLst>
      <p:ext uri="{BB962C8B-B14F-4D97-AF65-F5344CB8AC3E}">
        <p14:creationId xmlns:p14="http://schemas.microsoft.com/office/powerpoint/2010/main" val="3815304340"/>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62500" lnSpcReduction="20000"/>
          </a:bodyPr>
          <a:lstStyle/>
          <a:p>
            <a:r>
              <a:rPr lang="en-US" sz="4500" cap="all" dirty="0">
                <a:solidFill>
                  <a:srgbClr val="00B0F0"/>
                </a:solidFill>
                <a:effectLst>
                  <a:outerShdw blurRad="38100" dist="38100" dir="2700000" algn="tl">
                    <a:srgbClr val="000000">
                      <a:alpha val="43137"/>
                    </a:srgbClr>
                  </a:outerShdw>
                </a:effectLst>
              </a:rPr>
              <a:t>PERSISTENCE</a:t>
            </a:r>
            <a:endParaRPr lang="en-US" sz="4500" dirty="0">
              <a:solidFill>
                <a:srgbClr val="00B0F0"/>
              </a:solidFill>
              <a:effectLst>
                <a:outerShdw blurRad="38100" dist="38100" dir="2700000" algn="tl">
                  <a:srgbClr val="000000">
                    <a:alpha val="43137"/>
                  </a:srgbClr>
                </a:outerShdw>
              </a:effectLst>
            </a:endParaRPr>
          </a:p>
          <a:p>
            <a:r>
              <a:rPr lang="en-US" dirty="0">
                <a:effectLst>
                  <a:outerShdw blurRad="38100" dist="38100" dir="2700000" algn="tl">
                    <a:srgbClr val="000000">
                      <a:alpha val="43137"/>
                    </a:srgbClr>
                  </a:outerShdw>
                </a:effectLst>
              </a:rPr>
              <a:t>The persistence of the petition is another factor that the Bible indicates has a bearing on the efficacy of prayer. In Luke 18:1, the gospel writer stated: “Then He [Jesus—KB] spoke a parable to them, that men always ought to pray and not lose heart” (emp. added). The parable Jesus told in this context was about a widow who made a request to an unjust judge. Her request was noble and right, but the unjust judge did not feel obligated to comply with her appeal. Due to her persistence, however, and her “continual coming” to the judge, he finally granted her petition. Jesus then commented that if an unjust judge can be swayed by persistence, how much more effective is the persistent prayer of a virtuous person when addressed to the righteous Judge of all the Earth.</a:t>
            </a:r>
          </a:p>
          <a:p>
            <a:r>
              <a:rPr lang="en-US" dirty="0">
                <a:effectLst>
                  <a:outerShdw blurRad="38100" dist="38100" dir="2700000" algn="tl">
                    <a:srgbClr val="000000">
                      <a:alpha val="43137"/>
                    </a:srgbClr>
                  </a:outerShdw>
                </a:effectLst>
              </a:rPr>
              <a:t>Additionally, Jesus told of a man who visited his neighbor at midnight requesting bread to feed a guest. Initially, the neighbor refused the request, but eventually he complied. Jesus stated: “I say to you, though he will not rise and give to him because he is his friend, yet because of his persistence he will rise and give him as many as he needs” (emp. added). Jesus then coupled this parable with the instructions to be persistent in requests to God (vss. 9-13). In fact, throughout the Scriptures, persistence plays a prominent role in effective prayer (see Philippians 1:4; 1 Thessalonians 5:17; Ephesians 6:18; Luke 2:37).</a:t>
            </a:r>
          </a:p>
          <a:p>
            <a:pPr marL="461963" indent="-461963"/>
            <a:endParaRPr lang="en-US" sz="3600" i="1" dirty="0">
              <a:solidFill>
                <a:srgbClr val="FF9900"/>
              </a:solidFill>
              <a:effectLst>
                <a:outerShdw blurRad="50800" dist="38100" dir="2700000" algn="tl" rotWithShape="0">
                  <a:prstClr val="black"/>
                </a:outerShdw>
              </a:effectLst>
            </a:endParaRPr>
          </a:p>
        </p:txBody>
      </p:sp>
      <p:sp>
        <p:nvSpPr>
          <p:cNvPr id="3" name="Title 2"/>
          <p:cNvSpPr>
            <a:spLocks noGrp="1"/>
          </p:cNvSpPr>
          <p:nvPr>
            <p:ph type="title"/>
          </p:nvPr>
        </p:nvSpPr>
        <p:spPr/>
        <p:txBody>
          <a:bodyPr/>
          <a:lstStyle/>
          <a:p>
            <a:r>
              <a:rPr lang="en-US" dirty="0"/>
              <a:t>Conditional Warnings &amp; Promises</a:t>
            </a:r>
          </a:p>
        </p:txBody>
      </p:sp>
    </p:spTree>
    <p:extLst>
      <p:ext uri="{BB962C8B-B14F-4D97-AF65-F5344CB8AC3E}">
        <p14:creationId xmlns:p14="http://schemas.microsoft.com/office/powerpoint/2010/main" val="2612360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2"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ppt_x</p:attrName>
                                        </p:attrNameLst>
                                      </p:cBhvr>
                                      <p:tavLst>
                                        <p:tav tm="0">
                                          <p:val>
                                            <p:strVal val="#ppt_x+#ppt_w/2"/>
                                          </p:val>
                                        </p:tav>
                                        <p:tav tm="100000">
                                          <p:val>
                                            <p:strVal val="#ppt_x"/>
                                          </p:val>
                                        </p:tav>
                                      </p:tavLst>
                                    </p:anim>
                                    <p:anim calcmode="lin" valueType="num">
                                      <p:cBhvr>
                                        <p:cTn id="8" dur="500" fill="hold"/>
                                        <p:tgtEl>
                                          <p:spTgt spid="3"/>
                                        </p:tgtEl>
                                        <p:attrNameLst>
                                          <p:attrName>ppt_y</p:attrName>
                                        </p:attrNameLst>
                                      </p:cBhvr>
                                      <p:tavLst>
                                        <p:tav tm="0">
                                          <p:val>
                                            <p:strVal val="#ppt_y"/>
                                          </p:val>
                                        </p:tav>
                                        <p:tav tm="100000">
                                          <p:val>
                                            <p:strVal val="#ppt_y"/>
                                          </p:val>
                                        </p:tav>
                                      </p:tavLst>
                                    </p:anim>
                                    <p:anim calcmode="lin" valueType="num">
                                      <p:cBhvr>
                                        <p:cTn id="9" dur="500" fill="hold"/>
                                        <p:tgtEl>
                                          <p:spTgt spid="3"/>
                                        </p:tgtEl>
                                        <p:attrNameLst>
                                          <p:attrName>ppt_w</p:attrName>
                                        </p:attrNameLst>
                                      </p:cBhvr>
                                      <p:tavLst>
                                        <p:tav tm="0">
                                          <p:val>
                                            <p:fltVal val="0"/>
                                          </p:val>
                                        </p:tav>
                                        <p:tav tm="100000">
                                          <p:val>
                                            <p:strVal val="#ppt_w"/>
                                          </p:val>
                                        </p:tav>
                                      </p:tavLst>
                                    </p:anim>
                                    <p:anim calcmode="lin" valueType="num">
                                      <p:cBhvr>
                                        <p:cTn id="10" dur="500" fill="hold"/>
                                        <p:tgtEl>
                                          <p:spTgt spid="3"/>
                                        </p:tgtEl>
                                        <p:attrNameLst>
                                          <p:attrName>ppt_h</p:attrName>
                                        </p:attrNameLst>
                                      </p:cBhvr>
                                      <p:tavLst>
                                        <p:tav tm="0">
                                          <p:val>
                                            <p:strVal val="#ppt_h"/>
                                          </p:val>
                                        </p:tav>
                                        <p:tav tm="100000">
                                          <p:val>
                                            <p:strVal val="#ppt_h"/>
                                          </p:val>
                                        </p:tav>
                                      </p:tavLst>
                                    </p:anim>
                                  </p:childTnLst>
                                </p:cTn>
                              </p:par>
                            </p:childTnLst>
                          </p:cTn>
                        </p:par>
                        <p:par>
                          <p:cTn id="11" fill="hold">
                            <p:stCondLst>
                              <p:cond delay="500"/>
                            </p:stCondLst>
                            <p:childTnLst>
                              <p:par>
                                <p:cTn id="12" presetID="17" presetClass="entr" presetSubtype="4" fill="hold" grpId="0" nodeType="afterEffect">
                                  <p:stCondLst>
                                    <p:cond delay="0"/>
                                  </p:stCondLst>
                                  <p:childTnLst>
                                    <p:set>
                                      <p:cBhvr>
                                        <p:cTn id="13" dur="1" fill="hold">
                                          <p:stCondLst>
                                            <p:cond delay="0"/>
                                          </p:stCondLst>
                                        </p:cTn>
                                        <p:tgtEl>
                                          <p:spTgt spid="2">
                                            <p:bg/>
                                          </p:spTgt>
                                        </p:tgtEl>
                                        <p:attrNameLst>
                                          <p:attrName>style.visibility</p:attrName>
                                        </p:attrNameLst>
                                      </p:cBhvr>
                                      <p:to>
                                        <p:strVal val="visible"/>
                                      </p:to>
                                    </p:set>
                                    <p:anim calcmode="lin" valueType="num">
                                      <p:cBhvr>
                                        <p:cTn id="14" dur="500" fill="hold"/>
                                        <p:tgtEl>
                                          <p:spTgt spid="2">
                                            <p:bg/>
                                          </p:spTgt>
                                        </p:tgtEl>
                                        <p:attrNameLst>
                                          <p:attrName>ppt_x</p:attrName>
                                        </p:attrNameLst>
                                      </p:cBhvr>
                                      <p:tavLst>
                                        <p:tav tm="0">
                                          <p:val>
                                            <p:strVal val="#ppt_x"/>
                                          </p:val>
                                        </p:tav>
                                        <p:tav tm="100000">
                                          <p:val>
                                            <p:strVal val="#ppt_x"/>
                                          </p:val>
                                        </p:tav>
                                      </p:tavLst>
                                    </p:anim>
                                    <p:anim calcmode="lin" valueType="num">
                                      <p:cBhvr>
                                        <p:cTn id="15" dur="500" fill="hold"/>
                                        <p:tgtEl>
                                          <p:spTgt spid="2">
                                            <p:bg/>
                                          </p:spTgt>
                                        </p:tgtEl>
                                        <p:attrNameLst>
                                          <p:attrName>ppt_y</p:attrName>
                                        </p:attrNameLst>
                                      </p:cBhvr>
                                      <p:tavLst>
                                        <p:tav tm="0">
                                          <p:val>
                                            <p:strVal val="#ppt_y+#ppt_h/2"/>
                                          </p:val>
                                        </p:tav>
                                        <p:tav tm="100000">
                                          <p:val>
                                            <p:strVal val="#ppt_y"/>
                                          </p:val>
                                        </p:tav>
                                      </p:tavLst>
                                    </p:anim>
                                    <p:anim calcmode="lin" valueType="num">
                                      <p:cBhvr>
                                        <p:cTn id="16" dur="500" fill="hold"/>
                                        <p:tgtEl>
                                          <p:spTgt spid="2">
                                            <p:bg/>
                                          </p:spTgt>
                                        </p:tgtEl>
                                        <p:attrNameLst>
                                          <p:attrName>ppt_w</p:attrName>
                                        </p:attrNameLst>
                                      </p:cBhvr>
                                      <p:tavLst>
                                        <p:tav tm="0">
                                          <p:val>
                                            <p:strVal val="#ppt_w"/>
                                          </p:val>
                                        </p:tav>
                                        <p:tav tm="100000">
                                          <p:val>
                                            <p:strVal val="#ppt_w"/>
                                          </p:val>
                                        </p:tav>
                                      </p:tavLst>
                                    </p:anim>
                                    <p:anim calcmode="lin" valueType="num">
                                      <p:cBhvr>
                                        <p:cTn id="17" dur="500" fill="hold"/>
                                        <p:tgtEl>
                                          <p:spTgt spid="2">
                                            <p:bg/>
                                          </p:spTgt>
                                        </p:tgtEl>
                                        <p:attrNameLst>
                                          <p:attrName>ppt_h</p:attrName>
                                        </p:attrNameLst>
                                      </p:cBhvr>
                                      <p:tavLst>
                                        <p:tav tm="0">
                                          <p:val>
                                            <p:fltVal val="0"/>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
                                            <p:txEl>
                                              <p:pRg st="0" end="0"/>
                                            </p:txEl>
                                          </p:spTgt>
                                        </p:tgtEl>
                                        <p:attrNameLst>
                                          <p:attrName>style.visibility</p:attrName>
                                        </p:attrNameLst>
                                      </p:cBhvr>
                                      <p:to>
                                        <p:strVal val="visible"/>
                                      </p:to>
                                    </p:set>
                                    <p:animEffect transition="in" filter="fade">
                                      <p:cBhvr>
                                        <p:cTn id="22" dur="500"/>
                                        <p:tgtEl>
                                          <p:spTgt spid="2">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
                                            <p:txEl>
                                              <p:pRg st="1" end="1"/>
                                            </p:txEl>
                                          </p:spTgt>
                                        </p:tgtEl>
                                        <p:attrNameLst>
                                          <p:attrName>style.visibility</p:attrName>
                                        </p:attrNameLst>
                                      </p:cBhvr>
                                      <p:to>
                                        <p:strVal val="visible"/>
                                      </p:to>
                                    </p:set>
                                    <p:animEffect transition="in" filter="fade">
                                      <p:cBhvr>
                                        <p:cTn id="27" dur="500"/>
                                        <p:tgtEl>
                                          <p:spTgt spid="2">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
                                            <p:txEl>
                                              <p:pRg st="2" end="2"/>
                                            </p:txEl>
                                          </p:spTgt>
                                        </p:tgtEl>
                                        <p:attrNameLst>
                                          <p:attrName>style.visibility</p:attrName>
                                        </p:attrNameLst>
                                      </p:cBhvr>
                                      <p:to>
                                        <p:strVal val="visible"/>
                                      </p:to>
                                    </p:set>
                                    <p:animEffect transition="in" filter="fade">
                                      <p:cBhvr>
                                        <p:cTn id="32"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P spid="3"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David’s Unanswered Persistent Prayer</a:t>
            </a:r>
          </a:p>
        </p:txBody>
      </p:sp>
      <p:sp>
        <p:nvSpPr>
          <p:cNvPr id="5" name="Content Placeholder 4">
            <a:extLst>
              <a:ext uri="{FF2B5EF4-FFF2-40B4-BE49-F238E27FC236}">
                <a16:creationId xmlns:a16="http://schemas.microsoft.com/office/drawing/2014/main" id="{AEE846B9-8E1D-4804-84B5-414ECFB655D7}"/>
              </a:ext>
            </a:extLst>
          </p:cNvPr>
          <p:cNvSpPr>
            <a:spLocks noGrp="1"/>
          </p:cNvSpPr>
          <p:nvPr>
            <p:ph idx="1"/>
          </p:nvPr>
        </p:nvSpPr>
        <p:spPr/>
        <p:txBody>
          <a:bodyPr>
            <a:normAutofit fontScale="92500" lnSpcReduction="20000"/>
          </a:bodyPr>
          <a:lstStyle/>
          <a:p>
            <a:r>
              <a:rPr lang="en-US" b="0" i="0" dirty="0">
                <a:solidFill>
                  <a:srgbClr val="000000"/>
                </a:solidFill>
                <a:effectLst/>
                <a:latin typeface="Bitter"/>
              </a:rPr>
              <a:t>Chapters 11 and 12 of 2 Samuel are almost parenthetical, then, as they depict this exceptional period in David's life. This was a time when he was not a </a:t>
            </a:r>
            <a:r>
              <a:rPr lang="en-US" b="1" i="0" dirty="0">
                <a:solidFill>
                  <a:srgbClr val="000000"/>
                </a:solidFill>
                <a:effectLst/>
                <a:latin typeface="Bitter"/>
              </a:rPr>
              <a:t>“man after God's heart.”</a:t>
            </a:r>
            <a:r>
              <a:rPr lang="en-US" b="0" i="0" dirty="0">
                <a:solidFill>
                  <a:srgbClr val="000000"/>
                </a:solidFill>
                <a:effectLst/>
                <a:latin typeface="Bitter"/>
              </a:rPr>
              <a:t> And so we find chapter 11 beginning with a description of Israel going to battle, while David stays at home (11:1). We find verses 26-31 of chapter 12 reporting how David showed up for the war, and when it was won, all Israel returned home to Jerusalem. There is a sense of closure, of finality, here, which I think the author intended us to feel. In addition, we find that our text records the death of Bathsheba's first son, followed rather quickly by the account of the birth of the second, Solomon, who was to rule on the throne of his father, David.</a:t>
            </a:r>
            <a:endParaRPr lang="en-US" dirty="0"/>
          </a:p>
        </p:txBody>
      </p:sp>
    </p:spTree>
    <p:extLst>
      <p:ext uri="{BB962C8B-B14F-4D97-AF65-F5344CB8AC3E}">
        <p14:creationId xmlns:p14="http://schemas.microsoft.com/office/powerpoint/2010/main" val="332231612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David’s Unanswered Persistent Prayer</a:t>
            </a:r>
          </a:p>
        </p:txBody>
      </p:sp>
      <p:sp>
        <p:nvSpPr>
          <p:cNvPr id="5" name="Content Placeholder 4">
            <a:extLst>
              <a:ext uri="{FF2B5EF4-FFF2-40B4-BE49-F238E27FC236}">
                <a16:creationId xmlns:a16="http://schemas.microsoft.com/office/drawing/2014/main" id="{AEE846B9-8E1D-4804-84B5-414ECFB655D7}"/>
              </a:ext>
            </a:extLst>
          </p:cNvPr>
          <p:cNvSpPr>
            <a:spLocks noGrp="1"/>
          </p:cNvSpPr>
          <p:nvPr>
            <p:ph idx="1"/>
          </p:nvPr>
        </p:nvSpPr>
        <p:spPr/>
        <p:txBody>
          <a:bodyPr/>
          <a:lstStyle/>
          <a:p>
            <a:r>
              <a:rPr lang="en-US" b="1" i="1" dirty="0">
                <a:solidFill>
                  <a:srgbClr val="000000"/>
                </a:solidFill>
                <a:effectLst/>
                <a:latin typeface="inherit"/>
              </a:rPr>
              <a:t>The tragic death of David’s son is a consequence of David's sin, but it is not the penalty David deserves for his sin.</a:t>
            </a:r>
            <a:r>
              <a:rPr lang="en-US" b="1" i="0" dirty="0">
                <a:solidFill>
                  <a:srgbClr val="000000"/>
                </a:solidFill>
                <a:effectLst/>
                <a:latin typeface="Bitter"/>
              </a:rPr>
              <a:t> </a:t>
            </a:r>
            <a:r>
              <a:rPr lang="en-US" b="0" i="0" dirty="0">
                <a:solidFill>
                  <a:srgbClr val="000000"/>
                </a:solidFill>
                <a:effectLst/>
                <a:latin typeface="Bitter"/>
              </a:rPr>
              <a:t>The penalty for adultery and murder is death, on each count. David deserves to die, on two counts: adultery and murder. But Nathan has made it very clear that David's sin has been </a:t>
            </a:r>
            <a:r>
              <a:rPr lang="en-US" b="1" i="0" dirty="0">
                <a:solidFill>
                  <a:srgbClr val="000000"/>
                </a:solidFill>
                <a:effectLst/>
                <a:latin typeface="Bitter"/>
              </a:rPr>
              <a:t>“taken away.”</a:t>
            </a:r>
            <a:r>
              <a:rPr lang="en-US" b="0" i="0" dirty="0">
                <a:solidFill>
                  <a:srgbClr val="000000"/>
                </a:solidFill>
                <a:effectLst/>
                <a:latin typeface="Bitter"/>
              </a:rPr>
              <a:t> The death of this child is a painful consequence of David's sin, but it is not punishment for his sin, per se. That punishment has been taken away, borne by the Lord Jesus Christ.</a:t>
            </a:r>
            <a:endParaRPr lang="en-US" dirty="0"/>
          </a:p>
        </p:txBody>
      </p:sp>
    </p:spTree>
    <p:extLst>
      <p:ext uri="{BB962C8B-B14F-4D97-AF65-F5344CB8AC3E}">
        <p14:creationId xmlns:p14="http://schemas.microsoft.com/office/powerpoint/2010/main" val="204301315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David’s Unanswered Persistent Prayer</a:t>
            </a:r>
          </a:p>
        </p:txBody>
      </p:sp>
      <p:sp>
        <p:nvSpPr>
          <p:cNvPr id="5" name="Content Placeholder 4">
            <a:extLst>
              <a:ext uri="{FF2B5EF4-FFF2-40B4-BE49-F238E27FC236}">
                <a16:creationId xmlns:a16="http://schemas.microsoft.com/office/drawing/2014/main" id="{AEE846B9-8E1D-4804-84B5-414ECFB655D7}"/>
              </a:ext>
            </a:extLst>
          </p:cNvPr>
          <p:cNvSpPr>
            <a:spLocks noGrp="1"/>
          </p:cNvSpPr>
          <p:nvPr>
            <p:ph idx="1"/>
          </p:nvPr>
        </p:nvSpPr>
        <p:spPr/>
        <p:txBody>
          <a:bodyPr>
            <a:normAutofit lnSpcReduction="10000"/>
          </a:bodyPr>
          <a:lstStyle/>
          <a:p>
            <a:r>
              <a:rPr lang="en-US" b="0" i="0" dirty="0">
                <a:solidFill>
                  <a:srgbClr val="000000"/>
                </a:solidFill>
                <a:effectLst/>
                <a:latin typeface="Bitter"/>
              </a:rPr>
              <a:t>God could not look the other way when David sinned, for his disobedience to God's commands was a matter of public knowledge. As his victories and triumphs were known among the Gentiles, so his sins would be widely known as well. By taking the life of this child, conceived in sin, God makes a statement to those looking on. If God does not deal with the sin of His saints, they might reason, then He will not be concerned with mine, either. Thus, they will mock God with the confidence that they can get away with their sin.</a:t>
            </a:r>
            <a:endParaRPr lang="en-US" dirty="0"/>
          </a:p>
        </p:txBody>
      </p:sp>
    </p:spTree>
    <p:extLst>
      <p:ext uri="{BB962C8B-B14F-4D97-AF65-F5344CB8AC3E}">
        <p14:creationId xmlns:p14="http://schemas.microsoft.com/office/powerpoint/2010/main" val="415268923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David’s Unanswered Persistent Prayer</a:t>
            </a:r>
          </a:p>
        </p:txBody>
      </p:sp>
      <p:sp>
        <p:nvSpPr>
          <p:cNvPr id="5" name="Content Placeholder 4">
            <a:extLst>
              <a:ext uri="{FF2B5EF4-FFF2-40B4-BE49-F238E27FC236}">
                <a16:creationId xmlns:a16="http://schemas.microsoft.com/office/drawing/2014/main" id="{AEE846B9-8E1D-4804-84B5-414ECFB655D7}"/>
              </a:ext>
            </a:extLst>
          </p:cNvPr>
          <p:cNvSpPr>
            <a:spLocks noGrp="1"/>
          </p:cNvSpPr>
          <p:nvPr>
            <p:ph idx="1"/>
          </p:nvPr>
        </p:nvSpPr>
        <p:spPr/>
        <p:txBody>
          <a:bodyPr>
            <a:normAutofit lnSpcReduction="10000"/>
          </a:bodyPr>
          <a:lstStyle/>
          <a:p>
            <a:pPr algn="l" fontAlgn="base"/>
            <a:r>
              <a:rPr lang="en-US" b="0" i="0" dirty="0">
                <a:solidFill>
                  <a:srgbClr val="000000"/>
                </a:solidFill>
                <a:effectLst/>
                <a:latin typeface="Bitter"/>
              </a:rPr>
              <a:t>David mourns as a sign of his repentance as he beseeches God to spare the life of his son.</a:t>
            </a:r>
          </a:p>
          <a:p>
            <a:pPr algn="l" fontAlgn="base"/>
            <a:r>
              <a:rPr lang="en-US" b="0" i="0" dirty="0">
                <a:solidFill>
                  <a:srgbClr val="000000"/>
                </a:solidFill>
                <a:effectLst/>
                <a:latin typeface="Bitter"/>
              </a:rPr>
              <a:t>Is it right for David to beseech God to spare the life of this child when He has already said that He is going to take the life of the child? I believe the answer is “Yes!” David knew that some prophecies were warnings of what God would do unless men repented. God sometimes foretold future judgment, which would come to pass if men did not repent. The hope for divine relenting in response to human repenting is set down in </a:t>
            </a:r>
            <a:r>
              <a:rPr lang="en-US" b="0" i="0" u="none" strike="noStrike" dirty="0">
                <a:solidFill>
                  <a:srgbClr val="024887"/>
                </a:solidFill>
                <a:effectLst/>
                <a:latin typeface="Bitter"/>
              </a:rPr>
              <a:t>Jeremiah 18:5-8</a:t>
            </a:r>
            <a:r>
              <a:rPr lang="en-US" b="0" u="none" strike="noStrike" dirty="0">
                <a:solidFill>
                  <a:srgbClr val="000000"/>
                </a:solidFill>
                <a:latin typeface="Bitter"/>
              </a:rPr>
              <a:t>.</a:t>
            </a:r>
            <a:endParaRPr lang="en-US" b="0" i="0" dirty="0">
              <a:solidFill>
                <a:srgbClr val="000000"/>
              </a:solidFill>
              <a:effectLst/>
              <a:latin typeface="Bitter"/>
            </a:endParaRPr>
          </a:p>
          <a:p>
            <a:endParaRPr lang="en-US" dirty="0"/>
          </a:p>
        </p:txBody>
      </p:sp>
    </p:spTree>
    <p:extLst>
      <p:ext uri="{BB962C8B-B14F-4D97-AF65-F5344CB8AC3E}">
        <p14:creationId xmlns:p14="http://schemas.microsoft.com/office/powerpoint/2010/main" val="280173265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David’s Unanswered Persistent Prayer</a:t>
            </a:r>
          </a:p>
        </p:txBody>
      </p:sp>
      <p:sp>
        <p:nvSpPr>
          <p:cNvPr id="5" name="Content Placeholder 4">
            <a:extLst>
              <a:ext uri="{FF2B5EF4-FFF2-40B4-BE49-F238E27FC236}">
                <a16:creationId xmlns:a16="http://schemas.microsoft.com/office/drawing/2014/main" id="{AEE846B9-8E1D-4804-84B5-414ECFB655D7}"/>
              </a:ext>
            </a:extLst>
          </p:cNvPr>
          <p:cNvSpPr>
            <a:spLocks noGrp="1"/>
          </p:cNvSpPr>
          <p:nvPr>
            <p:ph idx="1"/>
          </p:nvPr>
        </p:nvSpPr>
        <p:spPr/>
        <p:txBody>
          <a:bodyPr>
            <a:normAutofit fontScale="92500" lnSpcReduction="10000"/>
          </a:bodyPr>
          <a:lstStyle/>
          <a:p>
            <a:pPr algn="l" fontAlgn="base"/>
            <a:r>
              <a:rPr lang="en-US" b="0" i="0" dirty="0">
                <a:solidFill>
                  <a:srgbClr val="000000"/>
                </a:solidFill>
                <a:effectLst/>
                <a:latin typeface="Bitter"/>
              </a:rPr>
              <a:t>Is it possible that David felt this child might be the heir to his throne? If this were the case, then David surely had reason to hope that God would spare the child's life.</a:t>
            </a:r>
          </a:p>
          <a:p>
            <a:pPr algn="l" fontAlgn="base"/>
            <a:r>
              <a:rPr lang="en-US" b="0" i="0" dirty="0">
                <a:solidFill>
                  <a:srgbClr val="000000"/>
                </a:solidFill>
                <a:effectLst/>
                <a:latin typeface="Bitter"/>
              </a:rPr>
              <a:t>David was certainly right in his assumption that the life of this child was in God's hands, and that his best course of action was to appeal to God to spare the child's life. David believed in the sovereignty of God, and thus he rested his case with God. David's prayers are not only the expression of his repentance, but the exercise of his faith. Believing in God's sovereignty did not keep David from taking action (fasting and praying); his faith prompted him to act.</a:t>
            </a:r>
          </a:p>
          <a:p>
            <a:endParaRPr lang="en-US" dirty="0"/>
          </a:p>
        </p:txBody>
      </p:sp>
    </p:spTree>
    <p:extLst>
      <p:ext uri="{BB962C8B-B14F-4D97-AF65-F5344CB8AC3E}">
        <p14:creationId xmlns:p14="http://schemas.microsoft.com/office/powerpoint/2010/main" val="88772147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David’s Unanswered Persistent Prayer</a:t>
            </a:r>
          </a:p>
        </p:txBody>
      </p:sp>
      <p:sp>
        <p:nvSpPr>
          <p:cNvPr id="5" name="Content Placeholder 4">
            <a:extLst>
              <a:ext uri="{FF2B5EF4-FFF2-40B4-BE49-F238E27FC236}">
                <a16:creationId xmlns:a16="http://schemas.microsoft.com/office/drawing/2014/main" id="{AEE846B9-8E1D-4804-84B5-414ECFB655D7}"/>
              </a:ext>
            </a:extLst>
          </p:cNvPr>
          <p:cNvSpPr>
            <a:spLocks noGrp="1"/>
          </p:cNvSpPr>
          <p:nvPr>
            <p:ph idx="1"/>
          </p:nvPr>
        </p:nvSpPr>
        <p:spPr/>
        <p:txBody>
          <a:bodyPr>
            <a:normAutofit/>
          </a:bodyPr>
          <a:lstStyle/>
          <a:p>
            <a:r>
              <a:rPr lang="en-US" b="0" i="0" dirty="0">
                <a:solidFill>
                  <a:srgbClr val="000000"/>
                </a:solidFill>
                <a:effectLst/>
                <a:latin typeface="Bitter"/>
              </a:rPr>
              <a:t>It is what happens from this point on that perplexes David's servants. While the child was ill they had not been able to get David up from the ground, nor to eat any food. They assumed it would only get worse once he knew the child was dead. Instead, David arose from the ground, washed and anointed himself, changed his clothes, and went into the house of the Lord, where he worshipped. When he had finished worshipping God, he came home and asked for food. When they set it before him, he ate it.</a:t>
            </a:r>
            <a:endParaRPr lang="en-US" dirty="0"/>
          </a:p>
        </p:txBody>
      </p:sp>
    </p:spTree>
    <p:extLst>
      <p:ext uri="{BB962C8B-B14F-4D97-AF65-F5344CB8AC3E}">
        <p14:creationId xmlns:p14="http://schemas.microsoft.com/office/powerpoint/2010/main" val="409219841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David’s Unanswered Persistent Prayer</a:t>
            </a:r>
          </a:p>
        </p:txBody>
      </p:sp>
      <p:sp>
        <p:nvSpPr>
          <p:cNvPr id="5" name="Content Placeholder 4">
            <a:extLst>
              <a:ext uri="{FF2B5EF4-FFF2-40B4-BE49-F238E27FC236}">
                <a16:creationId xmlns:a16="http://schemas.microsoft.com/office/drawing/2014/main" id="{AEE846B9-8E1D-4804-84B5-414ECFB655D7}"/>
              </a:ext>
            </a:extLst>
          </p:cNvPr>
          <p:cNvSpPr>
            <a:spLocks noGrp="1"/>
          </p:cNvSpPr>
          <p:nvPr>
            <p:ph idx="1"/>
          </p:nvPr>
        </p:nvSpPr>
        <p:spPr/>
        <p:txBody>
          <a:bodyPr>
            <a:normAutofit/>
          </a:bodyPr>
          <a:lstStyle/>
          <a:p>
            <a:r>
              <a:rPr lang="en-US" b="1" i="1" dirty="0">
                <a:solidFill>
                  <a:srgbClr val="000000"/>
                </a:solidFill>
                <a:effectLst/>
                <a:latin typeface="inherit"/>
              </a:rPr>
              <a:t>The death of this child came as no surprise to David because it had already been foretold by Nathan.</a:t>
            </a:r>
            <a:r>
              <a:rPr lang="en-US" b="1" i="0" dirty="0">
                <a:solidFill>
                  <a:srgbClr val="000000"/>
                </a:solidFill>
                <a:effectLst/>
                <a:latin typeface="Bitter"/>
              </a:rPr>
              <a:t> </a:t>
            </a:r>
            <a:r>
              <a:rPr lang="en-US" b="0" i="0" dirty="0">
                <a:solidFill>
                  <a:srgbClr val="000000"/>
                </a:solidFill>
                <a:effectLst/>
                <a:latin typeface="Bitter"/>
              </a:rPr>
              <a:t>Through Nathan God had informed David that this son, the fruit of David's sinful union with Bathsheba, </a:t>
            </a:r>
            <a:r>
              <a:rPr lang="en-US" b="1" i="0" dirty="0">
                <a:solidFill>
                  <a:srgbClr val="000000"/>
                </a:solidFill>
                <a:effectLst/>
                <a:latin typeface="Bitter"/>
              </a:rPr>
              <a:t>“Uriah’s widow,” </a:t>
            </a:r>
            <a:r>
              <a:rPr lang="en-US" b="0" i="0" dirty="0">
                <a:solidFill>
                  <a:srgbClr val="000000"/>
                </a:solidFill>
                <a:effectLst/>
                <a:latin typeface="Bitter"/>
              </a:rPr>
              <a:t>would </a:t>
            </a:r>
            <a:r>
              <a:rPr lang="en-US" b="0" i="1" dirty="0">
                <a:solidFill>
                  <a:srgbClr val="000000"/>
                </a:solidFill>
                <a:effectLst/>
                <a:latin typeface="Bitter"/>
              </a:rPr>
              <a:t>surely die</a:t>
            </a:r>
            <a:r>
              <a:rPr lang="en-US" b="0" i="0" dirty="0">
                <a:solidFill>
                  <a:srgbClr val="000000"/>
                </a:solidFill>
                <a:effectLst/>
                <a:latin typeface="Bitter"/>
              </a:rPr>
              <a:t>. The death of this child was the revealed will of God. For David to mourn excessively would have been to express his regret over God's will. David's actions indicated that he had accepted the death of this child as God's will.</a:t>
            </a:r>
            <a:endParaRPr lang="en-US" dirty="0"/>
          </a:p>
        </p:txBody>
      </p:sp>
    </p:spTree>
    <p:extLst>
      <p:ext uri="{BB962C8B-B14F-4D97-AF65-F5344CB8AC3E}">
        <p14:creationId xmlns:p14="http://schemas.microsoft.com/office/powerpoint/2010/main" val="665170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David’s Unanswered Persistent Prayer</a:t>
            </a:r>
          </a:p>
        </p:txBody>
      </p:sp>
      <p:sp>
        <p:nvSpPr>
          <p:cNvPr id="5" name="Content Placeholder 4">
            <a:extLst>
              <a:ext uri="{FF2B5EF4-FFF2-40B4-BE49-F238E27FC236}">
                <a16:creationId xmlns:a16="http://schemas.microsoft.com/office/drawing/2014/main" id="{AEE846B9-8E1D-4804-84B5-414ECFB655D7}"/>
              </a:ext>
            </a:extLst>
          </p:cNvPr>
          <p:cNvSpPr>
            <a:spLocks noGrp="1"/>
          </p:cNvSpPr>
          <p:nvPr>
            <p:ph idx="1"/>
          </p:nvPr>
        </p:nvSpPr>
        <p:spPr/>
        <p:txBody>
          <a:bodyPr>
            <a:normAutofit fontScale="85000" lnSpcReduction="10000"/>
          </a:bodyPr>
          <a:lstStyle/>
          <a:p>
            <a:r>
              <a:rPr lang="en-US" b="1" i="1" dirty="0">
                <a:solidFill>
                  <a:srgbClr val="000000"/>
                </a:solidFill>
                <a:effectLst/>
                <a:latin typeface="inherit"/>
              </a:rPr>
              <a:t>Nathan had already explained the reason for death of this child to David.</a:t>
            </a:r>
            <a:r>
              <a:rPr lang="en-US" b="0" i="0" dirty="0">
                <a:solidFill>
                  <a:srgbClr val="000000"/>
                </a:solidFill>
                <a:effectLst/>
                <a:latin typeface="Bitter"/>
              </a:rPr>
              <a:t> The purpose for the death of this child was not to punish David. The appropriate punishment for David's sins under the law would have been the death penalty. Nathan has not given David news of a reduced sentence, but of complete forgiveness, because the guilt and punishment for his sins had been </a:t>
            </a:r>
            <a:r>
              <a:rPr lang="en-US" b="1" i="0" dirty="0">
                <a:solidFill>
                  <a:srgbClr val="000000"/>
                </a:solidFill>
                <a:effectLst/>
                <a:latin typeface="Bitter"/>
              </a:rPr>
              <a:t>“taken away”</a:t>
            </a:r>
            <a:r>
              <a:rPr lang="en-US" b="0" i="0" dirty="0">
                <a:solidFill>
                  <a:srgbClr val="000000"/>
                </a:solidFill>
                <a:effectLst/>
                <a:latin typeface="Bitter"/>
              </a:rPr>
              <a:t> (12:13). The purpose for this child's death was instructive. It was meant to silence any blasphemy on the part of the </a:t>
            </a:r>
            <a:r>
              <a:rPr lang="en-US" b="1" i="0" dirty="0">
                <a:solidFill>
                  <a:srgbClr val="000000"/>
                </a:solidFill>
                <a:effectLst/>
                <a:latin typeface="Bitter"/>
              </a:rPr>
              <a:t>“enemies of God.”</a:t>
            </a:r>
            <a:r>
              <a:rPr lang="en-US" b="0" i="0" dirty="0">
                <a:solidFill>
                  <a:srgbClr val="000000"/>
                </a:solidFill>
                <a:effectLst/>
                <a:latin typeface="Bitter"/>
              </a:rPr>
              <a:t> Lest any might wrongly conclude that Israel's God was oblivious to David's sin in the breaking of God's law, God made it apparent that He would not wink at sin, even the sin of a man after His own heart. The death of David's son was an object lesson to the enemies of God.</a:t>
            </a:r>
            <a:endParaRPr lang="en-US" dirty="0"/>
          </a:p>
        </p:txBody>
      </p:sp>
    </p:spTree>
    <p:extLst>
      <p:ext uri="{BB962C8B-B14F-4D97-AF65-F5344CB8AC3E}">
        <p14:creationId xmlns:p14="http://schemas.microsoft.com/office/powerpoint/2010/main" val="117409537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David’s Unanswered Persistent Prayer</a:t>
            </a:r>
          </a:p>
        </p:txBody>
      </p:sp>
      <p:sp>
        <p:nvSpPr>
          <p:cNvPr id="5" name="Content Placeholder 4">
            <a:extLst>
              <a:ext uri="{FF2B5EF4-FFF2-40B4-BE49-F238E27FC236}">
                <a16:creationId xmlns:a16="http://schemas.microsoft.com/office/drawing/2014/main" id="{AEE846B9-8E1D-4804-84B5-414ECFB655D7}"/>
              </a:ext>
            </a:extLst>
          </p:cNvPr>
          <p:cNvSpPr>
            <a:spLocks noGrp="1"/>
          </p:cNvSpPr>
          <p:nvPr>
            <p:ph idx="1"/>
          </p:nvPr>
        </p:nvSpPr>
        <p:spPr/>
        <p:txBody>
          <a:bodyPr>
            <a:normAutofit fontScale="70000" lnSpcReduction="20000"/>
          </a:bodyPr>
          <a:lstStyle/>
          <a:p>
            <a:pPr algn="l" fontAlgn="base"/>
            <a:r>
              <a:rPr lang="en-US" sz="3400" b="1" i="1" dirty="0">
                <a:solidFill>
                  <a:srgbClr val="000000"/>
                </a:solidFill>
                <a:effectLst/>
                <a:latin typeface="inherit"/>
              </a:rPr>
              <a:t>David's mourning during the child's sickness was an act of repentance, not the mourning of the loss of a loved one:</a:t>
            </a:r>
            <a:endParaRPr lang="en-US" sz="3400" b="0" i="0" dirty="0">
              <a:solidFill>
                <a:srgbClr val="000000"/>
              </a:solidFill>
              <a:effectLst/>
              <a:latin typeface="Bitter"/>
            </a:endParaRPr>
          </a:p>
          <a:p>
            <a:pPr algn="l" fontAlgn="base"/>
            <a:r>
              <a:rPr lang="en-US" sz="3400" b="0" i="0" dirty="0">
                <a:solidFill>
                  <a:srgbClr val="000000"/>
                </a:solidFill>
                <a:effectLst/>
                <a:latin typeface="Bitter"/>
              </a:rPr>
              <a:t>22 He said, “While the child was </a:t>
            </a:r>
            <a:r>
              <a:rPr lang="en-US" sz="3400" b="0" i="1" dirty="0">
                <a:solidFill>
                  <a:srgbClr val="000000"/>
                </a:solidFill>
                <a:effectLst/>
                <a:latin typeface="inherit"/>
              </a:rPr>
              <a:t>still </a:t>
            </a:r>
            <a:r>
              <a:rPr lang="en-US" sz="3400" b="0" i="0" dirty="0">
                <a:solidFill>
                  <a:srgbClr val="000000"/>
                </a:solidFill>
                <a:effectLst/>
                <a:latin typeface="Bitter"/>
              </a:rPr>
              <a:t>alive, I fasted and wept; for I said, 'Who knows, the LORD may be gracious to me, that the child may live.' 23 “But now he has died; why should I fast? Can I bring him back again? I will go to him, but he will not return to me.”</a:t>
            </a:r>
          </a:p>
          <a:p>
            <a:pPr algn="l" fontAlgn="base"/>
            <a:r>
              <a:rPr lang="en-US" sz="3400" b="1" i="1" dirty="0">
                <a:solidFill>
                  <a:srgbClr val="000000"/>
                </a:solidFill>
                <a:effectLst/>
                <a:latin typeface="inherit"/>
              </a:rPr>
              <a:t>The death of this child was accepted as God's final answer to David's petitions for the child's life.</a:t>
            </a:r>
            <a:r>
              <a:rPr lang="en-US" sz="3400" b="0" i="0" dirty="0">
                <a:solidFill>
                  <a:srgbClr val="000000"/>
                </a:solidFill>
                <a:effectLst/>
                <a:latin typeface="Bitter"/>
              </a:rPr>
              <a:t> This is the substance of David's answer to the question posed by his servants. While the child was alive, David fasted, wept, and prayed. But now the child is dead. David has done all that he could. God has given David a clear and final answer: “No.” David sees death as the time to cease those activities which were only appropriate in life. Someone has said, “Where there's life, there's hope.” As far as David's hope for the healing of this child is concerned, God has indicated to David that he should cease his efforts to persuade God to relent concerning this child's death.</a:t>
            </a:r>
          </a:p>
          <a:p>
            <a:endParaRPr lang="en-US" dirty="0"/>
          </a:p>
        </p:txBody>
      </p:sp>
    </p:spTree>
    <p:extLst>
      <p:ext uri="{BB962C8B-B14F-4D97-AF65-F5344CB8AC3E}">
        <p14:creationId xmlns:p14="http://schemas.microsoft.com/office/powerpoint/2010/main" val="35047390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5C000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E72FD5-E808-479D-938B-5B292035930F}"/>
              </a:ext>
            </a:extLst>
          </p:cNvPr>
          <p:cNvSpPr>
            <a:spLocks noGrp="1"/>
          </p:cNvSpPr>
          <p:nvPr>
            <p:ph type="title"/>
          </p:nvPr>
        </p:nvSpPr>
        <p:spPr>
          <a:xfrm>
            <a:off x="75500" y="0"/>
            <a:ext cx="12116499" cy="545284"/>
          </a:xfrm>
        </p:spPr>
        <p:txBody>
          <a:bodyPr>
            <a:noAutofit/>
          </a:bodyPr>
          <a:lstStyle/>
          <a:p>
            <a:r>
              <a:rPr lang="en-US" sz="3200" dirty="0">
                <a:solidFill>
                  <a:schemeClr val="accent2">
                    <a:lumMod val="20000"/>
                    <a:lumOff val="80000"/>
                  </a:schemeClr>
                </a:solidFill>
                <a:latin typeface="Ravie" panose="04040805050809020602" pitchFamily="82" charset="0"/>
              </a:rPr>
              <a:t> Divine Providence &amp; Prayer Discipline </a:t>
            </a:r>
          </a:p>
        </p:txBody>
      </p:sp>
      <p:sp>
        <p:nvSpPr>
          <p:cNvPr id="3" name="Content Placeholder 2">
            <a:extLst>
              <a:ext uri="{FF2B5EF4-FFF2-40B4-BE49-F238E27FC236}">
                <a16:creationId xmlns:a16="http://schemas.microsoft.com/office/drawing/2014/main" id="{8737C609-640A-4C11-8AC6-B0E596AF1D64}"/>
              </a:ext>
            </a:extLst>
          </p:cNvPr>
          <p:cNvSpPr>
            <a:spLocks noGrp="1"/>
          </p:cNvSpPr>
          <p:nvPr>
            <p:ph idx="1"/>
          </p:nvPr>
        </p:nvSpPr>
        <p:spPr>
          <a:xfrm>
            <a:off x="673768" y="1107347"/>
            <a:ext cx="11367436" cy="5670957"/>
          </a:xfrm>
        </p:spPr>
        <p:txBody>
          <a:bodyPr>
            <a:normAutofit lnSpcReduction="10000"/>
          </a:bodyPr>
          <a:lstStyle/>
          <a:p>
            <a:r>
              <a:rPr lang="en-US" sz="4000" dirty="0">
                <a:solidFill>
                  <a:schemeClr val="accent1">
                    <a:lumMod val="20000"/>
                    <a:lumOff val="80000"/>
                  </a:schemeClr>
                </a:solidFill>
                <a:latin typeface="Castellar" panose="020A0402060406010301" pitchFamily="18" charset="0"/>
              </a:rPr>
              <a:t>THE THEODICY TRIANGLE</a:t>
            </a:r>
          </a:p>
          <a:p>
            <a:r>
              <a:rPr lang="en-US" sz="4000" dirty="0">
                <a:solidFill>
                  <a:schemeClr val="accent1">
                    <a:lumMod val="20000"/>
                    <a:lumOff val="80000"/>
                  </a:schemeClr>
                </a:solidFill>
                <a:latin typeface="Castellar" panose="020A0402060406010301" pitchFamily="18" charset="0"/>
              </a:rPr>
              <a:t>TWO CLASSICAL APPROACHES</a:t>
            </a:r>
          </a:p>
          <a:p>
            <a:r>
              <a:rPr lang="en-US" sz="4000" dirty="0">
                <a:solidFill>
                  <a:schemeClr val="accent1">
                    <a:lumMod val="20000"/>
                    <a:lumOff val="80000"/>
                  </a:schemeClr>
                </a:solidFill>
                <a:latin typeface="Castellar" panose="020A0402060406010301" pitchFamily="18" charset="0"/>
              </a:rPr>
              <a:t>FOUR CONTEMPORARY MODELS</a:t>
            </a:r>
          </a:p>
          <a:p>
            <a:r>
              <a:rPr lang="en-US" sz="4000" dirty="0">
                <a:solidFill>
                  <a:schemeClr val="accent1">
                    <a:lumMod val="20000"/>
                    <a:lumOff val="80000"/>
                  </a:schemeClr>
                </a:solidFill>
                <a:latin typeface="Castellar" panose="020A0402060406010301" pitchFamily="18" charset="0"/>
              </a:rPr>
              <a:t>CONTRADICTIVE IMPOSSIBILITIES</a:t>
            </a:r>
          </a:p>
          <a:p>
            <a:r>
              <a:rPr lang="en-US" sz="4000" dirty="0">
                <a:solidFill>
                  <a:schemeClr val="accent1">
                    <a:lumMod val="20000"/>
                    <a:lumOff val="80000"/>
                  </a:schemeClr>
                </a:solidFill>
                <a:latin typeface="Castellar" panose="020A0402060406010301" pitchFamily="18" charset="0"/>
              </a:rPr>
              <a:t>CREATIVE &amp; REDEMPTIVE PURPOSES</a:t>
            </a:r>
          </a:p>
          <a:p>
            <a:r>
              <a:rPr lang="en-US" sz="4000" dirty="0">
                <a:solidFill>
                  <a:schemeClr val="accent1">
                    <a:lumMod val="20000"/>
                    <a:lumOff val="80000"/>
                  </a:schemeClr>
                </a:solidFill>
                <a:latin typeface="Castellar" panose="020A0402060406010301" pitchFamily="18" charset="0"/>
              </a:rPr>
              <a:t>Bible stories with moral lesson   </a:t>
            </a:r>
          </a:p>
          <a:p>
            <a:r>
              <a:rPr lang="en-US" sz="4000" dirty="0">
                <a:solidFill>
                  <a:schemeClr val="accent1">
                    <a:lumMod val="20000"/>
                    <a:lumOff val="80000"/>
                  </a:schemeClr>
                </a:solidFill>
                <a:latin typeface="Castellar" panose="020A0402060406010301" pitchFamily="18" charset="0"/>
              </a:rPr>
              <a:t>PROVIDENTIAL </a:t>
            </a:r>
            <a:r>
              <a:rPr lang="en-US" sz="4000" dirty="0" err="1">
                <a:solidFill>
                  <a:schemeClr val="accent1">
                    <a:lumMod val="20000"/>
                    <a:lumOff val="80000"/>
                  </a:schemeClr>
                </a:solidFill>
                <a:latin typeface="Castellar" panose="020A0402060406010301" pitchFamily="18" charset="0"/>
              </a:rPr>
              <a:t>PRESENcE</a:t>
            </a:r>
            <a:r>
              <a:rPr lang="en-US" sz="4000" dirty="0">
                <a:solidFill>
                  <a:schemeClr val="accent1">
                    <a:lumMod val="20000"/>
                    <a:lumOff val="80000"/>
                  </a:schemeClr>
                </a:solidFill>
                <a:latin typeface="Castellar" panose="020A0402060406010301" pitchFamily="18" charset="0"/>
              </a:rPr>
              <a:t> IN PRAYER </a:t>
            </a:r>
            <a:endParaRPr lang="en-US" sz="3200" dirty="0">
              <a:solidFill>
                <a:schemeClr val="accent1">
                  <a:lumMod val="20000"/>
                  <a:lumOff val="80000"/>
                </a:schemeClr>
              </a:solidFill>
              <a:latin typeface="Castellar" panose="020A0402060406010301" pitchFamily="18" charset="0"/>
            </a:endParaRPr>
          </a:p>
          <a:p>
            <a:endParaRPr lang="en-US" sz="3200" dirty="0">
              <a:solidFill>
                <a:schemeClr val="accent1">
                  <a:lumMod val="20000"/>
                  <a:lumOff val="80000"/>
                </a:schemeClr>
              </a:solidFill>
              <a:latin typeface="Castellar" panose="020A0402060406010301" pitchFamily="18" charset="0"/>
            </a:endParaRPr>
          </a:p>
        </p:txBody>
      </p:sp>
    </p:spTree>
    <p:extLst>
      <p:ext uri="{BB962C8B-B14F-4D97-AF65-F5344CB8AC3E}">
        <p14:creationId xmlns:p14="http://schemas.microsoft.com/office/powerpoint/2010/main" val="1448764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2000" fill="hold"/>
                                        <p:tgtEl>
                                          <p:spTgt spid="3">
                                            <p:txEl>
                                              <p:pRg st="0" end="0"/>
                                            </p:txEl>
                                          </p:spTgt>
                                        </p:tgtEl>
                                        <p:attrNameLst>
                                          <p:attrName>r</p:attrName>
                                        </p:attrNameLst>
                                      </p:cBhvr>
                                    </p:animRot>
                                  </p:childTnLst>
                                </p:cTn>
                              </p:par>
                              <p:par>
                                <p:cTn id="7" presetID="8" presetClass="emph" presetSubtype="0" fill="hold" nodeType="withEffect">
                                  <p:stCondLst>
                                    <p:cond delay="0"/>
                                  </p:stCondLst>
                                  <p:childTnLst>
                                    <p:animRot by="21600000">
                                      <p:cBhvr>
                                        <p:cTn id="8" dur="2000" fill="hold"/>
                                        <p:tgtEl>
                                          <p:spTgt spid="3">
                                            <p:txEl>
                                              <p:pRg st="1" end="1"/>
                                            </p:txEl>
                                          </p:spTgt>
                                        </p:tgtEl>
                                        <p:attrNameLst>
                                          <p:attrName>r</p:attrName>
                                        </p:attrNameLst>
                                      </p:cBhvr>
                                    </p:animRot>
                                  </p:childTnLst>
                                </p:cTn>
                              </p:par>
                              <p:par>
                                <p:cTn id="9" presetID="8" presetClass="emph" presetSubtype="0" fill="hold" nodeType="withEffect">
                                  <p:stCondLst>
                                    <p:cond delay="0"/>
                                  </p:stCondLst>
                                  <p:childTnLst>
                                    <p:animRot by="21600000">
                                      <p:cBhvr>
                                        <p:cTn id="10" dur="2000" fill="hold"/>
                                        <p:tgtEl>
                                          <p:spTgt spid="3">
                                            <p:txEl>
                                              <p:pRg st="2" end="2"/>
                                            </p:txEl>
                                          </p:spTgt>
                                        </p:tgtEl>
                                        <p:attrNameLst>
                                          <p:attrName>r</p:attrName>
                                        </p:attrNameLst>
                                      </p:cBhvr>
                                    </p:animRot>
                                  </p:childTnLst>
                                </p:cTn>
                              </p:par>
                              <p:par>
                                <p:cTn id="11" presetID="8" presetClass="emph" presetSubtype="0" fill="hold" nodeType="withEffect">
                                  <p:stCondLst>
                                    <p:cond delay="0"/>
                                  </p:stCondLst>
                                  <p:childTnLst>
                                    <p:animRot by="21600000">
                                      <p:cBhvr>
                                        <p:cTn id="12" dur="2000" fill="hold"/>
                                        <p:tgtEl>
                                          <p:spTgt spid="3">
                                            <p:txEl>
                                              <p:pRg st="3" end="3"/>
                                            </p:txEl>
                                          </p:spTgt>
                                        </p:tgtEl>
                                        <p:attrNameLst>
                                          <p:attrName>r</p:attrName>
                                        </p:attrNameLst>
                                      </p:cBhvr>
                                    </p:animRot>
                                  </p:childTnLst>
                                </p:cTn>
                              </p:par>
                              <p:par>
                                <p:cTn id="13" presetID="8" presetClass="emph" presetSubtype="0" fill="hold" nodeType="withEffect">
                                  <p:stCondLst>
                                    <p:cond delay="0"/>
                                  </p:stCondLst>
                                  <p:childTnLst>
                                    <p:animRot by="21600000">
                                      <p:cBhvr>
                                        <p:cTn id="14" dur="2000" fill="hold"/>
                                        <p:tgtEl>
                                          <p:spTgt spid="3">
                                            <p:txEl>
                                              <p:pRg st="4" end="4"/>
                                            </p:txEl>
                                          </p:spTgt>
                                        </p:tgtEl>
                                        <p:attrNameLst>
                                          <p:attrName>r</p:attrName>
                                        </p:attrNameLst>
                                      </p:cBhvr>
                                    </p:animRot>
                                  </p:childTnLst>
                                </p:cTn>
                              </p:par>
                              <p:par>
                                <p:cTn id="15" presetID="8" presetClass="emph" presetSubtype="0" fill="hold" nodeType="withEffect">
                                  <p:stCondLst>
                                    <p:cond delay="0"/>
                                  </p:stCondLst>
                                  <p:childTnLst>
                                    <p:animRot by="21600000">
                                      <p:cBhvr>
                                        <p:cTn id="16" dur="2000" fill="hold"/>
                                        <p:tgtEl>
                                          <p:spTgt spid="3">
                                            <p:txEl>
                                              <p:pRg st="5" end="5"/>
                                            </p:txEl>
                                          </p:spTgt>
                                        </p:tgtEl>
                                        <p:attrNameLst>
                                          <p:attrName>r</p:attrName>
                                        </p:attrNameLst>
                                      </p:cBhvr>
                                    </p:animRot>
                                  </p:childTnLst>
                                </p:cTn>
                              </p:par>
                              <p:par>
                                <p:cTn id="17" presetID="8" presetClass="emph" presetSubtype="0" fill="hold" nodeType="withEffect">
                                  <p:stCondLst>
                                    <p:cond delay="0"/>
                                  </p:stCondLst>
                                  <p:childTnLst>
                                    <p:animRot by="21600000">
                                      <p:cBhvr>
                                        <p:cTn id="18" dur="2000" fill="hold"/>
                                        <p:tgtEl>
                                          <p:spTgt spid="3">
                                            <p:txEl>
                                              <p:pRg st="6" end="6"/>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bg>
      <p:bgPr>
        <a:solidFill>
          <a:srgbClr val="A0305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33DBE-24EE-47F3-818E-772F5DFC4CE6}"/>
              </a:ext>
            </a:extLst>
          </p:cNvPr>
          <p:cNvSpPr>
            <a:spLocks noGrp="1"/>
          </p:cNvSpPr>
          <p:nvPr>
            <p:ph type="title"/>
          </p:nvPr>
        </p:nvSpPr>
        <p:spPr>
          <a:xfrm>
            <a:off x="242595" y="242596"/>
            <a:ext cx="11719249" cy="248292"/>
          </a:xfrm>
          <a:solidFill>
            <a:schemeClr val="accent2">
              <a:lumMod val="20000"/>
              <a:lumOff val="80000"/>
            </a:schemeClr>
          </a:solidFill>
        </p:spPr>
        <p:txBody>
          <a:bodyPr>
            <a:normAutofit fontScale="90000"/>
          </a:bodyPr>
          <a:lstStyle/>
          <a:p>
            <a:endParaRPr lang="en-US" dirty="0"/>
          </a:p>
        </p:txBody>
      </p:sp>
      <p:pic>
        <p:nvPicPr>
          <p:cNvPr id="5" name="Content Placeholder 4">
            <a:extLst>
              <a:ext uri="{FF2B5EF4-FFF2-40B4-BE49-F238E27FC236}">
                <a16:creationId xmlns:a16="http://schemas.microsoft.com/office/drawing/2014/main" id="{2B07D6A3-51BA-40A8-8FC8-C234656B40FC}"/>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42888" y="242596"/>
            <a:ext cx="11718925" cy="6372808"/>
          </a:xfrm>
          <a:solidFill>
            <a:schemeClr val="accent2">
              <a:lumMod val="20000"/>
              <a:lumOff val="80000"/>
            </a:schemeClr>
          </a:solidFill>
          <a:ln>
            <a:noFill/>
          </a:ln>
        </p:spPr>
      </p:pic>
    </p:spTree>
    <p:extLst>
      <p:ext uri="{BB962C8B-B14F-4D97-AF65-F5344CB8AC3E}">
        <p14:creationId xmlns:p14="http://schemas.microsoft.com/office/powerpoint/2010/main" val="3765401102"/>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4106D2E-79B0-42FB-AEC0-2AD5918715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3886" y="433138"/>
            <a:ext cx="11338560" cy="6025414"/>
          </a:xfrm>
          <a:prstGeom prst="rect">
            <a:avLst/>
          </a:prstGeom>
        </p:spPr>
      </p:pic>
    </p:spTree>
    <p:extLst>
      <p:ext uri="{BB962C8B-B14F-4D97-AF65-F5344CB8AC3E}">
        <p14:creationId xmlns:p14="http://schemas.microsoft.com/office/powerpoint/2010/main" val="3956390197"/>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62500" lnSpcReduction="20000"/>
          </a:bodyPr>
          <a:lstStyle/>
          <a:p>
            <a:r>
              <a:rPr lang="en-US" sz="4500" cap="all" dirty="0">
                <a:solidFill>
                  <a:srgbClr val="00B0F0"/>
                </a:solidFill>
                <a:effectLst>
                  <a:outerShdw blurRad="38100" dist="38100" dir="2700000" algn="tl">
                    <a:srgbClr val="000000">
                      <a:alpha val="43137"/>
                    </a:srgbClr>
                  </a:outerShdw>
                </a:effectLst>
              </a:rPr>
              <a:t>PERSISTENCE</a:t>
            </a:r>
            <a:endParaRPr lang="en-US" sz="4500" dirty="0">
              <a:solidFill>
                <a:srgbClr val="00B0F0"/>
              </a:solidFill>
              <a:effectLst>
                <a:outerShdw blurRad="38100" dist="38100" dir="2700000" algn="tl">
                  <a:srgbClr val="000000">
                    <a:alpha val="43137"/>
                  </a:srgbClr>
                </a:outerShdw>
              </a:effectLst>
            </a:endParaRPr>
          </a:p>
          <a:p>
            <a:r>
              <a:rPr lang="en-US" dirty="0">
                <a:effectLst>
                  <a:outerShdw blurRad="38100" dist="38100" dir="2700000" algn="tl">
                    <a:srgbClr val="000000">
                      <a:alpha val="43137"/>
                    </a:srgbClr>
                  </a:outerShdw>
                </a:effectLst>
              </a:rPr>
              <a:t>The persistence of the petition is another factor that the Bible indicates has a bearing on the efficacy of prayer. In Luke 18:1, the gospel writer stated: “Then He [Jesus—KB] spoke a parable to them, that men always ought to pray and not lose heart” (emp. added). The parable Jesus told in this context was about a widow who made a request to an unjust judge. Her request was noble and right, but the unjust judge did not feel obligated to comply with her appeal. Due to her persistence, however, and her “continual coming” to the judge, he finally granted her petition. Jesus then commented that if an unjust judge can be swayed by persistence, how much more effective is the persistent prayer of a virtuous person when addressed to the righteous Judge of all the Earth.</a:t>
            </a:r>
          </a:p>
          <a:p>
            <a:r>
              <a:rPr lang="en-US" dirty="0">
                <a:effectLst>
                  <a:outerShdw blurRad="38100" dist="38100" dir="2700000" algn="tl">
                    <a:srgbClr val="000000">
                      <a:alpha val="43137"/>
                    </a:srgbClr>
                  </a:outerShdw>
                </a:effectLst>
              </a:rPr>
              <a:t>Additionally, Jesus told of a man who visited his neighbor at midnight requesting bread to feed a guest. Initially, the neighbor refused the request, but eventually he complied. Jesus stated: “I say to you, though he will not rise and give to him because he is his friend, yet because of his persistence he will rise and give him as many as he needs” (emp. added). Jesus then coupled this parable with the instructions to be persistent in requests to God (vss. 9-13). In fact, throughout the Scriptures, persistence plays a prominent role in effective prayer (see Philippians 1:4; 1 Thessalonians 5:17; Ephesians 6:18; Luke 2:37).</a:t>
            </a:r>
          </a:p>
          <a:p>
            <a:pPr marL="461963" indent="-461963"/>
            <a:endParaRPr lang="en-US" sz="3600" i="1" dirty="0">
              <a:solidFill>
                <a:srgbClr val="FF9900"/>
              </a:solidFill>
              <a:effectLst>
                <a:outerShdw blurRad="50800" dist="38100" dir="2700000" algn="tl" rotWithShape="0">
                  <a:prstClr val="black"/>
                </a:outerShdw>
              </a:effectLst>
            </a:endParaRPr>
          </a:p>
        </p:txBody>
      </p:sp>
      <p:sp>
        <p:nvSpPr>
          <p:cNvPr id="3" name="Title 2"/>
          <p:cNvSpPr>
            <a:spLocks noGrp="1"/>
          </p:cNvSpPr>
          <p:nvPr>
            <p:ph type="title"/>
          </p:nvPr>
        </p:nvSpPr>
        <p:spPr/>
        <p:txBody>
          <a:bodyPr/>
          <a:lstStyle/>
          <a:p>
            <a:r>
              <a:rPr lang="en-US" dirty="0"/>
              <a:t>Conditional Warnings &amp; Promises</a:t>
            </a:r>
          </a:p>
        </p:txBody>
      </p:sp>
    </p:spTree>
    <p:extLst>
      <p:ext uri="{BB962C8B-B14F-4D97-AF65-F5344CB8AC3E}">
        <p14:creationId xmlns:p14="http://schemas.microsoft.com/office/powerpoint/2010/main" val="4102639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2"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ppt_x</p:attrName>
                                        </p:attrNameLst>
                                      </p:cBhvr>
                                      <p:tavLst>
                                        <p:tav tm="0">
                                          <p:val>
                                            <p:strVal val="#ppt_x+#ppt_w/2"/>
                                          </p:val>
                                        </p:tav>
                                        <p:tav tm="100000">
                                          <p:val>
                                            <p:strVal val="#ppt_x"/>
                                          </p:val>
                                        </p:tav>
                                      </p:tavLst>
                                    </p:anim>
                                    <p:anim calcmode="lin" valueType="num">
                                      <p:cBhvr>
                                        <p:cTn id="8" dur="500" fill="hold"/>
                                        <p:tgtEl>
                                          <p:spTgt spid="3"/>
                                        </p:tgtEl>
                                        <p:attrNameLst>
                                          <p:attrName>ppt_y</p:attrName>
                                        </p:attrNameLst>
                                      </p:cBhvr>
                                      <p:tavLst>
                                        <p:tav tm="0">
                                          <p:val>
                                            <p:strVal val="#ppt_y"/>
                                          </p:val>
                                        </p:tav>
                                        <p:tav tm="100000">
                                          <p:val>
                                            <p:strVal val="#ppt_y"/>
                                          </p:val>
                                        </p:tav>
                                      </p:tavLst>
                                    </p:anim>
                                    <p:anim calcmode="lin" valueType="num">
                                      <p:cBhvr>
                                        <p:cTn id="9" dur="500" fill="hold"/>
                                        <p:tgtEl>
                                          <p:spTgt spid="3"/>
                                        </p:tgtEl>
                                        <p:attrNameLst>
                                          <p:attrName>ppt_w</p:attrName>
                                        </p:attrNameLst>
                                      </p:cBhvr>
                                      <p:tavLst>
                                        <p:tav tm="0">
                                          <p:val>
                                            <p:fltVal val="0"/>
                                          </p:val>
                                        </p:tav>
                                        <p:tav tm="100000">
                                          <p:val>
                                            <p:strVal val="#ppt_w"/>
                                          </p:val>
                                        </p:tav>
                                      </p:tavLst>
                                    </p:anim>
                                    <p:anim calcmode="lin" valueType="num">
                                      <p:cBhvr>
                                        <p:cTn id="10" dur="500" fill="hold"/>
                                        <p:tgtEl>
                                          <p:spTgt spid="3"/>
                                        </p:tgtEl>
                                        <p:attrNameLst>
                                          <p:attrName>ppt_h</p:attrName>
                                        </p:attrNameLst>
                                      </p:cBhvr>
                                      <p:tavLst>
                                        <p:tav tm="0">
                                          <p:val>
                                            <p:strVal val="#ppt_h"/>
                                          </p:val>
                                        </p:tav>
                                        <p:tav tm="100000">
                                          <p:val>
                                            <p:strVal val="#ppt_h"/>
                                          </p:val>
                                        </p:tav>
                                      </p:tavLst>
                                    </p:anim>
                                  </p:childTnLst>
                                </p:cTn>
                              </p:par>
                            </p:childTnLst>
                          </p:cTn>
                        </p:par>
                        <p:par>
                          <p:cTn id="11" fill="hold">
                            <p:stCondLst>
                              <p:cond delay="500"/>
                            </p:stCondLst>
                            <p:childTnLst>
                              <p:par>
                                <p:cTn id="12" presetID="17" presetClass="entr" presetSubtype="4" fill="hold" grpId="0" nodeType="afterEffect">
                                  <p:stCondLst>
                                    <p:cond delay="0"/>
                                  </p:stCondLst>
                                  <p:childTnLst>
                                    <p:set>
                                      <p:cBhvr>
                                        <p:cTn id="13" dur="1" fill="hold">
                                          <p:stCondLst>
                                            <p:cond delay="0"/>
                                          </p:stCondLst>
                                        </p:cTn>
                                        <p:tgtEl>
                                          <p:spTgt spid="2">
                                            <p:bg/>
                                          </p:spTgt>
                                        </p:tgtEl>
                                        <p:attrNameLst>
                                          <p:attrName>style.visibility</p:attrName>
                                        </p:attrNameLst>
                                      </p:cBhvr>
                                      <p:to>
                                        <p:strVal val="visible"/>
                                      </p:to>
                                    </p:set>
                                    <p:anim calcmode="lin" valueType="num">
                                      <p:cBhvr>
                                        <p:cTn id="14" dur="500" fill="hold"/>
                                        <p:tgtEl>
                                          <p:spTgt spid="2">
                                            <p:bg/>
                                          </p:spTgt>
                                        </p:tgtEl>
                                        <p:attrNameLst>
                                          <p:attrName>ppt_x</p:attrName>
                                        </p:attrNameLst>
                                      </p:cBhvr>
                                      <p:tavLst>
                                        <p:tav tm="0">
                                          <p:val>
                                            <p:strVal val="#ppt_x"/>
                                          </p:val>
                                        </p:tav>
                                        <p:tav tm="100000">
                                          <p:val>
                                            <p:strVal val="#ppt_x"/>
                                          </p:val>
                                        </p:tav>
                                      </p:tavLst>
                                    </p:anim>
                                    <p:anim calcmode="lin" valueType="num">
                                      <p:cBhvr>
                                        <p:cTn id="15" dur="500" fill="hold"/>
                                        <p:tgtEl>
                                          <p:spTgt spid="2">
                                            <p:bg/>
                                          </p:spTgt>
                                        </p:tgtEl>
                                        <p:attrNameLst>
                                          <p:attrName>ppt_y</p:attrName>
                                        </p:attrNameLst>
                                      </p:cBhvr>
                                      <p:tavLst>
                                        <p:tav tm="0">
                                          <p:val>
                                            <p:strVal val="#ppt_y+#ppt_h/2"/>
                                          </p:val>
                                        </p:tav>
                                        <p:tav tm="100000">
                                          <p:val>
                                            <p:strVal val="#ppt_y"/>
                                          </p:val>
                                        </p:tav>
                                      </p:tavLst>
                                    </p:anim>
                                    <p:anim calcmode="lin" valueType="num">
                                      <p:cBhvr>
                                        <p:cTn id="16" dur="500" fill="hold"/>
                                        <p:tgtEl>
                                          <p:spTgt spid="2">
                                            <p:bg/>
                                          </p:spTgt>
                                        </p:tgtEl>
                                        <p:attrNameLst>
                                          <p:attrName>ppt_w</p:attrName>
                                        </p:attrNameLst>
                                      </p:cBhvr>
                                      <p:tavLst>
                                        <p:tav tm="0">
                                          <p:val>
                                            <p:strVal val="#ppt_w"/>
                                          </p:val>
                                        </p:tav>
                                        <p:tav tm="100000">
                                          <p:val>
                                            <p:strVal val="#ppt_w"/>
                                          </p:val>
                                        </p:tav>
                                      </p:tavLst>
                                    </p:anim>
                                    <p:anim calcmode="lin" valueType="num">
                                      <p:cBhvr>
                                        <p:cTn id="17" dur="500" fill="hold"/>
                                        <p:tgtEl>
                                          <p:spTgt spid="2">
                                            <p:bg/>
                                          </p:spTgt>
                                        </p:tgtEl>
                                        <p:attrNameLst>
                                          <p:attrName>ppt_h</p:attrName>
                                        </p:attrNameLst>
                                      </p:cBhvr>
                                      <p:tavLst>
                                        <p:tav tm="0">
                                          <p:val>
                                            <p:fltVal val="0"/>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
                                            <p:txEl>
                                              <p:pRg st="0" end="0"/>
                                            </p:txEl>
                                          </p:spTgt>
                                        </p:tgtEl>
                                        <p:attrNameLst>
                                          <p:attrName>style.visibility</p:attrName>
                                        </p:attrNameLst>
                                      </p:cBhvr>
                                      <p:to>
                                        <p:strVal val="visible"/>
                                      </p:to>
                                    </p:set>
                                    <p:animEffect transition="in" filter="fade">
                                      <p:cBhvr>
                                        <p:cTn id="22" dur="500"/>
                                        <p:tgtEl>
                                          <p:spTgt spid="2">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
                                            <p:txEl>
                                              <p:pRg st="1" end="1"/>
                                            </p:txEl>
                                          </p:spTgt>
                                        </p:tgtEl>
                                        <p:attrNameLst>
                                          <p:attrName>style.visibility</p:attrName>
                                        </p:attrNameLst>
                                      </p:cBhvr>
                                      <p:to>
                                        <p:strVal val="visible"/>
                                      </p:to>
                                    </p:set>
                                    <p:animEffect transition="in" filter="fade">
                                      <p:cBhvr>
                                        <p:cTn id="27" dur="500"/>
                                        <p:tgtEl>
                                          <p:spTgt spid="2">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
                                            <p:txEl>
                                              <p:pRg st="2" end="2"/>
                                            </p:txEl>
                                          </p:spTgt>
                                        </p:tgtEl>
                                        <p:attrNameLst>
                                          <p:attrName>style.visibility</p:attrName>
                                        </p:attrNameLst>
                                      </p:cBhvr>
                                      <p:to>
                                        <p:strVal val="visible"/>
                                      </p:to>
                                    </p:set>
                                    <p:animEffect transition="in" filter="fade">
                                      <p:cBhvr>
                                        <p:cTn id="32"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P spid="3" grpId="0" animBg="1"/>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Paul’s Unanswered Persistent Prayer</a:t>
            </a:r>
          </a:p>
        </p:txBody>
      </p:sp>
      <p:sp>
        <p:nvSpPr>
          <p:cNvPr id="4" name="Content Placeholder 1">
            <a:extLst>
              <a:ext uri="{FF2B5EF4-FFF2-40B4-BE49-F238E27FC236}">
                <a16:creationId xmlns:a16="http://schemas.microsoft.com/office/drawing/2014/main" id="{B5C5C02D-D0BB-4EC8-8196-A2982DF72F17}"/>
              </a:ext>
            </a:extLst>
          </p:cNvPr>
          <p:cNvSpPr>
            <a:spLocks noGrp="1" noChangeArrowheads="1"/>
          </p:cNvSpPr>
          <p:nvPr>
            <p:ph idx="1"/>
          </p:nvPr>
        </p:nvSpPr>
        <p:spPr bwMode="auto">
          <a:xfrm>
            <a:off x="1174281" y="1171461"/>
            <a:ext cx="9808143" cy="5463034"/>
          </a:xfrm>
          <a:prstGeom prst="rect">
            <a:avLst/>
          </a:prstGeom>
          <a:solidFill>
            <a:srgbClr val="F9F2F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600" b="1" i="0" u="none" strike="noStrike" cap="none" normalizeH="0" baseline="0" dirty="0">
                <a:ln>
                  <a:noFill/>
                </a:ln>
                <a:solidFill>
                  <a:srgbClr val="C00000"/>
                </a:solidFill>
                <a:effectLst>
                  <a:outerShdw blurRad="38100" dist="38100" dir="2700000" algn="tl">
                    <a:srgbClr val="000000">
                      <a:alpha val="43137"/>
                    </a:srgbClr>
                  </a:outerShdw>
                </a:effectLst>
                <a:latin typeface="Roboto Condensed"/>
              </a:rPr>
              <a:t>2</a:t>
            </a:r>
            <a:r>
              <a:rPr kumimoji="0" lang="en-US" altLang="en-US" sz="3600" b="1" i="0" u="none" strike="noStrike" cap="none" normalizeH="0" baseline="30000" dirty="0">
                <a:ln>
                  <a:noFill/>
                </a:ln>
                <a:solidFill>
                  <a:srgbClr val="C00000"/>
                </a:solidFill>
                <a:effectLst>
                  <a:outerShdw blurRad="38100" dist="38100" dir="2700000" algn="tl">
                    <a:srgbClr val="000000">
                      <a:alpha val="43137"/>
                    </a:srgbClr>
                  </a:outerShdw>
                </a:effectLst>
                <a:latin typeface="Roboto Condensed"/>
              </a:rPr>
              <a:t>nd</a:t>
            </a:r>
            <a:r>
              <a:rPr kumimoji="0" lang="en-US" altLang="en-US" sz="3600" b="1" i="0" u="none" strike="noStrike" cap="none" normalizeH="0" baseline="0" dirty="0">
                <a:ln>
                  <a:noFill/>
                </a:ln>
                <a:solidFill>
                  <a:srgbClr val="C00000"/>
                </a:solidFill>
                <a:effectLst>
                  <a:outerShdw blurRad="38100" dist="38100" dir="2700000" algn="tl">
                    <a:srgbClr val="000000">
                      <a:alpha val="43137"/>
                    </a:srgbClr>
                  </a:outerShdw>
                </a:effectLst>
                <a:latin typeface="Roboto Condensed"/>
              </a:rPr>
              <a:t> Corinthians 12: 8</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800" b="1" i="0" u="none" strike="noStrike" cap="none" normalizeH="0" baseline="0" dirty="0">
              <a:ln>
                <a:noFill/>
              </a:ln>
              <a:solidFill>
                <a:srgbClr val="C00000"/>
              </a:solidFill>
              <a:effectLst>
                <a:outerShdw blurRad="38100" dist="38100" dir="2700000" algn="tl">
                  <a:srgbClr val="000000">
                    <a:alpha val="43137"/>
                  </a:srgbClr>
                </a:outerShdw>
              </a:effectLst>
              <a:latin typeface="Roboto Condensed"/>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dirty="0">
                <a:ln>
                  <a:noFill/>
                </a:ln>
                <a:solidFill>
                  <a:srgbClr val="212529"/>
                </a:solidFill>
                <a:effectLst>
                  <a:outerShdw blurRad="38100" dist="38100" dir="2700000" algn="tl">
                    <a:srgbClr val="000000">
                      <a:alpha val="43137"/>
                    </a:srgbClr>
                  </a:outerShdw>
                </a:effectLst>
                <a:latin typeface="Roboto"/>
              </a:rPr>
              <a:t>In 2 Corinthians 12, Paul recounts being afflicted with that mysterious “thorn in the flesh,” because of the glorious revelation he’d experienced fourteen years earlier. He states that on three occasions he’d begged “the Lord” to remove it (2 Cor. 12:8).</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800" b="0" i="0" u="none" strike="noStrike" cap="none" normalizeH="0" baseline="0" dirty="0">
              <a:ln>
                <a:noFill/>
              </a:ln>
              <a:solidFill>
                <a:schemeClr val="tx1"/>
              </a:solidFill>
              <a:effectLst>
                <a:outerShdw blurRad="38100" dist="38100" dir="2700000" algn="tl">
                  <a:srgbClr val="000000">
                    <a:alpha val="43137"/>
                  </a:srgbClr>
                </a:outerShdw>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i="0" u="none" strike="noStrike" cap="none" normalizeH="0" baseline="0" dirty="0">
                <a:ln>
                  <a:noFill/>
                </a:ln>
                <a:solidFill>
                  <a:srgbClr val="212529"/>
                </a:solidFill>
                <a:effectLst>
                  <a:outerShdw blurRad="38100" dist="38100" dir="2700000" algn="tl">
                    <a:srgbClr val="000000">
                      <a:alpha val="43137"/>
                    </a:srgbClr>
                  </a:outerShdw>
                </a:effectLst>
                <a:latin typeface="Roboto"/>
              </a:rPr>
              <a:t>Who was the Lord?</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800" i="0" u="none" strike="noStrike" cap="none" normalizeH="0" baseline="0" dirty="0">
              <a:ln>
                <a:noFill/>
              </a:ln>
              <a:solidFill>
                <a:schemeClr val="tx1"/>
              </a:solidFill>
              <a:effectLst>
                <a:outerShdw blurRad="38100" dist="38100" dir="2700000" algn="tl">
                  <a:srgbClr val="000000">
                    <a:alpha val="43137"/>
                  </a:srgbClr>
                </a:outerShdw>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dirty="0">
                <a:ln>
                  <a:noFill/>
                </a:ln>
                <a:solidFill>
                  <a:srgbClr val="212529"/>
                </a:solidFill>
                <a:effectLst>
                  <a:outerShdw blurRad="38100" dist="38100" dir="2700000" algn="tl">
                    <a:srgbClr val="000000">
                      <a:alpha val="43137"/>
                    </a:srgbClr>
                  </a:outerShdw>
                </a:effectLst>
                <a:latin typeface="Roboto"/>
              </a:rPr>
              <a:t>Let the context speak. The response to Paul’s prayers had been a firm “no” (implied) — with the extension, “My grace is sufficient for you.” The apostle then gloried in the fact that the “power of Christ” would be sufficient for him (2 Cor. 12:9).</a:t>
            </a:r>
            <a:endParaRPr kumimoji="0" lang="en-US" altLang="en-US" sz="2400" b="0" i="0" u="none" strike="noStrike" cap="none" normalizeH="0" baseline="0" dirty="0">
              <a:ln>
                <a:noFill/>
              </a:ln>
              <a:solidFill>
                <a:schemeClr val="tx1"/>
              </a:solidFill>
              <a:effectLst>
                <a:outerShdw blurRad="38100" dist="38100" dir="2700000" algn="tl">
                  <a:srgbClr val="000000">
                    <a:alpha val="43137"/>
                  </a:srgbClr>
                </a:outerShdw>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dirty="0">
                <a:ln>
                  <a:noFill/>
                </a:ln>
                <a:solidFill>
                  <a:srgbClr val="212529"/>
                </a:solidFill>
                <a:effectLst>
                  <a:outerShdw blurRad="38100" dist="38100" dir="2700000" algn="tl">
                    <a:srgbClr val="000000">
                      <a:alpha val="43137"/>
                    </a:srgbClr>
                  </a:outerShdw>
                </a:effectLst>
                <a:latin typeface="Roboto"/>
              </a:rPr>
              <a:t>Alford Plummer says that the term “besought” (</a:t>
            </a:r>
            <a:r>
              <a:rPr kumimoji="0" lang="en-US" altLang="en-US" sz="2400" b="0" i="0" u="none" strike="noStrike" cap="none" normalizeH="0" baseline="0" dirty="0" err="1">
                <a:ln>
                  <a:noFill/>
                </a:ln>
                <a:solidFill>
                  <a:srgbClr val="C7254E"/>
                </a:solidFill>
                <a:effectLst>
                  <a:outerShdw blurRad="38100" dist="38100" dir="2700000" algn="tl">
                    <a:srgbClr val="000000">
                      <a:alpha val="43137"/>
                    </a:srgbClr>
                  </a:outerShdw>
                </a:effectLst>
                <a:latin typeface="SFMono-Regular"/>
              </a:rPr>
              <a:t>parakaleo</a:t>
            </a:r>
            <a:r>
              <a:rPr kumimoji="0" lang="en-US" altLang="en-US" sz="2400" b="0" i="0" u="none" strike="noStrike" cap="none" normalizeH="0" baseline="0" dirty="0">
                <a:ln>
                  <a:noFill/>
                </a:ln>
                <a:solidFill>
                  <a:srgbClr val="212529"/>
                </a:solidFill>
                <a:effectLst>
                  <a:outerShdw blurRad="38100" dist="38100" dir="2700000" algn="tl">
                    <a:srgbClr val="000000">
                      <a:alpha val="43137"/>
                    </a:srgbClr>
                  </a:outerShdw>
                </a:effectLst>
                <a:latin typeface="Roboto"/>
              </a:rPr>
              <a:t>) is frequently used of those who asked of Christ’s help, but not when referring to the Father (Plummer, 353; see also Barnett, 571).</a:t>
            </a:r>
            <a:endParaRPr kumimoji="0" lang="en-US" altLang="en-US" sz="2400" b="0" i="0" u="none" strike="noStrike" cap="none" normalizeH="0" baseline="0" dirty="0">
              <a:ln>
                <a:noFill/>
              </a:ln>
              <a:solidFill>
                <a:schemeClr val="tx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67303699"/>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Paul’s Unanswered Persistent Prayer</a:t>
            </a:r>
          </a:p>
        </p:txBody>
      </p:sp>
      <p:sp>
        <p:nvSpPr>
          <p:cNvPr id="8" name="Content Placeholder 7">
            <a:extLst>
              <a:ext uri="{FF2B5EF4-FFF2-40B4-BE49-F238E27FC236}">
                <a16:creationId xmlns:a16="http://schemas.microsoft.com/office/drawing/2014/main" id="{AD2BDF77-0992-4BFE-9D7E-320C1BE21CA7}"/>
              </a:ext>
            </a:extLst>
          </p:cNvPr>
          <p:cNvSpPr>
            <a:spLocks noGrp="1"/>
          </p:cNvSpPr>
          <p:nvPr>
            <p:ph idx="1"/>
          </p:nvPr>
        </p:nvSpPr>
        <p:spPr>
          <a:xfrm>
            <a:off x="812800" y="985421"/>
            <a:ext cx="10566400" cy="5262979"/>
          </a:xfrm>
        </p:spPr>
        <p:txBody>
          <a:bodyPr>
            <a:normAutofit fontScale="40000" lnSpcReduction="20000"/>
          </a:bodyPr>
          <a:lstStyle/>
          <a:p>
            <a:r>
              <a:rPr lang="en-US" sz="5000" i="0" dirty="0">
                <a:solidFill>
                  <a:srgbClr val="000000"/>
                </a:solidFill>
                <a:effectLst>
                  <a:outerShdw blurRad="38100" dist="38100" dir="2700000" algn="tl">
                    <a:srgbClr val="000000">
                      <a:alpha val="43137"/>
                    </a:srgbClr>
                  </a:outerShdw>
                </a:effectLst>
                <a:latin typeface="Verdana" panose="020B0604030504040204" pitchFamily="34" charset="0"/>
              </a:rPr>
              <a:t>WHAT WAS THE APOSTLE PAUL’S “THORN IN THE FLESH?”</a:t>
            </a:r>
          </a:p>
          <a:p>
            <a:pPr marL="0" indent="0">
              <a:buNone/>
            </a:pPr>
            <a:endParaRPr lang="en-US" sz="2000" i="0" dirty="0">
              <a:solidFill>
                <a:srgbClr val="000000"/>
              </a:solidFill>
              <a:effectLst>
                <a:outerShdw blurRad="38100" dist="38100" dir="2700000" algn="tl">
                  <a:srgbClr val="000000">
                    <a:alpha val="43137"/>
                  </a:srgbClr>
                </a:outerShdw>
              </a:effectLst>
              <a:latin typeface="Verdana" panose="020B0604030504040204" pitchFamily="34" charset="0"/>
            </a:endParaRPr>
          </a:p>
          <a:p>
            <a:r>
              <a:rPr lang="en-US" b="0" i="0" dirty="0">
                <a:solidFill>
                  <a:srgbClr val="000000"/>
                </a:solidFill>
                <a:effectLst>
                  <a:outerShdw blurRad="38100" dist="38100" dir="2700000" algn="tl">
                    <a:srgbClr val="000000">
                      <a:alpha val="43137"/>
                    </a:srgbClr>
                  </a:outerShdw>
                </a:effectLst>
                <a:latin typeface="Verdana" panose="020B0604030504040204" pitchFamily="34" charset="0"/>
              </a:rPr>
              <a:t>No one knows for sure what Paul's thorn in the flesh was. There have been various theories offered, such as a chronic sickness and bad eyesight. We just don't know because the Bible does not tell us. It doesn't mean we can't offer some educated guesses, but first, let's take a look at the relevant Scripture.</a:t>
            </a:r>
            <a:br>
              <a:rPr lang="en-US" dirty="0">
                <a:effectLst>
                  <a:outerShdw blurRad="38100" dist="38100" dir="2700000" algn="tl">
                    <a:srgbClr val="000000">
                      <a:alpha val="43137"/>
                    </a:srgbClr>
                  </a:outerShdw>
                </a:effectLst>
              </a:rPr>
            </a:br>
            <a:br>
              <a:rPr lang="en-US" dirty="0">
                <a:effectLst>
                  <a:outerShdw blurRad="38100" dist="38100" dir="2700000" algn="tl">
                    <a:srgbClr val="000000">
                      <a:alpha val="43137"/>
                    </a:srgbClr>
                  </a:outerShdw>
                </a:effectLst>
              </a:rPr>
            </a:br>
            <a:r>
              <a:rPr lang="en-US" b="0" i="0" dirty="0">
                <a:solidFill>
                  <a:srgbClr val="000000"/>
                </a:solidFill>
                <a:effectLst>
                  <a:outerShdw blurRad="38100" dist="38100" dir="2700000" algn="tl">
                    <a:srgbClr val="000000">
                      <a:alpha val="43137"/>
                    </a:srgbClr>
                  </a:outerShdw>
                </a:effectLst>
                <a:latin typeface="Verdana" panose="020B0604030504040204" pitchFamily="34" charset="0"/>
              </a:rPr>
              <a:t>Paul said in </a:t>
            </a:r>
            <a:r>
              <a:rPr lang="en-US" b="0" i="0" u="none" strike="noStrike" dirty="0">
                <a:solidFill>
                  <a:srgbClr val="0E6CBB"/>
                </a:solidFill>
                <a:effectLst>
                  <a:outerShdw blurRad="38100" dist="38100" dir="2700000" algn="tl">
                    <a:srgbClr val="000000">
                      <a:alpha val="43137"/>
                    </a:srgbClr>
                  </a:outerShdw>
                </a:effectLst>
                <a:latin typeface="Verdana" panose="020B0604030504040204" pitchFamily="34" charset="0"/>
                <a:hlinkClick r:id="rId2">
                  <a:extLst>
                    <a:ext uri="{A12FA001-AC4F-418D-AE19-62706E023703}">
                      <ahyp:hlinkClr xmlns:ahyp="http://schemas.microsoft.com/office/drawing/2018/hyperlinkcolor" val="tx"/>
                    </a:ext>
                  </a:extLst>
                </a:hlinkClick>
              </a:rPr>
              <a:t>2 Corinthians 12:7-8</a:t>
            </a:r>
            <a:r>
              <a:rPr lang="en-US" b="0" i="0" dirty="0">
                <a:solidFill>
                  <a:srgbClr val="000000"/>
                </a:solidFill>
                <a:effectLst>
                  <a:outerShdw blurRad="38100" dist="38100" dir="2700000" algn="tl">
                    <a:srgbClr val="000000">
                      <a:alpha val="43137"/>
                    </a:srgbClr>
                  </a:outerShdw>
                </a:effectLst>
                <a:latin typeface="Verdana" panose="020B0604030504040204" pitchFamily="34" charset="0"/>
              </a:rPr>
              <a:t>, "Because of the surpassing greatness of the revelations, for this reason, to keep me from exalting myself, there was given me a thorn in the flesh, a messenger of Satan to torment me-to keep me from exalting myself! 8 Concerning this I implored the Lord three times that it might leave me." This problem may very well have been the same one he mentioned in </a:t>
            </a:r>
            <a:r>
              <a:rPr lang="en-US" b="0" i="0" u="none" strike="noStrike" dirty="0">
                <a:solidFill>
                  <a:srgbClr val="0E6CBB"/>
                </a:solidFill>
                <a:effectLst>
                  <a:outerShdw blurRad="38100" dist="38100" dir="2700000" algn="tl">
                    <a:srgbClr val="000000">
                      <a:alpha val="43137"/>
                    </a:srgbClr>
                  </a:outerShdw>
                </a:effectLst>
                <a:latin typeface="Verdana" panose="020B0604030504040204" pitchFamily="34" charset="0"/>
                <a:hlinkClick r:id="rId3">
                  <a:extLst>
                    <a:ext uri="{A12FA001-AC4F-418D-AE19-62706E023703}">
                      <ahyp:hlinkClr xmlns:ahyp="http://schemas.microsoft.com/office/drawing/2018/hyperlinkcolor" val="tx"/>
                    </a:ext>
                  </a:extLst>
                </a:hlinkClick>
              </a:rPr>
              <a:t>Galatians 4:13-14</a:t>
            </a:r>
            <a:r>
              <a:rPr lang="en-US" b="0" i="0" dirty="0">
                <a:solidFill>
                  <a:srgbClr val="000000"/>
                </a:solidFill>
                <a:effectLst>
                  <a:outerShdw blurRad="38100" dist="38100" dir="2700000" algn="tl">
                    <a:srgbClr val="000000">
                      <a:alpha val="43137"/>
                    </a:srgbClr>
                  </a:outerShdw>
                </a:effectLst>
                <a:latin typeface="Verdana" panose="020B0604030504040204" pitchFamily="34" charset="0"/>
              </a:rPr>
              <a:t>, "but you know that it was because of a bodily illness that I preached the gospel to you the first time; 14 and that which was a trial to you in my bodily condition you did not despise or loathe, but you received me as an angel of God, as Christ Jesus Himself." Neither verse tells us what the issue was, but the affliction may have been painful as could be designated by the word "thorn." But then again, if it were an issue with his eyesight, that could be considered a thorn in the flesh that was not painful. Let's take a look at that option.</a:t>
            </a:r>
            <a:br>
              <a:rPr lang="en-US" dirty="0">
                <a:effectLst>
                  <a:outerShdw blurRad="38100" dist="38100" dir="2700000" algn="tl">
                    <a:srgbClr val="000000">
                      <a:alpha val="43137"/>
                    </a:srgbClr>
                  </a:outerShdw>
                </a:effectLst>
              </a:rPr>
            </a:br>
            <a:br>
              <a:rPr lang="en-US" dirty="0">
                <a:effectLst>
                  <a:outerShdw blurRad="38100" dist="38100" dir="2700000" algn="tl">
                    <a:srgbClr val="000000">
                      <a:alpha val="43137"/>
                    </a:srgbClr>
                  </a:outerShdw>
                </a:effectLst>
              </a:rPr>
            </a:br>
            <a:r>
              <a:rPr lang="en-US" b="0" i="0" dirty="0">
                <a:solidFill>
                  <a:srgbClr val="000000"/>
                </a:solidFill>
                <a:effectLst>
                  <a:outerShdw blurRad="38100" dist="38100" dir="2700000" algn="tl">
                    <a:srgbClr val="000000">
                      <a:alpha val="43137"/>
                    </a:srgbClr>
                  </a:outerShdw>
                </a:effectLst>
                <a:latin typeface="Verdana" panose="020B0604030504040204" pitchFamily="34" charset="0"/>
              </a:rPr>
              <a:t>In </a:t>
            </a:r>
            <a:r>
              <a:rPr lang="en-US" b="0" i="0" u="none" strike="noStrike" dirty="0">
                <a:solidFill>
                  <a:srgbClr val="0E6CBB"/>
                </a:solidFill>
                <a:effectLst>
                  <a:outerShdw blurRad="38100" dist="38100" dir="2700000" algn="tl">
                    <a:srgbClr val="000000">
                      <a:alpha val="43137"/>
                    </a:srgbClr>
                  </a:outerShdw>
                </a:effectLst>
                <a:latin typeface="Verdana" panose="020B0604030504040204" pitchFamily="34" charset="0"/>
                <a:hlinkClick r:id="rId4">
                  <a:extLst>
                    <a:ext uri="{A12FA001-AC4F-418D-AE19-62706E023703}">
                      <ahyp:hlinkClr xmlns:ahyp="http://schemas.microsoft.com/office/drawing/2018/hyperlinkcolor" val="tx"/>
                    </a:ext>
                  </a:extLst>
                </a:hlinkClick>
              </a:rPr>
              <a:t>Acts 9:3</a:t>
            </a:r>
            <a:r>
              <a:rPr lang="en-US" b="0" i="0" dirty="0">
                <a:solidFill>
                  <a:srgbClr val="000000"/>
                </a:solidFill>
                <a:effectLst>
                  <a:outerShdw blurRad="38100" dist="38100" dir="2700000" algn="tl">
                    <a:srgbClr val="000000">
                      <a:alpha val="43137"/>
                    </a:srgbClr>
                  </a:outerShdw>
                </a:effectLst>
                <a:latin typeface="Verdana" panose="020B0604030504040204" pitchFamily="34" charset="0"/>
              </a:rPr>
              <a:t> Paul says, "As he [Paul] was traveling, it happened that he was approaching Damascus, and suddenly a light from heaven flashed around him." Because of this light, Paul fell to the ground and was blinded for three days (</a:t>
            </a:r>
            <a:r>
              <a:rPr lang="en-US" b="0" i="0" u="none" strike="noStrike" dirty="0">
                <a:solidFill>
                  <a:srgbClr val="0E6CBB"/>
                </a:solidFill>
                <a:effectLst>
                  <a:outerShdw blurRad="38100" dist="38100" dir="2700000" algn="tl">
                    <a:srgbClr val="000000">
                      <a:alpha val="43137"/>
                    </a:srgbClr>
                  </a:outerShdw>
                </a:effectLst>
                <a:latin typeface="Verdana" panose="020B0604030504040204" pitchFamily="34" charset="0"/>
                <a:hlinkClick r:id="rId5">
                  <a:extLst>
                    <a:ext uri="{A12FA001-AC4F-418D-AE19-62706E023703}">
                      <ahyp:hlinkClr xmlns:ahyp="http://schemas.microsoft.com/office/drawing/2018/hyperlinkcolor" val="tx"/>
                    </a:ext>
                  </a:extLst>
                </a:hlinkClick>
              </a:rPr>
              <a:t>Acts 9:8-9</a:t>
            </a:r>
            <a:r>
              <a:rPr lang="en-US" b="0" i="0" dirty="0">
                <a:solidFill>
                  <a:srgbClr val="000000"/>
                </a:solidFill>
                <a:effectLst>
                  <a:outerShdw blurRad="38100" dist="38100" dir="2700000" algn="tl">
                    <a:srgbClr val="000000">
                      <a:alpha val="43137"/>
                    </a:srgbClr>
                  </a:outerShdw>
                </a:effectLst>
                <a:latin typeface="Verdana" panose="020B0604030504040204" pitchFamily="34" charset="0"/>
              </a:rPr>
              <a:t>; </a:t>
            </a:r>
            <a:r>
              <a:rPr lang="en-US" b="0" i="0" u="none" strike="noStrike" dirty="0">
                <a:solidFill>
                  <a:srgbClr val="0E6CBB"/>
                </a:solidFill>
                <a:effectLst>
                  <a:outerShdw blurRad="38100" dist="38100" dir="2700000" algn="tl">
                    <a:srgbClr val="000000">
                      <a:alpha val="43137"/>
                    </a:srgbClr>
                  </a:outerShdw>
                </a:effectLst>
                <a:latin typeface="Verdana" panose="020B0604030504040204" pitchFamily="34" charset="0"/>
                <a:hlinkClick r:id="rId6">
                  <a:extLst>
                    <a:ext uri="{A12FA001-AC4F-418D-AE19-62706E023703}">
                      <ahyp:hlinkClr xmlns:ahyp="http://schemas.microsoft.com/office/drawing/2018/hyperlinkcolor" val="tx"/>
                    </a:ext>
                  </a:extLst>
                </a:hlinkClick>
              </a:rPr>
              <a:t>22:11</a:t>
            </a:r>
            <a:r>
              <a:rPr lang="en-US" b="0" i="0" dirty="0">
                <a:solidFill>
                  <a:srgbClr val="000000"/>
                </a:solidFill>
                <a:effectLst>
                  <a:outerShdw blurRad="38100" dist="38100" dir="2700000" algn="tl">
                    <a:srgbClr val="000000">
                      <a:alpha val="43137"/>
                    </a:srgbClr>
                  </a:outerShdw>
                </a:effectLst>
                <a:latin typeface="Verdana" panose="020B0604030504040204" pitchFamily="34" charset="0"/>
              </a:rPr>
              <a:t>). Also, Paul says something very interesting in </a:t>
            </a:r>
            <a:r>
              <a:rPr lang="en-US" b="0" i="0" u="none" strike="noStrike" dirty="0">
                <a:solidFill>
                  <a:srgbClr val="0E6CBB"/>
                </a:solidFill>
                <a:effectLst>
                  <a:outerShdw blurRad="38100" dist="38100" dir="2700000" algn="tl">
                    <a:srgbClr val="000000">
                      <a:alpha val="43137"/>
                    </a:srgbClr>
                  </a:outerShdw>
                </a:effectLst>
                <a:latin typeface="Verdana" panose="020B0604030504040204" pitchFamily="34" charset="0"/>
                <a:hlinkClick r:id="rId7">
                  <a:extLst>
                    <a:ext uri="{A12FA001-AC4F-418D-AE19-62706E023703}">
                      <ahyp:hlinkClr xmlns:ahyp="http://schemas.microsoft.com/office/drawing/2018/hyperlinkcolor" val="tx"/>
                    </a:ext>
                  </a:extLst>
                </a:hlinkClick>
              </a:rPr>
              <a:t>Galatians 4:15</a:t>
            </a:r>
            <a:r>
              <a:rPr lang="en-US" b="0" i="0" dirty="0">
                <a:solidFill>
                  <a:srgbClr val="000000"/>
                </a:solidFill>
                <a:effectLst>
                  <a:outerShdw blurRad="38100" dist="38100" dir="2700000" algn="tl">
                    <a:srgbClr val="000000">
                      <a:alpha val="43137"/>
                    </a:srgbClr>
                  </a:outerShdw>
                </a:effectLst>
                <a:latin typeface="Verdana" panose="020B0604030504040204" pitchFamily="34" charset="0"/>
              </a:rPr>
              <a:t>, "Where then is that sense of blessing you had? For I bear you witness that, if possible, you would have plucked out your eyes and given them to me." Could it be that because of the encounter with Christ Paul had been blinded, and this is why the Galatians wanted to, so to speak, pluck their eyes out for him? It seems like a real possibility.</a:t>
            </a:r>
            <a:br>
              <a:rPr lang="en-US" dirty="0">
                <a:effectLst>
                  <a:outerShdw blurRad="38100" dist="38100" dir="2700000" algn="tl">
                    <a:srgbClr val="000000">
                      <a:alpha val="43137"/>
                    </a:srgbClr>
                  </a:outerShdw>
                </a:effectLst>
              </a:rPr>
            </a:br>
            <a:br>
              <a:rPr lang="en-US" dirty="0">
                <a:effectLst>
                  <a:outerShdw blurRad="38100" dist="38100" dir="2700000" algn="tl">
                    <a:srgbClr val="000000">
                      <a:alpha val="43137"/>
                    </a:srgbClr>
                  </a:outerShdw>
                </a:effectLst>
              </a:rPr>
            </a:br>
            <a:r>
              <a:rPr lang="en-US" b="0" i="0" dirty="0">
                <a:solidFill>
                  <a:srgbClr val="000000"/>
                </a:solidFill>
                <a:effectLst>
                  <a:outerShdw blurRad="38100" dist="38100" dir="2700000" algn="tl">
                    <a:srgbClr val="000000">
                      <a:alpha val="43137"/>
                    </a:srgbClr>
                  </a:outerShdw>
                </a:effectLst>
                <a:latin typeface="Verdana" panose="020B0604030504040204" pitchFamily="34" charset="0"/>
              </a:rPr>
              <a:t>At any rate, Paul had asked three times to be delivered of affliction, but God did not heal him. The reason is obvious, as is stated by Paul himself, that it was to keep him humble (</a:t>
            </a:r>
            <a:r>
              <a:rPr lang="en-US" b="0" i="0" u="none" strike="noStrike" dirty="0">
                <a:solidFill>
                  <a:srgbClr val="0E6CBB"/>
                </a:solidFill>
                <a:effectLst>
                  <a:outerShdw blurRad="38100" dist="38100" dir="2700000" algn="tl">
                    <a:srgbClr val="000000">
                      <a:alpha val="43137"/>
                    </a:srgbClr>
                  </a:outerShdw>
                </a:effectLst>
                <a:latin typeface="Verdana" panose="020B0604030504040204" pitchFamily="34" charset="0"/>
                <a:hlinkClick r:id="rId8">
                  <a:extLst>
                    <a:ext uri="{A12FA001-AC4F-418D-AE19-62706E023703}">
                      <ahyp:hlinkClr xmlns:ahyp="http://schemas.microsoft.com/office/drawing/2018/hyperlinkcolor" val="tx"/>
                    </a:ext>
                  </a:extLst>
                </a:hlinkClick>
              </a:rPr>
              <a:t>2 Cor. 12:7</a:t>
            </a:r>
            <a:r>
              <a:rPr lang="en-US" b="0" i="0" dirty="0">
                <a:solidFill>
                  <a:srgbClr val="000000"/>
                </a:solidFill>
                <a:effectLst>
                  <a:outerShdw blurRad="38100" dist="38100" dir="2700000" algn="tl">
                    <a:srgbClr val="000000">
                      <a:alpha val="43137"/>
                    </a:srgbClr>
                  </a:outerShdw>
                </a:effectLst>
                <a:latin typeface="Verdana" panose="020B0604030504040204" pitchFamily="34" charset="0"/>
              </a:rPr>
              <a:t>). It is worth noting that our afflictions which are permitted by God are often for the same reason. We cannot see how pervasive sin really is in us, and sometimes we're humbled by our afflictions and return to God and trust him. This, of course, is a good thing. </a:t>
            </a:r>
            <a:r>
              <a:rPr lang="en-US" sz="3000" b="0" i="0" dirty="0">
                <a:solidFill>
                  <a:srgbClr val="000000"/>
                </a:solidFill>
                <a:effectLst>
                  <a:outerShdw blurRad="38100" dist="38100" dir="2700000" algn="tl">
                    <a:srgbClr val="000000">
                      <a:alpha val="43137"/>
                    </a:srgbClr>
                  </a:outerShdw>
                </a:effectLst>
                <a:latin typeface="Verdana" panose="020B0604030504040204" pitchFamily="34" charset="0"/>
              </a:rPr>
              <a:t>- C.</a:t>
            </a:r>
            <a:r>
              <a:rPr lang="en-US" sz="3000" b="0" dirty="0">
                <a:solidFill>
                  <a:srgbClr val="000000"/>
                </a:solidFill>
                <a:effectLst>
                  <a:outerShdw blurRad="38100" dist="38100" dir="2700000" algn="tl">
                    <a:srgbClr val="000000">
                      <a:alpha val="43137"/>
                    </a:srgbClr>
                  </a:outerShdw>
                </a:effectLst>
                <a:latin typeface="Verdana" panose="020B0604030504040204" pitchFamily="34" charset="0"/>
              </a:rPr>
              <a:t>A.R.M. Resources</a:t>
            </a:r>
            <a:endParaRPr lang="en-US" sz="30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525950038"/>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Paul’s Unanswered Persistent Prayer</a:t>
            </a:r>
          </a:p>
        </p:txBody>
      </p:sp>
      <p:sp>
        <p:nvSpPr>
          <p:cNvPr id="8" name="Content Placeholder 7">
            <a:extLst>
              <a:ext uri="{FF2B5EF4-FFF2-40B4-BE49-F238E27FC236}">
                <a16:creationId xmlns:a16="http://schemas.microsoft.com/office/drawing/2014/main" id="{AD2BDF77-0992-4BFE-9D7E-320C1BE21CA7}"/>
              </a:ext>
            </a:extLst>
          </p:cNvPr>
          <p:cNvSpPr>
            <a:spLocks noGrp="1"/>
          </p:cNvSpPr>
          <p:nvPr>
            <p:ph idx="1"/>
          </p:nvPr>
        </p:nvSpPr>
        <p:spPr>
          <a:xfrm>
            <a:off x="812800" y="985421"/>
            <a:ext cx="10566400" cy="5262979"/>
          </a:xfrm>
        </p:spPr>
        <p:txBody>
          <a:bodyPr>
            <a:normAutofit fontScale="92500"/>
          </a:bodyPr>
          <a:lstStyle/>
          <a:p>
            <a:r>
              <a:rPr lang="en-US" sz="2200" i="0" dirty="0">
                <a:solidFill>
                  <a:srgbClr val="000000"/>
                </a:solidFill>
                <a:effectLst>
                  <a:outerShdw blurRad="38100" dist="38100" dir="2700000" algn="tl">
                    <a:srgbClr val="000000">
                      <a:alpha val="43137"/>
                    </a:srgbClr>
                  </a:outerShdw>
                </a:effectLst>
                <a:latin typeface="Verdana" panose="020B0604030504040204" pitchFamily="34" charset="0"/>
              </a:rPr>
              <a:t>WHAT WAS THE APOSTLE PAUL’S “THORN IN THE FLESH?”</a:t>
            </a:r>
          </a:p>
          <a:p>
            <a:pPr marL="0" indent="0">
              <a:buNone/>
            </a:pPr>
            <a:endParaRPr lang="en-US" sz="800" i="0" dirty="0">
              <a:solidFill>
                <a:srgbClr val="000000"/>
              </a:solidFill>
              <a:effectLst>
                <a:outerShdw blurRad="38100" dist="38100" dir="2700000" algn="tl">
                  <a:srgbClr val="000000">
                    <a:alpha val="43137"/>
                  </a:srgbClr>
                </a:outerShdw>
              </a:effectLst>
              <a:latin typeface="Verdana" panose="020B0604030504040204" pitchFamily="34" charset="0"/>
            </a:endParaRPr>
          </a:p>
          <a:p>
            <a:pPr algn="l"/>
            <a:r>
              <a:rPr lang="en-US" sz="2400" i="0" dirty="0">
                <a:solidFill>
                  <a:srgbClr val="333333"/>
                </a:solidFill>
                <a:effectLst/>
                <a:latin typeface="Lato"/>
              </a:rPr>
              <a:t>There are two other passages of Scripture that those who believe Paul’s thorn in the flesh was sickness have tried to use to verify that. One is Galatians 4:13-15. Here Paul says that he preached the Gospel to these Galatians through an infirmity of the flesh, and in verse 15, he makes reference to these people being willing to poke out their own eyes and  give them to him. From this, many commentators have contended that Paul’s thorn was a rare, ancient disease which was characterized by runny, puffy eyes. </a:t>
            </a:r>
          </a:p>
          <a:p>
            <a:pPr algn="l"/>
            <a:r>
              <a:rPr lang="en-US" sz="2400" i="0" dirty="0">
                <a:solidFill>
                  <a:srgbClr val="333333"/>
                </a:solidFill>
                <a:effectLst/>
                <a:latin typeface="Lato"/>
              </a:rPr>
              <a:t>The next scripture used to say Paul’s thorn was bad eyes is also in Galatians, chapter 6, verse 11. It says, “Ye see how large a letter I have written unto you with mine own hand.” People have said Paul’s eyes were so bad that he had to write in large letters, and this is what he was making reference to. </a:t>
            </a:r>
            <a:endParaRPr lang="en-US" sz="2400" i="0" dirty="0">
              <a:solidFill>
                <a:srgbClr val="000000"/>
              </a:solidFill>
              <a:effectLst>
                <a:outerShdw blurRad="38100" dist="38100" dir="2700000" algn="tl">
                  <a:srgbClr val="000000">
                    <a:alpha val="43137"/>
                  </a:srgbClr>
                </a:outerShdw>
              </a:effectLst>
              <a:latin typeface="Verdana" panose="020B0604030504040204" pitchFamily="34" charset="0"/>
            </a:endParaRPr>
          </a:p>
        </p:txBody>
      </p:sp>
    </p:spTree>
    <p:extLst>
      <p:ext uri="{BB962C8B-B14F-4D97-AF65-F5344CB8AC3E}">
        <p14:creationId xmlns:p14="http://schemas.microsoft.com/office/powerpoint/2010/main" val="3748755396"/>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Paul’s Unanswered Persistent Prayer</a:t>
            </a:r>
          </a:p>
        </p:txBody>
      </p:sp>
      <p:sp>
        <p:nvSpPr>
          <p:cNvPr id="8" name="Content Placeholder 7">
            <a:extLst>
              <a:ext uri="{FF2B5EF4-FFF2-40B4-BE49-F238E27FC236}">
                <a16:creationId xmlns:a16="http://schemas.microsoft.com/office/drawing/2014/main" id="{AD2BDF77-0992-4BFE-9D7E-320C1BE21CA7}"/>
              </a:ext>
            </a:extLst>
          </p:cNvPr>
          <p:cNvSpPr>
            <a:spLocks noGrp="1"/>
          </p:cNvSpPr>
          <p:nvPr>
            <p:ph idx="1"/>
          </p:nvPr>
        </p:nvSpPr>
        <p:spPr>
          <a:xfrm>
            <a:off x="789272" y="985421"/>
            <a:ext cx="10501162" cy="5262979"/>
          </a:xfrm>
        </p:spPr>
        <p:txBody>
          <a:bodyPr>
            <a:normAutofit/>
          </a:bodyPr>
          <a:lstStyle/>
          <a:p>
            <a:pPr marL="0" indent="0">
              <a:buNone/>
            </a:pPr>
            <a:r>
              <a:rPr lang="en-US" sz="2000" i="0" dirty="0">
                <a:solidFill>
                  <a:srgbClr val="92D050"/>
                </a:solidFill>
                <a:effectLst>
                  <a:outerShdw blurRad="38100" dist="38100" dir="2700000" algn="tl">
                    <a:srgbClr val="000000">
                      <a:alpha val="43137"/>
                    </a:srgbClr>
                  </a:outerShdw>
                </a:effectLst>
                <a:latin typeface="Lucida Sans" panose="020B0602030504020204" pitchFamily="34" charset="0"/>
              </a:rPr>
              <a:t>PAUL’S PRAYER NOT ANSWERED BECAUSE </a:t>
            </a:r>
            <a:r>
              <a:rPr lang="en-US" sz="2000" dirty="0">
                <a:solidFill>
                  <a:srgbClr val="92D050"/>
                </a:solidFill>
                <a:effectLst>
                  <a:outerShdw blurRad="38100" dist="38100" dir="2700000" algn="tl">
                    <a:srgbClr val="000000">
                      <a:alpha val="43137"/>
                    </a:srgbClr>
                  </a:outerShdw>
                </a:effectLst>
                <a:latin typeface="Lucida Sans" panose="020B0602030504020204" pitchFamily="34" charset="0"/>
              </a:rPr>
              <a:t>OF SIN BUT FOR A HIGHER PURPOSE</a:t>
            </a:r>
          </a:p>
          <a:p>
            <a:pPr marL="0" indent="0">
              <a:buNone/>
            </a:pPr>
            <a:endParaRPr lang="en-US" sz="1200" dirty="0">
              <a:solidFill>
                <a:srgbClr val="000000"/>
              </a:solidFill>
              <a:effectLst>
                <a:outerShdw blurRad="38100" dist="38100" dir="2700000" algn="tl">
                  <a:srgbClr val="000000">
                    <a:alpha val="43137"/>
                  </a:srgbClr>
                </a:outerShdw>
              </a:effectLst>
              <a:latin typeface="Lucida Sans" panose="020B0602030504020204" pitchFamily="34" charset="0"/>
            </a:endParaRPr>
          </a:p>
          <a:p>
            <a:pPr marL="0" indent="0">
              <a:buNone/>
            </a:pPr>
            <a:r>
              <a:rPr lang="en-US" sz="1600" i="0" u="sng" dirty="0">
                <a:solidFill>
                  <a:srgbClr val="000000"/>
                </a:solidFill>
                <a:effectLst>
                  <a:outerShdw blurRad="38100" dist="38100" dir="2700000" algn="tl">
                    <a:srgbClr val="000000">
                      <a:alpha val="43137"/>
                    </a:srgbClr>
                  </a:outerShdw>
                </a:effectLst>
                <a:latin typeface="Lucida Sans" panose="020B0602030504020204" pitchFamily="34" charset="0"/>
              </a:rPr>
              <a:t>There were individuals who possessed faith, and yet were not healed of their ailments. The apostle Paul obviously had plenty of faith. He had an “infirmity” that was so painful that he called it “a thorn in the flesh” and “a messenger of Satan” (2 Corinthians 12:7-10). Yet his earnest prayers to God for relief did not result in his being healed. Timothy was a faithful and effective servant of the Lord. He had “frequent illnesses” and stomach trouble of such severity as to warrant Paul referring to it by inspiration. But rather than simply healing him, or telling him to “pray for healing,” Paul advised him to use a little wine as a tonic (1 Timothy 5:23). Another Christian worker and companion of Paul in his evangelistic travels, </a:t>
            </a:r>
            <a:r>
              <a:rPr lang="en-US" sz="1600" i="0" u="sng" dirty="0" err="1">
                <a:solidFill>
                  <a:srgbClr val="000000"/>
                </a:solidFill>
                <a:effectLst>
                  <a:outerShdw blurRad="38100" dist="38100" dir="2700000" algn="tl">
                    <a:srgbClr val="000000">
                      <a:alpha val="43137"/>
                    </a:srgbClr>
                  </a:outerShdw>
                </a:effectLst>
                <a:latin typeface="Lucida Sans" panose="020B0602030504020204" pitchFamily="34" charset="0"/>
              </a:rPr>
              <a:t>Trophimus</a:t>
            </a:r>
            <a:r>
              <a:rPr lang="en-US" sz="1600" i="0" u="sng" dirty="0">
                <a:solidFill>
                  <a:srgbClr val="000000"/>
                </a:solidFill>
                <a:effectLst>
                  <a:outerShdw blurRad="38100" dist="38100" dir="2700000" algn="tl">
                    <a:srgbClr val="000000">
                      <a:alpha val="43137"/>
                    </a:srgbClr>
                  </a:outerShdw>
                </a:effectLst>
                <a:latin typeface="Lucida Sans" panose="020B0602030504020204" pitchFamily="34" charset="0"/>
              </a:rPr>
              <a:t> (Acts 20:4: 21:29), had to be left at Miletus due to his sickness (2 Timothy 4:20). Epaphroditus was an extremely valuable worker in the kingdom of Christ, so much so that Paul referred to him as “my brother and fellow-worker and fellow-soldier…and minister to my need” (Philippians 2:25). When he became sick “nigh unto death” (Philippians 2:27,30)—likely due to his exhausting kingdom activity and service to Paul—Paul did not heal him. These examples demonstrate that personal faith was not prerequisite to the reception of a miracle in the first century. Miracles were inextricably bound to the authentication of the spoken Word of God.</a:t>
            </a:r>
            <a:endParaRPr lang="en-US" sz="1600" i="0" u="sng" dirty="0">
              <a:solidFill>
                <a:srgbClr val="000000"/>
              </a:solidFill>
              <a:effectLst>
                <a:outerShdw blurRad="38100" dist="38100" dir="2700000" algn="tl">
                  <a:srgbClr val="000000">
                    <a:alpha val="43137"/>
                  </a:srgbClr>
                </a:outerShdw>
              </a:effectLst>
              <a:latin typeface="Verdana" panose="020B0604030504040204" pitchFamily="34" charset="0"/>
            </a:endParaRPr>
          </a:p>
        </p:txBody>
      </p:sp>
    </p:spTree>
    <p:extLst>
      <p:ext uri="{BB962C8B-B14F-4D97-AF65-F5344CB8AC3E}">
        <p14:creationId xmlns:p14="http://schemas.microsoft.com/office/powerpoint/2010/main" val="3387192632"/>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625F4FA-2682-4489-AAC9-377CE815C660}"/>
              </a:ext>
            </a:extLst>
          </p:cNvPr>
          <p:cNvSpPr txBox="1"/>
          <p:nvPr/>
        </p:nvSpPr>
        <p:spPr>
          <a:xfrm>
            <a:off x="866274" y="433137"/>
            <a:ext cx="10424160" cy="594008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0B0F0"/>
                </a:solidFill>
                <a:effectLst>
                  <a:outerShdw blurRad="38100" dist="38100" dir="2700000" algn="tl">
                    <a:srgbClr val="000000">
                      <a:alpha val="43137"/>
                    </a:srgbClr>
                  </a:outerShdw>
                </a:effectLst>
                <a:uLnTx/>
                <a:uFillTx/>
                <a:latin typeface="Times New Roman" panose="02020603050405020304" pitchFamily="18" charset="0"/>
                <a:ea typeface="+mn-ea"/>
                <a:cs typeface="+mn-cs"/>
              </a:rPr>
              <a:t>What purposes do our "thorns" serve?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imes New Roman" panose="02020603050405020304" pitchFamily="18" charset="0"/>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imes New Roman" panose="02020603050405020304" pitchFamily="18" charset="0"/>
                <a:ea typeface="+mn-ea"/>
                <a:cs typeface="+mn-cs"/>
              </a:rPr>
              <a:t>First, they serve as an antidote for pride. And pride, like fat, causes men to swell larger than they ought and is very painful to remove and keep removed.</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imes New Roman" panose="02020603050405020304" pitchFamily="18" charset="0"/>
                <a:ea typeface="+mn-ea"/>
                <a:cs typeface="+mn-cs"/>
              </a:rPr>
              <a:t>Second, such thorns nurture our dependency upon God, humbling us and helping us recognize our need for God's help.</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imes New Roman" panose="02020603050405020304" pitchFamily="18" charset="0"/>
                <a:ea typeface="+mn-ea"/>
                <a:cs typeface="+mn-cs"/>
              </a:rPr>
              <a:t>Third, these physical problems build strength. A person builds strength purposefully only when he recognizes his weakness. Strength and endurance come only at the price of some suffering. Ask any athlete.</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imes New Roman" panose="02020603050405020304" pitchFamily="18" charset="0"/>
                <a:ea typeface="+mn-ea"/>
                <a:cs typeface="+mn-cs"/>
              </a:rPr>
              <a:t>Our suffering in the flesh develops character, temper control and better dispositions, to name just a few things. We must never forget that God's power is made perfect in our weakness. God is glorified most when our personal weakness is evident and his strength shines through in our life despite our personal impotency.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imes New Roman" panose="02020603050405020304" pitchFamily="18" charset="0"/>
                <a:ea typeface="+mn-ea"/>
                <a:cs typeface="+mn-cs"/>
              </a:rPr>
              <a:t>What is your thorn? Is it a sickness when you want to be well to serve the Lord? Or, might it be poverty, when you could wish to have money to help the Lord's cause? An unbelieving spouse? Limited education or abilities?</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imes New Roman" panose="02020603050405020304" pitchFamily="18" charset="0"/>
                <a:ea typeface="+mn-ea"/>
                <a:cs typeface="+mn-cs"/>
              </a:rPr>
              <a:t>Remember, God's ways are not our ways. He has at times used the most unlikely men to accomplish his purposes. So, let us recognize that sometimes we may be praying for the removal of something from our lives for which God has a purpose. Taking the burden away may be our answer but God's answer may be giving us the strength to handle the burden, thus increasing our faith and that of others. </a:t>
            </a:r>
            <a:r>
              <a:rPr kumimoji="0" lang="en-US" sz="16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imes New Roman" panose="02020603050405020304" pitchFamily="18" charset="0"/>
                <a:ea typeface="+mn-ea"/>
                <a:cs typeface="+mn-cs"/>
              </a:rPr>
              <a:t>– Truth Magazine</a:t>
            </a:r>
          </a:p>
        </p:txBody>
      </p:sp>
    </p:spTree>
    <p:extLst>
      <p:ext uri="{BB962C8B-B14F-4D97-AF65-F5344CB8AC3E}">
        <p14:creationId xmlns:p14="http://schemas.microsoft.com/office/powerpoint/2010/main" val="2687010316"/>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DDE8F84-6536-4B38-99A8-3F0881BDBF21}"/>
              </a:ext>
            </a:extLst>
          </p:cNvPr>
          <p:cNvSpPr txBox="1"/>
          <p:nvPr/>
        </p:nvSpPr>
        <p:spPr>
          <a:xfrm>
            <a:off x="981777" y="596766"/>
            <a:ext cx="10366408" cy="5787347"/>
          </a:xfrm>
          <a:prstGeom prst="rect">
            <a:avLst/>
          </a:prstGeom>
          <a:noFill/>
        </p:spPr>
        <p:txBody>
          <a:bodyPr wrap="square">
            <a:spAutoFit/>
          </a:bodyPr>
          <a:lstStyle/>
          <a:p>
            <a:pPr marL="0" marR="173355" lvl="0" indent="0" algn="l" defTabSz="914400" rtl="0" eaLnBrk="1" fontAlgn="auto" latinLnBrk="0" hangingPunct="1">
              <a:lnSpc>
                <a:spcPct val="107000"/>
              </a:lnSpc>
              <a:spcBef>
                <a:spcPts val="0"/>
              </a:spcBef>
              <a:spcAft>
                <a:spcPts val="800"/>
              </a:spcAft>
              <a:buClrTx/>
              <a:buSzTx/>
              <a:buFontTx/>
              <a:buNone/>
              <a:tabLst/>
              <a:defRPr/>
            </a:pPr>
            <a:r>
              <a:rPr kumimoji="0" lang="en-US" sz="3600" b="1" i="0" u="none" strike="noStrike" kern="1200" cap="none" spc="0" normalizeH="0" baseline="0" noProof="0" dirty="0">
                <a:ln>
                  <a:noFill/>
                </a:ln>
                <a:solidFill>
                  <a:srgbClr val="00B0F0"/>
                </a:solidFill>
                <a:effectLst>
                  <a:outerShdw blurRad="38100" dist="38100" dir="2700000" algn="tl">
                    <a:srgbClr val="000000">
                      <a:alpha val="43137"/>
                    </a:srgbClr>
                  </a:outerShdw>
                </a:effectLst>
                <a:uLnTx/>
                <a:uFillTx/>
                <a:latin typeface="Lucida Sans" panose="020B0602030504020204" pitchFamily="34" charset="0"/>
                <a:ea typeface="Times New Roman" panose="02020603050405020304" pitchFamily="18" charset="0"/>
                <a:cs typeface="Times New Roman" panose="02020603050405020304" pitchFamily="18" charset="0"/>
              </a:rPr>
              <a:t>PRAYERS MUST ACCORD WITH GOD’S WILL</a:t>
            </a:r>
          </a:p>
          <a:p>
            <a:pPr marL="0" marR="173355" lvl="0" indent="0" algn="l" defTabSz="914400" rtl="0" eaLnBrk="1" fontAlgn="auto" latinLnBrk="0" hangingPunct="1">
              <a:lnSpc>
                <a:spcPct val="107000"/>
              </a:lnSpc>
              <a:spcBef>
                <a:spcPts val="0"/>
              </a:spcBef>
              <a:spcAft>
                <a:spcPts val="800"/>
              </a:spcAft>
              <a:buClrTx/>
              <a:buSzTx/>
              <a:buFontTx/>
              <a:buNone/>
              <a:tabLst/>
              <a:defRPr/>
            </a:pPr>
            <a:r>
              <a:rPr kumimoji="0" lang="en-US" sz="20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Lucida Sans" panose="020B0602030504020204" pitchFamily="34" charset="0"/>
                <a:ea typeface="Times New Roman" panose="02020603050405020304" pitchFamily="18" charset="0"/>
                <a:cs typeface="Times New Roman" panose="02020603050405020304" pitchFamily="18" charset="0"/>
              </a:rPr>
              <a:t>In Jesus’ instructions to His disciples regarding prayer, He explained that they should include in their prayers the idea that God’s will should be done (Matthew 6:10). The apostle John, who would have been well-aware of Jesus’ teaching on prayer, stated: “Now this is the confidence that we have in Him, that if we ask anything according to His will, He hears us. And if we know that He hears us, whatever we ask, we know that we have the petitions that we have asked of Him” (1 John 5:14-15, emp. added). Notice that if we do not include verse 14 of 1 John 5, we could make the passage say, “whatever we ask, we know that we have the petitions that we have asked of Him.” Yet to do that would be to leave off the important qualifying statement that the request should be in accordance with God’s will, and should be offered from a heart that is humble enough to accept God’s will—even if that means that the request is denied. When the skeptic pulls snippets of verses from the gospel accounts concerning prayer, he or she is guilty of leaving off just such important qualifying information.</a:t>
            </a:r>
            <a:endParaRPr kumimoji="0" lang="en-US"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4539658"/>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DEC90BB-5405-41EA-9277-1DAF1C666B39}"/>
              </a:ext>
            </a:extLst>
          </p:cNvPr>
          <p:cNvSpPr txBox="1"/>
          <p:nvPr/>
        </p:nvSpPr>
        <p:spPr>
          <a:xfrm>
            <a:off x="827773" y="462013"/>
            <a:ext cx="10607040" cy="6131474"/>
          </a:xfrm>
          <a:prstGeom prst="rect">
            <a:avLst/>
          </a:prstGeom>
          <a:noFill/>
        </p:spPr>
        <p:txBody>
          <a:bodyPr wrap="square">
            <a:spAutoFit/>
          </a:bodyPr>
          <a:lstStyle/>
          <a:p>
            <a:pPr marL="0" marR="173355" lvl="0" indent="0" algn="l" defTabSz="914400" rtl="0" eaLnBrk="1" fontAlgn="auto" latinLnBrk="0" hangingPunct="1">
              <a:lnSpc>
                <a:spcPct val="107000"/>
              </a:lnSpc>
              <a:spcBef>
                <a:spcPts val="0"/>
              </a:spcBef>
              <a:spcAft>
                <a:spcPts val="80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Lucida Sans" panose="020B0602030504020204" pitchFamily="34" charset="0"/>
                <a:ea typeface="Times New Roman" panose="02020603050405020304" pitchFamily="18" charset="0"/>
                <a:cs typeface="Times New Roman" panose="02020603050405020304" pitchFamily="18" charset="0"/>
              </a:rPr>
              <a:t>When we consider the idea of praying “according to God’s will,” we can see how important this qualifier is. No requests will be granted that attempt to violate or circumvent God’s ultimate will. For instance, suppose a person were to pray: “God, please save my mother even though she does not believe in Jesus Christ and refuses to repent of her sins, please let her go to heaven anyway, in Jesus’ name, Amen.” Would God grant that petition? The Bible is clear that He certainly would not, because to do so would be to violate His ultimate will that salvation is through the name of Jesus (Acts 4:12).</a:t>
            </a:r>
            <a:endParaRPr kumimoji="0" lang="en-US" sz="16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173355" lvl="0" indent="0" algn="l" defTabSz="914400" rtl="0" eaLnBrk="1" fontAlgn="auto" latinLnBrk="0" hangingPunct="1">
              <a:lnSpc>
                <a:spcPct val="107000"/>
              </a:lnSpc>
              <a:spcBef>
                <a:spcPts val="0"/>
              </a:spcBef>
              <a:spcAft>
                <a:spcPts val="80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Lucida Sans" panose="020B0602030504020204" pitchFamily="34" charset="0"/>
                <a:ea typeface="Times New Roman" panose="02020603050405020304" pitchFamily="18" charset="0"/>
                <a:cs typeface="Times New Roman" panose="02020603050405020304" pitchFamily="18" charset="0"/>
              </a:rPr>
              <a:t>Furthermore, certain events and actions in this physical world are required for God to accomplish His will on this Earth. For instance, if one of Jesus’ apostles had asked God to spare the life of Jesus and not let Him die on the cross, that request would not have been in accord with God’s ultimate will and would not have been answered in the affirmative. Mark 8:33 provides an excellent example of this when Peter rebuked Jesus for predicting His own death. Jesus responded to Peter, saying: “Get behind Me, Satan! For you are not mindful of the things of God, but the things of men.” Whereas Peter most likely thought his actions were in accord with God’s will, they were not. To further illustrate, the many events in the life of the Old Testament character Joseph may have seemed unfair at the time. No doubt Joseph prayed to be freed from slavery or to be released from jail. But at the end of Joseph’s life, we see that God’s will was to make him a great leader in Egypt and to save the Jewish nation through him. Joseph recognized this, and said to his brothers who had sold him into Egypt: “Do not be afraid, for am I in the place of God? But as for you, you meant evil against me; but God meant it for good, in order to bring it about as it’s this day, to save many people alive” (Genesis 50:20). Joseph’s slavery &amp; incarceration were the vehicles by which God brought Joseph to power, accomplishing His will.</a:t>
            </a:r>
            <a:endParaRPr kumimoji="0" lang="en-US" sz="16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25820662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PTXSS_ORIGINAL" val="2052,Picture 4,256,Slide1"/>
  <p:tag name="PPTXSS_SETTINGS" val="0,15,15,150,50,3,False,True"/>
</p:tagLst>
</file>

<file path=ppt/tags/tag10.xml><?xml version="1.0" encoding="utf-8"?>
<p:tagLst xmlns:a="http://schemas.openxmlformats.org/drawingml/2006/main" xmlns:r="http://schemas.openxmlformats.org/officeDocument/2006/relationships" xmlns:p="http://schemas.openxmlformats.org/presentationml/2006/main">
  <p:tag name="PPTXSS_ORIGINAL" val="6149,Picture 5,259,Slide4"/>
  <p:tag name="PPTXSS_SETTINGS" val="0,-15,15,150,50,3,False,True"/>
</p:tagLst>
</file>

<file path=ppt/tags/tag11.xml><?xml version="1.0" encoding="utf-8"?>
<p:tagLst xmlns:a="http://schemas.openxmlformats.org/drawingml/2006/main" xmlns:r="http://schemas.openxmlformats.org/officeDocument/2006/relationships" xmlns:p="http://schemas.openxmlformats.org/presentationml/2006/main">
  <p:tag name="PPTXSS_ORIGINAL" val="6153,Rectangle 9,259,Slide4"/>
  <p:tag name="PPTXSS_SETTINGS" val="0,-15,15,150,50,3,False,True"/>
</p:tagLst>
</file>

<file path=ppt/tags/tag12.xml><?xml version="1.0" encoding="utf-8"?>
<p:tagLst xmlns:a="http://schemas.openxmlformats.org/drawingml/2006/main" xmlns:r="http://schemas.openxmlformats.org/officeDocument/2006/relationships" xmlns:p="http://schemas.openxmlformats.org/presentationml/2006/main">
  <p:tag name="PPTXSS_ORIGINAL" val="16388,Picture 4,269,Slide14"/>
  <p:tag name="PPTXSS_SETTINGS" val="0,15,15,150,50,3,False,True"/>
</p:tagLst>
</file>

<file path=ppt/tags/tag13.xml><?xml version="1.0" encoding="utf-8"?>
<p:tagLst xmlns:a="http://schemas.openxmlformats.org/drawingml/2006/main" xmlns:r="http://schemas.openxmlformats.org/officeDocument/2006/relationships" xmlns:p="http://schemas.openxmlformats.org/presentationml/2006/main">
  <p:tag name="PTXSS_ISORIGINAL" val="16389"/>
</p:tagLst>
</file>

<file path=ppt/tags/tag14.xml><?xml version="1.0" encoding="utf-8"?>
<p:tagLst xmlns:a="http://schemas.openxmlformats.org/drawingml/2006/main" xmlns:r="http://schemas.openxmlformats.org/officeDocument/2006/relationships" xmlns:p="http://schemas.openxmlformats.org/presentationml/2006/main">
  <p:tag name="PPTXSS_SETTINGS" val="0,15,15,150,50,3,False,True"/>
  <p:tag name="PPTXSS_ORIGINAL" val="17412,Picture 4,270,Slide15"/>
</p:tagLst>
</file>

<file path=ppt/tags/tag15.xml><?xml version="1.0" encoding="utf-8"?>
<p:tagLst xmlns:a="http://schemas.openxmlformats.org/drawingml/2006/main" xmlns:r="http://schemas.openxmlformats.org/officeDocument/2006/relationships" xmlns:p="http://schemas.openxmlformats.org/presentationml/2006/main">
  <p:tag name="PPTXSS_SETTINGS" val="0,15,15,150,50,3,False,True"/>
  <p:tag name="PTXSS_ISORIGINAL" val="17414,Picture 6"/>
</p:tagLst>
</file>

<file path=ppt/tags/tag16.xml><?xml version="1.0" encoding="utf-8"?>
<p:tagLst xmlns:a="http://schemas.openxmlformats.org/drawingml/2006/main" xmlns:r="http://schemas.openxmlformats.org/officeDocument/2006/relationships" xmlns:p="http://schemas.openxmlformats.org/presentationml/2006/main">
  <p:tag name="PPTXSS_SETTINGS" val="0,15,15,150,50,3,False,True"/>
  <p:tag name="PPTXSS_ORIGINAL" val="17412,Picture 4,270,Slide15"/>
</p:tagLst>
</file>

<file path=ppt/tags/tag17.xml><?xml version="1.0" encoding="utf-8"?>
<p:tagLst xmlns:a="http://schemas.openxmlformats.org/drawingml/2006/main" xmlns:r="http://schemas.openxmlformats.org/officeDocument/2006/relationships" xmlns:p="http://schemas.openxmlformats.org/presentationml/2006/main">
  <p:tag name="PPTXSS_ORIGINAL" val="6149,Picture 5,259,Slide4"/>
  <p:tag name="PPTXSS_SETTINGS" val="0,-15,15,150,50,3,False,True"/>
</p:tagLst>
</file>

<file path=ppt/tags/tag18.xml><?xml version="1.0" encoding="utf-8"?>
<p:tagLst xmlns:a="http://schemas.openxmlformats.org/drawingml/2006/main" xmlns:r="http://schemas.openxmlformats.org/officeDocument/2006/relationships" xmlns:p="http://schemas.openxmlformats.org/presentationml/2006/main">
  <p:tag name="PPTXSS_ORIGINAL" val="18440,AutoShape 8,271,Slide16"/>
  <p:tag name="PPTXSS_SETTINGS" val="0,-15,15,150,50,3,False,True"/>
</p:tagLst>
</file>

<file path=ppt/tags/tag19.xml><?xml version="1.0" encoding="utf-8"?>
<p:tagLst xmlns:a="http://schemas.openxmlformats.org/drawingml/2006/main" xmlns:r="http://schemas.openxmlformats.org/officeDocument/2006/relationships" xmlns:p="http://schemas.openxmlformats.org/presentationml/2006/main">
  <p:tag name="PTXSS_ISORIGINAL" val="18441"/>
</p:tagLst>
</file>

<file path=ppt/tags/tag2.xml><?xml version="1.0" encoding="utf-8"?>
<p:tagLst xmlns:a="http://schemas.openxmlformats.org/drawingml/2006/main" xmlns:r="http://schemas.openxmlformats.org/officeDocument/2006/relationships" xmlns:p="http://schemas.openxmlformats.org/presentationml/2006/main">
  <p:tag name="PPTXSS_ORIGINAL" val="6149,Picture 5,259,Slide4"/>
  <p:tag name="PPTXSS_SETTINGS" val="0,-15,15,150,50,3,False,True"/>
</p:tagLst>
</file>

<file path=ppt/tags/tag20.xml><?xml version="1.0" encoding="utf-8"?>
<p:tagLst xmlns:a="http://schemas.openxmlformats.org/drawingml/2006/main" xmlns:r="http://schemas.openxmlformats.org/officeDocument/2006/relationships" xmlns:p="http://schemas.openxmlformats.org/presentationml/2006/main">
  <p:tag name="PPTXSS_ORIGINAL" val="6153,Rectangle 9,259,Slide4"/>
  <p:tag name="PPTXSS_SETTINGS" val="0,-15,15,150,50,3,False,True"/>
</p:tagLst>
</file>

<file path=ppt/tags/tag21.xml><?xml version="1.0" encoding="utf-8"?>
<p:tagLst xmlns:a="http://schemas.openxmlformats.org/drawingml/2006/main" xmlns:r="http://schemas.openxmlformats.org/officeDocument/2006/relationships" xmlns:p="http://schemas.openxmlformats.org/presentationml/2006/main">
  <p:tag name="PPTXSS_ORIGINAL" val="6149,Picture 5,259,Slide4"/>
  <p:tag name="PPTXSS_SETTINGS" val="0,-15,15,150,50,3,False,True"/>
</p:tagLst>
</file>

<file path=ppt/tags/tag22.xml><?xml version="1.0" encoding="utf-8"?>
<p:tagLst xmlns:a="http://schemas.openxmlformats.org/drawingml/2006/main" xmlns:r="http://schemas.openxmlformats.org/officeDocument/2006/relationships" xmlns:p="http://schemas.openxmlformats.org/presentationml/2006/main">
  <p:tag name="PPTXSS_ORIGINAL" val="6153,Rectangle 9,259,Slide4"/>
  <p:tag name="PPTXSS_SETTINGS" val="0,-15,15,150,50,3,False,True"/>
</p:tagLst>
</file>

<file path=ppt/tags/tag23.xml><?xml version="1.0" encoding="utf-8"?>
<p:tagLst xmlns:a="http://schemas.openxmlformats.org/drawingml/2006/main" xmlns:r="http://schemas.openxmlformats.org/officeDocument/2006/relationships" xmlns:p="http://schemas.openxmlformats.org/presentationml/2006/main">
  <p:tag name="PPTXSS_ORIGINAL" val="6149,Picture 5,259,Slide4"/>
  <p:tag name="PPTXSS_SETTINGS" val="0,-15,15,150,50,3,False,True"/>
</p:tagLst>
</file>

<file path=ppt/tags/tag24.xml><?xml version="1.0" encoding="utf-8"?>
<p:tagLst xmlns:a="http://schemas.openxmlformats.org/drawingml/2006/main" xmlns:r="http://schemas.openxmlformats.org/officeDocument/2006/relationships" xmlns:p="http://schemas.openxmlformats.org/presentationml/2006/main">
  <p:tag name="PPTXSS_ORIGINAL" val="6153,Rectangle 9,259,Slide4"/>
  <p:tag name="PPTXSS_SETTINGS" val="0,-15,15,150,50,3,False,True"/>
</p:tagLst>
</file>

<file path=ppt/tags/tag25.xml><?xml version="1.0" encoding="utf-8"?>
<p:tagLst xmlns:a="http://schemas.openxmlformats.org/drawingml/2006/main" xmlns:r="http://schemas.openxmlformats.org/officeDocument/2006/relationships" xmlns:p="http://schemas.openxmlformats.org/presentationml/2006/main">
  <p:tag name="PPTXSS_ORIGINAL" val="6149,Picture 5,259,Slide4"/>
  <p:tag name="PPTXSS_SETTINGS" val="0,-15,15,150,50,3,False,True"/>
</p:tagLst>
</file>

<file path=ppt/tags/tag26.xml><?xml version="1.0" encoding="utf-8"?>
<p:tagLst xmlns:a="http://schemas.openxmlformats.org/drawingml/2006/main" xmlns:r="http://schemas.openxmlformats.org/officeDocument/2006/relationships" xmlns:p="http://schemas.openxmlformats.org/presentationml/2006/main">
  <p:tag name="PPTXSS_ORIGINAL" val="6153,Rectangle 9,259,Slide4"/>
  <p:tag name="PPTXSS_SETTINGS" val="0,-15,15,150,50,3,False,True"/>
</p:tagLst>
</file>

<file path=ppt/tags/tag3.xml><?xml version="1.0" encoding="utf-8"?>
<p:tagLst xmlns:a="http://schemas.openxmlformats.org/drawingml/2006/main" xmlns:r="http://schemas.openxmlformats.org/officeDocument/2006/relationships" xmlns:p="http://schemas.openxmlformats.org/presentationml/2006/main">
  <p:tag name="PTXSS_ISORIGINAL" val="6150"/>
</p:tagLst>
</file>

<file path=ppt/tags/tag4.xml><?xml version="1.0" encoding="utf-8"?>
<p:tagLst xmlns:a="http://schemas.openxmlformats.org/drawingml/2006/main" xmlns:r="http://schemas.openxmlformats.org/officeDocument/2006/relationships" xmlns:p="http://schemas.openxmlformats.org/presentationml/2006/main">
  <p:tag name="PTXSS_ISORIGINAL" val="6154"/>
</p:tagLst>
</file>

<file path=ppt/tags/tag5.xml><?xml version="1.0" encoding="utf-8"?>
<p:tagLst xmlns:a="http://schemas.openxmlformats.org/drawingml/2006/main" xmlns:r="http://schemas.openxmlformats.org/officeDocument/2006/relationships" xmlns:p="http://schemas.openxmlformats.org/presentationml/2006/main">
  <p:tag name="PPTXSS_ORIGINAL" val="6153,Rectangle 9,259,Slide4"/>
  <p:tag name="PPTXSS_SETTINGS" val="0,-15,15,150,50,3,False,True"/>
</p:tagLst>
</file>

<file path=ppt/tags/tag6.xml><?xml version="1.0" encoding="utf-8"?>
<p:tagLst xmlns:a="http://schemas.openxmlformats.org/drawingml/2006/main" xmlns:r="http://schemas.openxmlformats.org/officeDocument/2006/relationships" xmlns:p="http://schemas.openxmlformats.org/presentationml/2006/main">
  <p:tag name="PPTXSS_ORIGINAL" val="6149,Picture 5,259,Slide4"/>
  <p:tag name="PPTXSS_SETTINGS" val="0,-15,15,150,50,3,False,True"/>
</p:tagLst>
</file>

<file path=ppt/tags/tag7.xml><?xml version="1.0" encoding="utf-8"?>
<p:tagLst xmlns:a="http://schemas.openxmlformats.org/drawingml/2006/main" xmlns:r="http://schemas.openxmlformats.org/officeDocument/2006/relationships" xmlns:p="http://schemas.openxmlformats.org/presentationml/2006/main">
  <p:tag name="PPTXSS_ORIGINAL" val="6153,Rectangle 9,259,Slide4"/>
  <p:tag name="PPTXSS_SETTINGS" val="0,-15,15,150,50,3,False,True"/>
</p:tagLst>
</file>

<file path=ppt/tags/tag8.xml><?xml version="1.0" encoding="utf-8"?>
<p:tagLst xmlns:a="http://schemas.openxmlformats.org/drawingml/2006/main" xmlns:r="http://schemas.openxmlformats.org/officeDocument/2006/relationships" xmlns:p="http://schemas.openxmlformats.org/presentationml/2006/main">
  <p:tag name="PPTXSS_ORIGINAL" val="6149,Picture 5,259,Slide4"/>
  <p:tag name="PPTXSS_SETTINGS" val="0,-15,15,150,50,3,False,True"/>
</p:tagLst>
</file>

<file path=ppt/tags/tag9.xml><?xml version="1.0" encoding="utf-8"?>
<p:tagLst xmlns:a="http://schemas.openxmlformats.org/drawingml/2006/main" xmlns:r="http://schemas.openxmlformats.org/officeDocument/2006/relationships" xmlns:p="http://schemas.openxmlformats.org/presentationml/2006/main">
  <p:tag name="PPTXSS_ORIGINAL" val="6153,Rectangle 9,259,Slide4"/>
  <p:tag name="PPTXSS_SETTINGS" val="0,-15,15,150,50,3,False,True"/>
</p:tagLst>
</file>

<file path=ppt/theme/_rels/theme6.xml.rels><?xml version="1.0" encoding="UTF-8" standalone="yes"?>
<Relationships xmlns="http://schemas.openxmlformats.org/package/2006/relationships"><Relationship Id="rId1" Type="http://schemas.openxmlformats.org/officeDocument/2006/relationships/image" Target="../media/image4.jpeg"/></Relationships>
</file>

<file path=ppt/theme/theme1.xml><?xml version="1.0" encoding="utf-8"?>
<a:theme xmlns:a="http://schemas.openxmlformats.org/drawingml/2006/main" name="1_FunkyShapesVTI">
  <a:themeElements>
    <a:clrScheme name="AnalogousFromLightSeedRightStep">
      <a:dk1>
        <a:srgbClr val="000000"/>
      </a:dk1>
      <a:lt1>
        <a:srgbClr val="FFFFFF"/>
      </a:lt1>
      <a:dk2>
        <a:srgbClr val="3D3823"/>
      </a:dk2>
      <a:lt2>
        <a:srgbClr val="E2E6E8"/>
      </a:lt2>
      <a:accent1>
        <a:srgbClr val="CB9778"/>
      </a:accent1>
      <a:accent2>
        <a:srgbClr val="B1A163"/>
      </a:accent2>
      <a:accent3>
        <a:srgbClr val="9BA76D"/>
      </a:accent3>
      <a:accent4>
        <a:srgbClr val="80B062"/>
      </a:accent4>
      <a:accent5>
        <a:srgbClr val="6CB16F"/>
      </a:accent5>
      <a:accent6>
        <a:srgbClr val="63B187"/>
      </a:accent6>
      <a:hlink>
        <a:srgbClr val="5A87A1"/>
      </a:hlink>
      <a:folHlink>
        <a:srgbClr val="828282"/>
      </a:folHlink>
    </a:clrScheme>
    <a:fontScheme name="Source Sans Pro">
      <a:majorFont>
        <a:latin typeface="Source Sans Pro"/>
        <a:ea typeface=""/>
        <a:cs typeface=""/>
      </a:majorFont>
      <a:minorFont>
        <a:latin typeface="Source Sans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unkyShapesVTI" id="{A7F40C41-3FB2-45B0-B0D6-DFB7FDD9B7AD}" vid="{C49381A0-09CD-46EE-B141-E2CDD87ABFE3}"/>
    </a:ext>
  </a:extLst>
</a:theme>
</file>

<file path=ppt/theme/theme10.xml><?xml version="1.0" encoding="utf-8"?>
<a:theme xmlns:a="http://schemas.openxmlformats.org/drawingml/2006/main" name="20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60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TheWind">
  <a:themeElements>
    <a:clrScheme name="Bleu Electrique MG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Bleu Electrique MG">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2075" tIns="46038" rIns="92075" bIns="46038"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2075" tIns="46038" rIns="92075" bIns="46038"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Bleu Electrique MG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Bleu Electrique MG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Bleu Electrique MG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4_Chute">
  <a:themeElements>
    <a:clrScheme name="Chute 1">
      <a:dk1>
        <a:srgbClr val="003366"/>
      </a:dk1>
      <a:lt1>
        <a:srgbClr val="FFFFFF"/>
      </a:lt1>
      <a:dk2>
        <a:srgbClr val="51ABD0"/>
      </a:dk2>
      <a:lt2>
        <a:srgbClr val="FFFFFF"/>
      </a:lt2>
      <a:accent1>
        <a:srgbClr val="9966FF"/>
      </a:accent1>
      <a:accent2>
        <a:srgbClr val="00CC66"/>
      </a:accent2>
      <a:accent3>
        <a:srgbClr val="B3D2E4"/>
      </a:accent3>
      <a:accent4>
        <a:srgbClr val="DADADA"/>
      </a:accent4>
      <a:accent5>
        <a:srgbClr val="CAB8FF"/>
      </a:accent5>
      <a:accent6>
        <a:srgbClr val="00B95C"/>
      </a:accent6>
      <a:hlink>
        <a:srgbClr val="65C8FF"/>
      </a:hlink>
      <a:folHlink>
        <a:srgbClr val="FFCC99"/>
      </a:folHlink>
    </a:clrScheme>
    <a:fontScheme name="Chute">
      <a:majorFont>
        <a:latin typeface="Tahoma"/>
        <a:ea typeface="ＭＳ Ｐゴシック"/>
        <a:cs typeface=""/>
      </a:majorFont>
      <a:minorFont>
        <a:latin typeface="Tahom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400" b="0" i="0" u="none" strike="noStrike" cap="none" normalizeH="0" baseline="0" smtClean="0">
            <a:ln>
              <a:noFill/>
            </a:ln>
            <a:solidFill>
              <a:schemeClr val="tx1"/>
            </a:solidFill>
            <a:effectLst>
              <a:outerShdw blurRad="38100" dist="38100" dir="2700000" algn="tl">
                <a:srgbClr val="000000">
                  <a:alpha val="43137"/>
                </a:srgbClr>
              </a:outerShdw>
            </a:effectLst>
            <a:latin typeface="Magneto" pitchFamily="82"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400" b="0" i="0" u="none" strike="noStrike" cap="none" normalizeH="0" baseline="0" smtClean="0">
            <a:ln>
              <a:noFill/>
            </a:ln>
            <a:solidFill>
              <a:schemeClr val="tx1"/>
            </a:solidFill>
            <a:effectLst>
              <a:outerShdw blurRad="38100" dist="38100" dir="2700000" algn="tl">
                <a:srgbClr val="000000">
                  <a:alpha val="43137"/>
                </a:srgbClr>
              </a:outerShdw>
            </a:effectLst>
            <a:latin typeface="Magneto" pitchFamily="82" charset="0"/>
            <a:ea typeface="ＭＳ Ｐゴシック" pitchFamily="34" charset="-128"/>
          </a:defRPr>
        </a:defPPr>
      </a:lstStyle>
    </a:lnDef>
  </a:objectDefaults>
  <a:extraClrSchemeLst>
    <a:extraClrScheme>
      <a:clrScheme name="Chute 1">
        <a:dk1>
          <a:srgbClr val="003366"/>
        </a:dk1>
        <a:lt1>
          <a:srgbClr val="FFFFFF"/>
        </a:lt1>
        <a:dk2>
          <a:srgbClr val="51ABD0"/>
        </a:dk2>
        <a:lt2>
          <a:srgbClr val="FFFFFF"/>
        </a:lt2>
        <a:accent1>
          <a:srgbClr val="9966FF"/>
        </a:accent1>
        <a:accent2>
          <a:srgbClr val="00CC66"/>
        </a:accent2>
        <a:accent3>
          <a:srgbClr val="B3D2E4"/>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
      <a:clrScheme name="Chute 2">
        <a:dk1>
          <a:srgbClr val="000000"/>
        </a:dk1>
        <a:lt1>
          <a:srgbClr val="FFFFFF"/>
        </a:lt1>
        <a:dk2>
          <a:srgbClr val="51ABD0"/>
        </a:dk2>
        <a:lt2>
          <a:srgbClr val="FFFFFF"/>
        </a:lt2>
        <a:accent1>
          <a:srgbClr val="FF6600"/>
        </a:accent1>
        <a:accent2>
          <a:srgbClr val="FFCC00"/>
        </a:accent2>
        <a:accent3>
          <a:srgbClr val="B3D2E4"/>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
      <a:clrScheme name="Chute 3">
        <a:dk1>
          <a:srgbClr val="010199"/>
        </a:dk1>
        <a:lt1>
          <a:srgbClr val="FFFFFF"/>
        </a:lt1>
        <a:dk2>
          <a:srgbClr val="51ABD0"/>
        </a:dk2>
        <a:lt2>
          <a:srgbClr val="FFFFFF"/>
        </a:lt2>
        <a:accent1>
          <a:srgbClr val="33CCCC"/>
        </a:accent1>
        <a:accent2>
          <a:srgbClr val="00C600"/>
        </a:accent2>
        <a:accent3>
          <a:srgbClr val="B3D2E4"/>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DividendVTI">
  <a:themeElements>
    <a:clrScheme name="Aspect">
      <a:dk1>
        <a:sysClr val="windowText" lastClr="000000"/>
      </a:dk1>
      <a:lt1>
        <a:sysClr val="window" lastClr="FFFFFF"/>
      </a:lt1>
      <a:dk2>
        <a:srgbClr val="585753"/>
      </a:dk2>
      <a:lt2>
        <a:srgbClr val="EBDDC3"/>
      </a:lt2>
      <a:accent1>
        <a:srgbClr val="71B9E4"/>
      </a:accent1>
      <a:accent2>
        <a:srgbClr val="E25D3C"/>
      </a:accent2>
      <a:accent3>
        <a:srgbClr val="BDB59D"/>
      </a:accent3>
      <a:accent4>
        <a:srgbClr val="A5AB81"/>
      </a:accent4>
      <a:accent5>
        <a:srgbClr val="7BA79D"/>
      </a:accent5>
      <a:accent6>
        <a:srgbClr val="968C8C"/>
      </a:accent6>
      <a:hlink>
        <a:srgbClr val="F7B615"/>
      </a:hlink>
      <a:folHlink>
        <a:srgbClr val="704404"/>
      </a:folHlink>
    </a:clrScheme>
    <a:fontScheme name="Dividend">
      <a:majorFont>
        <a:latin typeface="Franklin Gothic Demi"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VTI" id="{97558BDE-0B66-457C-BB6F-7B1B22DAA9B8}" vid="{F53508A3-AC60-448A-AF37-934D5F1A0D5E}"/>
    </a:ext>
  </a:extLst>
</a:theme>
</file>

<file path=ppt/theme/theme1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Glowing puzzle pieces design template">
  <a:themeElements>
    <a:clrScheme name="Glowing puzzle pieces design template 1">
      <a:dk1>
        <a:srgbClr val="000000"/>
      </a:dk1>
      <a:lt1>
        <a:srgbClr val="FFFFFF"/>
      </a:lt1>
      <a:dk2>
        <a:srgbClr val="000000"/>
      </a:dk2>
      <a:lt2>
        <a:srgbClr val="E8EDF2"/>
      </a:lt2>
      <a:accent1>
        <a:srgbClr val="D8E1EC"/>
      </a:accent1>
      <a:accent2>
        <a:srgbClr val="CFD795"/>
      </a:accent2>
      <a:accent3>
        <a:srgbClr val="AAAAAA"/>
      </a:accent3>
      <a:accent4>
        <a:srgbClr val="DADADA"/>
      </a:accent4>
      <a:accent5>
        <a:srgbClr val="E9EEF4"/>
      </a:accent5>
      <a:accent6>
        <a:srgbClr val="BBC387"/>
      </a:accent6>
      <a:hlink>
        <a:srgbClr val="D59F07"/>
      </a:hlink>
      <a:folHlink>
        <a:srgbClr val="94B26C"/>
      </a:folHlink>
    </a:clrScheme>
    <a:fontScheme name="Glowing puzzle pieces design template">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Glowing puzzle pieces design template 1">
        <a:dk1>
          <a:srgbClr val="000000"/>
        </a:dk1>
        <a:lt1>
          <a:srgbClr val="FFFFFF"/>
        </a:lt1>
        <a:dk2>
          <a:srgbClr val="000000"/>
        </a:dk2>
        <a:lt2>
          <a:srgbClr val="E8EDF2"/>
        </a:lt2>
        <a:accent1>
          <a:srgbClr val="D8E1EC"/>
        </a:accent1>
        <a:accent2>
          <a:srgbClr val="CFD795"/>
        </a:accent2>
        <a:accent3>
          <a:srgbClr val="AAAAAA"/>
        </a:accent3>
        <a:accent4>
          <a:srgbClr val="DADADA"/>
        </a:accent4>
        <a:accent5>
          <a:srgbClr val="E9EEF4"/>
        </a:accent5>
        <a:accent6>
          <a:srgbClr val="BBC387"/>
        </a:accent6>
        <a:hlink>
          <a:srgbClr val="D59F07"/>
        </a:hlink>
        <a:folHlink>
          <a:srgbClr val="94B26C"/>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Glowing puzzle pieces design template">
  <a:themeElements>
    <a:clrScheme name="Glowing puzzle pieces design template 1">
      <a:dk1>
        <a:srgbClr val="000000"/>
      </a:dk1>
      <a:lt1>
        <a:srgbClr val="FFFFFF"/>
      </a:lt1>
      <a:dk2>
        <a:srgbClr val="000000"/>
      </a:dk2>
      <a:lt2>
        <a:srgbClr val="E8EDF2"/>
      </a:lt2>
      <a:accent1>
        <a:srgbClr val="D8E1EC"/>
      </a:accent1>
      <a:accent2>
        <a:srgbClr val="CFD795"/>
      </a:accent2>
      <a:accent3>
        <a:srgbClr val="AAAAAA"/>
      </a:accent3>
      <a:accent4>
        <a:srgbClr val="DADADA"/>
      </a:accent4>
      <a:accent5>
        <a:srgbClr val="E9EEF4"/>
      </a:accent5>
      <a:accent6>
        <a:srgbClr val="BBC387"/>
      </a:accent6>
      <a:hlink>
        <a:srgbClr val="D59F07"/>
      </a:hlink>
      <a:folHlink>
        <a:srgbClr val="94B26C"/>
      </a:folHlink>
    </a:clrScheme>
    <a:fontScheme name="Glowing puzzle pieces design template">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Glowing puzzle pieces design template 1">
        <a:dk1>
          <a:srgbClr val="000000"/>
        </a:dk1>
        <a:lt1>
          <a:srgbClr val="FFFFFF"/>
        </a:lt1>
        <a:dk2>
          <a:srgbClr val="000000"/>
        </a:dk2>
        <a:lt2>
          <a:srgbClr val="E8EDF2"/>
        </a:lt2>
        <a:accent1>
          <a:srgbClr val="D8E1EC"/>
        </a:accent1>
        <a:accent2>
          <a:srgbClr val="CFD795"/>
        </a:accent2>
        <a:accent3>
          <a:srgbClr val="AAAAAA"/>
        </a:accent3>
        <a:accent4>
          <a:srgbClr val="DADADA"/>
        </a:accent4>
        <a:accent5>
          <a:srgbClr val="E9EEF4"/>
        </a:accent5>
        <a:accent6>
          <a:srgbClr val="BBC387"/>
        </a:accent6>
        <a:hlink>
          <a:srgbClr val="D59F07"/>
        </a:hlink>
        <a:folHlink>
          <a:srgbClr val="94B26C"/>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Office Theme">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Savon">
  <a:themeElements>
    <a:clrScheme name="Savon">
      <a:dk1>
        <a:sysClr val="windowText" lastClr="000000"/>
      </a:dk1>
      <a:lt1>
        <a:sysClr val="window" lastClr="FFFFFF"/>
      </a:lt1>
      <a:dk2>
        <a:srgbClr val="736059"/>
      </a:dk2>
      <a:lt2>
        <a:srgbClr val="E7E0C7"/>
      </a:lt2>
      <a:accent1>
        <a:srgbClr val="92B0C8"/>
      </a:accent1>
      <a:accent2>
        <a:srgbClr val="E37C3D"/>
      </a:accent2>
      <a:accent3>
        <a:srgbClr val="A5AB81"/>
      </a:accent3>
      <a:accent4>
        <a:srgbClr val="E9B635"/>
      </a:accent4>
      <a:accent5>
        <a:srgbClr val="7BA79D"/>
      </a:accent5>
      <a:accent6>
        <a:srgbClr val="968C8C"/>
      </a:accent6>
      <a:hlink>
        <a:srgbClr val="F7A115"/>
      </a:hlink>
      <a:folHlink>
        <a:srgbClr val="969696"/>
      </a:folHlink>
    </a:clrScheme>
    <a:fontScheme name="Savon">
      <a:majorFont>
        <a:latin typeface="Garamond" panose="02020404030301010803"/>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aramond" panose="02020404030301010803"/>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avon">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80000"/>
                <a:shade val="100000"/>
                <a:satMod val="300000"/>
              </a:schemeClr>
            </a:gs>
            <a:gs pos="100000">
              <a:schemeClr val="phClr">
                <a:tint val="100000"/>
                <a:shade val="30000"/>
                <a:satMod val="200000"/>
              </a:schemeClr>
            </a:gs>
          </a:gsLst>
          <a:path path="circle">
            <a:fillToRect l="50000" t="50000" r="50000" b="50000"/>
          </a:path>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thm15="http://schemas.microsoft.com/office/thememl/2012/main" name="Savon" id="{1306E473-ED32-493B-A2D0-240A757EDD34}" vid="{3F20CFC1-E34F-405B-AA49-5BE0E194F1B3}"/>
    </a:ext>
  </a:extLst>
</a:theme>
</file>

<file path=ppt/theme/theme7.xml><?xml version="1.0" encoding="utf-8"?>
<a:theme xmlns:a="http://schemas.openxmlformats.org/drawingml/2006/main" name="TS102011664">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960</TotalTime>
  <Words>25219</Words>
  <Application>Microsoft Office PowerPoint</Application>
  <PresentationFormat>Widescreen</PresentationFormat>
  <Paragraphs>1239</Paragraphs>
  <Slides>235</Slides>
  <Notes>113</Notes>
  <HiddenSlides>0</HiddenSlides>
  <MMClips>1</MMClips>
  <ScaleCrop>false</ScaleCrop>
  <HeadingPairs>
    <vt:vector size="6" baseType="variant">
      <vt:variant>
        <vt:lpstr>Fonts Used</vt:lpstr>
      </vt:variant>
      <vt:variant>
        <vt:i4>38</vt:i4>
      </vt:variant>
      <vt:variant>
        <vt:lpstr>Theme</vt:lpstr>
      </vt:variant>
      <vt:variant>
        <vt:i4>14</vt:i4>
      </vt:variant>
      <vt:variant>
        <vt:lpstr>Slide Titles</vt:lpstr>
      </vt:variant>
      <vt:variant>
        <vt:i4>235</vt:i4>
      </vt:variant>
    </vt:vector>
  </HeadingPairs>
  <TitlesOfParts>
    <vt:vector size="287" baseType="lpstr">
      <vt:lpstr>American Uncial</vt:lpstr>
      <vt:lpstr>Arial</vt:lpstr>
      <vt:lpstr>Arial Black</vt:lpstr>
      <vt:lpstr>Australian Sunrise</vt:lpstr>
      <vt:lpstr>Bitter</vt:lpstr>
      <vt:lpstr>Bookman Old Style</vt:lpstr>
      <vt:lpstr>Calibri</vt:lpstr>
      <vt:lpstr>Calligrapher</vt:lpstr>
      <vt:lpstr>Castellar</vt:lpstr>
      <vt:lpstr>Comic Sans MS</vt:lpstr>
      <vt:lpstr>Consolas</vt:lpstr>
      <vt:lpstr>Courier</vt:lpstr>
      <vt:lpstr>Franklin Gothic Book</vt:lpstr>
      <vt:lpstr>Franklin Gothic Demi</vt:lpstr>
      <vt:lpstr>Garamond</vt:lpstr>
      <vt:lpstr>Impact</vt:lpstr>
      <vt:lpstr>inherit</vt:lpstr>
      <vt:lpstr>Jokerman</vt:lpstr>
      <vt:lpstr>Lato</vt:lpstr>
      <vt:lpstr>Lucida Handwriting</vt:lpstr>
      <vt:lpstr>Lucida Sans</vt:lpstr>
      <vt:lpstr>Magneto</vt:lpstr>
      <vt:lpstr>Matisse ITC</vt:lpstr>
      <vt:lpstr>Mistral</vt:lpstr>
      <vt:lpstr>Open Sans</vt:lpstr>
      <vt:lpstr>Papyrus</vt:lpstr>
      <vt:lpstr>Ravie</vt:lpstr>
      <vt:lpstr>Roboto</vt:lpstr>
      <vt:lpstr>Roboto Condensed</vt:lpstr>
      <vt:lpstr>SFMono-Regular</vt:lpstr>
      <vt:lpstr>Source Sans Pro</vt:lpstr>
      <vt:lpstr>Storybook</vt:lpstr>
      <vt:lpstr>Tahoma</vt:lpstr>
      <vt:lpstr>Times</vt:lpstr>
      <vt:lpstr>Times New Roman</vt:lpstr>
      <vt:lpstr>Verdana</vt:lpstr>
      <vt:lpstr>Wingdings</vt:lpstr>
      <vt:lpstr>Wingdings 2</vt:lpstr>
      <vt:lpstr>1_FunkyShapesVTI</vt:lpstr>
      <vt:lpstr>Glowing puzzle pieces design template</vt:lpstr>
      <vt:lpstr>1_Glowing puzzle pieces design template</vt:lpstr>
      <vt:lpstr>Office Theme</vt:lpstr>
      <vt:lpstr>1_Office Theme</vt:lpstr>
      <vt:lpstr>Savon</vt:lpstr>
      <vt:lpstr>TS102011664</vt:lpstr>
      <vt:lpstr>1_Default Design</vt:lpstr>
      <vt:lpstr>Default Design</vt:lpstr>
      <vt:lpstr>20_Default Design</vt:lpstr>
      <vt:lpstr>60_Default Design</vt:lpstr>
      <vt:lpstr>TheWind</vt:lpstr>
      <vt:lpstr>4_Chute</vt:lpstr>
      <vt:lpstr>DividendVTI</vt:lpstr>
      <vt:lpstr>Providence intersects with our spiritual discipline&amp; prayer life!</vt:lpstr>
      <vt:lpstr>PowerPoint Presentation</vt:lpstr>
      <vt:lpstr>PowerPoint Presentation</vt:lpstr>
      <vt:lpstr>PowerPoint Presentation</vt:lpstr>
      <vt:lpstr>PowerPoint Presentation</vt:lpstr>
      <vt:lpstr>PowerPoint Presentation</vt:lpstr>
      <vt:lpstr> </vt:lpstr>
      <vt:lpstr> </vt:lpstr>
      <vt:lpstr> Divine Providence &amp; Prayer Discipline </vt:lpstr>
      <vt:lpstr> Divine Providence &amp; Prayer Discipline </vt:lpstr>
      <vt:lpstr> </vt:lpstr>
      <vt:lpstr>PowerPoint Presentation</vt:lpstr>
      <vt:lpstr>PowerPoint Presentation</vt:lpstr>
      <vt:lpstr>THE PROVIDENCE OF GOD </vt:lpstr>
      <vt:lpstr> </vt:lpstr>
      <vt:lpstr>Providence: A Declaration</vt:lpstr>
      <vt:lpstr>A Persuasion – “And we know…” </vt:lpstr>
      <vt:lpstr>Think about how sure Abraham was that God would keep His promises when he drew back his knife (Hebrews 11:13, 19; Romans 4:20-21).</vt:lpstr>
      <vt:lpstr>PowerPoint Presentation</vt:lpstr>
      <vt:lpstr>A Percentage – “All things” </vt:lpstr>
      <vt:lpstr>A Partnership –  “Work together” </vt:lpstr>
      <vt:lpstr>A Partnership –  “Work together” </vt:lpstr>
      <vt:lpstr>A Product - “for good”</vt:lpstr>
      <vt:lpstr>A People - “…to them that love God, to them who are the called”</vt:lpstr>
      <vt:lpstr>PowerPoint Presentation</vt:lpstr>
      <vt:lpstr>A Purpose –  “According to His purpose…”</vt:lpstr>
      <vt:lpstr>PowerPoint Presentation</vt:lpstr>
      <vt:lpstr>PowerPoint Presentation</vt:lpstr>
      <vt:lpstr> </vt:lpstr>
      <vt:lpstr> </vt:lpstr>
      <vt:lpstr> </vt:lpstr>
      <vt:lpstr> </vt:lpstr>
      <vt:lpstr> </vt:lpstr>
      <vt:lpstr> </vt:lpstr>
      <vt:lpstr> </vt:lpstr>
      <vt:lpstr>Disciple’s discipline of prayer  </vt:lpstr>
      <vt:lpstr> </vt:lpstr>
      <vt:lpstr> </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Understanding the Dilemma</vt:lpstr>
      <vt:lpstr>Different Response?</vt:lpstr>
      <vt:lpstr>PowerPoint Presentation</vt:lpstr>
      <vt:lpstr>Conditional Warnings &amp; Promises</vt:lpstr>
      <vt:lpstr>God Does NOT Change…</vt:lpstr>
      <vt:lpstr>Why Should I Pray?</vt:lpstr>
      <vt:lpstr>Lessons to Consider</vt:lpstr>
      <vt:lpstr>petitioning</vt:lpstr>
      <vt:lpstr>PowerPoint Presentation</vt:lpstr>
      <vt:lpstr>God Does NOT Change…</vt:lpstr>
      <vt:lpstr>Why Should I Pray?</vt:lpstr>
      <vt:lpstr>Understanding the Dilemma</vt:lpstr>
      <vt:lpstr>Seven Conditional Warnings &amp; Promises</vt:lpstr>
      <vt:lpstr>Seven Conditional Warnings &amp; Promises</vt:lpstr>
      <vt:lpstr>Seven Conditional Warnings &amp; Promises</vt:lpstr>
      <vt:lpstr>Seven Conditional Warnings &amp; Promises</vt:lpstr>
      <vt:lpstr>Seven Conditional Warnings &amp; Promises</vt:lpstr>
      <vt:lpstr>Seven Conditional Warnings &amp; Promises</vt:lpstr>
      <vt:lpstr>Seven Conditional Warnings &amp; Promises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God Does NOT Change…</vt:lpstr>
      <vt:lpstr>Why Should I Pray?</vt:lpstr>
      <vt:lpstr>PowerPoint Presentation</vt:lpstr>
      <vt:lpstr>Understanding the Dilemma</vt:lpstr>
      <vt:lpstr>Conditional Warnings &amp; Promises</vt:lpstr>
      <vt:lpstr>David’s Unanswered Persistent Prayer</vt:lpstr>
      <vt:lpstr>David’s Unanswered Persistent Prayer</vt:lpstr>
      <vt:lpstr>David’s Unanswered Persistent Prayer</vt:lpstr>
      <vt:lpstr>David’s Unanswered Persistent Prayer</vt:lpstr>
      <vt:lpstr>David’s Unanswered Persistent Prayer</vt:lpstr>
      <vt:lpstr>David’s Unanswered Persistent Prayer</vt:lpstr>
      <vt:lpstr>David’s Unanswered Persistent Prayer</vt:lpstr>
      <vt:lpstr>David’s Unanswered Persistent Prayer</vt:lpstr>
      <vt:lpstr>David’s Unanswered Persistent Prayer</vt:lpstr>
      <vt:lpstr>PowerPoint Presentation</vt:lpstr>
      <vt:lpstr>PowerPoint Presentation</vt:lpstr>
      <vt:lpstr>Conditional Warnings &amp; Promises</vt:lpstr>
      <vt:lpstr>Paul’s Unanswered Persistent Prayer</vt:lpstr>
      <vt:lpstr>Paul’s Unanswered Persistent Prayer</vt:lpstr>
      <vt:lpstr>Paul’s Unanswered Persistent Prayer</vt:lpstr>
      <vt:lpstr>Paul’s Unanswered Persistent Prayer</vt:lpstr>
      <vt:lpstr>PowerPoint Presentation</vt:lpstr>
      <vt:lpstr>PowerPoint Presentation</vt:lpstr>
      <vt:lpstr>PowerPoint Presentation</vt:lpstr>
      <vt:lpstr>PowerPoint Presentation</vt:lpstr>
      <vt:lpstr>Conditional Warnings &amp; Promises</vt:lpstr>
      <vt:lpstr>Conditional Warnings &amp; Promises</vt:lpstr>
      <vt:lpstr>Conditional Warnings &amp; Promises</vt:lpstr>
      <vt:lpstr>Conditional Warnings &amp; Promises</vt:lpstr>
      <vt:lpstr>Conditional Warnings &amp; Promises</vt:lpstr>
      <vt:lpstr>PowerPoint Presentation</vt:lpstr>
      <vt:lpstr>Hannah’s Prayer </vt:lpstr>
      <vt:lpstr>PowerPoint Presentation</vt:lpstr>
      <vt:lpstr>PowerPoint Presentation</vt:lpstr>
      <vt:lpstr>PowerPoint Presentation</vt:lpstr>
      <vt:lpstr>PowerPoint Presentation</vt:lpstr>
      <vt:lpstr>GOD HEARD HAGAR </vt:lpstr>
      <vt:lpstr>What Aileth Thee Hagar?</vt:lpstr>
      <vt:lpstr>Introduction</vt:lpstr>
      <vt:lpstr>1. What aileth thee Hagar?</vt:lpstr>
      <vt:lpstr>PowerPoint Presentation</vt:lpstr>
      <vt:lpstr>Gen. 16:10</vt:lpstr>
      <vt:lpstr>Gen. 17:20</vt:lpstr>
      <vt:lpstr>PowerPoint Presentation</vt:lpstr>
      <vt:lpstr>PowerPoint Presentation</vt:lpstr>
      <vt:lpstr> Genesis 21:15-16 </vt:lpstr>
      <vt:lpstr>PowerPoint Presentation</vt:lpstr>
      <vt:lpstr>PowerPoint Presentation</vt:lpstr>
      <vt:lpstr>2. Fear not</vt:lpstr>
      <vt:lpstr>PowerPoint Presentation</vt:lpstr>
      <vt:lpstr>Gen. 15:1</vt:lpstr>
      <vt:lpstr>Exodus 14:13</vt:lpstr>
      <vt:lpstr>PowerPoint Presentation</vt:lpstr>
      <vt:lpstr>PowerPoint Presentation</vt:lpstr>
      <vt:lpstr>3. God heard the voice of the lad</vt:lpstr>
      <vt:lpstr>Ps. 130:1-2</vt:lpstr>
      <vt:lpstr>Luke 18:13</vt:lpstr>
      <vt:lpstr>PowerPoint Presentation</vt:lpstr>
      <vt:lpstr>PowerPoint Presentation</vt:lpstr>
      <vt:lpstr>4. God opened her eyes and she saw a well</vt:lpstr>
      <vt:lpstr>PowerPoint Presentation</vt:lpstr>
      <vt:lpstr>PowerPoint Presentation</vt:lpstr>
      <vt:lpstr>PowerPoint Presentation</vt:lpstr>
      <vt:lpstr>Conclusion</vt:lpstr>
      <vt:lpstr>PowerPoint Presentation</vt:lpstr>
      <vt:lpstr>PowerPoint Presentation</vt:lpstr>
      <vt:lpstr>PowerPoint Presentation</vt:lpstr>
      <vt:lpstr>PowerPoint Presentation</vt:lpstr>
      <vt:lpstr>GOD HEARD DANIEL </vt:lpstr>
      <vt:lpstr>Daniel In The Lions Den</vt:lpstr>
      <vt:lpstr>Introduction</vt:lpstr>
      <vt:lpstr>PowerPoint Presentation</vt:lpstr>
      <vt:lpstr>6:1-3</vt:lpstr>
      <vt:lpstr>PowerPoint Presentation</vt:lpstr>
      <vt:lpstr>PowerPoint Presentation</vt:lpstr>
      <vt:lpstr>Daniel 6:4</vt:lpstr>
      <vt:lpstr>PowerPoint Presentation</vt:lpstr>
      <vt:lpstr>PowerPoint Presentation</vt:lpstr>
      <vt:lpstr>PowerPoint Presentation</vt:lpstr>
      <vt:lpstr>Verse 10</vt:lpstr>
      <vt:lpstr>PowerPoint Presentation</vt:lpstr>
      <vt:lpstr>PowerPoint Presentation</vt:lpstr>
      <vt:lpstr>PowerPoint Presentation</vt:lpstr>
      <vt:lpstr>PowerPoint Presentation</vt:lpstr>
      <vt:lpstr>Dan. 6:18</vt:lpstr>
      <vt:lpstr>PowerPoint Presentation</vt:lpstr>
      <vt:lpstr>PowerPoint Presentation</vt:lpstr>
      <vt:lpstr>Dan. 6:19</vt:lpstr>
      <vt:lpstr>PowerPoint Presentation</vt:lpstr>
      <vt:lpstr>6:22-23</vt:lpstr>
      <vt:lpstr>PowerPoint Presentation</vt:lpstr>
      <vt:lpstr>PowerPoint Presentation</vt:lpstr>
      <vt:lpstr>PowerPoint Presentation</vt:lpstr>
      <vt:lpstr>6:26-27</vt:lpstr>
      <vt:lpstr>PowerPoint Presentation</vt:lpstr>
      <vt:lpstr>6:28</vt:lpstr>
      <vt:lpstr>PowerPoint Presentation</vt:lpstr>
      <vt:lpstr>1. We must not compromise when it comes to prayer</vt:lpstr>
      <vt:lpstr>2. The wicked always seek to catch the Christian in violation of something</vt:lpstr>
      <vt:lpstr>3. We must guard against rash decisions and impulsive actions</vt:lpstr>
      <vt:lpstr>4. We must trust in God even in the   very worse situation</vt:lpstr>
      <vt:lpstr>5. We need to take a serious look at the danger others are in</vt:lpstr>
      <vt:lpstr>6. We must learn and teach others that there is NO REASON not to believe in God</vt:lpstr>
      <vt:lpstr>Conclusion</vt:lpstr>
      <vt:lpstr>PowerPoint Presentation</vt:lpstr>
      <vt:lpstr>Prayer Is Talking To God</vt:lpstr>
      <vt:lpstr>Prayer Is To Be Done With Reverence</vt:lpstr>
      <vt:lpstr>Spiritual Requests Are The First Things</vt:lpstr>
      <vt:lpstr>Effective Prayer Requires Commitment</vt:lpstr>
      <vt:lpstr>Disciple’s Prayer Includes The Material</vt:lpstr>
      <vt:lpstr>Prayer Should Be Constant &amp; Continual</vt:lpstr>
      <vt:lpstr>Childish Prayers </vt:lpstr>
      <vt:lpstr>Successful Communication Requires  “Putting Away Our Childish Ways” </vt:lpstr>
      <vt:lpstr>“Putting Away Our Childish Ways” This The Best Possible World </vt:lpstr>
      <vt:lpstr>“Putting Away Our Childish Ways” This The Best Possible World </vt:lpstr>
      <vt:lpstr>Successful Communication Requires  “Putting Away Our Childish Ways” </vt:lpstr>
      <vt:lpstr>Princely Privilege </vt:lpstr>
      <vt:lpstr>PowerPoint Presentation</vt:lpstr>
      <vt:lpstr>PowerPoint Presentation</vt:lpstr>
      <vt:lpstr>PowerPoint Presentation</vt:lpstr>
      <vt:lpstr>PRAYER: PRINCELY PRIVILEGE   </vt:lpstr>
      <vt:lpstr>Honesty  &amp; Humility </vt:lpstr>
      <vt:lpstr>PowerPoint Presentation</vt:lpstr>
      <vt:lpstr>E. M. Bounds:  Prayer &amp; Humility</vt:lpstr>
      <vt:lpstr>Providence &amp; Prayer Intersect:            Mergence Horizontal &amp; Vertical  </vt:lpstr>
      <vt:lpstr>King David’s Diagnostic-Confession Prayer Style Turning The Wheels Of The Wills  </vt:lpstr>
      <vt:lpstr>Transcendent Prayer </vt:lpstr>
      <vt:lpstr>PowerPoint Presentation</vt:lpstr>
      <vt:lpstr>PowerPoint Presentation</vt:lpstr>
      <vt:lpstr>PowerPoint Presentation</vt:lpstr>
      <vt:lpstr>Level Life LIved </vt:lpstr>
      <vt:lpstr>Levels of Life</vt:lpstr>
      <vt:lpstr>The Levels At Which Our Life Is Lived</vt:lpstr>
      <vt:lpstr>The Levels At Which Our Life Is Lived</vt:lpstr>
      <vt:lpstr>The Levels At Which Our Life Is Lived</vt:lpstr>
      <vt:lpstr>The Transformation Of The Mind</vt:lpstr>
      <vt:lpstr>How We Are Changed</vt:lpstr>
      <vt:lpstr>How We Are Changed</vt:lpstr>
      <vt:lpstr>How We Are Changed</vt:lpstr>
      <vt:lpstr>PowerPoint Presentation</vt:lpstr>
      <vt:lpstr>The levels at which our life is lived:</vt:lpstr>
      <vt:lpstr>PowerPoint Presentation</vt:lpstr>
      <vt:lpstr>Renewing Your Mind</vt:lpstr>
      <vt:lpstr>T h e m e</vt:lpstr>
      <vt:lpstr>P r o p o s e</vt:lpstr>
      <vt:lpstr>PowerPoint Presentation</vt:lpstr>
      <vt:lpstr>P o I n t</vt:lpstr>
      <vt:lpstr>God Renewed Judah</vt:lpstr>
      <vt:lpstr>PowerPoint Presentation</vt:lpstr>
      <vt:lpstr>PowerPoint Presentation</vt:lpstr>
      <vt:lpstr>PowerPoint Presentation</vt:lpstr>
      <vt:lpstr>P o I n t</vt:lpstr>
      <vt:lpstr>P r a y e r</vt:lpstr>
      <vt:lpstr>P r a y e r</vt:lpstr>
      <vt:lpstr>PowerPoint Presentation</vt:lpstr>
      <vt:lpstr>PowerPoint Presentation</vt:lpstr>
      <vt:lpstr>Where Are You Pointed?</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PROV</dc:title>
  <dc:creator>David Burris</dc:creator>
  <cp:lastModifiedBy>David Burris</cp:lastModifiedBy>
  <cp:revision>120</cp:revision>
  <dcterms:created xsi:type="dcterms:W3CDTF">2020-08-06T13:54:14Z</dcterms:created>
  <dcterms:modified xsi:type="dcterms:W3CDTF">2020-08-13T15:51:03Z</dcterms:modified>
</cp:coreProperties>
</file>