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812" r:id="rId2"/>
    <p:sldMasterId id="2147483848" r:id="rId3"/>
    <p:sldMasterId id="2147483860" r:id="rId4"/>
    <p:sldMasterId id="2147483902" r:id="rId5"/>
    <p:sldMasterId id="2147483961" r:id="rId6"/>
    <p:sldMasterId id="2147484008" r:id="rId7"/>
    <p:sldMasterId id="2147484035" r:id="rId8"/>
  </p:sldMasterIdLst>
  <p:notesMasterIdLst>
    <p:notesMasterId r:id="rId207"/>
  </p:notesMasterIdLst>
  <p:sldIdLst>
    <p:sldId id="3537" r:id="rId9"/>
    <p:sldId id="3477" r:id="rId10"/>
    <p:sldId id="2077" r:id="rId11"/>
    <p:sldId id="3499" r:id="rId12"/>
    <p:sldId id="3534" r:id="rId13"/>
    <p:sldId id="3535" r:id="rId14"/>
    <p:sldId id="3430" r:id="rId15"/>
    <p:sldId id="3504" r:id="rId16"/>
    <p:sldId id="2107" r:id="rId17"/>
    <p:sldId id="2108" r:id="rId18"/>
    <p:sldId id="2109" r:id="rId19"/>
    <p:sldId id="2110" r:id="rId20"/>
    <p:sldId id="2111" r:id="rId21"/>
    <p:sldId id="2112" r:id="rId22"/>
    <p:sldId id="2113" r:id="rId23"/>
    <p:sldId id="2114" r:id="rId24"/>
    <p:sldId id="2115" r:id="rId25"/>
    <p:sldId id="2191" r:id="rId26"/>
    <p:sldId id="1843" r:id="rId27"/>
    <p:sldId id="3455" r:id="rId28"/>
    <p:sldId id="1949" r:id="rId29"/>
    <p:sldId id="3398" r:id="rId30"/>
    <p:sldId id="3478" r:id="rId31"/>
    <p:sldId id="3403" r:id="rId32"/>
    <p:sldId id="3404" r:id="rId33"/>
    <p:sldId id="3407" r:id="rId34"/>
    <p:sldId id="3406" r:id="rId35"/>
    <p:sldId id="3487" r:id="rId36"/>
    <p:sldId id="3459" r:id="rId37"/>
    <p:sldId id="3405" r:id="rId38"/>
    <p:sldId id="3408" r:id="rId39"/>
    <p:sldId id="3413" r:id="rId40"/>
    <p:sldId id="3412" r:id="rId41"/>
    <p:sldId id="3410" r:id="rId42"/>
    <p:sldId id="3468" r:id="rId43"/>
    <p:sldId id="3479" r:id="rId44"/>
    <p:sldId id="3409" r:id="rId45"/>
    <p:sldId id="3411" r:id="rId46"/>
    <p:sldId id="3506" r:id="rId47"/>
    <p:sldId id="3416" r:id="rId48"/>
    <p:sldId id="3466" r:id="rId49"/>
    <p:sldId id="3503" r:id="rId50"/>
    <p:sldId id="3502" r:id="rId51"/>
    <p:sldId id="3510" r:id="rId52"/>
    <p:sldId id="3513" r:id="rId53"/>
    <p:sldId id="3512" r:id="rId54"/>
    <p:sldId id="303" r:id="rId55"/>
    <p:sldId id="3400" r:id="rId56"/>
    <p:sldId id="1842" r:id="rId57"/>
    <p:sldId id="3473" r:id="rId58"/>
    <p:sldId id="3484" r:id="rId59"/>
    <p:sldId id="3485" r:id="rId60"/>
    <p:sldId id="3500" r:id="rId61"/>
    <p:sldId id="3508" r:id="rId62"/>
    <p:sldId id="3507" r:id="rId63"/>
    <p:sldId id="3514" r:id="rId64"/>
    <p:sldId id="3524" r:id="rId65"/>
    <p:sldId id="3525" r:id="rId66"/>
    <p:sldId id="3529" r:id="rId67"/>
    <p:sldId id="3432" r:id="rId68"/>
    <p:sldId id="371" r:id="rId69"/>
    <p:sldId id="372" r:id="rId70"/>
    <p:sldId id="373" r:id="rId71"/>
    <p:sldId id="374" r:id="rId72"/>
    <p:sldId id="375" r:id="rId73"/>
    <p:sldId id="3425" r:id="rId74"/>
    <p:sldId id="376" r:id="rId75"/>
    <p:sldId id="377" r:id="rId76"/>
    <p:sldId id="3457" r:id="rId77"/>
    <p:sldId id="378" r:id="rId78"/>
    <p:sldId id="379" r:id="rId79"/>
    <p:sldId id="380" r:id="rId80"/>
    <p:sldId id="3446" r:id="rId81"/>
    <p:sldId id="3426"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463" r:id="rId95"/>
    <p:sldId id="3427" r:id="rId96"/>
    <p:sldId id="393" r:id="rId97"/>
    <p:sldId id="394" r:id="rId98"/>
    <p:sldId id="395" r:id="rId99"/>
    <p:sldId id="396" r:id="rId100"/>
    <p:sldId id="397" r:id="rId101"/>
    <p:sldId id="398" r:id="rId102"/>
    <p:sldId id="3462" r:id="rId103"/>
    <p:sldId id="399" r:id="rId104"/>
    <p:sldId id="400" r:id="rId105"/>
    <p:sldId id="401" r:id="rId106"/>
    <p:sldId id="402" r:id="rId107"/>
    <p:sldId id="403" r:id="rId108"/>
    <p:sldId id="3501" r:id="rId109"/>
    <p:sldId id="404" r:id="rId110"/>
    <p:sldId id="405" r:id="rId111"/>
    <p:sldId id="406" r:id="rId112"/>
    <p:sldId id="407" r:id="rId113"/>
    <p:sldId id="3531" r:id="rId114"/>
    <p:sldId id="3436" r:id="rId115"/>
    <p:sldId id="3401" r:id="rId116"/>
    <p:sldId id="408" r:id="rId117"/>
    <p:sldId id="409" r:id="rId118"/>
    <p:sldId id="410" r:id="rId119"/>
    <p:sldId id="411" r:id="rId120"/>
    <p:sldId id="412" r:id="rId121"/>
    <p:sldId id="413" r:id="rId122"/>
    <p:sldId id="414" r:id="rId123"/>
    <p:sldId id="415" r:id="rId124"/>
    <p:sldId id="416" r:id="rId125"/>
    <p:sldId id="417" r:id="rId126"/>
    <p:sldId id="418" r:id="rId127"/>
    <p:sldId id="419" r:id="rId128"/>
    <p:sldId id="420" r:id="rId129"/>
    <p:sldId id="421" r:id="rId130"/>
    <p:sldId id="422" r:id="rId131"/>
    <p:sldId id="3530" r:id="rId132"/>
    <p:sldId id="3437" r:id="rId133"/>
    <p:sldId id="423" r:id="rId134"/>
    <p:sldId id="424" r:id="rId135"/>
    <p:sldId id="425" r:id="rId136"/>
    <p:sldId id="426" r:id="rId137"/>
    <p:sldId id="427" r:id="rId138"/>
    <p:sldId id="428" r:id="rId139"/>
    <p:sldId id="429" r:id="rId140"/>
    <p:sldId id="430" r:id="rId141"/>
    <p:sldId id="431" r:id="rId142"/>
    <p:sldId id="432" r:id="rId143"/>
    <p:sldId id="3526" r:id="rId144"/>
    <p:sldId id="3532" r:id="rId145"/>
    <p:sldId id="3439" r:id="rId146"/>
    <p:sldId id="3428" r:id="rId147"/>
    <p:sldId id="433" r:id="rId148"/>
    <p:sldId id="434" r:id="rId149"/>
    <p:sldId id="435" r:id="rId150"/>
    <p:sldId id="436" r:id="rId151"/>
    <p:sldId id="437" r:id="rId152"/>
    <p:sldId id="438" r:id="rId153"/>
    <p:sldId id="439" r:id="rId154"/>
    <p:sldId id="440" r:id="rId155"/>
    <p:sldId id="441" r:id="rId156"/>
    <p:sldId id="442" r:id="rId157"/>
    <p:sldId id="3464" r:id="rId158"/>
    <p:sldId id="443" r:id="rId159"/>
    <p:sldId id="3402" r:id="rId160"/>
    <p:sldId id="1056" r:id="rId161"/>
    <p:sldId id="444" r:id="rId162"/>
    <p:sldId id="3480" r:id="rId163"/>
    <p:sldId id="445" r:id="rId164"/>
    <p:sldId id="446" r:id="rId165"/>
    <p:sldId id="447" r:id="rId166"/>
    <p:sldId id="448" r:id="rId167"/>
    <p:sldId id="449" r:id="rId168"/>
    <p:sldId id="450" r:id="rId169"/>
    <p:sldId id="451" r:id="rId170"/>
    <p:sldId id="452" r:id="rId171"/>
    <p:sldId id="462" r:id="rId172"/>
    <p:sldId id="455" r:id="rId173"/>
    <p:sldId id="463" r:id="rId174"/>
    <p:sldId id="456" r:id="rId175"/>
    <p:sldId id="457" r:id="rId176"/>
    <p:sldId id="458" r:id="rId177"/>
    <p:sldId id="459" r:id="rId178"/>
    <p:sldId id="3540" r:id="rId179"/>
    <p:sldId id="460" r:id="rId180"/>
    <p:sldId id="3528" r:id="rId181"/>
    <p:sldId id="3448" r:id="rId182"/>
    <p:sldId id="3440" r:id="rId183"/>
    <p:sldId id="3447" r:id="rId184"/>
    <p:sldId id="461" r:id="rId185"/>
    <p:sldId id="464" r:id="rId186"/>
    <p:sldId id="465" r:id="rId187"/>
    <p:sldId id="3539" r:id="rId188"/>
    <p:sldId id="466" r:id="rId189"/>
    <p:sldId id="467" r:id="rId190"/>
    <p:sldId id="468" r:id="rId191"/>
    <p:sldId id="469" r:id="rId192"/>
    <p:sldId id="470" r:id="rId193"/>
    <p:sldId id="471" r:id="rId194"/>
    <p:sldId id="472" r:id="rId195"/>
    <p:sldId id="473" r:id="rId196"/>
    <p:sldId id="474" r:id="rId197"/>
    <p:sldId id="475" r:id="rId198"/>
    <p:sldId id="476" r:id="rId199"/>
    <p:sldId id="3476" r:id="rId200"/>
    <p:sldId id="477" r:id="rId201"/>
    <p:sldId id="478" r:id="rId202"/>
    <p:sldId id="479" r:id="rId203"/>
    <p:sldId id="480" r:id="rId204"/>
    <p:sldId id="3533" r:id="rId205"/>
    <p:sldId id="3536" r:id="rId2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3730"/>
    <a:srgbClr val="822922"/>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96"/>
      </p:cViewPr>
      <p:guideLst/>
    </p:cSldViewPr>
  </p:slideViewPr>
  <p:outlineViewPr>
    <p:cViewPr>
      <p:scale>
        <a:sx n="33" d="100"/>
        <a:sy n="33" d="100"/>
      </p:scale>
      <p:origin x="0" y="-504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11" Type="http://schemas.openxmlformats.org/officeDocument/2006/relationships/theme" Target="theme/theme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slide" Target="slides/slide184.xml"/><Relationship Id="rId197" Type="http://schemas.openxmlformats.org/officeDocument/2006/relationships/slide" Target="slides/slide189.xml"/><Relationship Id="rId206" Type="http://schemas.openxmlformats.org/officeDocument/2006/relationships/slide" Target="slides/slide198.xml"/><Relationship Id="rId201" Type="http://schemas.openxmlformats.org/officeDocument/2006/relationships/slide" Target="slides/slide193.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ableStyles" Target="tableStyles.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slide" Target="slides/slide194.xml"/><Relationship Id="rId207"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commentAuthors" Target="commentAuthor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presProps" Target="presProps.xml"/><Relationship Id="rId190" Type="http://schemas.openxmlformats.org/officeDocument/2006/relationships/slide" Target="slides/slide182.xml"/><Relationship Id="rId204" Type="http://schemas.openxmlformats.org/officeDocument/2006/relationships/slide" Target="slides/slide196.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viewProps" Target="viewProps.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9052D-BF2C-424E-92C2-B810070BA222}"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CE721-F2AF-40B1-BCF4-08D3C6F582C3}" type="slidenum">
              <a:rPr lang="en-US" smtClean="0"/>
              <a:t>‹#›</a:t>
            </a:fld>
            <a:endParaRPr lang="en-US"/>
          </a:p>
        </p:txBody>
      </p:sp>
    </p:spTree>
    <p:extLst>
      <p:ext uri="{BB962C8B-B14F-4D97-AF65-F5344CB8AC3E}">
        <p14:creationId xmlns:p14="http://schemas.microsoft.com/office/powerpoint/2010/main" val="14771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343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8CE6D712-EC58-4B10-B8F5-6FDCBF39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BB8987-33A1-43B7-9DBE-CDB14F3BE2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0403" name="Rectangle 2">
            <a:extLst>
              <a:ext uri="{FF2B5EF4-FFF2-40B4-BE49-F238E27FC236}">
                <a16:creationId xmlns:a16="http://schemas.microsoft.com/office/drawing/2014/main" id="{41312792-737A-49B2-AA2B-D894DDC1D35B}"/>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39ADCD43-2BCE-44A8-9782-D45501FD4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5171365E-A707-4558-81DB-364172EA3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5D570-0A04-4FC1-98E7-EFB18E6914D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1427" name="Rectangle 2">
            <a:extLst>
              <a:ext uri="{FF2B5EF4-FFF2-40B4-BE49-F238E27FC236}">
                <a16:creationId xmlns:a16="http://schemas.microsoft.com/office/drawing/2014/main" id="{7EF7045B-39FE-4817-AA9A-244FA08E7590}"/>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55F56C-DC80-4725-87C6-22BD50461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9B7A40F5-2618-4B98-8FF2-A73706228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C412-CA50-4A5E-B4C7-BB786EFE11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2451" name="Rectangle 2">
            <a:extLst>
              <a:ext uri="{FF2B5EF4-FFF2-40B4-BE49-F238E27FC236}">
                <a16:creationId xmlns:a16="http://schemas.microsoft.com/office/drawing/2014/main" id="{97AD1D49-78C5-4768-845D-4E39D15E145F}"/>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147DF972-E281-45D5-8E68-D34D70F60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F6D1C4E3-D3B0-4336-BD8C-92D970D6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E3EA8-8290-4474-A97D-8283493627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3475" name="Rectangle 2">
            <a:extLst>
              <a:ext uri="{FF2B5EF4-FFF2-40B4-BE49-F238E27FC236}">
                <a16:creationId xmlns:a16="http://schemas.microsoft.com/office/drawing/2014/main" id="{B226BAE3-F962-4D75-B337-449918AD740B}"/>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0BE1F5E3-106B-4DB5-B91B-400348BEA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3B393286-C1CA-4E36-9F8D-928FB740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2B409-9DA3-4DE8-AC7D-05D26CD0D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4499" name="Rectangle 2">
            <a:extLst>
              <a:ext uri="{FF2B5EF4-FFF2-40B4-BE49-F238E27FC236}">
                <a16:creationId xmlns:a16="http://schemas.microsoft.com/office/drawing/2014/main" id="{E6A133FE-1325-4D8C-87FB-F815270D4653}"/>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C7C2B871-F2B9-41E4-8F3D-0756B32A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9428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2407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092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83213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557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92298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6249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386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55727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7345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4013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7116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1463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091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6329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6276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40363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2483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9102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9682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3829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64348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3192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8179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1054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6121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748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704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2020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7">
            <a:extLst>
              <a:ext uri="{FF2B5EF4-FFF2-40B4-BE49-F238E27FC236}">
                <a16:creationId xmlns:a16="http://schemas.microsoft.com/office/drawing/2014/main" id="{453770A5-EDD4-4CF9-8DF6-806CCC857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79BC1-8B3C-43D2-82A7-3EF268550B5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6547" name="Rectangle 2">
            <a:extLst>
              <a:ext uri="{FF2B5EF4-FFF2-40B4-BE49-F238E27FC236}">
                <a16:creationId xmlns:a16="http://schemas.microsoft.com/office/drawing/2014/main" id="{E8156A69-1574-4901-8984-1E8D216C7522}"/>
              </a:ext>
            </a:extLst>
          </p:cNvPr>
          <p:cNvSpPr>
            <a:spLocks noGrp="1" noRot="1" noChangeAspect="1" noChangeArrowheads="1" noTextEdit="1"/>
          </p:cNvSpPr>
          <p:nvPr>
            <p:ph type="sldImg"/>
          </p:nvPr>
        </p:nvSpPr>
        <p:spPr>
          <a:ln/>
        </p:spPr>
      </p:sp>
      <p:sp>
        <p:nvSpPr>
          <p:cNvPr id="1516548" name="Rectangle 3">
            <a:extLst>
              <a:ext uri="{FF2B5EF4-FFF2-40B4-BE49-F238E27FC236}">
                <a16:creationId xmlns:a16="http://schemas.microsoft.com/office/drawing/2014/main" id="{567C7617-A5BA-438D-A3A3-BB0DCD7CD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7">
            <a:extLst>
              <a:ext uri="{FF2B5EF4-FFF2-40B4-BE49-F238E27FC236}">
                <a16:creationId xmlns:a16="http://schemas.microsoft.com/office/drawing/2014/main" id="{453770A5-EDD4-4CF9-8DF6-806CCC857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79BC1-8B3C-43D2-82A7-3EF268550B5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6547" name="Rectangle 2">
            <a:extLst>
              <a:ext uri="{FF2B5EF4-FFF2-40B4-BE49-F238E27FC236}">
                <a16:creationId xmlns:a16="http://schemas.microsoft.com/office/drawing/2014/main" id="{E8156A69-1574-4901-8984-1E8D216C7522}"/>
              </a:ext>
            </a:extLst>
          </p:cNvPr>
          <p:cNvSpPr>
            <a:spLocks noGrp="1" noRot="1" noChangeAspect="1" noChangeArrowheads="1" noTextEdit="1"/>
          </p:cNvSpPr>
          <p:nvPr>
            <p:ph type="sldImg"/>
          </p:nvPr>
        </p:nvSpPr>
        <p:spPr>
          <a:ln/>
        </p:spPr>
      </p:sp>
      <p:sp>
        <p:nvSpPr>
          <p:cNvPr id="1516548" name="Rectangle 3">
            <a:extLst>
              <a:ext uri="{FF2B5EF4-FFF2-40B4-BE49-F238E27FC236}">
                <a16:creationId xmlns:a16="http://schemas.microsoft.com/office/drawing/2014/main" id="{567C7617-A5BA-438D-A3A3-BB0DCD7CD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84329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Rectangle 7">
            <a:extLst>
              <a:ext uri="{FF2B5EF4-FFF2-40B4-BE49-F238E27FC236}">
                <a16:creationId xmlns:a16="http://schemas.microsoft.com/office/drawing/2014/main" id="{01AE546E-71FB-4087-9307-0809C4FA1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641750-DD11-44F9-B2A7-46212C15734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20643" name="Rectangle 2">
            <a:extLst>
              <a:ext uri="{FF2B5EF4-FFF2-40B4-BE49-F238E27FC236}">
                <a16:creationId xmlns:a16="http://schemas.microsoft.com/office/drawing/2014/main" id="{5F83EFA2-ACD0-4EC3-9B91-4D6270F1A976}"/>
              </a:ext>
            </a:extLst>
          </p:cNvPr>
          <p:cNvSpPr>
            <a:spLocks noGrp="1" noRot="1" noChangeAspect="1" noChangeArrowheads="1" noTextEdit="1"/>
          </p:cNvSpPr>
          <p:nvPr>
            <p:ph type="sldImg"/>
          </p:nvPr>
        </p:nvSpPr>
        <p:spPr>
          <a:ln/>
        </p:spPr>
      </p:sp>
      <p:sp>
        <p:nvSpPr>
          <p:cNvPr id="1520644" name="Rectangle 3">
            <a:extLst>
              <a:ext uri="{FF2B5EF4-FFF2-40B4-BE49-F238E27FC236}">
                <a16:creationId xmlns:a16="http://schemas.microsoft.com/office/drawing/2014/main" id="{7BA3E7B4-9D9D-4E30-8EE8-137643CB2B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0825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98969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5964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085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6469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1038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7">
            <a:extLst>
              <a:ext uri="{FF2B5EF4-FFF2-40B4-BE49-F238E27FC236}">
                <a16:creationId xmlns:a16="http://schemas.microsoft.com/office/drawing/2014/main" id="{00BF158B-3CE1-4E7B-A74B-68F0C6C58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FCAB0-DC32-42FB-8A0D-9E06EBF172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5283" name="Rectangle 2">
            <a:extLst>
              <a:ext uri="{FF2B5EF4-FFF2-40B4-BE49-F238E27FC236}">
                <a16:creationId xmlns:a16="http://schemas.microsoft.com/office/drawing/2014/main" id="{3047453B-CA29-4094-8C5C-2FE724906A70}"/>
              </a:ext>
            </a:extLst>
          </p:cNvPr>
          <p:cNvSpPr>
            <a:spLocks noGrp="1" noRot="1" noChangeAspect="1" noChangeArrowheads="1" noTextEdit="1"/>
          </p:cNvSpPr>
          <p:nvPr>
            <p:ph type="sldImg"/>
          </p:nvPr>
        </p:nvSpPr>
        <p:spPr>
          <a:ln/>
        </p:spPr>
      </p:sp>
      <p:sp>
        <p:nvSpPr>
          <p:cNvPr id="1505284" name="Rectangle 3">
            <a:extLst>
              <a:ext uri="{FF2B5EF4-FFF2-40B4-BE49-F238E27FC236}">
                <a16:creationId xmlns:a16="http://schemas.microsoft.com/office/drawing/2014/main" id="{6AFD6746-87D6-435C-92AA-211A89BC5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9442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701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8555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76348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17065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4871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3794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7929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856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1072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7">
            <a:extLst>
              <a:ext uri="{FF2B5EF4-FFF2-40B4-BE49-F238E27FC236}">
                <a16:creationId xmlns:a16="http://schemas.microsoft.com/office/drawing/2014/main" id="{2701925E-D739-4DB6-9766-AC3AF921C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DFA9E4-E5FA-419C-BB66-9D037110BEB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6307" name="Rectangle 2">
            <a:extLst>
              <a:ext uri="{FF2B5EF4-FFF2-40B4-BE49-F238E27FC236}">
                <a16:creationId xmlns:a16="http://schemas.microsoft.com/office/drawing/2014/main" id="{A61974A1-7F1F-47A3-A6D9-6EBA6E0F9DC9}"/>
              </a:ext>
            </a:extLst>
          </p:cNvPr>
          <p:cNvSpPr>
            <a:spLocks noGrp="1" noRot="1" noChangeAspect="1" noChangeArrowheads="1" noTextEdit="1"/>
          </p:cNvSpPr>
          <p:nvPr>
            <p:ph type="sldImg"/>
          </p:nvPr>
        </p:nvSpPr>
        <p:spPr>
          <a:ln/>
        </p:spPr>
      </p:sp>
      <p:sp>
        <p:nvSpPr>
          <p:cNvPr id="1506308" name="Rectangle 3">
            <a:extLst>
              <a:ext uri="{FF2B5EF4-FFF2-40B4-BE49-F238E27FC236}">
                <a16:creationId xmlns:a16="http://schemas.microsoft.com/office/drawing/2014/main" id="{6F3F8271-DD45-4B34-9AD7-64EFBD87F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928870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65088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2589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863011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9980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878615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7">
            <a:extLst>
              <a:ext uri="{FF2B5EF4-FFF2-40B4-BE49-F238E27FC236}">
                <a16:creationId xmlns:a16="http://schemas.microsoft.com/office/drawing/2014/main" id="{21C79CD8-9FDF-42DE-851A-C5825574A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2316C-E36F-40E9-ADFE-8B6C31C75AE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5523" name="Rectangle 2">
            <a:extLst>
              <a:ext uri="{FF2B5EF4-FFF2-40B4-BE49-F238E27FC236}">
                <a16:creationId xmlns:a16="http://schemas.microsoft.com/office/drawing/2014/main" id="{74B57107-1BA1-4B50-91DB-BF9C4D8E3FA8}"/>
              </a:ext>
            </a:extLst>
          </p:cNvPr>
          <p:cNvSpPr>
            <a:spLocks noGrp="1" noRot="1" noChangeAspect="1" noChangeArrowheads="1" noTextEdit="1"/>
          </p:cNvSpPr>
          <p:nvPr>
            <p:ph type="sldImg"/>
          </p:nvPr>
        </p:nvSpPr>
        <p:spPr>
          <a:ln/>
        </p:spPr>
      </p:sp>
      <p:sp>
        <p:nvSpPr>
          <p:cNvPr id="1515524" name="Rectangle 3">
            <a:extLst>
              <a:ext uri="{FF2B5EF4-FFF2-40B4-BE49-F238E27FC236}">
                <a16:creationId xmlns:a16="http://schemas.microsoft.com/office/drawing/2014/main" id="{3CE9FB9F-16D1-4D52-BA9D-820345C56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19915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4066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10186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7">
            <a:extLst>
              <a:ext uri="{FF2B5EF4-FFF2-40B4-BE49-F238E27FC236}">
                <a16:creationId xmlns:a16="http://schemas.microsoft.com/office/drawing/2014/main" id="{A2BF7012-0A42-4613-9B54-A17C45131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BAAC-8B66-4B9F-9462-6B88721C465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7331" name="Rectangle 2">
            <a:extLst>
              <a:ext uri="{FF2B5EF4-FFF2-40B4-BE49-F238E27FC236}">
                <a16:creationId xmlns:a16="http://schemas.microsoft.com/office/drawing/2014/main" id="{44749911-2721-48E5-9783-9A1A753FDF69}"/>
              </a:ext>
            </a:extLst>
          </p:cNvPr>
          <p:cNvSpPr>
            <a:spLocks noGrp="1" noRot="1" noChangeAspect="1" noChangeArrowheads="1" noTextEdit="1"/>
          </p:cNvSpPr>
          <p:nvPr>
            <p:ph type="sldImg"/>
          </p:nvPr>
        </p:nvSpPr>
        <p:spPr>
          <a:ln/>
        </p:spPr>
      </p:sp>
      <p:sp>
        <p:nvSpPr>
          <p:cNvPr id="1507332" name="Rectangle 3">
            <a:extLst>
              <a:ext uri="{FF2B5EF4-FFF2-40B4-BE49-F238E27FC236}">
                <a16:creationId xmlns:a16="http://schemas.microsoft.com/office/drawing/2014/main" id="{D5DA3DFD-27D0-4238-A726-0D747399C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74042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248180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01038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16636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5102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AF74DF65-D93F-493E-857B-2A0CEC3AD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3EFE4-2D41-46BD-A1C5-CA979C7734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8355" name="Rectangle 2">
            <a:extLst>
              <a:ext uri="{FF2B5EF4-FFF2-40B4-BE49-F238E27FC236}">
                <a16:creationId xmlns:a16="http://schemas.microsoft.com/office/drawing/2014/main" id="{8B3E3E19-EE0D-44C8-A096-B55B470418F2}"/>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4E16D27-7DEC-4DB9-97B6-3C0BF7132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8EE1FFEF-FBE6-4E7A-A509-88F064D39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CBD69-99CB-4553-964C-72CE621FCB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9379" name="Rectangle 2">
            <a:extLst>
              <a:ext uri="{FF2B5EF4-FFF2-40B4-BE49-F238E27FC236}">
                <a16:creationId xmlns:a16="http://schemas.microsoft.com/office/drawing/2014/main" id="{A1210675-C68C-4648-9D7A-F4AFC596FC8D}"/>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E26125BF-310F-4A82-8A4B-E0210CA23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AF7A5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7268166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AF7A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5610151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quals Blank">
    <p:bg>
      <p:bgPr>
        <a:solidFill>
          <a:srgbClr val="AF7A58"/>
        </a:solid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5152743" y="924654"/>
            <a:ext cx="2060221" cy="4968983"/>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8800" dirty="0"/>
              <a:t>=</a:t>
            </a:r>
          </a:p>
        </p:txBody>
      </p:sp>
      <p:sp>
        <p:nvSpPr>
          <p:cNvPr id="13" name="Text Placeholder 12"/>
          <p:cNvSpPr>
            <a:spLocks noGrp="1"/>
          </p:cNvSpPr>
          <p:nvPr>
            <p:ph type="body" sz="quarter" idx="13"/>
          </p:nvPr>
        </p:nvSpPr>
        <p:spPr>
          <a:xfrm>
            <a:off x="900937" y="924654"/>
            <a:ext cx="4641025"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
        <p:nvSpPr>
          <p:cNvPr id="14" name="Text Placeholder 12"/>
          <p:cNvSpPr>
            <a:spLocks noGrp="1"/>
          </p:cNvSpPr>
          <p:nvPr>
            <p:ph type="body" sz="quarter" idx="14"/>
          </p:nvPr>
        </p:nvSpPr>
        <p:spPr>
          <a:xfrm>
            <a:off x="6799168" y="924655"/>
            <a:ext cx="4487957"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Tree>
    <p:extLst>
      <p:ext uri="{BB962C8B-B14F-4D97-AF65-F5344CB8AC3E}">
        <p14:creationId xmlns:p14="http://schemas.microsoft.com/office/powerpoint/2010/main" val="350444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7/13/2020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7/13/2020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7/13/2020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7/13/2020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3310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5510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5355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75857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423520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8859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957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778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07259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97318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74013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828655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82018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0779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2184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0208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37474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9504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23665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66609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9457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37966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B23131E-339B-4C4B-B2A9-09C2415CF68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91BD18-D469-4C45-9BC6-C034D1DCB6E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895F35-2F3C-4099-844A-79EFF6EC203D}"/>
              </a:ext>
            </a:extLst>
          </p:cNvPr>
          <p:cNvSpPr>
            <a:spLocks noGrp="1" noChangeArrowheads="1"/>
          </p:cNvSpPr>
          <p:nvPr>
            <p:ph type="sldNum" sz="quarter" idx="12"/>
          </p:nvPr>
        </p:nvSpPr>
        <p:spPr/>
        <p:txBody>
          <a:bodyPr/>
          <a:lstStyle>
            <a:lvl1pPr>
              <a:defRPr/>
            </a:lvl1pPr>
          </a:lstStyle>
          <a:p>
            <a:fld id="{06788FDE-C3E4-477A-AE2D-D76815D4D0EA}" type="slidenum">
              <a:rPr lang="en-US" altLang="en-US"/>
              <a:pPr/>
              <a:t>‹#›</a:t>
            </a:fld>
            <a:endParaRPr lang="en-US" altLang="en-US"/>
          </a:p>
        </p:txBody>
      </p:sp>
    </p:spTree>
    <p:extLst>
      <p:ext uri="{BB962C8B-B14F-4D97-AF65-F5344CB8AC3E}">
        <p14:creationId xmlns:p14="http://schemas.microsoft.com/office/powerpoint/2010/main" val="2668068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2A54A4-5D07-4319-BF40-1E12467351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5D317B-EB4B-49EB-A25C-5823F54FA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FA0853-0CC1-4A51-8328-F0EF8467CF88}"/>
              </a:ext>
            </a:extLst>
          </p:cNvPr>
          <p:cNvSpPr>
            <a:spLocks noGrp="1" noChangeArrowheads="1"/>
          </p:cNvSpPr>
          <p:nvPr>
            <p:ph type="sldNum" sz="quarter" idx="12"/>
          </p:nvPr>
        </p:nvSpPr>
        <p:spPr>
          <a:ln/>
        </p:spPr>
        <p:txBody>
          <a:bodyPr/>
          <a:lstStyle>
            <a:lvl1pPr>
              <a:defRPr/>
            </a:lvl1pPr>
          </a:lstStyle>
          <a:p>
            <a:fld id="{2CCB3045-D1BA-4671-AF95-633A054AE969}" type="slidenum">
              <a:rPr lang="en-US" altLang="en-US"/>
              <a:pPr/>
              <a:t>‹#›</a:t>
            </a:fld>
            <a:endParaRPr lang="en-US" altLang="en-US"/>
          </a:p>
        </p:txBody>
      </p:sp>
    </p:spTree>
    <p:extLst>
      <p:ext uri="{BB962C8B-B14F-4D97-AF65-F5344CB8AC3E}">
        <p14:creationId xmlns:p14="http://schemas.microsoft.com/office/powerpoint/2010/main" val="2234882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C47DDF-09FF-4F8F-9BD7-BD23ECDC3B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B9D4C0-96CE-4E5F-9003-E6548A29EC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689746-853D-4D45-8FFB-E869B32779C6}"/>
              </a:ext>
            </a:extLst>
          </p:cNvPr>
          <p:cNvSpPr>
            <a:spLocks noGrp="1" noChangeArrowheads="1"/>
          </p:cNvSpPr>
          <p:nvPr>
            <p:ph type="sldNum" sz="quarter" idx="12"/>
          </p:nvPr>
        </p:nvSpPr>
        <p:spPr>
          <a:ln/>
        </p:spPr>
        <p:txBody>
          <a:bodyPr/>
          <a:lstStyle>
            <a:lvl1pPr>
              <a:defRPr/>
            </a:lvl1pPr>
          </a:lstStyle>
          <a:p>
            <a:fld id="{C7713380-2403-4EE0-9750-0B291CB55CF5}" type="slidenum">
              <a:rPr lang="en-US" altLang="en-US"/>
              <a:pPr/>
              <a:t>‹#›</a:t>
            </a:fld>
            <a:endParaRPr lang="en-US" altLang="en-US"/>
          </a:p>
        </p:txBody>
      </p:sp>
    </p:spTree>
    <p:extLst>
      <p:ext uri="{BB962C8B-B14F-4D97-AF65-F5344CB8AC3E}">
        <p14:creationId xmlns:p14="http://schemas.microsoft.com/office/powerpoint/2010/main" val="61454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4B34E2-05C9-4515-94DF-90C6FB8B9D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709CDB-AA6A-4C3B-8B13-FD349D4EB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C766C1-A825-4EC0-B559-8E719164F209}"/>
              </a:ext>
            </a:extLst>
          </p:cNvPr>
          <p:cNvSpPr>
            <a:spLocks noGrp="1" noChangeArrowheads="1"/>
          </p:cNvSpPr>
          <p:nvPr>
            <p:ph type="sldNum" sz="quarter" idx="12"/>
          </p:nvPr>
        </p:nvSpPr>
        <p:spPr>
          <a:ln/>
        </p:spPr>
        <p:txBody>
          <a:bodyPr/>
          <a:lstStyle>
            <a:lvl1pPr>
              <a:defRPr/>
            </a:lvl1pPr>
          </a:lstStyle>
          <a:p>
            <a:fld id="{7DE06768-E15E-4236-A250-02D33F0356DD}" type="slidenum">
              <a:rPr lang="en-US" altLang="en-US"/>
              <a:pPr/>
              <a:t>‹#›</a:t>
            </a:fld>
            <a:endParaRPr lang="en-US" altLang="en-US"/>
          </a:p>
        </p:txBody>
      </p:sp>
    </p:spTree>
    <p:extLst>
      <p:ext uri="{BB962C8B-B14F-4D97-AF65-F5344CB8AC3E}">
        <p14:creationId xmlns:p14="http://schemas.microsoft.com/office/powerpoint/2010/main" val="2165693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6D9B16-3300-44B7-AF00-6048668D91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71E90B-F6F7-4CFA-8F88-AC627F9BA9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ECA174-33BC-403E-A0A9-A29F2667B75C}"/>
              </a:ext>
            </a:extLst>
          </p:cNvPr>
          <p:cNvSpPr>
            <a:spLocks noGrp="1" noChangeArrowheads="1"/>
          </p:cNvSpPr>
          <p:nvPr>
            <p:ph type="sldNum" sz="quarter" idx="12"/>
          </p:nvPr>
        </p:nvSpPr>
        <p:spPr>
          <a:ln/>
        </p:spPr>
        <p:txBody>
          <a:bodyPr/>
          <a:lstStyle>
            <a:lvl1pPr>
              <a:defRPr/>
            </a:lvl1pPr>
          </a:lstStyle>
          <a:p>
            <a:fld id="{547456A7-614F-4FB6-BD47-29D6B0531F68}" type="slidenum">
              <a:rPr lang="en-US" altLang="en-US"/>
              <a:pPr/>
              <a:t>‹#›</a:t>
            </a:fld>
            <a:endParaRPr lang="en-US" altLang="en-US"/>
          </a:p>
        </p:txBody>
      </p:sp>
    </p:spTree>
    <p:extLst>
      <p:ext uri="{BB962C8B-B14F-4D97-AF65-F5344CB8AC3E}">
        <p14:creationId xmlns:p14="http://schemas.microsoft.com/office/powerpoint/2010/main" val="24738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9669AA-E7EF-4272-B939-3691D1B44F9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3B4E95-455F-488C-8630-AA01D53EFE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C88D63-0123-4C06-BAEC-C50BE07A9BE0}"/>
              </a:ext>
            </a:extLst>
          </p:cNvPr>
          <p:cNvSpPr>
            <a:spLocks noGrp="1" noChangeArrowheads="1"/>
          </p:cNvSpPr>
          <p:nvPr>
            <p:ph type="sldNum" sz="quarter" idx="12"/>
          </p:nvPr>
        </p:nvSpPr>
        <p:spPr>
          <a:ln/>
        </p:spPr>
        <p:txBody>
          <a:bodyPr/>
          <a:lstStyle>
            <a:lvl1pPr>
              <a:defRPr/>
            </a:lvl1pPr>
          </a:lstStyle>
          <a:p>
            <a:fld id="{F95474BB-B541-416A-BC44-2761A8295D6A}" type="slidenum">
              <a:rPr lang="en-US" altLang="en-US"/>
              <a:pPr/>
              <a:t>‹#›</a:t>
            </a:fld>
            <a:endParaRPr lang="en-US" altLang="en-US"/>
          </a:p>
        </p:txBody>
      </p:sp>
    </p:spTree>
    <p:extLst>
      <p:ext uri="{BB962C8B-B14F-4D97-AF65-F5344CB8AC3E}">
        <p14:creationId xmlns:p14="http://schemas.microsoft.com/office/powerpoint/2010/main" val="1508454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784006-94AF-4ECB-8C74-253B5293351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CE6B4A-A1E0-44F0-9DE1-42ED4F3E53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242DDFE-D3BC-44D3-AC26-5FEA2FC22F81}"/>
              </a:ext>
            </a:extLst>
          </p:cNvPr>
          <p:cNvSpPr>
            <a:spLocks noGrp="1" noChangeArrowheads="1"/>
          </p:cNvSpPr>
          <p:nvPr>
            <p:ph type="sldNum" sz="quarter" idx="12"/>
          </p:nvPr>
        </p:nvSpPr>
        <p:spPr>
          <a:ln/>
        </p:spPr>
        <p:txBody>
          <a:bodyPr/>
          <a:lstStyle>
            <a:lvl1pPr>
              <a:defRPr/>
            </a:lvl1pPr>
          </a:lstStyle>
          <a:p>
            <a:fld id="{5F4DF1C1-98F2-4061-B057-B3D4094A4CB4}" type="slidenum">
              <a:rPr lang="en-US" altLang="en-US"/>
              <a:pPr/>
              <a:t>‹#›</a:t>
            </a:fld>
            <a:endParaRPr lang="en-US" altLang="en-US"/>
          </a:p>
        </p:txBody>
      </p:sp>
    </p:spTree>
    <p:extLst>
      <p:ext uri="{BB962C8B-B14F-4D97-AF65-F5344CB8AC3E}">
        <p14:creationId xmlns:p14="http://schemas.microsoft.com/office/powerpoint/2010/main" val="699766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037CF9-439F-42A6-BFD3-402573CB68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6707DF-610A-48AE-BCF5-8096FD8C4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8DFC28-02C3-4AEB-9758-AF4130290202}"/>
              </a:ext>
            </a:extLst>
          </p:cNvPr>
          <p:cNvSpPr>
            <a:spLocks noGrp="1" noChangeArrowheads="1"/>
          </p:cNvSpPr>
          <p:nvPr>
            <p:ph type="sldNum" sz="quarter" idx="12"/>
          </p:nvPr>
        </p:nvSpPr>
        <p:spPr>
          <a:ln/>
        </p:spPr>
        <p:txBody>
          <a:bodyPr/>
          <a:lstStyle>
            <a:lvl1pPr>
              <a:defRPr/>
            </a:lvl1pPr>
          </a:lstStyle>
          <a:p>
            <a:fld id="{49B509B0-607B-462D-9462-EAC68D880773}" type="slidenum">
              <a:rPr lang="en-US" altLang="en-US"/>
              <a:pPr/>
              <a:t>‹#›</a:t>
            </a:fld>
            <a:endParaRPr lang="en-US" altLang="en-US"/>
          </a:p>
        </p:txBody>
      </p:sp>
    </p:spTree>
    <p:extLst>
      <p:ext uri="{BB962C8B-B14F-4D97-AF65-F5344CB8AC3E}">
        <p14:creationId xmlns:p14="http://schemas.microsoft.com/office/powerpoint/2010/main" val="2874976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D819E1-EE2C-47EC-A194-BC30015B09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29F867-E0B6-416D-91BC-0E02C3F040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5AAD4A-3CC5-4C74-B941-D2ED1943BF13}"/>
              </a:ext>
            </a:extLst>
          </p:cNvPr>
          <p:cNvSpPr>
            <a:spLocks noGrp="1" noChangeArrowheads="1"/>
          </p:cNvSpPr>
          <p:nvPr>
            <p:ph type="sldNum" sz="quarter" idx="12"/>
          </p:nvPr>
        </p:nvSpPr>
        <p:spPr>
          <a:ln/>
        </p:spPr>
        <p:txBody>
          <a:bodyPr/>
          <a:lstStyle>
            <a:lvl1pPr>
              <a:defRPr/>
            </a:lvl1pPr>
          </a:lstStyle>
          <a:p>
            <a:fld id="{9ECC3D34-797D-4634-B869-F77290CA3853}" type="slidenum">
              <a:rPr lang="en-US" altLang="en-US"/>
              <a:pPr/>
              <a:t>‹#›</a:t>
            </a:fld>
            <a:endParaRPr lang="en-US" altLang="en-US"/>
          </a:p>
        </p:txBody>
      </p:sp>
    </p:spTree>
    <p:extLst>
      <p:ext uri="{BB962C8B-B14F-4D97-AF65-F5344CB8AC3E}">
        <p14:creationId xmlns:p14="http://schemas.microsoft.com/office/powerpoint/2010/main" val="3533699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BD8320-A076-4F6D-8125-07841687CD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80C4F4-9934-4665-8A9E-47DBB5C38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724AD-26EB-42D6-83CC-D4FD8298A32F}"/>
              </a:ext>
            </a:extLst>
          </p:cNvPr>
          <p:cNvSpPr>
            <a:spLocks noGrp="1" noChangeArrowheads="1"/>
          </p:cNvSpPr>
          <p:nvPr>
            <p:ph type="sldNum" sz="quarter" idx="12"/>
          </p:nvPr>
        </p:nvSpPr>
        <p:spPr>
          <a:ln/>
        </p:spPr>
        <p:txBody>
          <a:bodyPr/>
          <a:lstStyle>
            <a:lvl1pPr>
              <a:defRPr/>
            </a:lvl1pPr>
          </a:lstStyle>
          <a:p>
            <a:fld id="{ADA698B3-20DA-46F1-9469-5D609BAD6C79}" type="slidenum">
              <a:rPr lang="en-US" altLang="en-US"/>
              <a:pPr/>
              <a:t>‹#›</a:t>
            </a:fld>
            <a:endParaRPr lang="en-US" altLang="en-US"/>
          </a:p>
        </p:txBody>
      </p:sp>
    </p:spTree>
    <p:extLst>
      <p:ext uri="{BB962C8B-B14F-4D97-AF65-F5344CB8AC3E}">
        <p14:creationId xmlns:p14="http://schemas.microsoft.com/office/powerpoint/2010/main" val="3873174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FF07D5-7CFA-462C-8F0D-01BA5BC2BA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3DC1B8-ADCA-4AA3-A4D8-D4B8C9F1F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A183F9-07B4-4CC0-981F-3155823021CA}"/>
              </a:ext>
            </a:extLst>
          </p:cNvPr>
          <p:cNvSpPr>
            <a:spLocks noGrp="1" noChangeArrowheads="1"/>
          </p:cNvSpPr>
          <p:nvPr>
            <p:ph type="sldNum" sz="quarter" idx="12"/>
          </p:nvPr>
        </p:nvSpPr>
        <p:spPr>
          <a:ln/>
        </p:spPr>
        <p:txBody>
          <a:bodyPr/>
          <a:lstStyle>
            <a:lvl1pPr>
              <a:defRPr/>
            </a:lvl1pPr>
          </a:lstStyle>
          <a:p>
            <a:fld id="{3CBAA4C6-FEF7-4294-98B3-C97E9BB5C54C}" type="slidenum">
              <a:rPr lang="en-US" altLang="en-US"/>
              <a:pPr/>
              <a:t>‹#›</a:t>
            </a:fld>
            <a:endParaRPr lang="en-US" altLang="en-US"/>
          </a:p>
        </p:txBody>
      </p:sp>
    </p:spTree>
    <p:extLst>
      <p:ext uri="{BB962C8B-B14F-4D97-AF65-F5344CB8AC3E}">
        <p14:creationId xmlns:p14="http://schemas.microsoft.com/office/powerpoint/2010/main" val="3984124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3937644-484B-4CAD-AD5C-DE12BE6B20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23F58B-8D2A-45EA-9DCD-7F71326B3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C4EA97-6F09-451E-AFE8-7A38BDF5E194}"/>
              </a:ext>
            </a:extLst>
          </p:cNvPr>
          <p:cNvSpPr>
            <a:spLocks noGrp="1" noChangeArrowheads="1"/>
          </p:cNvSpPr>
          <p:nvPr>
            <p:ph type="sldNum" sz="quarter" idx="12"/>
          </p:nvPr>
        </p:nvSpPr>
        <p:spPr>
          <a:ln/>
        </p:spPr>
        <p:txBody>
          <a:bodyPr/>
          <a:lstStyle>
            <a:lvl1pPr>
              <a:defRPr/>
            </a:lvl1pPr>
          </a:lstStyle>
          <a:p>
            <a:fld id="{3160DDC3-DF3D-48C9-8745-8B7CBA445D1C}" type="slidenum">
              <a:rPr lang="en-US" altLang="en-US"/>
              <a:pPr/>
              <a:t>‹#›</a:t>
            </a:fld>
            <a:endParaRPr lang="en-US" altLang="en-US"/>
          </a:p>
        </p:txBody>
      </p:sp>
    </p:spTree>
    <p:extLst>
      <p:ext uri="{BB962C8B-B14F-4D97-AF65-F5344CB8AC3E}">
        <p14:creationId xmlns:p14="http://schemas.microsoft.com/office/powerpoint/2010/main" val="2093151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6F61D29-D3B2-4F62-85F0-8782FD3284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EE816E-D019-49A2-9237-87455CF70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81C57D-F9EB-4EAF-BF07-0303130791C0}"/>
              </a:ext>
            </a:extLst>
          </p:cNvPr>
          <p:cNvSpPr>
            <a:spLocks noGrp="1" noChangeArrowheads="1"/>
          </p:cNvSpPr>
          <p:nvPr>
            <p:ph type="sldNum" sz="quarter" idx="12"/>
          </p:nvPr>
        </p:nvSpPr>
        <p:spPr>
          <a:ln/>
        </p:spPr>
        <p:txBody>
          <a:bodyPr/>
          <a:lstStyle>
            <a:lvl1pPr>
              <a:defRPr/>
            </a:lvl1pPr>
          </a:lstStyle>
          <a:p>
            <a:fld id="{B65292C4-A89F-4882-86E9-68E3C6BFD273}" type="slidenum">
              <a:rPr lang="en-US" altLang="en-US"/>
              <a:pPr/>
              <a:t>‹#›</a:t>
            </a:fld>
            <a:endParaRPr lang="en-US" altLang="en-US"/>
          </a:p>
        </p:txBody>
      </p:sp>
    </p:spTree>
    <p:extLst>
      <p:ext uri="{BB962C8B-B14F-4D97-AF65-F5344CB8AC3E}">
        <p14:creationId xmlns:p14="http://schemas.microsoft.com/office/powerpoint/2010/main" val="825373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72F9D16C-24A1-4355-9CF7-33CF5B9F93E4}"/>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54DC627-3638-4F63-B50F-AE4E880150BF}"/>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FC6EDE8-5730-42F0-9628-AE71A09DC382}"/>
              </a:ext>
            </a:extLst>
          </p:cNvPr>
          <p:cNvSpPr>
            <a:spLocks noGrp="1"/>
          </p:cNvSpPr>
          <p:nvPr>
            <p:ph type="sldNum" sz="quarter" idx="12"/>
          </p:nvPr>
        </p:nvSpPr>
        <p:spPr>
          <a:xfrm>
            <a:off x="8737600" y="6248400"/>
            <a:ext cx="2540000" cy="457200"/>
          </a:xfrm>
        </p:spPr>
        <p:txBody>
          <a:bodyPr/>
          <a:lstStyle>
            <a:lvl1pPr>
              <a:defRPr/>
            </a:lvl1pPr>
          </a:lstStyle>
          <a:p>
            <a:fld id="{83B4A952-A017-477C-8040-16AA9E3DE43A}" type="slidenum">
              <a:rPr lang="en-US" altLang="en-US"/>
              <a:pPr/>
              <a:t>‹#›</a:t>
            </a:fld>
            <a:endParaRPr lang="en-US" altLang="en-US"/>
          </a:p>
        </p:txBody>
      </p:sp>
    </p:spTree>
    <p:extLst>
      <p:ext uri="{BB962C8B-B14F-4D97-AF65-F5344CB8AC3E}">
        <p14:creationId xmlns:p14="http://schemas.microsoft.com/office/powerpoint/2010/main" val="1750986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A72C39-AAE5-4BBD-874C-6A578DCF44D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A6ACDD6D-DC1A-4D78-882D-789C7618146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2BE69E7C-EC21-4C26-A109-89A6848E2EA4}"/>
              </a:ext>
            </a:extLst>
          </p:cNvPr>
          <p:cNvSpPr>
            <a:spLocks noGrp="1" noChangeArrowheads="1"/>
          </p:cNvSpPr>
          <p:nvPr>
            <p:ph type="sldNum" sz="quarter" idx="12"/>
          </p:nvPr>
        </p:nvSpPr>
        <p:spPr/>
        <p:txBody>
          <a:bodyPr/>
          <a:lstStyle>
            <a:lvl1pPr eaLnBrk="1" hangingPunct="1">
              <a:defRPr sz="1800"/>
            </a:lvl1pPr>
          </a:lstStyle>
          <a:p>
            <a:fld id="{D25B2574-AC3F-47AA-AE77-761D3188CC9F}" type="slidenum">
              <a:rPr lang="en-US" altLang="en-US"/>
              <a:pPr/>
              <a:t>‹#›</a:t>
            </a:fld>
            <a:endParaRPr lang="en-US" altLang="en-US"/>
          </a:p>
        </p:txBody>
      </p:sp>
    </p:spTree>
    <p:extLst>
      <p:ext uri="{BB962C8B-B14F-4D97-AF65-F5344CB8AC3E}">
        <p14:creationId xmlns:p14="http://schemas.microsoft.com/office/powerpoint/2010/main" val="1928599913"/>
      </p:ext>
    </p:extLst>
  </p:cSld>
  <p:clrMapOvr>
    <a:masterClrMapping/>
  </p:clrMapOvr>
  <p:transition spd="slow" advTm="16000">
    <p:random/>
    <p:sndAc>
      <p:stSnd>
        <p:snd r:embed="rId1" name="projcto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14044-6AC3-4FD9-BA2F-E4A3278ADB3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3BE5991-4608-41DB-A974-C03443F25D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25D099D-B030-492F-80D5-73318B46EB74}"/>
              </a:ext>
            </a:extLst>
          </p:cNvPr>
          <p:cNvSpPr>
            <a:spLocks noGrp="1" noChangeArrowheads="1"/>
          </p:cNvSpPr>
          <p:nvPr>
            <p:ph type="sldNum" sz="quarter" idx="12"/>
          </p:nvPr>
        </p:nvSpPr>
        <p:spPr/>
        <p:txBody>
          <a:bodyPr/>
          <a:lstStyle>
            <a:lvl1pPr eaLnBrk="1" hangingPunct="1">
              <a:defRPr sz="1800"/>
            </a:lvl1pPr>
          </a:lstStyle>
          <a:p>
            <a:fld id="{F942F98A-0F60-425C-B3A1-9A5F4342C8B3}" type="slidenum">
              <a:rPr lang="en-US" altLang="en-US"/>
              <a:pPr/>
              <a:t>‹#›</a:t>
            </a:fld>
            <a:endParaRPr lang="en-US" altLang="en-US"/>
          </a:p>
        </p:txBody>
      </p:sp>
    </p:spTree>
    <p:extLst>
      <p:ext uri="{BB962C8B-B14F-4D97-AF65-F5344CB8AC3E}">
        <p14:creationId xmlns:p14="http://schemas.microsoft.com/office/powerpoint/2010/main" val="277720616"/>
      </p:ext>
    </p:extLst>
  </p:cSld>
  <p:clrMapOvr>
    <a:masterClrMapping/>
  </p:clrMapOvr>
  <p:transition spd="slow" advTm="16000">
    <p:random/>
    <p:sndAc>
      <p:stSnd>
        <p:snd r:embed="rId1" name="projctor.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DE5E1-6DEA-46A4-BBA0-7752718BA05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0ED0F9-ABCB-4224-89DA-7BAE79D5B50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8C299A98-3596-44BF-97B2-4AEF36D5F57B}"/>
              </a:ext>
            </a:extLst>
          </p:cNvPr>
          <p:cNvSpPr>
            <a:spLocks noGrp="1" noChangeArrowheads="1"/>
          </p:cNvSpPr>
          <p:nvPr>
            <p:ph type="sldNum" sz="quarter" idx="12"/>
          </p:nvPr>
        </p:nvSpPr>
        <p:spPr/>
        <p:txBody>
          <a:bodyPr/>
          <a:lstStyle>
            <a:lvl1pPr eaLnBrk="1" hangingPunct="1">
              <a:defRPr sz="1800"/>
            </a:lvl1pPr>
          </a:lstStyle>
          <a:p>
            <a:fld id="{48D29C49-BA39-4C3E-9EBB-E4DB68F67AA4}" type="slidenum">
              <a:rPr lang="en-US" altLang="en-US"/>
              <a:pPr/>
              <a:t>‹#›</a:t>
            </a:fld>
            <a:endParaRPr lang="en-US" altLang="en-US"/>
          </a:p>
        </p:txBody>
      </p:sp>
    </p:spTree>
    <p:extLst>
      <p:ext uri="{BB962C8B-B14F-4D97-AF65-F5344CB8AC3E}">
        <p14:creationId xmlns:p14="http://schemas.microsoft.com/office/powerpoint/2010/main" val="1815478018"/>
      </p:ext>
    </p:extLst>
  </p:cSld>
  <p:clrMapOvr>
    <a:masterClrMapping/>
  </p:clrMapOvr>
  <p:transition spd="slow" advTm="16000">
    <p:random/>
    <p:sndAc>
      <p:stSnd>
        <p:snd r:embed="rId1" name="projctor.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41AD5-9A73-4963-A0C1-62CEAE18D81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A93038B1-F1AF-49C6-9051-FE84BB2E0FA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63FC7AA9-89EE-4180-B2EE-84C01CC3E16C}"/>
              </a:ext>
            </a:extLst>
          </p:cNvPr>
          <p:cNvSpPr>
            <a:spLocks noGrp="1" noChangeArrowheads="1"/>
          </p:cNvSpPr>
          <p:nvPr>
            <p:ph type="sldNum" sz="quarter" idx="12"/>
          </p:nvPr>
        </p:nvSpPr>
        <p:spPr/>
        <p:txBody>
          <a:bodyPr/>
          <a:lstStyle>
            <a:lvl1pPr eaLnBrk="1" hangingPunct="1">
              <a:defRPr sz="1800"/>
            </a:lvl1pPr>
          </a:lstStyle>
          <a:p>
            <a:fld id="{F1A2C5B8-6DF9-4C44-A26E-756EB66CA2E2}" type="slidenum">
              <a:rPr lang="en-US" altLang="en-US"/>
              <a:pPr/>
              <a:t>‹#›</a:t>
            </a:fld>
            <a:endParaRPr lang="en-US" altLang="en-US"/>
          </a:p>
        </p:txBody>
      </p:sp>
    </p:spTree>
    <p:extLst>
      <p:ext uri="{BB962C8B-B14F-4D97-AF65-F5344CB8AC3E}">
        <p14:creationId xmlns:p14="http://schemas.microsoft.com/office/powerpoint/2010/main" val="3695499885"/>
      </p:ext>
    </p:extLst>
  </p:cSld>
  <p:clrMapOvr>
    <a:masterClrMapping/>
  </p:clrMapOvr>
  <p:transition spd="slow" advTm="16000">
    <p:random/>
    <p:sndAc>
      <p:stSnd>
        <p:snd r:embed="rId1" name="projctor.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F88F46-3630-4333-B366-CCCD3A86CB8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A8FA6375-BE02-40F2-8399-4D6749D70DE4}"/>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EDC23BA0-0E71-4A98-883A-42BEE32B8AC3}"/>
              </a:ext>
            </a:extLst>
          </p:cNvPr>
          <p:cNvSpPr>
            <a:spLocks noGrp="1" noChangeArrowheads="1"/>
          </p:cNvSpPr>
          <p:nvPr>
            <p:ph type="sldNum" sz="quarter" idx="12"/>
          </p:nvPr>
        </p:nvSpPr>
        <p:spPr/>
        <p:txBody>
          <a:bodyPr/>
          <a:lstStyle>
            <a:lvl1pPr eaLnBrk="1" hangingPunct="1">
              <a:defRPr sz="1800"/>
            </a:lvl1pPr>
          </a:lstStyle>
          <a:p>
            <a:fld id="{74A5D593-6B32-4099-AD2D-553A47EC53A1}" type="slidenum">
              <a:rPr lang="en-US" altLang="en-US"/>
              <a:pPr/>
              <a:t>‹#›</a:t>
            </a:fld>
            <a:endParaRPr lang="en-US" altLang="en-US"/>
          </a:p>
        </p:txBody>
      </p:sp>
    </p:spTree>
    <p:extLst>
      <p:ext uri="{BB962C8B-B14F-4D97-AF65-F5344CB8AC3E}">
        <p14:creationId xmlns:p14="http://schemas.microsoft.com/office/powerpoint/2010/main" val="1671334164"/>
      </p:ext>
    </p:extLst>
  </p:cSld>
  <p:clrMapOvr>
    <a:masterClrMapping/>
  </p:clrMapOvr>
  <p:transition spd="slow" advTm="16000">
    <p:random/>
    <p:sndAc>
      <p:stSnd>
        <p:snd r:embed="rId1" name="projctor.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F168EF-652D-464A-B102-A123572C302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6EBAE2B5-6C53-4118-9EAD-6E18963765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E23C74A9-3184-42B6-BE21-B968E51ABAE9}"/>
              </a:ext>
            </a:extLst>
          </p:cNvPr>
          <p:cNvSpPr>
            <a:spLocks noGrp="1" noChangeArrowheads="1"/>
          </p:cNvSpPr>
          <p:nvPr>
            <p:ph type="sldNum" sz="quarter" idx="12"/>
          </p:nvPr>
        </p:nvSpPr>
        <p:spPr/>
        <p:txBody>
          <a:bodyPr/>
          <a:lstStyle>
            <a:lvl1pPr eaLnBrk="1" hangingPunct="1">
              <a:defRPr sz="1800"/>
            </a:lvl1pPr>
          </a:lstStyle>
          <a:p>
            <a:fld id="{E0B15BEA-DEB5-440C-93F4-6DF5AC305803}" type="slidenum">
              <a:rPr lang="en-US" altLang="en-US"/>
              <a:pPr/>
              <a:t>‹#›</a:t>
            </a:fld>
            <a:endParaRPr lang="en-US" altLang="en-US"/>
          </a:p>
        </p:txBody>
      </p:sp>
    </p:spTree>
    <p:extLst>
      <p:ext uri="{BB962C8B-B14F-4D97-AF65-F5344CB8AC3E}">
        <p14:creationId xmlns:p14="http://schemas.microsoft.com/office/powerpoint/2010/main" val="4196230141"/>
      </p:ext>
    </p:extLst>
  </p:cSld>
  <p:clrMapOvr>
    <a:masterClrMapping/>
  </p:clrMapOvr>
  <p:transition spd="slow" advTm="16000">
    <p:random/>
    <p:sndAc>
      <p:stSnd>
        <p:snd r:embed="rId1" name="projctor.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DBE8F4-8B3C-4681-84EC-C10E52CDB37A}"/>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3" name="Rectangle 5">
            <a:extLst>
              <a:ext uri="{FF2B5EF4-FFF2-40B4-BE49-F238E27FC236}">
                <a16:creationId xmlns:a16="http://schemas.microsoft.com/office/drawing/2014/main" id="{A5621E5F-F1A9-4DFE-B366-2CB02D4D8D67}"/>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4" name="Rectangle 6">
            <a:extLst>
              <a:ext uri="{FF2B5EF4-FFF2-40B4-BE49-F238E27FC236}">
                <a16:creationId xmlns:a16="http://schemas.microsoft.com/office/drawing/2014/main" id="{115D1B59-86BF-482E-8BCF-AA4799BB20CB}"/>
              </a:ext>
            </a:extLst>
          </p:cNvPr>
          <p:cNvSpPr>
            <a:spLocks noGrp="1" noChangeArrowheads="1"/>
          </p:cNvSpPr>
          <p:nvPr>
            <p:ph type="sldNum" sz="quarter" idx="12"/>
          </p:nvPr>
        </p:nvSpPr>
        <p:spPr/>
        <p:txBody>
          <a:bodyPr/>
          <a:lstStyle>
            <a:lvl1pPr eaLnBrk="1" hangingPunct="1">
              <a:defRPr sz="1800"/>
            </a:lvl1pPr>
          </a:lstStyle>
          <a:p>
            <a:fld id="{2B4FF0AC-260F-4C66-8BA0-3432E7A22DF1}" type="slidenum">
              <a:rPr lang="en-US" altLang="en-US"/>
              <a:pPr/>
              <a:t>‹#›</a:t>
            </a:fld>
            <a:endParaRPr lang="en-US" altLang="en-US"/>
          </a:p>
        </p:txBody>
      </p:sp>
    </p:spTree>
    <p:extLst>
      <p:ext uri="{BB962C8B-B14F-4D97-AF65-F5344CB8AC3E}">
        <p14:creationId xmlns:p14="http://schemas.microsoft.com/office/powerpoint/2010/main" val="3005303182"/>
      </p:ext>
    </p:extLst>
  </p:cSld>
  <p:clrMapOvr>
    <a:masterClrMapping/>
  </p:clrMapOvr>
  <p:transition spd="slow" advTm="16000">
    <p:random/>
    <p:sndAc>
      <p:stSnd>
        <p:snd r:embed="rId1" name="projctor.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F66E6A-388F-4536-95A2-80E8D64E4BAF}"/>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C2D3F8A0-6A46-409E-B26A-CB08F257A59A}"/>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4E4DE7F0-28E3-4E41-9B7B-5DC20FDAE0E1}"/>
              </a:ext>
            </a:extLst>
          </p:cNvPr>
          <p:cNvSpPr>
            <a:spLocks noGrp="1" noChangeArrowheads="1"/>
          </p:cNvSpPr>
          <p:nvPr>
            <p:ph type="sldNum" sz="quarter" idx="12"/>
          </p:nvPr>
        </p:nvSpPr>
        <p:spPr/>
        <p:txBody>
          <a:bodyPr/>
          <a:lstStyle>
            <a:lvl1pPr eaLnBrk="1" hangingPunct="1">
              <a:defRPr sz="1800"/>
            </a:lvl1pPr>
          </a:lstStyle>
          <a:p>
            <a:fld id="{448C5604-3BC8-421D-A1DD-17B8F7DDA76A}" type="slidenum">
              <a:rPr lang="en-US" altLang="en-US"/>
              <a:pPr/>
              <a:t>‹#›</a:t>
            </a:fld>
            <a:endParaRPr lang="en-US" altLang="en-US"/>
          </a:p>
        </p:txBody>
      </p:sp>
    </p:spTree>
    <p:extLst>
      <p:ext uri="{BB962C8B-B14F-4D97-AF65-F5344CB8AC3E}">
        <p14:creationId xmlns:p14="http://schemas.microsoft.com/office/powerpoint/2010/main" val="4105210836"/>
      </p:ext>
    </p:extLst>
  </p:cSld>
  <p:clrMapOvr>
    <a:masterClrMapping/>
  </p:clrMapOvr>
  <p:transition spd="slow" advTm="16000">
    <p:random/>
    <p:sndAc>
      <p:stSnd>
        <p:snd r:embed="rId1" name="projctor.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CC376C-3867-4AB2-A359-996F67EA931E}"/>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F4AB2587-BBAB-4913-AAC9-E11BD1D54ED8}"/>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884F718F-8323-4AAB-9977-6F74625DE31B}"/>
              </a:ext>
            </a:extLst>
          </p:cNvPr>
          <p:cNvSpPr>
            <a:spLocks noGrp="1" noChangeArrowheads="1"/>
          </p:cNvSpPr>
          <p:nvPr>
            <p:ph type="sldNum" sz="quarter" idx="12"/>
          </p:nvPr>
        </p:nvSpPr>
        <p:spPr/>
        <p:txBody>
          <a:bodyPr/>
          <a:lstStyle>
            <a:lvl1pPr eaLnBrk="1" hangingPunct="1">
              <a:defRPr sz="1800"/>
            </a:lvl1pPr>
          </a:lstStyle>
          <a:p>
            <a:fld id="{6C38C790-A895-423E-AD8E-1BC3C00D954A}" type="slidenum">
              <a:rPr lang="en-US" altLang="en-US"/>
              <a:pPr/>
              <a:t>‹#›</a:t>
            </a:fld>
            <a:endParaRPr lang="en-US" altLang="en-US"/>
          </a:p>
        </p:txBody>
      </p:sp>
    </p:spTree>
    <p:extLst>
      <p:ext uri="{BB962C8B-B14F-4D97-AF65-F5344CB8AC3E}">
        <p14:creationId xmlns:p14="http://schemas.microsoft.com/office/powerpoint/2010/main" val="4275383069"/>
      </p:ext>
    </p:extLst>
  </p:cSld>
  <p:clrMapOvr>
    <a:masterClrMapping/>
  </p:clrMapOvr>
  <p:transition spd="slow" advTm="16000">
    <p:random/>
    <p:sndAc>
      <p:stSnd>
        <p:snd r:embed="rId1" name="projctor.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51378A-657C-48C6-AEB4-4686BC4CDD9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21367184-EFA9-4083-956E-B5A4B9D31C2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A256476-2F8F-49E9-A784-2FF29A63CC58}"/>
              </a:ext>
            </a:extLst>
          </p:cNvPr>
          <p:cNvSpPr>
            <a:spLocks noGrp="1" noChangeArrowheads="1"/>
          </p:cNvSpPr>
          <p:nvPr>
            <p:ph type="sldNum" sz="quarter" idx="12"/>
          </p:nvPr>
        </p:nvSpPr>
        <p:spPr/>
        <p:txBody>
          <a:bodyPr/>
          <a:lstStyle>
            <a:lvl1pPr eaLnBrk="1" hangingPunct="1">
              <a:defRPr sz="1800"/>
            </a:lvl1pPr>
          </a:lstStyle>
          <a:p>
            <a:fld id="{C4F154B8-3296-4AD9-8779-258B612D2F14}" type="slidenum">
              <a:rPr lang="en-US" altLang="en-US"/>
              <a:pPr/>
              <a:t>‹#›</a:t>
            </a:fld>
            <a:endParaRPr lang="en-US" altLang="en-US"/>
          </a:p>
        </p:txBody>
      </p:sp>
    </p:spTree>
    <p:extLst>
      <p:ext uri="{BB962C8B-B14F-4D97-AF65-F5344CB8AC3E}">
        <p14:creationId xmlns:p14="http://schemas.microsoft.com/office/powerpoint/2010/main" val="3239182139"/>
      </p:ext>
    </p:extLst>
  </p:cSld>
  <p:clrMapOvr>
    <a:masterClrMapping/>
  </p:clrMapOvr>
  <p:transition spd="slow" advTm="16000">
    <p:random/>
    <p:sndAc>
      <p:stSnd>
        <p:snd r:embed="rId1" name="projctor.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50C8E-0E98-4B09-9009-DAF860AA427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0DA6312F-5E03-4E05-B035-2F73B6F64D3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1074759-A398-40C4-9D53-A1A2A60007E8}"/>
              </a:ext>
            </a:extLst>
          </p:cNvPr>
          <p:cNvSpPr>
            <a:spLocks noGrp="1" noChangeArrowheads="1"/>
          </p:cNvSpPr>
          <p:nvPr>
            <p:ph type="sldNum" sz="quarter" idx="12"/>
          </p:nvPr>
        </p:nvSpPr>
        <p:spPr/>
        <p:txBody>
          <a:bodyPr/>
          <a:lstStyle>
            <a:lvl1pPr eaLnBrk="1" hangingPunct="1">
              <a:defRPr sz="1800"/>
            </a:lvl1pPr>
          </a:lstStyle>
          <a:p>
            <a:fld id="{C454A8D1-817A-4ADB-8F5D-1A8DD6846A4B}" type="slidenum">
              <a:rPr lang="en-US" altLang="en-US"/>
              <a:pPr/>
              <a:t>‹#›</a:t>
            </a:fld>
            <a:endParaRPr lang="en-US" altLang="en-US"/>
          </a:p>
        </p:txBody>
      </p:sp>
    </p:spTree>
    <p:extLst>
      <p:ext uri="{BB962C8B-B14F-4D97-AF65-F5344CB8AC3E}">
        <p14:creationId xmlns:p14="http://schemas.microsoft.com/office/powerpoint/2010/main" val="3278031346"/>
      </p:ext>
    </p:extLst>
  </p:cSld>
  <p:clrMapOvr>
    <a:masterClrMapping/>
  </p:clrMapOvr>
  <p:transition spd="slow" advTm="16000">
    <p:random/>
    <p:sndAc>
      <p:stSnd>
        <p:snd r:embed="rId1" name="projctor.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FE9D0D-BF4D-4973-A349-E81DAD83026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2DC362D-DD03-42D3-9916-3EA4D3B8635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ED417DA1-7ACC-49B0-99E4-4C401F3488EE}"/>
              </a:ext>
            </a:extLst>
          </p:cNvPr>
          <p:cNvSpPr>
            <a:spLocks noGrp="1" noChangeArrowheads="1"/>
          </p:cNvSpPr>
          <p:nvPr>
            <p:ph type="sldNum" sz="quarter" idx="12"/>
          </p:nvPr>
        </p:nvSpPr>
        <p:spPr/>
        <p:txBody>
          <a:bodyPr/>
          <a:lstStyle>
            <a:lvl1pPr eaLnBrk="1" hangingPunct="1">
              <a:defRPr sz="1800"/>
            </a:lvl1pPr>
          </a:lstStyle>
          <a:p>
            <a:fld id="{D4D6638C-3D96-423B-9600-5787D6261EA2}" type="slidenum">
              <a:rPr lang="en-US" altLang="en-US"/>
              <a:pPr/>
              <a:t>‹#›</a:t>
            </a:fld>
            <a:endParaRPr lang="en-US" altLang="en-US"/>
          </a:p>
        </p:txBody>
      </p:sp>
    </p:spTree>
    <p:extLst>
      <p:ext uri="{BB962C8B-B14F-4D97-AF65-F5344CB8AC3E}">
        <p14:creationId xmlns:p14="http://schemas.microsoft.com/office/powerpoint/2010/main" val="3867431076"/>
      </p:ext>
    </p:extLst>
  </p:cSld>
  <p:clrMapOvr>
    <a:masterClrMapping/>
  </p:clrMapOvr>
  <p:transition spd="slow" advTm="16000">
    <p:random/>
    <p:sndAc>
      <p:stSnd>
        <p:snd r:embed="rId1" name="projctor.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F999E-0DD7-427D-B688-4F1B88918B4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129F8A02-AD27-4C60-8DDC-FE47C2C4B8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31A227C3-C9AF-4C2F-94DA-CDB6D4228CA3}"/>
              </a:ext>
            </a:extLst>
          </p:cNvPr>
          <p:cNvSpPr>
            <a:spLocks noGrp="1" noChangeArrowheads="1"/>
          </p:cNvSpPr>
          <p:nvPr>
            <p:ph type="sldNum" sz="quarter" idx="12"/>
          </p:nvPr>
        </p:nvSpPr>
        <p:spPr/>
        <p:txBody>
          <a:bodyPr/>
          <a:lstStyle>
            <a:lvl1pPr eaLnBrk="1" hangingPunct="1">
              <a:defRPr sz="1800"/>
            </a:lvl1pPr>
          </a:lstStyle>
          <a:p>
            <a:fld id="{C284170E-6008-4ADA-82EB-FED04262A53C}" type="slidenum">
              <a:rPr lang="en-US" altLang="en-US"/>
              <a:pPr/>
              <a:t>‹#›</a:t>
            </a:fld>
            <a:endParaRPr lang="en-US" altLang="en-US"/>
          </a:p>
        </p:txBody>
      </p:sp>
    </p:spTree>
    <p:extLst>
      <p:ext uri="{BB962C8B-B14F-4D97-AF65-F5344CB8AC3E}">
        <p14:creationId xmlns:p14="http://schemas.microsoft.com/office/powerpoint/2010/main" val="2789792208"/>
      </p:ext>
    </p:extLst>
  </p:cSld>
  <p:clrMapOvr>
    <a:masterClrMapping/>
  </p:clrMapOvr>
  <p:transition spd="slow" advTm="16000">
    <p:random/>
    <p:sndAc>
      <p:stSnd>
        <p:snd r:embed="rId1" name="projctor.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5386605-B303-4DAC-8239-0BB91FA0092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2793B6-6356-4449-A99D-0605ACC0C3A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2299E0A-C0F4-4F40-B14D-2D7F97721B41}"/>
              </a:ext>
            </a:extLst>
          </p:cNvPr>
          <p:cNvSpPr>
            <a:spLocks noGrp="1" noChangeArrowheads="1"/>
          </p:cNvSpPr>
          <p:nvPr>
            <p:ph type="sldNum" sz="quarter" idx="12"/>
          </p:nvPr>
        </p:nvSpPr>
        <p:spPr/>
        <p:txBody>
          <a:bodyPr/>
          <a:lstStyle>
            <a:lvl1pPr eaLnBrk="1" hangingPunct="1">
              <a:defRPr sz="1800"/>
            </a:lvl1pPr>
          </a:lstStyle>
          <a:p>
            <a:fld id="{A00696BA-9311-41AB-B491-9A013439CCC7}" type="slidenum">
              <a:rPr lang="en-US" altLang="en-US"/>
              <a:pPr/>
              <a:t>‹#›</a:t>
            </a:fld>
            <a:endParaRPr lang="en-US" altLang="en-US"/>
          </a:p>
        </p:txBody>
      </p:sp>
    </p:spTree>
    <p:extLst>
      <p:ext uri="{BB962C8B-B14F-4D97-AF65-F5344CB8AC3E}">
        <p14:creationId xmlns:p14="http://schemas.microsoft.com/office/powerpoint/2010/main" val="3832577926"/>
      </p:ext>
    </p:extLst>
  </p:cSld>
  <p:clrMapOvr>
    <a:masterClrMapping/>
  </p:clrMapOvr>
  <p:transition spd="slow" advTm="16000">
    <p:random/>
    <p:sndAc>
      <p:stSnd>
        <p:snd r:embed="rId1" name="projctor.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53FA6-F363-41F5-A97C-D871F75F746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74473903-7430-4307-9023-6E70B68329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540D9C3B-4B6A-4488-A683-C2E66304A942}"/>
              </a:ext>
            </a:extLst>
          </p:cNvPr>
          <p:cNvSpPr>
            <a:spLocks noGrp="1" noChangeArrowheads="1"/>
          </p:cNvSpPr>
          <p:nvPr>
            <p:ph type="sldNum" sz="quarter" idx="12"/>
          </p:nvPr>
        </p:nvSpPr>
        <p:spPr/>
        <p:txBody>
          <a:bodyPr/>
          <a:lstStyle>
            <a:lvl1pPr eaLnBrk="1" hangingPunct="1">
              <a:defRPr sz="1800"/>
            </a:lvl1pPr>
          </a:lstStyle>
          <a:p>
            <a:fld id="{436EDDD6-0FC7-4DFC-9C4D-D1F31D11CA3F}" type="slidenum">
              <a:rPr lang="en-US" altLang="en-US"/>
              <a:pPr/>
              <a:t>‹#›</a:t>
            </a:fld>
            <a:endParaRPr lang="en-US" altLang="en-US"/>
          </a:p>
        </p:txBody>
      </p:sp>
    </p:spTree>
    <p:extLst>
      <p:ext uri="{BB962C8B-B14F-4D97-AF65-F5344CB8AC3E}">
        <p14:creationId xmlns:p14="http://schemas.microsoft.com/office/powerpoint/2010/main" val="3078715067"/>
      </p:ext>
    </p:extLst>
  </p:cSld>
  <p:clrMapOvr>
    <a:masterClrMapping/>
  </p:clrMapOvr>
  <p:transition spd="slow" advTm="16000">
    <p:random/>
    <p:sndAc>
      <p:stSnd>
        <p:snd r:embed="rId1" name="projctor.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65A4B-CBC6-49E5-B082-123DFA44D7F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8356447B-C18E-4A1C-AC4B-B2E07A335EE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93D17E0A-D221-4637-AF9D-E882CF4A6210}"/>
              </a:ext>
            </a:extLst>
          </p:cNvPr>
          <p:cNvSpPr>
            <a:spLocks noGrp="1" noChangeArrowheads="1"/>
          </p:cNvSpPr>
          <p:nvPr>
            <p:ph type="sldNum" sz="quarter" idx="12"/>
          </p:nvPr>
        </p:nvSpPr>
        <p:spPr/>
        <p:txBody>
          <a:bodyPr/>
          <a:lstStyle>
            <a:lvl1pPr eaLnBrk="1" hangingPunct="1">
              <a:defRPr sz="1800"/>
            </a:lvl1pPr>
          </a:lstStyle>
          <a:p>
            <a:fld id="{873A9F55-CB81-47C1-87CD-BDFC90FF3BD4}" type="slidenum">
              <a:rPr lang="en-US" altLang="en-US"/>
              <a:pPr/>
              <a:t>‹#›</a:t>
            </a:fld>
            <a:endParaRPr lang="en-US" altLang="en-US"/>
          </a:p>
        </p:txBody>
      </p:sp>
    </p:spTree>
    <p:extLst>
      <p:ext uri="{BB962C8B-B14F-4D97-AF65-F5344CB8AC3E}">
        <p14:creationId xmlns:p14="http://schemas.microsoft.com/office/powerpoint/2010/main" val="4104449641"/>
      </p:ext>
    </p:extLst>
  </p:cSld>
  <p:clrMapOvr>
    <a:masterClrMapping/>
  </p:clrMapOvr>
  <p:transition spd="slow" advTm="16000">
    <p:random/>
    <p:sndAc>
      <p:stSnd>
        <p:snd r:embed="rId1" name="projctor.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A764-5AF0-447A-AA93-0FD7D05E6E6D}"/>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E2876BB3-FBDD-4E7D-A752-BEEB76FAB0A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CF739ED7-C7F6-417E-8C81-AC0240108658}"/>
              </a:ext>
            </a:extLst>
          </p:cNvPr>
          <p:cNvSpPr>
            <a:spLocks noGrp="1" noChangeArrowheads="1"/>
          </p:cNvSpPr>
          <p:nvPr>
            <p:ph type="sldNum" sz="quarter" idx="12"/>
          </p:nvPr>
        </p:nvSpPr>
        <p:spPr/>
        <p:txBody>
          <a:bodyPr/>
          <a:lstStyle>
            <a:lvl1pPr eaLnBrk="1" hangingPunct="1">
              <a:defRPr sz="1800"/>
            </a:lvl1pPr>
          </a:lstStyle>
          <a:p>
            <a:fld id="{CD105B5B-6558-402D-8F19-7D17FFD19399}" type="slidenum">
              <a:rPr lang="en-US" altLang="en-US"/>
              <a:pPr/>
              <a:t>‹#›</a:t>
            </a:fld>
            <a:endParaRPr lang="en-US" altLang="en-US"/>
          </a:p>
        </p:txBody>
      </p:sp>
    </p:spTree>
    <p:extLst>
      <p:ext uri="{BB962C8B-B14F-4D97-AF65-F5344CB8AC3E}">
        <p14:creationId xmlns:p14="http://schemas.microsoft.com/office/powerpoint/2010/main" val="1862056219"/>
      </p:ext>
    </p:extLst>
  </p:cSld>
  <p:clrMapOvr>
    <a:masterClrMapping/>
  </p:clrMapOvr>
  <p:transition spd="slow" advTm="16000">
    <p:random/>
    <p:sndAc>
      <p:stSnd>
        <p:snd r:embed="rId1" name="projctor.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AA9AA60-7F59-4556-8A8A-F3DAFD948D8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9D323CF6-87B9-4C98-8AFC-A28BF40E3D3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D2C5E6F4-4BB8-407F-86D0-0BFA351EB2CB}"/>
              </a:ext>
            </a:extLst>
          </p:cNvPr>
          <p:cNvSpPr>
            <a:spLocks noGrp="1" noChangeArrowheads="1"/>
          </p:cNvSpPr>
          <p:nvPr>
            <p:ph type="sldNum" sz="quarter" idx="12"/>
          </p:nvPr>
        </p:nvSpPr>
        <p:spPr/>
        <p:txBody>
          <a:bodyPr/>
          <a:lstStyle>
            <a:lvl1pPr eaLnBrk="1" hangingPunct="1">
              <a:defRPr sz="1800"/>
            </a:lvl1pPr>
          </a:lstStyle>
          <a:p>
            <a:fld id="{AC379D1D-AA89-4614-8C75-DEACFA2E16B5}" type="slidenum">
              <a:rPr lang="en-US" altLang="en-US"/>
              <a:pPr/>
              <a:t>‹#›</a:t>
            </a:fld>
            <a:endParaRPr lang="en-US" altLang="en-US"/>
          </a:p>
        </p:txBody>
      </p:sp>
    </p:spTree>
    <p:extLst>
      <p:ext uri="{BB962C8B-B14F-4D97-AF65-F5344CB8AC3E}">
        <p14:creationId xmlns:p14="http://schemas.microsoft.com/office/powerpoint/2010/main" val="2674487840"/>
      </p:ext>
    </p:extLst>
  </p:cSld>
  <p:clrMapOvr>
    <a:masterClrMapping/>
  </p:clrMapOvr>
  <p:transition spd="slow" advTm="16000">
    <p:random/>
    <p:sndAc>
      <p:stSnd>
        <p:snd r:embed="rId1" name="projctor.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52775-2D7B-404F-82C5-CDC11FB058E0}"/>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008C4784-0C5F-42AF-9923-F36E3084C93B}"/>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06D5DCED-F919-478A-BBC3-C0AC5BBA6459}"/>
              </a:ext>
            </a:extLst>
          </p:cNvPr>
          <p:cNvSpPr>
            <a:spLocks noGrp="1" noChangeArrowheads="1"/>
          </p:cNvSpPr>
          <p:nvPr>
            <p:ph type="sldNum" sz="quarter" idx="12"/>
          </p:nvPr>
        </p:nvSpPr>
        <p:spPr/>
        <p:txBody>
          <a:bodyPr/>
          <a:lstStyle>
            <a:lvl1pPr eaLnBrk="1" hangingPunct="1">
              <a:defRPr sz="1800"/>
            </a:lvl1pPr>
          </a:lstStyle>
          <a:p>
            <a:fld id="{3CE37073-859D-4AEA-9211-4E8DA9A6B140}" type="slidenum">
              <a:rPr lang="en-US" altLang="en-US"/>
              <a:pPr/>
              <a:t>‹#›</a:t>
            </a:fld>
            <a:endParaRPr lang="en-US" altLang="en-US"/>
          </a:p>
        </p:txBody>
      </p:sp>
    </p:spTree>
    <p:extLst>
      <p:ext uri="{BB962C8B-B14F-4D97-AF65-F5344CB8AC3E}">
        <p14:creationId xmlns:p14="http://schemas.microsoft.com/office/powerpoint/2010/main" val="2743842544"/>
      </p:ext>
    </p:extLst>
  </p:cSld>
  <p:clrMapOvr>
    <a:masterClrMapping/>
  </p:clrMapOvr>
  <p:transition spd="slow" advTm="16000">
    <p:random/>
    <p:sndAc>
      <p:stSnd>
        <p:snd r:embed="rId1" name="projctor.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6B5DA3D4-1F62-4585-88FE-714853D8A5C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F1958-93D6-4BF2-803C-88D9BBC187C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CEAB21-F6C5-4FAD-80E8-B7A508E9C0CD}"/>
              </a:ext>
            </a:extLst>
          </p:cNvPr>
          <p:cNvSpPr>
            <a:spLocks noGrp="1" noChangeArrowheads="1"/>
          </p:cNvSpPr>
          <p:nvPr>
            <p:ph type="sldNum" sz="quarter" idx="12"/>
          </p:nvPr>
        </p:nvSpPr>
        <p:spPr/>
        <p:txBody>
          <a:bodyPr/>
          <a:lstStyle>
            <a:lvl1pPr>
              <a:defRPr/>
            </a:lvl1pPr>
          </a:lstStyle>
          <a:p>
            <a:fld id="{C86E2751-11AF-42C9-B02E-BBB3B80B5839}" type="slidenum">
              <a:rPr lang="en-US" altLang="en-US"/>
              <a:pPr/>
              <a:t>‹#›</a:t>
            </a:fld>
            <a:endParaRPr lang="en-US" altLang="en-US"/>
          </a:p>
        </p:txBody>
      </p:sp>
    </p:spTree>
    <p:extLst>
      <p:ext uri="{BB962C8B-B14F-4D97-AF65-F5344CB8AC3E}">
        <p14:creationId xmlns:p14="http://schemas.microsoft.com/office/powerpoint/2010/main" val="313890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F24BE-0374-46C3-8ECD-9B7167FAF9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2DED28-F46F-4E17-8AB6-DFD010B7A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B42260-0949-4F21-9739-4D00FC035CC6}"/>
              </a:ext>
            </a:extLst>
          </p:cNvPr>
          <p:cNvSpPr>
            <a:spLocks noGrp="1" noChangeArrowheads="1"/>
          </p:cNvSpPr>
          <p:nvPr>
            <p:ph type="sldNum" sz="quarter" idx="12"/>
          </p:nvPr>
        </p:nvSpPr>
        <p:spPr>
          <a:ln/>
        </p:spPr>
        <p:txBody>
          <a:bodyPr/>
          <a:lstStyle>
            <a:lvl1pPr>
              <a:defRPr/>
            </a:lvl1pPr>
          </a:lstStyle>
          <a:p>
            <a:fld id="{733525AD-1141-48A1-B24B-C754DC09D1BF}" type="slidenum">
              <a:rPr lang="en-US" altLang="en-US"/>
              <a:pPr/>
              <a:t>‹#›</a:t>
            </a:fld>
            <a:endParaRPr lang="en-US" altLang="en-US"/>
          </a:p>
        </p:txBody>
      </p:sp>
    </p:spTree>
    <p:extLst>
      <p:ext uri="{BB962C8B-B14F-4D97-AF65-F5344CB8AC3E}">
        <p14:creationId xmlns:p14="http://schemas.microsoft.com/office/powerpoint/2010/main" val="354875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7/13/2020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5EFF0D3-DF30-48EF-80F5-FD4B9EAB1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051823-2117-4585-B589-76D7E48FC7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1D6B36-2F32-4EE3-811C-A1E35664A55B}"/>
              </a:ext>
            </a:extLst>
          </p:cNvPr>
          <p:cNvSpPr>
            <a:spLocks noGrp="1" noChangeArrowheads="1"/>
          </p:cNvSpPr>
          <p:nvPr>
            <p:ph type="sldNum" sz="quarter" idx="12"/>
          </p:nvPr>
        </p:nvSpPr>
        <p:spPr>
          <a:ln/>
        </p:spPr>
        <p:txBody>
          <a:bodyPr/>
          <a:lstStyle>
            <a:lvl1pPr>
              <a:defRPr/>
            </a:lvl1pPr>
          </a:lstStyle>
          <a:p>
            <a:fld id="{295C7278-B42C-48F4-A190-5DE6F3F1DA42}" type="slidenum">
              <a:rPr lang="en-US" altLang="en-US"/>
              <a:pPr/>
              <a:t>‹#›</a:t>
            </a:fld>
            <a:endParaRPr lang="en-US" altLang="en-US"/>
          </a:p>
        </p:txBody>
      </p:sp>
    </p:spTree>
    <p:extLst>
      <p:ext uri="{BB962C8B-B14F-4D97-AF65-F5344CB8AC3E}">
        <p14:creationId xmlns:p14="http://schemas.microsoft.com/office/powerpoint/2010/main" val="4026471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53B40E-341A-4D21-BB1C-DB036D87A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2B1EA-AE25-4059-83DC-E92C74E881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8B9E4A-540E-498F-A7D4-87331D8B4E4B}"/>
              </a:ext>
            </a:extLst>
          </p:cNvPr>
          <p:cNvSpPr>
            <a:spLocks noGrp="1" noChangeArrowheads="1"/>
          </p:cNvSpPr>
          <p:nvPr>
            <p:ph type="sldNum" sz="quarter" idx="12"/>
          </p:nvPr>
        </p:nvSpPr>
        <p:spPr>
          <a:ln/>
        </p:spPr>
        <p:txBody>
          <a:bodyPr/>
          <a:lstStyle>
            <a:lvl1pPr>
              <a:defRPr/>
            </a:lvl1pPr>
          </a:lstStyle>
          <a:p>
            <a:fld id="{B8BDC704-7B84-4B31-92E3-E43E955DC5EE}" type="slidenum">
              <a:rPr lang="en-US" altLang="en-US"/>
              <a:pPr/>
              <a:t>‹#›</a:t>
            </a:fld>
            <a:endParaRPr lang="en-US" altLang="en-US"/>
          </a:p>
        </p:txBody>
      </p:sp>
    </p:spTree>
    <p:extLst>
      <p:ext uri="{BB962C8B-B14F-4D97-AF65-F5344CB8AC3E}">
        <p14:creationId xmlns:p14="http://schemas.microsoft.com/office/powerpoint/2010/main" val="2523038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C18361-B5CF-442E-BFF5-FB8208FC08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881460-83BE-4C38-9161-6ADD35A9C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1FE77F8-99EE-4639-803A-A53C1522011D}"/>
              </a:ext>
            </a:extLst>
          </p:cNvPr>
          <p:cNvSpPr>
            <a:spLocks noGrp="1" noChangeArrowheads="1"/>
          </p:cNvSpPr>
          <p:nvPr>
            <p:ph type="sldNum" sz="quarter" idx="12"/>
          </p:nvPr>
        </p:nvSpPr>
        <p:spPr>
          <a:ln/>
        </p:spPr>
        <p:txBody>
          <a:bodyPr/>
          <a:lstStyle>
            <a:lvl1pPr>
              <a:defRPr/>
            </a:lvl1pPr>
          </a:lstStyle>
          <a:p>
            <a:fld id="{7489F91B-6EA5-4AD7-8247-D7F3111363B9}" type="slidenum">
              <a:rPr lang="en-US" altLang="en-US"/>
              <a:pPr/>
              <a:t>‹#›</a:t>
            </a:fld>
            <a:endParaRPr lang="en-US" altLang="en-US"/>
          </a:p>
        </p:txBody>
      </p:sp>
    </p:spTree>
    <p:extLst>
      <p:ext uri="{BB962C8B-B14F-4D97-AF65-F5344CB8AC3E}">
        <p14:creationId xmlns:p14="http://schemas.microsoft.com/office/powerpoint/2010/main" val="22844878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EA861F-5C61-490E-9115-232AF971FF9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81F03C-B2A4-4DA1-8D26-4334037AC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3D3E62-4046-450E-A9F1-2C32DEAC7114}"/>
              </a:ext>
            </a:extLst>
          </p:cNvPr>
          <p:cNvSpPr>
            <a:spLocks noGrp="1" noChangeArrowheads="1"/>
          </p:cNvSpPr>
          <p:nvPr>
            <p:ph type="sldNum" sz="quarter" idx="12"/>
          </p:nvPr>
        </p:nvSpPr>
        <p:spPr>
          <a:ln/>
        </p:spPr>
        <p:txBody>
          <a:bodyPr/>
          <a:lstStyle>
            <a:lvl1pPr>
              <a:defRPr/>
            </a:lvl1pPr>
          </a:lstStyle>
          <a:p>
            <a:fld id="{C185DD9C-CAFA-4B44-8CE2-5EA315E598F7}" type="slidenum">
              <a:rPr lang="en-US" altLang="en-US"/>
              <a:pPr/>
              <a:t>‹#›</a:t>
            </a:fld>
            <a:endParaRPr lang="en-US" altLang="en-US"/>
          </a:p>
        </p:txBody>
      </p:sp>
    </p:spTree>
    <p:extLst>
      <p:ext uri="{BB962C8B-B14F-4D97-AF65-F5344CB8AC3E}">
        <p14:creationId xmlns:p14="http://schemas.microsoft.com/office/powerpoint/2010/main" val="192512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3A2064-ABFC-4995-A779-E90B689525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B383DE-58AE-4824-AD3B-1FC46911AC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0A7B90-48E8-427C-89E4-935FF67EEBB3}"/>
              </a:ext>
            </a:extLst>
          </p:cNvPr>
          <p:cNvSpPr>
            <a:spLocks noGrp="1" noChangeArrowheads="1"/>
          </p:cNvSpPr>
          <p:nvPr>
            <p:ph type="sldNum" sz="quarter" idx="12"/>
          </p:nvPr>
        </p:nvSpPr>
        <p:spPr>
          <a:ln/>
        </p:spPr>
        <p:txBody>
          <a:bodyPr/>
          <a:lstStyle>
            <a:lvl1pPr>
              <a:defRPr/>
            </a:lvl1pPr>
          </a:lstStyle>
          <a:p>
            <a:fld id="{8DE6DA08-D083-40CE-9038-BF8F06336BE3}" type="slidenum">
              <a:rPr lang="en-US" altLang="en-US"/>
              <a:pPr/>
              <a:t>‹#›</a:t>
            </a:fld>
            <a:endParaRPr lang="en-US" altLang="en-US"/>
          </a:p>
        </p:txBody>
      </p:sp>
    </p:spTree>
    <p:extLst>
      <p:ext uri="{BB962C8B-B14F-4D97-AF65-F5344CB8AC3E}">
        <p14:creationId xmlns:p14="http://schemas.microsoft.com/office/powerpoint/2010/main" val="38561585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0325DB-44EB-4BD2-AC2D-A7D96D5297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92EDA9-D1B9-4512-962B-739F4CF512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02C259-B033-42BA-A694-6C470B9AFBD0}"/>
              </a:ext>
            </a:extLst>
          </p:cNvPr>
          <p:cNvSpPr>
            <a:spLocks noGrp="1" noChangeArrowheads="1"/>
          </p:cNvSpPr>
          <p:nvPr>
            <p:ph type="sldNum" sz="quarter" idx="12"/>
          </p:nvPr>
        </p:nvSpPr>
        <p:spPr>
          <a:ln/>
        </p:spPr>
        <p:txBody>
          <a:bodyPr/>
          <a:lstStyle>
            <a:lvl1pPr>
              <a:defRPr/>
            </a:lvl1pPr>
          </a:lstStyle>
          <a:p>
            <a:fld id="{74C16E81-A3AD-4994-A427-0546951B4AF4}" type="slidenum">
              <a:rPr lang="en-US" altLang="en-US"/>
              <a:pPr/>
              <a:t>‹#›</a:t>
            </a:fld>
            <a:endParaRPr lang="en-US" altLang="en-US"/>
          </a:p>
        </p:txBody>
      </p:sp>
    </p:spTree>
    <p:extLst>
      <p:ext uri="{BB962C8B-B14F-4D97-AF65-F5344CB8AC3E}">
        <p14:creationId xmlns:p14="http://schemas.microsoft.com/office/powerpoint/2010/main" val="37640855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C5F268-7BBA-40E5-BE18-5FCD08DB88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6D4631-4724-4446-BE9D-806C0C298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F91D11-B4EA-43DA-B1AA-A1F1E76DBE99}"/>
              </a:ext>
            </a:extLst>
          </p:cNvPr>
          <p:cNvSpPr>
            <a:spLocks noGrp="1" noChangeArrowheads="1"/>
          </p:cNvSpPr>
          <p:nvPr>
            <p:ph type="sldNum" sz="quarter" idx="12"/>
          </p:nvPr>
        </p:nvSpPr>
        <p:spPr>
          <a:ln/>
        </p:spPr>
        <p:txBody>
          <a:bodyPr/>
          <a:lstStyle>
            <a:lvl1pPr>
              <a:defRPr/>
            </a:lvl1pPr>
          </a:lstStyle>
          <a:p>
            <a:fld id="{84E3DA26-C89A-4D71-BC5A-27D7AA423004}" type="slidenum">
              <a:rPr lang="en-US" altLang="en-US"/>
              <a:pPr/>
              <a:t>‹#›</a:t>
            </a:fld>
            <a:endParaRPr lang="en-US" altLang="en-US"/>
          </a:p>
        </p:txBody>
      </p:sp>
    </p:spTree>
    <p:extLst>
      <p:ext uri="{BB962C8B-B14F-4D97-AF65-F5344CB8AC3E}">
        <p14:creationId xmlns:p14="http://schemas.microsoft.com/office/powerpoint/2010/main" val="854538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BA4AA-AB9F-4A2A-8A94-83AC72A6D9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109B2B-FBE5-4FD1-B81F-B8AB9BC65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513893-F485-443E-B88E-2A326F6CD30F}"/>
              </a:ext>
            </a:extLst>
          </p:cNvPr>
          <p:cNvSpPr>
            <a:spLocks noGrp="1" noChangeArrowheads="1"/>
          </p:cNvSpPr>
          <p:nvPr>
            <p:ph type="sldNum" sz="quarter" idx="12"/>
          </p:nvPr>
        </p:nvSpPr>
        <p:spPr>
          <a:ln/>
        </p:spPr>
        <p:txBody>
          <a:bodyPr/>
          <a:lstStyle>
            <a:lvl1pPr>
              <a:defRPr/>
            </a:lvl1pPr>
          </a:lstStyle>
          <a:p>
            <a:fld id="{1B1A71C0-1C0B-4F44-9B9D-1192BC1C0B7B}" type="slidenum">
              <a:rPr lang="en-US" altLang="en-US"/>
              <a:pPr/>
              <a:t>‹#›</a:t>
            </a:fld>
            <a:endParaRPr lang="en-US" altLang="en-US"/>
          </a:p>
        </p:txBody>
      </p:sp>
    </p:spTree>
    <p:extLst>
      <p:ext uri="{BB962C8B-B14F-4D97-AF65-F5344CB8AC3E}">
        <p14:creationId xmlns:p14="http://schemas.microsoft.com/office/powerpoint/2010/main" val="4191548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C9EDA2-804A-40DC-B784-1836EE611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41C497-E6EE-439F-B90A-099C741821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E5C3F-39E6-4E4E-AA62-C54E6989F3D6}"/>
              </a:ext>
            </a:extLst>
          </p:cNvPr>
          <p:cNvSpPr>
            <a:spLocks noGrp="1" noChangeArrowheads="1"/>
          </p:cNvSpPr>
          <p:nvPr>
            <p:ph type="sldNum" sz="quarter" idx="12"/>
          </p:nvPr>
        </p:nvSpPr>
        <p:spPr>
          <a:ln/>
        </p:spPr>
        <p:txBody>
          <a:bodyPr/>
          <a:lstStyle>
            <a:lvl1pPr>
              <a:defRPr/>
            </a:lvl1pPr>
          </a:lstStyle>
          <a:p>
            <a:fld id="{A24E8EB9-0635-4D49-956E-A03CC7F29B31}" type="slidenum">
              <a:rPr lang="en-US" altLang="en-US"/>
              <a:pPr/>
              <a:t>‹#›</a:t>
            </a:fld>
            <a:endParaRPr lang="en-US" altLang="en-US"/>
          </a:p>
        </p:txBody>
      </p:sp>
    </p:spTree>
    <p:extLst>
      <p:ext uri="{BB962C8B-B14F-4D97-AF65-F5344CB8AC3E}">
        <p14:creationId xmlns:p14="http://schemas.microsoft.com/office/powerpoint/2010/main" val="30871921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3C7DB2F-9090-43C8-B65E-A2986F212ED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C407D2-A764-4EE3-9057-07A603447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4499566-9ECE-4F03-8A74-F656D47FB17D}"/>
              </a:ext>
            </a:extLst>
          </p:cNvPr>
          <p:cNvSpPr>
            <a:spLocks noGrp="1" noChangeArrowheads="1"/>
          </p:cNvSpPr>
          <p:nvPr>
            <p:ph type="sldNum" sz="quarter" idx="12"/>
          </p:nvPr>
        </p:nvSpPr>
        <p:spPr>
          <a:ln/>
        </p:spPr>
        <p:txBody>
          <a:bodyPr/>
          <a:lstStyle>
            <a:lvl1pPr>
              <a:defRPr/>
            </a:lvl1pPr>
          </a:lstStyle>
          <a:p>
            <a:fld id="{13817584-E22B-4BE3-AEFC-2F3D1F4E8E20}" type="slidenum">
              <a:rPr lang="en-US" altLang="en-US"/>
              <a:pPr/>
              <a:t>‹#›</a:t>
            </a:fld>
            <a:endParaRPr lang="en-US" altLang="en-US"/>
          </a:p>
        </p:txBody>
      </p:sp>
    </p:spTree>
    <p:extLst>
      <p:ext uri="{BB962C8B-B14F-4D97-AF65-F5344CB8AC3E}">
        <p14:creationId xmlns:p14="http://schemas.microsoft.com/office/powerpoint/2010/main" val="320428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7/13/2020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E3153B09-8AC4-4DFF-A72B-A22FA13B4E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22AB50-AD5F-4680-B710-A652A15DEB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619D61-CA9F-4EC6-9282-0AAF64BFCEB6}"/>
              </a:ext>
            </a:extLst>
          </p:cNvPr>
          <p:cNvSpPr>
            <a:spLocks noGrp="1" noChangeArrowheads="1"/>
          </p:cNvSpPr>
          <p:nvPr>
            <p:ph type="sldNum" sz="quarter" idx="12"/>
          </p:nvPr>
        </p:nvSpPr>
        <p:spPr>
          <a:ln/>
        </p:spPr>
        <p:txBody>
          <a:bodyPr/>
          <a:lstStyle>
            <a:lvl1pPr>
              <a:defRPr/>
            </a:lvl1pPr>
          </a:lstStyle>
          <a:p>
            <a:fld id="{DC71083D-A790-4E50-BC8F-2BDC7D8A5A74}" type="slidenum">
              <a:rPr lang="en-US" altLang="en-US"/>
              <a:pPr/>
              <a:t>‹#›</a:t>
            </a:fld>
            <a:endParaRPr lang="en-US" altLang="en-US"/>
          </a:p>
        </p:txBody>
      </p:sp>
    </p:spTree>
    <p:extLst>
      <p:ext uri="{BB962C8B-B14F-4D97-AF65-F5344CB8AC3E}">
        <p14:creationId xmlns:p14="http://schemas.microsoft.com/office/powerpoint/2010/main" val="302421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D3CFB6E0-33BF-425D-86D0-B7860C2167EF}"/>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C4CB54C-02AB-4844-BA47-73B82DCF5C1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BC5484F-2B24-49DD-AFE2-9664732023FC}"/>
              </a:ext>
            </a:extLst>
          </p:cNvPr>
          <p:cNvSpPr>
            <a:spLocks noGrp="1"/>
          </p:cNvSpPr>
          <p:nvPr>
            <p:ph type="sldNum" sz="quarter" idx="12"/>
          </p:nvPr>
        </p:nvSpPr>
        <p:spPr>
          <a:xfrm>
            <a:off x="8737600" y="6248400"/>
            <a:ext cx="2540000" cy="457200"/>
          </a:xfrm>
        </p:spPr>
        <p:txBody>
          <a:bodyPr/>
          <a:lstStyle>
            <a:lvl1pPr>
              <a:defRPr/>
            </a:lvl1pPr>
          </a:lstStyle>
          <a:p>
            <a:fld id="{ACF21CCA-4E47-43A3-8029-9836EA38367A}" type="slidenum">
              <a:rPr lang="en-US" altLang="en-US"/>
              <a:pPr/>
              <a:t>‹#›</a:t>
            </a:fld>
            <a:endParaRPr lang="en-US" altLang="en-US"/>
          </a:p>
        </p:txBody>
      </p:sp>
    </p:spTree>
    <p:extLst>
      <p:ext uri="{BB962C8B-B14F-4D97-AF65-F5344CB8AC3E}">
        <p14:creationId xmlns:p14="http://schemas.microsoft.com/office/powerpoint/2010/main" val="1029107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359301"/>
            <a:ext cx="6458325" cy="2140704"/>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143886" y="2786900"/>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91034" y="2691347"/>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9280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097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1730922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646176"/>
            <a:ext cx="10523253" cy="5535168"/>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406040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597408"/>
            <a:ext cx="10551240" cy="5644896"/>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4262443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359301"/>
            <a:ext cx="6458325" cy="2140704"/>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107310" y="2735537"/>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54458" y="2639984"/>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865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AF7A58"/>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9494496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97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audio" Target="../media/audio1.wav"/><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4.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7.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7/13/2020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7/13/2020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lum bright="70000" contrast="-70000"/>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8115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7/13/2020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cxnSp>
        <p:nvCxnSpPr>
          <p:cNvPr id="8" name="Straight Arrow Connector 7">
            <a:extLst>
              <a:ext uri="{FF2B5EF4-FFF2-40B4-BE49-F238E27FC236}">
                <a16:creationId xmlns:a16="http://schemas.microsoft.com/office/drawing/2014/main" id="{083A7523-CFB5-4E5A-9F7B-9A4163E0AD11}"/>
              </a:ext>
            </a:extLst>
          </p:cNvPr>
          <p:cNvCxnSpPr/>
          <p:nvPr userDrawn="1"/>
        </p:nvCxnSpPr>
        <p:spPr>
          <a:xfrm>
            <a:off x="838200" y="365127"/>
            <a:ext cx="0" cy="581183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D1D23F-B745-47A7-BE74-8AED7AA2357F}"/>
              </a:ext>
            </a:extLst>
          </p:cNvPr>
          <p:cNvCxnSpPr/>
          <p:nvPr userDrawn="1"/>
        </p:nvCxnSpPr>
        <p:spPr>
          <a:xfrm>
            <a:off x="838199" y="365126"/>
            <a:ext cx="10672099"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013" r="6013"/>
          <a:stretch/>
        </p:blipFill>
        <p:spPr bwMode="auto">
          <a:xfrm>
            <a:off x="838198" y="353044"/>
            <a:ext cx="2308125" cy="130942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5508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8AFB01-B3AD-45D8-AAA8-88355340EE7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6E0DDA4-6697-4747-A56C-715320A1748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EA55F0A-1B57-4B58-B942-377449F85EB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BFAF84FC-7894-42A8-AB69-A27FF96A64C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058C691-17BE-480D-9DBB-EF8063B6A64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4D7C7020-F5F5-49E3-AB92-AA9941211D90}" type="slidenum">
              <a:rPr lang="en-US" altLang="en-US"/>
              <a:pPr/>
              <a:t>‹#›</a:t>
            </a:fld>
            <a:endParaRPr lang="en-US" altLang="en-US"/>
          </a:p>
        </p:txBody>
      </p:sp>
    </p:spTree>
    <p:extLst>
      <p:ext uri="{BB962C8B-B14F-4D97-AF65-F5344CB8AC3E}">
        <p14:creationId xmlns:p14="http://schemas.microsoft.com/office/powerpoint/2010/main" val="401714844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1301FE9-3D6E-4368-9A4F-FF4D94BCF50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134DAFD5-08B2-4C68-8D90-70BFCCC6DC33}"/>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A6ED57-D222-46A5-967B-72C065C9F8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76E8A4C-CBDE-4E01-A580-209BD7F09F2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60B6557-CD61-4AA2-AB83-EDCED9E7D4D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anose="020B0604030504040204" pitchFamily="34" charset="0"/>
              </a:defRPr>
            </a:lvl1pPr>
          </a:lstStyle>
          <a:p>
            <a:fld id="{8A440F08-15A3-44BC-A8BE-DA54C1441B13}" type="slidenum">
              <a:rPr lang="en-US" altLang="en-US"/>
              <a:pPr/>
              <a:t>‹#›</a:t>
            </a:fld>
            <a:endParaRPr lang="en-US" altLang="en-US"/>
          </a:p>
        </p:txBody>
      </p:sp>
    </p:spTree>
    <p:extLst>
      <p:ext uri="{BB962C8B-B14F-4D97-AF65-F5344CB8AC3E}">
        <p14:creationId xmlns:p14="http://schemas.microsoft.com/office/powerpoint/2010/main" val="654174416"/>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9B4A3B4-2F24-468F-94F4-4DB33C2AEBA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2CEBF3E1-2560-4608-9104-C5E7984ADE8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B13EF9-57DF-41D8-B392-8714A87F7F9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467EEB05-9030-4460-91EC-7E5CEDA8DF2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25CAD1AB-577B-4023-A963-2A0FA4AE02E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45B8E4A3-6626-4B2A-AB04-5AFB4354DD3A}" type="slidenum">
              <a:rPr lang="en-US" altLang="en-US"/>
              <a:pPr/>
              <a:t>‹#›</a:t>
            </a:fld>
            <a:endParaRPr lang="en-US" altLang="en-US"/>
          </a:p>
        </p:txBody>
      </p:sp>
    </p:spTree>
    <p:extLst>
      <p:ext uri="{BB962C8B-B14F-4D97-AF65-F5344CB8AC3E}">
        <p14:creationId xmlns:p14="http://schemas.microsoft.com/office/powerpoint/2010/main" val="263267253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2159"/>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17.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17.gif"/></Relationships>
</file>

<file path=ppt/slides/_rels/slide1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50.xml"/><Relationship Id="rId5" Type="http://schemas.openxmlformats.org/officeDocument/2006/relationships/image" Target="../media/image60.png"/><Relationship Id="rId4" Type="http://schemas.openxmlformats.org/officeDocument/2006/relationships/image" Target="../media/image59.gi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9.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9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ref.ly/logosres/everett21ec?ref=Page.p+14&amp;off=921&amp;ctx=V.+~Characteristics%0aThe+book+of+Ecclesia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ref.ly/logosres/everett21ec?ref=Page.p+16&amp;off=791&amp;ctx=finds+it+structure.%0a~A.+Primary+Theme+(Fo"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ref.ly/logosres/everett21ec?ref=Page.p+19&amp;off=101&amp;ctx=the+Books+of+Poetry%0a~B.+Secondary+Theme+("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ref.ly/logosres/everett21ec?ref=Page.p+20&amp;off=732&amp;ctx=can+enjoy+each+day.%0a~C.+Third+Theme+(Impe"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ref.ly/logosres/cmagjul1989?ref=Page.p+21&amp;off=38"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ref.ly/logosres/cmagjul1989?ref=Page.p+21&amp;off=38"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ref.ly/logosres/cmagjul1989?ref=Page.p+21&amp;off=1851"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slide" Target="slide60.xml"/><Relationship Id="rId1" Type="http://schemas.openxmlformats.org/officeDocument/2006/relationships/slideLayout" Target="../slideLayouts/slideLayout2.xml"/><Relationship Id="rId6" Type="http://schemas.openxmlformats.org/officeDocument/2006/relationships/slide" Target="slide175.xml"/><Relationship Id="rId5" Type="http://schemas.openxmlformats.org/officeDocument/2006/relationships/slide" Target="slide138.xml"/><Relationship Id="rId4" Type="http://schemas.openxmlformats.org/officeDocument/2006/relationships/slide" Target="slide125.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712269"/>
            <a:ext cx="3793678" cy="3661239"/>
          </a:xfrm>
        </p:spPr>
        <p:txBody>
          <a:bodyPr>
            <a:noAutofit/>
          </a:bodyPr>
          <a:lstStyle/>
          <a:p>
            <a:r>
              <a:rPr lang="en-US" sz="4800" b="1" dirty="0">
                <a:latin typeface="Algerian" panose="04020705040A02060702" pitchFamily="82" charset="0"/>
              </a:rPr>
              <a:t>Ancient Solomon  still teaches today </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a:bodyPr>
          <a:lstStyle/>
          <a:p>
            <a:r>
              <a:rPr lang="en-US" dirty="0">
                <a:latin typeface="Colonna MT" panose="04020805060202030203" pitchFamily="82" charset="0"/>
              </a:rPr>
              <a:t>By David Lee Burris</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spTree>
    <p:extLst>
      <p:ext uri="{BB962C8B-B14F-4D97-AF65-F5344CB8AC3E}">
        <p14:creationId xmlns:p14="http://schemas.microsoft.com/office/powerpoint/2010/main" val="284999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3">
                                            <p:txEl>
                                              <p:pRg st="0" end="0"/>
                                            </p:txEl>
                                          </p:spTgt>
                                        </p:tgtEl>
                                        <p:attrNameLst>
                                          <p:attrName>style.color</p:attrName>
                                        </p:attrNameLst>
                                      </p:cBhvr>
                                      <p:to>
                                        <a:schemeClr val="bg1"/>
                                      </p:to>
                                    </p:animClr>
                                    <p:animClr clrSpc="rgb" dir="cw">
                                      <p:cBhvr>
                                        <p:cTn id="11" dur="250" autoRev="1" fill="remove"/>
                                        <p:tgtEl>
                                          <p:spTgt spid="3">
                                            <p:txEl>
                                              <p:pRg st="0" end="0"/>
                                            </p:txEl>
                                          </p:spTgt>
                                        </p:tgtEl>
                                        <p:attrNameLst>
                                          <p:attrName>fillcolor</p:attrName>
                                        </p:attrNameLst>
                                      </p:cBhvr>
                                      <p:to>
                                        <a:schemeClr val="bg1"/>
                                      </p:to>
                                    </p:animClr>
                                    <p:set>
                                      <p:cBhvr>
                                        <p:cTn id="12" dur="250" autoRev="1" fill="remove"/>
                                        <p:tgtEl>
                                          <p:spTgt spid="3">
                                            <p:txEl>
                                              <p:pRg st="0" end="0"/>
                                            </p:txEl>
                                          </p:spTgt>
                                        </p:tgtEl>
                                        <p:attrNameLst>
                                          <p:attrName>fill.type</p:attrName>
                                        </p:attrNameLst>
                                      </p:cBhvr>
                                      <p:to>
                                        <p:strVal val="solid"/>
                                      </p:to>
                                    </p:set>
                                    <p:set>
                                      <p:cBhvr>
                                        <p:cTn id="13"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B7CE78-C24E-44BD-AEEA-3D0B74A13405}"/>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96DB69F6-1CC3-4091-8D7A-41C1BDCEED7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5" name="Rectangle 5">
              <a:extLst>
                <a:ext uri="{FF2B5EF4-FFF2-40B4-BE49-F238E27FC236}">
                  <a16:creationId xmlns:a16="http://schemas.microsoft.com/office/drawing/2014/main" id="{866B5531-4910-423C-A0FC-82D47D58DBC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grpSp>
        <p:nvGrpSpPr>
          <p:cNvPr id="3" name="Group 6">
            <a:extLst>
              <a:ext uri="{FF2B5EF4-FFF2-40B4-BE49-F238E27FC236}">
                <a16:creationId xmlns:a16="http://schemas.microsoft.com/office/drawing/2014/main" id="{9D68CA24-FD40-4EFD-9451-E7A15CDE3997}"/>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F677B71A-FBB6-4ADD-A8E8-B368DC4A1362}"/>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8" name="Rectangle 8">
              <a:extLst>
                <a:ext uri="{FF2B5EF4-FFF2-40B4-BE49-F238E27FC236}">
                  <a16:creationId xmlns:a16="http://schemas.microsoft.com/office/drawing/2014/main" id="{551146F0-9E21-4494-9ED6-C9CB791ACC4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sp>
        <p:nvSpPr>
          <p:cNvPr id="6809612" name="WordArt 12">
            <a:extLst>
              <a:ext uri="{FF2B5EF4-FFF2-40B4-BE49-F238E27FC236}">
                <a16:creationId xmlns:a16="http://schemas.microsoft.com/office/drawing/2014/main" id="{6580137C-AC8F-4BF7-B0CD-42D6AFE21CA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 cord of three strands is not quickly torn apart.</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4:12a-b</a:t>
            </a:r>
          </a:p>
        </p:txBody>
      </p:sp>
    </p:spTree>
    <p:extLst>
      <p:ext uri="{BB962C8B-B14F-4D97-AF65-F5344CB8AC3E}">
        <p14:creationId xmlns:p14="http://schemas.microsoft.com/office/powerpoint/2010/main" val="1072200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14184-9460-4BAD-80BE-259799AD2D4A}"/>
              </a:ext>
            </a:extLst>
          </p:cNvPr>
          <p:cNvPicPr>
            <a:picLocks noChangeAspect="1"/>
          </p:cNvPicPr>
          <p:nvPr/>
        </p:nvPicPr>
        <p:blipFill>
          <a:blip r:embed="rId3"/>
          <a:stretch>
            <a:fillRect/>
          </a:stretch>
        </p:blipFill>
        <p:spPr>
          <a:xfrm>
            <a:off x="394636" y="404260"/>
            <a:ext cx="11415561" cy="6073542"/>
          </a:xfrm>
          <a:prstGeom prst="rect">
            <a:avLst/>
          </a:prstGeom>
        </p:spPr>
      </p:pic>
    </p:spTree>
    <p:extLst>
      <p:ext uri="{BB962C8B-B14F-4D97-AF65-F5344CB8AC3E}">
        <p14:creationId xmlns:p14="http://schemas.microsoft.com/office/powerpoint/2010/main" val="29145772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0" indent="0" algn="ctr">
              <a:buNone/>
            </a:pPr>
            <a:r>
              <a:rPr lang="en-US" b="1" dirty="0"/>
              <a:t>The antidote to loneliness is companionship </a:t>
            </a:r>
          </a:p>
          <a:p>
            <a:endParaRPr lang="en-US" dirty="0"/>
          </a:p>
          <a:p>
            <a:r>
              <a:rPr lang="en-US" sz="5333" b="1" dirty="0"/>
              <a:t>Companions help calm the storms of life. </a:t>
            </a:r>
          </a:p>
        </p:txBody>
      </p:sp>
    </p:spTree>
    <p:extLst>
      <p:ext uri="{BB962C8B-B14F-4D97-AF65-F5344CB8AC3E}">
        <p14:creationId xmlns:p14="http://schemas.microsoft.com/office/powerpoint/2010/main" val="3052890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4373" y="646176"/>
            <a:ext cx="10903415" cy="5535168"/>
          </a:xfrm>
        </p:spPr>
        <p:txBody>
          <a:bodyPr/>
          <a:lstStyle/>
          <a:p>
            <a:pPr marL="0" indent="0" algn="ctr">
              <a:buNone/>
            </a:pPr>
            <a:r>
              <a:rPr lang="en-US" b="1" dirty="0"/>
              <a:t>The antidote to loneliness is companionship</a:t>
            </a:r>
          </a:p>
          <a:p>
            <a:endParaRPr lang="en-US" dirty="0"/>
          </a:p>
          <a:p>
            <a:r>
              <a:rPr lang="en-US" sz="5333" b="1" dirty="0"/>
              <a:t>Companions reassure us when we are vulnerable or self-conscious. </a:t>
            </a:r>
          </a:p>
        </p:txBody>
      </p:sp>
    </p:spTree>
    <p:extLst>
      <p:ext uri="{BB962C8B-B14F-4D97-AF65-F5344CB8AC3E}">
        <p14:creationId xmlns:p14="http://schemas.microsoft.com/office/powerpoint/2010/main" val="35701484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4373" y="646176"/>
            <a:ext cx="10425299" cy="5535168"/>
          </a:xfrm>
        </p:spPr>
        <p:txBody>
          <a:bodyPr>
            <a:normAutofit/>
          </a:bodyPr>
          <a:lstStyle/>
          <a:p>
            <a:pPr marL="0" indent="0" algn="ctr">
              <a:buNone/>
            </a:pPr>
            <a:r>
              <a:rPr lang="en-US" b="1" dirty="0"/>
              <a:t>The antidote to loneliness is </a:t>
            </a:r>
          </a:p>
          <a:p>
            <a:pPr marL="0" indent="0" algn="ctr">
              <a:buNone/>
            </a:pPr>
            <a:r>
              <a:rPr lang="en-US" b="1" dirty="0"/>
              <a:t> companionship</a:t>
            </a:r>
            <a:endParaRPr lang="en-US" dirty="0"/>
          </a:p>
          <a:p>
            <a:r>
              <a:rPr lang="en-US" sz="5333" b="1" dirty="0"/>
              <a:t>Companions take our part when others try to take us apart. </a:t>
            </a:r>
          </a:p>
        </p:txBody>
      </p:sp>
    </p:spTree>
    <p:extLst>
      <p:ext uri="{BB962C8B-B14F-4D97-AF65-F5344CB8AC3E}">
        <p14:creationId xmlns:p14="http://schemas.microsoft.com/office/powerpoint/2010/main" val="1486463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When it come to loneliness, </a:t>
            </a:r>
            <a:br>
              <a:rPr lang="en-US" dirty="0"/>
            </a:br>
            <a:r>
              <a:rPr lang="en-US" dirty="0"/>
              <a:t>one person plus a friend </a:t>
            </a:r>
            <a:br>
              <a:rPr lang="en-US" dirty="0"/>
            </a:br>
            <a:r>
              <a:rPr lang="en-US" dirty="0"/>
              <a:t>equals survival. </a:t>
            </a:r>
          </a:p>
        </p:txBody>
      </p:sp>
    </p:spTree>
    <p:extLst>
      <p:ext uri="{BB962C8B-B14F-4D97-AF65-F5344CB8AC3E}">
        <p14:creationId xmlns:p14="http://schemas.microsoft.com/office/powerpoint/2010/main" val="20354121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8C8B83-9E17-4E7E-A426-C017901E5404}"/>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31085031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CHAPTER  FIVE</a:t>
            </a:r>
          </a:p>
        </p:txBody>
      </p:sp>
      <p:sp>
        <p:nvSpPr>
          <p:cNvPr id="3" name="Action Button: Go Back or Previous 2">
            <a:hlinkClick r:id="rId2" action="ppaction://hlinksldjump" highlightClick="1"/>
            <a:extLst>
              <a:ext uri="{FF2B5EF4-FFF2-40B4-BE49-F238E27FC236}">
                <a16:creationId xmlns:a16="http://schemas.microsoft.com/office/drawing/2014/main" id="{9EE972BC-EFE5-4DEF-B185-7E4B3B807736}"/>
              </a:ext>
            </a:extLst>
          </p:cNvPr>
          <p:cNvSpPr/>
          <p:nvPr/>
        </p:nvSpPr>
        <p:spPr>
          <a:xfrm>
            <a:off x="9886910" y="4794343"/>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43788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34E8D-52D4-41AE-ADAD-0E7FDDC3EB62}"/>
              </a:ext>
            </a:extLst>
          </p:cNvPr>
          <p:cNvPicPr>
            <a:picLocks noChangeAspect="1"/>
          </p:cNvPicPr>
          <p:nvPr/>
        </p:nvPicPr>
        <p:blipFill>
          <a:blip r:embed="rId3"/>
          <a:stretch>
            <a:fillRect/>
          </a:stretch>
        </p:blipFill>
        <p:spPr>
          <a:xfrm>
            <a:off x="385011" y="381000"/>
            <a:ext cx="11444437" cy="6096000"/>
          </a:xfrm>
          <a:prstGeom prst="rect">
            <a:avLst/>
          </a:prstGeom>
        </p:spPr>
      </p:pic>
    </p:spTree>
    <p:extLst>
      <p:ext uri="{BB962C8B-B14F-4D97-AF65-F5344CB8AC3E}">
        <p14:creationId xmlns:p14="http://schemas.microsoft.com/office/powerpoint/2010/main" val="14858914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Worship Attitude</a:t>
            </a:r>
          </a:p>
        </p:txBody>
      </p:sp>
      <p:sp>
        <p:nvSpPr>
          <p:cNvPr id="5" name="Text Placeholder 4"/>
          <p:cNvSpPr>
            <a:spLocks noGrp="1"/>
          </p:cNvSpPr>
          <p:nvPr>
            <p:ph type="body" sz="quarter" idx="10"/>
          </p:nvPr>
        </p:nvSpPr>
        <p:spPr/>
        <p:txBody>
          <a:bodyPr/>
          <a:lstStyle/>
          <a:p>
            <a:pPr marL="685783" indent="-685783">
              <a:buFont typeface="+mj-lt"/>
              <a:buAutoNum type="alphaUcPeriod"/>
            </a:pPr>
            <a:r>
              <a:rPr lang="en-US" b="1" dirty="0"/>
              <a:t>Pay Attention</a:t>
            </a:r>
          </a:p>
          <a:p>
            <a:pPr marL="0" indent="0">
              <a:buNone/>
            </a:pPr>
            <a:r>
              <a:rPr lang="en-US" dirty="0"/>
              <a:t>	Guard your steps as you go to the house 	of God and draw near to listen rather 	than to offer the sacrifice of fools; for 	they do not know they are doing evil.</a:t>
            </a:r>
          </a:p>
          <a:p>
            <a:pPr marL="0" indent="0">
              <a:buNone/>
            </a:pPr>
            <a:r>
              <a:rPr lang="en-US" dirty="0"/>
              <a:t>	</a:t>
            </a:r>
            <a:r>
              <a:rPr lang="en-US" b="1" dirty="0"/>
              <a:t>-</a:t>
            </a:r>
            <a:r>
              <a:rPr lang="en-US" b="1" dirty="0" err="1"/>
              <a:t>Ecc</a:t>
            </a:r>
            <a:r>
              <a:rPr lang="en-US" b="1" dirty="0"/>
              <a:t>. 5:1</a:t>
            </a:r>
          </a:p>
        </p:txBody>
      </p:sp>
    </p:spTree>
    <p:extLst>
      <p:ext uri="{BB962C8B-B14F-4D97-AF65-F5344CB8AC3E}">
        <p14:creationId xmlns:p14="http://schemas.microsoft.com/office/powerpoint/2010/main" val="57310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92510EDA-2A56-43FC-8C21-FA024C442069}"/>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C69C7533-19D2-4BDC-9122-CBCBA47A9670}"/>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763908" name="WordArt 6">
            <a:extLst>
              <a:ext uri="{FF2B5EF4-FFF2-40B4-BE49-F238E27FC236}">
                <a16:creationId xmlns:a16="http://schemas.microsoft.com/office/drawing/2014/main" id="{60C4BC06-7DA9-42BE-96B9-8613950120BF}"/>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SECULARIST</a:t>
            </a:r>
          </a:p>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Worship Attitude</a:t>
            </a:r>
          </a:p>
        </p:txBody>
      </p:sp>
      <p:sp>
        <p:nvSpPr>
          <p:cNvPr id="5" name="Text Placeholder 4"/>
          <p:cNvSpPr>
            <a:spLocks noGrp="1"/>
          </p:cNvSpPr>
          <p:nvPr>
            <p:ph type="body" sz="quarter" idx="10"/>
          </p:nvPr>
        </p:nvSpPr>
        <p:spPr/>
        <p:txBody>
          <a:bodyPr>
            <a:normAutofit fontScale="92500" lnSpcReduction="10000"/>
          </a:bodyPr>
          <a:lstStyle/>
          <a:p>
            <a:pPr marL="685783" indent="-685783">
              <a:buFont typeface="+mj-lt"/>
              <a:buAutoNum type="alphaUcPeriod" startAt="2"/>
            </a:pPr>
            <a:r>
              <a:rPr lang="en-US" b="1" dirty="0"/>
              <a:t>Guard Your Mind</a:t>
            </a:r>
          </a:p>
          <a:p>
            <a:pPr marL="0" indent="0">
              <a:buNone/>
            </a:pPr>
            <a:r>
              <a:rPr lang="en-US" dirty="0"/>
              <a:t>	Do not be hasty in word or impulsive in thought to bring up a matter in the 	presence of God. For God is in heaven an you are on the earth; therefore let your 	words be few. For the dream comes through  much effort and the voice of a fool through many words.	</a:t>
            </a:r>
          </a:p>
          <a:p>
            <a:pPr marL="0" indent="0">
              <a:buNone/>
            </a:pPr>
            <a:r>
              <a:rPr lang="en-US" b="1" dirty="0"/>
              <a:t>	-</a:t>
            </a:r>
            <a:r>
              <a:rPr lang="en-US" b="1" dirty="0" err="1"/>
              <a:t>Ecc</a:t>
            </a:r>
            <a:r>
              <a:rPr lang="en-US" b="1" dirty="0"/>
              <a:t>. 5:2-3</a:t>
            </a:r>
          </a:p>
        </p:txBody>
      </p:sp>
    </p:spTree>
    <p:extLst>
      <p:ext uri="{BB962C8B-B14F-4D97-AF65-F5344CB8AC3E}">
        <p14:creationId xmlns:p14="http://schemas.microsoft.com/office/powerpoint/2010/main" val="5620098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For in many dreams and in many words there is emptiness. Rather, fear God.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5:7</a:t>
            </a:r>
          </a:p>
        </p:txBody>
      </p:sp>
    </p:spTree>
    <p:extLst>
      <p:ext uri="{BB962C8B-B14F-4D97-AF65-F5344CB8AC3E}">
        <p14:creationId xmlns:p14="http://schemas.microsoft.com/office/powerpoint/2010/main" val="5697521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Worship Attitude</a:t>
            </a:r>
          </a:p>
        </p:txBody>
      </p:sp>
      <p:sp>
        <p:nvSpPr>
          <p:cNvPr id="5" name="Text Placeholder 4"/>
          <p:cNvSpPr>
            <a:spLocks noGrp="1"/>
          </p:cNvSpPr>
          <p:nvPr>
            <p:ph type="body" sz="quarter" idx="10"/>
          </p:nvPr>
        </p:nvSpPr>
        <p:spPr/>
        <p:txBody>
          <a:bodyPr>
            <a:normAutofit lnSpcReduction="10000"/>
          </a:bodyPr>
          <a:lstStyle/>
          <a:p>
            <a:pPr marL="685783" indent="-685783">
              <a:buFont typeface="+mj-lt"/>
              <a:buAutoNum type="alphaUcPeriod" startAt="3"/>
            </a:pPr>
            <a:r>
              <a:rPr lang="en-US" b="1" dirty="0"/>
              <a:t>Keep Your Promises </a:t>
            </a:r>
          </a:p>
          <a:p>
            <a:pPr marL="0" indent="0">
              <a:buNone/>
            </a:pPr>
            <a:r>
              <a:rPr lang="en-US" dirty="0"/>
              <a:t>	When you make a vow to God, do not 	be late in paying it; for He takes no 	delight in fools. Pay what you vow! It is 	better that you should not vow than 	that you should vow and not pay.</a:t>
            </a:r>
          </a:p>
          <a:p>
            <a:pPr marL="0" indent="0">
              <a:buNone/>
            </a:pPr>
            <a:r>
              <a:rPr lang="en-US" b="1" dirty="0"/>
              <a:t>	-</a:t>
            </a:r>
            <a:r>
              <a:rPr lang="en-US" b="1" dirty="0" err="1"/>
              <a:t>Ecc</a:t>
            </a:r>
            <a:r>
              <a:rPr lang="en-US" b="1" dirty="0"/>
              <a:t>. 5:4-5</a:t>
            </a:r>
          </a:p>
        </p:txBody>
      </p:sp>
    </p:spTree>
    <p:extLst>
      <p:ext uri="{BB962C8B-B14F-4D97-AF65-F5344CB8AC3E}">
        <p14:creationId xmlns:p14="http://schemas.microsoft.com/office/powerpoint/2010/main" val="37788961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906356" cy="4906719"/>
          </a:xfrm>
        </p:spPr>
        <p:txBody>
          <a:bodyPr/>
          <a:lstStyle/>
          <a:p>
            <a:r>
              <a:rPr lang="en-US" dirty="0"/>
              <a:t>Do not let your speech cause you to sin and do not say in the presence of the messenger of God that it was a mistake. Why should God be angry on account of your voice and destroy the work of your hands?</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5:6</a:t>
            </a:r>
          </a:p>
        </p:txBody>
      </p:sp>
    </p:spTree>
    <p:extLst>
      <p:ext uri="{BB962C8B-B14F-4D97-AF65-F5344CB8AC3E}">
        <p14:creationId xmlns:p14="http://schemas.microsoft.com/office/powerpoint/2010/main" val="31916996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Folly of Riches</a:t>
            </a:r>
          </a:p>
        </p:txBody>
      </p:sp>
      <p:sp>
        <p:nvSpPr>
          <p:cNvPr id="5" name="Text Placeholder 4"/>
          <p:cNvSpPr>
            <a:spLocks noGrp="1"/>
          </p:cNvSpPr>
          <p:nvPr>
            <p:ph type="body" sz="quarter" idx="10"/>
          </p:nvPr>
        </p:nvSpPr>
        <p:spPr/>
        <p:txBody>
          <a:bodyPr>
            <a:normAutofit fontScale="92500" lnSpcReduction="20000"/>
          </a:bodyPr>
          <a:lstStyle/>
          <a:p>
            <a:r>
              <a:rPr lang="en-US" b="1" dirty="0"/>
              <a:t>Absolute Power Corrupts </a:t>
            </a:r>
          </a:p>
          <a:p>
            <a:pPr marL="0" indent="0">
              <a:buNone/>
            </a:pPr>
            <a:r>
              <a:rPr lang="en-US" dirty="0"/>
              <a:t>	If you see oppression of the poor and 	denial of justice and righteousness in the 	province, do not be shocked at the sight; 	for one official watches over another 	official, and there are higher officials over 	them. After all, a king who cultivates the 	field is an advantage to the land.</a:t>
            </a:r>
          </a:p>
          <a:p>
            <a:pPr marL="0" indent="0">
              <a:buNone/>
            </a:pPr>
            <a:r>
              <a:rPr lang="en-US" b="1" dirty="0"/>
              <a:t>	- </a:t>
            </a:r>
            <a:r>
              <a:rPr lang="en-US" b="1" dirty="0" err="1"/>
              <a:t>Ecc</a:t>
            </a:r>
            <a:r>
              <a:rPr lang="en-US" b="1" dirty="0"/>
              <a:t>. 5:8-9</a:t>
            </a:r>
          </a:p>
        </p:txBody>
      </p:sp>
    </p:spTree>
    <p:extLst>
      <p:ext uri="{BB962C8B-B14F-4D97-AF65-F5344CB8AC3E}">
        <p14:creationId xmlns:p14="http://schemas.microsoft.com/office/powerpoint/2010/main" val="2378622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Folly of Riches</a:t>
            </a:r>
          </a:p>
        </p:txBody>
      </p:sp>
      <p:sp>
        <p:nvSpPr>
          <p:cNvPr id="5" name="Text Placeholder 4"/>
          <p:cNvSpPr>
            <a:spLocks noGrp="1"/>
          </p:cNvSpPr>
          <p:nvPr>
            <p:ph type="body" sz="quarter" idx="10"/>
          </p:nvPr>
        </p:nvSpPr>
        <p:spPr>
          <a:xfrm>
            <a:off x="797984" y="1668583"/>
            <a:ext cx="10891992" cy="4856324"/>
          </a:xfrm>
        </p:spPr>
        <p:txBody>
          <a:bodyPr>
            <a:normAutofit/>
          </a:bodyPr>
          <a:lstStyle/>
          <a:p>
            <a:r>
              <a:rPr lang="en-US" b="1" dirty="0"/>
              <a:t>Greater Wealth Does Not Equal Greater Satisfaction</a:t>
            </a:r>
          </a:p>
          <a:p>
            <a:pPr marL="0" indent="0">
              <a:buNone/>
            </a:pPr>
            <a:r>
              <a:rPr lang="en-US" dirty="0"/>
              <a:t>	He who loves money will not be 	satisfied 	with money, nor he who loves 	abundance 	with its income. This too is vanity. </a:t>
            </a:r>
          </a:p>
          <a:p>
            <a:pPr marL="0" indent="0">
              <a:buNone/>
            </a:pPr>
            <a:r>
              <a:rPr lang="en-US" b="1" dirty="0"/>
              <a:t>	- </a:t>
            </a:r>
            <a:r>
              <a:rPr lang="en-US" b="1" dirty="0" err="1"/>
              <a:t>Ecc</a:t>
            </a:r>
            <a:r>
              <a:rPr lang="en-US" b="1" dirty="0"/>
              <a:t>. 5:10</a:t>
            </a:r>
          </a:p>
        </p:txBody>
      </p:sp>
    </p:spTree>
    <p:extLst>
      <p:ext uri="{BB962C8B-B14F-4D97-AF65-F5344CB8AC3E}">
        <p14:creationId xmlns:p14="http://schemas.microsoft.com/office/powerpoint/2010/main" val="15991435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Folly of Riches</a:t>
            </a:r>
          </a:p>
        </p:txBody>
      </p:sp>
      <p:sp>
        <p:nvSpPr>
          <p:cNvPr id="5" name="Text Placeholder 4"/>
          <p:cNvSpPr>
            <a:spLocks noGrp="1"/>
          </p:cNvSpPr>
          <p:nvPr>
            <p:ph type="body" sz="quarter" idx="10"/>
          </p:nvPr>
        </p:nvSpPr>
        <p:spPr>
          <a:xfrm>
            <a:off x="797984" y="1668583"/>
            <a:ext cx="10550896" cy="4856324"/>
          </a:xfrm>
        </p:spPr>
        <p:txBody>
          <a:bodyPr>
            <a:normAutofit/>
          </a:bodyPr>
          <a:lstStyle/>
          <a:p>
            <a:r>
              <a:rPr lang="en-US" b="1" dirty="0"/>
              <a:t>More Money = More Worries</a:t>
            </a:r>
          </a:p>
          <a:p>
            <a:pPr marL="0" indent="0">
              <a:buNone/>
            </a:pPr>
            <a:r>
              <a:rPr lang="en-US" dirty="0"/>
              <a:t>	When good things increase, those who 	consume them increase. So what is the 	advantage to their owners except to 	look on?</a:t>
            </a:r>
            <a:r>
              <a:rPr lang="en-US" b="1" dirty="0"/>
              <a:t>	</a:t>
            </a:r>
          </a:p>
          <a:p>
            <a:pPr marL="0" indent="0">
              <a:buNone/>
            </a:pPr>
            <a:r>
              <a:rPr lang="en-US" b="1" dirty="0"/>
              <a:t>	- </a:t>
            </a:r>
            <a:r>
              <a:rPr lang="en-US" b="1" dirty="0" err="1"/>
              <a:t>Ecc</a:t>
            </a:r>
            <a:r>
              <a:rPr lang="en-US" b="1" dirty="0"/>
              <a:t>. 5:11</a:t>
            </a:r>
          </a:p>
        </p:txBody>
      </p:sp>
    </p:spTree>
    <p:extLst>
      <p:ext uri="{BB962C8B-B14F-4D97-AF65-F5344CB8AC3E}">
        <p14:creationId xmlns:p14="http://schemas.microsoft.com/office/powerpoint/2010/main" val="41619841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The sleep of the working man is pleasant, whether he eats little or much; but the full stomach of the rich man does not allow him to sleep.</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5:12</a:t>
            </a:r>
          </a:p>
        </p:txBody>
      </p:sp>
    </p:spTree>
    <p:extLst>
      <p:ext uri="{BB962C8B-B14F-4D97-AF65-F5344CB8AC3E}">
        <p14:creationId xmlns:p14="http://schemas.microsoft.com/office/powerpoint/2010/main" val="3468472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Folly of Riches</a:t>
            </a:r>
          </a:p>
        </p:txBody>
      </p:sp>
      <p:sp>
        <p:nvSpPr>
          <p:cNvPr id="5" name="Text Placeholder 4"/>
          <p:cNvSpPr>
            <a:spLocks noGrp="1"/>
          </p:cNvSpPr>
          <p:nvPr>
            <p:ph type="body" sz="quarter" idx="10"/>
          </p:nvPr>
        </p:nvSpPr>
        <p:spPr>
          <a:xfrm>
            <a:off x="797984" y="1668583"/>
            <a:ext cx="10550896" cy="4856324"/>
          </a:xfrm>
        </p:spPr>
        <p:txBody>
          <a:bodyPr>
            <a:normAutofit fontScale="92500" lnSpcReduction="10000"/>
          </a:bodyPr>
          <a:lstStyle/>
          <a:p>
            <a:r>
              <a:rPr lang="en-US" b="1" dirty="0"/>
              <a:t>You Can’t Take It With You</a:t>
            </a:r>
          </a:p>
          <a:p>
            <a:pPr marL="0" indent="0">
              <a:buNone/>
            </a:pPr>
            <a:r>
              <a:rPr lang="en-US" dirty="0"/>
              <a:t>	There is a grievous evil which I have seen 	under the sun: riches being hoarded by 	their owner to his hurt. When those riches 	were lost through a bad investment and he 	had fathered a son, then there was nothing 	to support him.</a:t>
            </a:r>
            <a:r>
              <a:rPr lang="en-US" b="1" dirty="0"/>
              <a:t>	</a:t>
            </a:r>
          </a:p>
          <a:p>
            <a:pPr marL="0" indent="0">
              <a:buNone/>
            </a:pPr>
            <a:r>
              <a:rPr lang="en-US" b="1" dirty="0"/>
              <a:t>	- </a:t>
            </a:r>
            <a:r>
              <a:rPr lang="en-US" b="1" dirty="0" err="1"/>
              <a:t>Ecc</a:t>
            </a:r>
            <a:r>
              <a:rPr lang="en-US" b="1" dirty="0"/>
              <a:t>. 5:13-14</a:t>
            </a:r>
          </a:p>
        </p:txBody>
      </p:sp>
    </p:spTree>
    <p:extLst>
      <p:ext uri="{BB962C8B-B14F-4D97-AF65-F5344CB8AC3E}">
        <p14:creationId xmlns:p14="http://schemas.microsoft.com/office/powerpoint/2010/main" val="31264478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As he had come naked from his mother’s womb, so will he return as he came. He will take nothing from the fruit of his labor that he can carry in his hand.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5:15</a:t>
            </a:r>
          </a:p>
        </p:txBody>
      </p:sp>
    </p:spTree>
    <p:extLst>
      <p:ext uri="{BB962C8B-B14F-4D97-AF65-F5344CB8AC3E}">
        <p14:creationId xmlns:p14="http://schemas.microsoft.com/office/powerpoint/2010/main" val="1295051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B0CE844A-4D8E-4775-815D-30FDC13BF687}"/>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C75BB974-D86A-4D47-A0DA-2893EF7358A8}"/>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01199D9F-CCAA-47C1-A9F1-117A917061AF}"/>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708B15F-A81B-4671-92DB-0DC03DE9690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13702" name="Text Box 99334">
              <a:extLst>
                <a:ext uri="{FF2B5EF4-FFF2-40B4-BE49-F238E27FC236}">
                  <a16:creationId xmlns:a16="http://schemas.microsoft.com/office/drawing/2014/main" id="{FC71C52D-68A5-4F59-9FEE-B9C7AAEBD30D}"/>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Folly of Riches</a:t>
            </a:r>
          </a:p>
        </p:txBody>
      </p:sp>
      <p:sp>
        <p:nvSpPr>
          <p:cNvPr id="5" name="Text Placeholder 4"/>
          <p:cNvSpPr>
            <a:spLocks noGrp="1"/>
          </p:cNvSpPr>
          <p:nvPr>
            <p:ph type="body" sz="quarter" idx="10"/>
          </p:nvPr>
        </p:nvSpPr>
        <p:spPr>
          <a:xfrm>
            <a:off x="797984" y="1668583"/>
            <a:ext cx="10550896" cy="4856324"/>
          </a:xfrm>
        </p:spPr>
        <p:txBody>
          <a:bodyPr>
            <a:normAutofit fontScale="92500"/>
          </a:bodyPr>
          <a:lstStyle/>
          <a:p>
            <a:r>
              <a:rPr lang="en-US" b="1" dirty="0"/>
              <a:t>Live High-Die Hard</a:t>
            </a:r>
          </a:p>
          <a:p>
            <a:pPr marL="0" indent="0">
              <a:buNone/>
            </a:pPr>
            <a:r>
              <a:rPr lang="en-US" dirty="0"/>
              <a:t>	This also is a grievous evil—exactly as a 	man is born, thus will he die. So what is the 	advantage to him who toils for the wind? 	Throughout his life he also eats in darkness 	with great vexation, sickness and anger.</a:t>
            </a:r>
            <a:r>
              <a:rPr lang="en-US" b="1" dirty="0"/>
              <a:t>	</a:t>
            </a:r>
          </a:p>
          <a:p>
            <a:pPr marL="0" indent="0">
              <a:buNone/>
            </a:pPr>
            <a:r>
              <a:rPr lang="en-US" b="1" dirty="0"/>
              <a:t>	- </a:t>
            </a:r>
            <a:r>
              <a:rPr lang="en-US" b="1" dirty="0" err="1"/>
              <a:t>Ecc</a:t>
            </a:r>
            <a:r>
              <a:rPr lang="en-US" b="1" dirty="0"/>
              <a:t>. 5:16-17</a:t>
            </a:r>
          </a:p>
        </p:txBody>
      </p:sp>
    </p:spTree>
    <p:extLst>
      <p:ext uri="{BB962C8B-B14F-4D97-AF65-F5344CB8AC3E}">
        <p14:creationId xmlns:p14="http://schemas.microsoft.com/office/powerpoint/2010/main" val="3388214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Attitude = 3 Gifts</a:t>
            </a:r>
          </a:p>
        </p:txBody>
      </p:sp>
      <p:sp>
        <p:nvSpPr>
          <p:cNvPr id="3" name="Text Placeholder 2"/>
          <p:cNvSpPr>
            <a:spLocks noGrp="1"/>
          </p:cNvSpPr>
          <p:nvPr>
            <p:ph type="body" sz="quarter" idx="10"/>
          </p:nvPr>
        </p:nvSpPr>
        <p:spPr>
          <a:xfrm>
            <a:off x="797985" y="1668583"/>
            <a:ext cx="11143004" cy="4856324"/>
          </a:xfrm>
        </p:spPr>
        <p:txBody>
          <a:bodyPr>
            <a:normAutofit lnSpcReduction="10000"/>
          </a:bodyPr>
          <a:lstStyle/>
          <a:p>
            <a:pPr marL="685783" indent="-685783">
              <a:buFont typeface="+mj-lt"/>
              <a:buAutoNum type="arabicPeriod"/>
            </a:pPr>
            <a:r>
              <a:rPr lang="en-US" b="1" dirty="0"/>
              <a:t>True Enjoyment</a:t>
            </a:r>
          </a:p>
          <a:p>
            <a:pPr marL="0" indent="0">
              <a:buNone/>
            </a:pPr>
            <a:r>
              <a:rPr lang="en-US" dirty="0"/>
              <a:t>	Here is what I have seen to be good and 	fitting: to eat, to drink and enjoy oneself 	in 	all one’s labor in which he toils under the 	sun during the few years of his life which 	God has given him; for this is his reward.</a:t>
            </a:r>
          </a:p>
          <a:p>
            <a:pPr marL="0" indent="0">
              <a:buNone/>
            </a:pPr>
            <a:r>
              <a:rPr lang="en-US" b="1" dirty="0"/>
              <a:t>	-</a:t>
            </a:r>
            <a:r>
              <a:rPr lang="en-US" b="1" dirty="0" err="1"/>
              <a:t>Ecc</a:t>
            </a:r>
            <a:r>
              <a:rPr lang="en-US" b="1" dirty="0"/>
              <a:t>. 5:18</a:t>
            </a:r>
          </a:p>
        </p:txBody>
      </p:sp>
    </p:spTree>
    <p:extLst>
      <p:ext uri="{BB962C8B-B14F-4D97-AF65-F5344CB8AC3E}">
        <p14:creationId xmlns:p14="http://schemas.microsoft.com/office/powerpoint/2010/main" val="1782074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Attitude = 3 Gifts</a:t>
            </a:r>
          </a:p>
        </p:txBody>
      </p:sp>
      <p:sp>
        <p:nvSpPr>
          <p:cNvPr id="3" name="Text Placeholder 2"/>
          <p:cNvSpPr>
            <a:spLocks noGrp="1"/>
          </p:cNvSpPr>
          <p:nvPr>
            <p:ph type="body" sz="quarter" idx="10"/>
          </p:nvPr>
        </p:nvSpPr>
        <p:spPr>
          <a:xfrm>
            <a:off x="797985" y="1668583"/>
            <a:ext cx="10550896" cy="4856324"/>
          </a:xfrm>
        </p:spPr>
        <p:txBody>
          <a:bodyPr>
            <a:normAutofit fontScale="92500" lnSpcReduction="10000"/>
          </a:bodyPr>
          <a:lstStyle/>
          <a:p>
            <a:pPr marL="685783" indent="-685783">
              <a:buFont typeface="+mj-lt"/>
              <a:buAutoNum type="arabicPeriod"/>
            </a:pPr>
            <a:r>
              <a:rPr lang="en-US" b="1" dirty="0"/>
              <a:t>True Enjoyment</a:t>
            </a:r>
          </a:p>
          <a:p>
            <a:pPr marL="685783" indent="-685783">
              <a:buFont typeface="+mj-lt"/>
              <a:buAutoNum type="arabicPeriod"/>
            </a:pPr>
            <a:r>
              <a:rPr lang="en-US" b="1" dirty="0"/>
              <a:t>Fulfillment In Your Work</a:t>
            </a:r>
          </a:p>
          <a:p>
            <a:pPr marL="0" indent="0">
              <a:buNone/>
            </a:pPr>
            <a:r>
              <a:rPr lang="en-US" dirty="0"/>
              <a:t>	Furthermore, as for every man to whom 	God has given riches and wealth, He has 	also empowered him to eat from them and 	to 	receive his reward and rejoice in his 	labor; this is the gift of God. </a:t>
            </a:r>
            <a:r>
              <a:rPr lang="en-US" b="1" dirty="0"/>
              <a:t>	</a:t>
            </a:r>
          </a:p>
          <a:p>
            <a:pPr marL="0" indent="0">
              <a:buNone/>
            </a:pPr>
            <a:r>
              <a:rPr lang="en-US" b="1" dirty="0"/>
              <a:t>	-</a:t>
            </a:r>
            <a:r>
              <a:rPr lang="en-US" b="1" dirty="0" err="1"/>
              <a:t>Ecc</a:t>
            </a:r>
            <a:r>
              <a:rPr lang="en-US" b="1" dirty="0"/>
              <a:t>. 5:19</a:t>
            </a:r>
          </a:p>
        </p:txBody>
      </p:sp>
    </p:spTree>
    <p:extLst>
      <p:ext uri="{BB962C8B-B14F-4D97-AF65-F5344CB8AC3E}">
        <p14:creationId xmlns:p14="http://schemas.microsoft.com/office/powerpoint/2010/main" val="22379363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Attitude = 3 Gifts</a:t>
            </a:r>
          </a:p>
        </p:txBody>
      </p:sp>
      <p:sp>
        <p:nvSpPr>
          <p:cNvPr id="3" name="Text Placeholder 2"/>
          <p:cNvSpPr>
            <a:spLocks noGrp="1"/>
          </p:cNvSpPr>
          <p:nvPr>
            <p:ph type="body" sz="quarter" idx="10"/>
          </p:nvPr>
        </p:nvSpPr>
        <p:spPr>
          <a:xfrm>
            <a:off x="797985" y="1668583"/>
            <a:ext cx="10059312" cy="4856324"/>
          </a:xfrm>
        </p:spPr>
        <p:txBody>
          <a:bodyPr>
            <a:normAutofit lnSpcReduction="10000"/>
          </a:bodyPr>
          <a:lstStyle/>
          <a:p>
            <a:pPr marL="685783" indent="-685783">
              <a:buFont typeface="+mj-lt"/>
              <a:buAutoNum type="arabicPeriod"/>
            </a:pPr>
            <a:r>
              <a:rPr lang="en-US" b="1" dirty="0"/>
              <a:t>True Enjoyment</a:t>
            </a:r>
          </a:p>
          <a:p>
            <a:pPr marL="685783" indent="-685783">
              <a:buFont typeface="+mj-lt"/>
              <a:buAutoNum type="arabicPeriod"/>
            </a:pPr>
            <a:r>
              <a:rPr lang="en-US" b="1" dirty="0"/>
              <a:t>Fulfillment In Your Work</a:t>
            </a:r>
          </a:p>
          <a:p>
            <a:pPr marL="685783" indent="-685783">
              <a:buFont typeface="+mj-lt"/>
              <a:buAutoNum type="arabicPeriod"/>
            </a:pPr>
            <a:r>
              <a:rPr lang="en-US" b="1" dirty="0"/>
              <a:t>General Contentment</a:t>
            </a:r>
          </a:p>
          <a:p>
            <a:pPr marL="0" indent="0">
              <a:buNone/>
            </a:pPr>
            <a:r>
              <a:rPr lang="en-US" dirty="0"/>
              <a:t>	For he will not often consider the years of his life, because God keeps him occupied 	with the gladness of his heart.</a:t>
            </a:r>
            <a:r>
              <a:rPr lang="en-US" b="1" dirty="0"/>
              <a:t>	</a:t>
            </a:r>
          </a:p>
          <a:p>
            <a:pPr marL="0" indent="0">
              <a:buNone/>
            </a:pPr>
            <a:r>
              <a:rPr lang="en-US" b="1" dirty="0"/>
              <a:t>	-</a:t>
            </a:r>
            <a:r>
              <a:rPr lang="en-US" b="1" dirty="0" err="1"/>
              <a:t>Ecc</a:t>
            </a:r>
            <a:r>
              <a:rPr lang="en-US" b="1" dirty="0"/>
              <a:t>. 5:20</a:t>
            </a:r>
          </a:p>
        </p:txBody>
      </p:sp>
    </p:spTree>
    <p:extLst>
      <p:ext uri="{BB962C8B-B14F-4D97-AF65-F5344CB8AC3E}">
        <p14:creationId xmlns:p14="http://schemas.microsoft.com/office/powerpoint/2010/main" val="754368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8C8B83-9E17-4E7E-A426-C017901E5404}"/>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42913396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CHAPTER SIX</a:t>
            </a:r>
          </a:p>
        </p:txBody>
      </p:sp>
      <p:sp>
        <p:nvSpPr>
          <p:cNvPr id="3" name="Action Button: Go Back or Previous 2">
            <a:hlinkClick r:id="rId2" action="ppaction://hlinksldjump" highlightClick="1"/>
            <a:extLst>
              <a:ext uri="{FF2B5EF4-FFF2-40B4-BE49-F238E27FC236}">
                <a16:creationId xmlns:a16="http://schemas.microsoft.com/office/drawing/2014/main" id="{9EE972BC-EFE5-4DEF-B185-7E4B3B807736}"/>
              </a:ext>
            </a:extLst>
          </p:cNvPr>
          <p:cNvSpPr/>
          <p:nvPr/>
        </p:nvSpPr>
        <p:spPr>
          <a:xfrm>
            <a:off x="9906161" y="4784718"/>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700598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lnSpcReduction="10000"/>
          </a:bodyPr>
          <a:lstStyle/>
          <a:p>
            <a:r>
              <a:rPr lang="en-US" dirty="0"/>
              <a:t>There is an evil which I have seen under the sun and it is prevalent among men— a man to whom God has given riches and wealth and honor so that his soul lacks nothing of all that he desires; yet God has not empowered him to eat from them, for a foreigner enjoys them. This is vanity and a severe affliction.</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6:1-2</a:t>
            </a:r>
          </a:p>
        </p:txBody>
      </p:sp>
    </p:spTree>
    <p:extLst>
      <p:ext uri="{BB962C8B-B14F-4D97-AF65-F5344CB8AC3E}">
        <p14:creationId xmlns:p14="http://schemas.microsoft.com/office/powerpoint/2010/main" val="27880124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lnSpcReduction="10000"/>
          </a:bodyPr>
          <a:lstStyle/>
          <a:p>
            <a:r>
              <a:rPr lang="en-US" dirty="0"/>
              <a:t>If a man fathers a hundred children and lives many years, however many they be, but his soul is not satisfied with good things and he does not even have a proper burial, then I say, “Better the miscarriage than he, for it comes in futility and goes into obscurity; and its name is covered in obscurity.</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6:3-4</a:t>
            </a:r>
          </a:p>
        </p:txBody>
      </p:sp>
    </p:spTree>
    <p:extLst>
      <p:ext uri="{BB962C8B-B14F-4D97-AF65-F5344CB8AC3E}">
        <p14:creationId xmlns:p14="http://schemas.microsoft.com/office/powerpoint/2010/main" val="18682279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a:t>It never sees the sun and it never knows anything; it is better off than he. Even if the other man lives a thousand years twice and does not enjoy good things—do not all go to one place?”</a:t>
            </a:r>
          </a:p>
          <a:p>
            <a:r>
              <a:rPr lang="en-US" dirty="0"/>
              <a:t>All a man’s labor is for his mouth and yet the appetite is not satisfied.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6:5-7</a:t>
            </a:r>
          </a:p>
        </p:txBody>
      </p:sp>
    </p:spTree>
    <p:extLst>
      <p:ext uri="{BB962C8B-B14F-4D97-AF65-F5344CB8AC3E}">
        <p14:creationId xmlns:p14="http://schemas.microsoft.com/office/powerpoint/2010/main" val="7288819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165273" cy="4906719"/>
          </a:xfrm>
        </p:spPr>
        <p:txBody>
          <a:bodyPr>
            <a:normAutofit/>
          </a:bodyPr>
          <a:lstStyle/>
          <a:p>
            <a:r>
              <a:rPr lang="en-US" dirty="0"/>
              <a:t>For what advantage does the wise man have over the fool? What advantage does the poor man have, knowing how to walk before the living? What the eyes see is better than what the soul desires. This too is futility and a striving after wind.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6:8-9</a:t>
            </a:r>
          </a:p>
        </p:txBody>
      </p:sp>
    </p:spTree>
    <p:extLst>
      <p:ext uri="{BB962C8B-B14F-4D97-AF65-F5344CB8AC3E}">
        <p14:creationId xmlns:p14="http://schemas.microsoft.com/office/powerpoint/2010/main" val="1605746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Solomon’s Observations </a:t>
            </a:r>
          </a:p>
        </p:txBody>
      </p:sp>
      <p:sp>
        <p:nvSpPr>
          <p:cNvPr id="5" name="Text Placeholder 4"/>
          <p:cNvSpPr>
            <a:spLocks noGrp="1"/>
          </p:cNvSpPr>
          <p:nvPr>
            <p:ph type="body" sz="quarter" idx="10"/>
          </p:nvPr>
        </p:nvSpPr>
        <p:spPr>
          <a:xfrm>
            <a:off x="797985" y="1668583"/>
            <a:ext cx="11166911" cy="4856324"/>
          </a:xfrm>
        </p:spPr>
        <p:txBody>
          <a:bodyPr/>
          <a:lstStyle/>
          <a:p>
            <a:pPr marL="685783" indent="-685783">
              <a:buFont typeface="+mj-lt"/>
              <a:buAutoNum type="arabicPeriod"/>
            </a:pPr>
            <a:r>
              <a:rPr lang="en-US" b="1" dirty="0"/>
              <a:t>God is Sovereign </a:t>
            </a:r>
          </a:p>
          <a:p>
            <a:pPr marL="0" indent="0">
              <a:buNone/>
            </a:pPr>
            <a:r>
              <a:rPr lang="en-US" dirty="0"/>
              <a:t>	Whatever exists has already been named, </a:t>
            </a:r>
          </a:p>
          <a:p>
            <a:pPr marL="0" indent="0">
              <a:buNone/>
            </a:pPr>
            <a:r>
              <a:rPr lang="en-US" b="1" dirty="0"/>
              <a:t>	-</a:t>
            </a:r>
            <a:r>
              <a:rPr lang="en-US" b="1" dirty="0" err="1"/>
              <a:t>Ecc</a:t>
            </a:r>
            <a:r>
              <a:rPr lang="en-US" b="1" dirty="0"/>
              <a:t>. 6:10a</a:t>
            </a:r>
          </a:p>
          <a:p>
            <a:pPr marL="685783" indent="-685783">
              <a:buFont typeface="+mj-lt"/>
              <a:buAutoNum type="arabicPeriod"/>
            </a:pPr>
            <a:endParaRPr lang="en-US" dirty="0"/>
          </a:p>
        </p:txBody>
      </p:sp>
    </p:spTree>
    <p:extLst>
      <p:ext uri="{BB962C8B-B14F-4D97-AF65-F5344CB8AC3E}">
        <p14:creationId xmlns:p14="http://schemas.microsoft.com/office/powerpoint/2010/main" val="24925734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Solomon’s Observations </a:t>
            </a:r>
          </a:p>
        </p:txBody>
      </p:sp>
      <p:sp>
        <p:nvSpPr>
          <p:cNvPr id="5" name="Text Placeholder 4"/>
          <p:cNvSpPr>
            <a:spLocks noGrp="1"/>
          </p:cNvSpPr>
          <p:nvPr>
            <p:ph type="body" sz="quarter" idx="10"/>
          </p:nvPr>
        </p:nvSpPr>
        <p:spPr>
          <a:xfrm>
            <a:off x="797985" y="1668583"/>
            <a:ext cx="10550896" cy="4856324"/>
          </a:xfrm>
        </p:spPr>
        <p:txBody>
          <a:bodyPr/>
          <a:lstStyle/>
          <a:p>
            <a:pPr marL="685783" indent="-685783">
              <a:buFont typeface="+mj-lt"/>
              <a:buAutoNum type="arabicPeriod"/>
            </a:pPr>
            <a:r>
              <a:rPr lang="en-US" b="1" dirty="0"/>
              <a:t>God is Sovereign </a:t>
            </a:r>
          </a:p>
          <a:p>
            <a:pPr marL="685783" indent="-685783">
              <a:buFont typeface="+mj-lt"/>
              <a:buAutoNum type="arabicPeriod"/>
            </a:pPr>
            <a:r>
              <a:rPr lang="en-US" b="1" dirty="0"/>
              <a:t>Man is </a:t>
            </a:r>
            <a:r>
              <a:rPr lang="en-US" b="1" u="sng" dirty="0"/>
              <a:t>Not</a:t>
            </a:r>
            <a:r>
              <a:rPr lang="en-US" b="1" dirty="0"/>
              <a:t> Sovereign </a:t>
            </a:r>
          </a:p>
          <a:p>
            <a:pPr marL="0" indent="0">
              <a:buNone/>
            </a:pPr>
            <a:r>
              <a:rPr lang="en-US" dirty="0"/>
              <a:t>	and it is known what man is; </a:t>
            </a:r>
            <a:r>
              <a:rPr lang="en-US" b="1" dirty="0"/>
              <a:t>					-</a:t>
            </a:r>
            <a:r>
              <a:rPr lang="en-US" b="1" dirty="0" err="1"/>
              <a:t>Ecc</a:t>
            </a:r>
            <a:r>
              <a:rPr lang="en-US" b="1" dirty="0"/>
              <a:t>. 6:10b</a:t>
            </a:r>
          </a:p>
          <a:p>
            <a:pPr marL="685783" indent="-685783">
              <a:buFont typeface="+mj-lt"/>
              <a:buAutoNum type="arabicPeriod"/>
            </a:pPr>
            <a:endParaRPr lang="en-US" dirty="0"/>
          </a:p>
        </p:txBody>
      </p:sp>
    </p:spTree>
    <p:extLst>
      <p:ext uri="{BB962C8B-B14F-4D97-AF65-F5344CB8AC3E}">
        <p14:creationId xmlns:p14="http://schemas.microsoft.com/office/powerpoint/2010/main" val="34110406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Solomon’s Observations </a:t>
            </a:r>
          </a:p>
        </p:txBody>
      </p:sp>
      <p:sp>
        <p:nvSpPr>
          <p:cNvPr id="5" name="Text Placeholder 4"/>
          <p:cNvSpPr>
            <a:spLocks noGrp="1"/>
          </p:cNvSpPr>
          <p:nvPr>
            <p:ph type="body" sz="quarter" idx="10"/>
          </p:nvPr>
        </p:nvSpPr>
        <p:spPr>
          <a:xfrm>
            <a:off x="797985" y="1668583"/>
            <a:ext cx="10550896" cy="4856324"/>
          </a:xfrm>
        </p:spPr>
        <p:txBody>
          <a:bodyPr>
            <a:normAutofit fontScale="92500" lnSpcReduction="10000"/>
          </a:bodyPr>
          <a:lstStyle/>
          <a:p>
            <a:pPr marL="685783" indent="-685783">
              <a:buFont typeface="+mj-lt"/>
              <a:buAutoNum type="arabicPeriod"/>
            </a:pPr>
            <a:r>
              <a:rPr lang="en-US" b="1" dirty="0"/>
              <a:t>God is Sovereign </a:t>
            </a:r>
          </a:p>
          <a:p>
            <a:pPr marL="685783" indent="-685783">
              <a:buFont typeface="+mj-lt"/>
              <a:buAutoNum type="arabicPeriod"/>
            </a:pPr>
            <a:r>
              <a:rPr lang="en-US" b="1" dirty="0"/>
              <a:t>Man is </a:t>
            </a:r>
            <a:r>
              <a:rPr lang="en-US" b="1" u="sng" dirty="0"/>
              <a:t>Not</a:t>
            </a:r>
            <a:r>
              <a:rPr lang="en-US" b="1" dirty="0"/>
              <a:t> Sovereign</a:t>
            </a:r>
          </a:p>
          <a:p>
            <a:pPr marL="685783" indent="-685783">
              <a:buFont typeface="+mj-lt"/>
              <a:buAutoNum type="arabicPeriod"/>
            </a:pPr>
            <a:r>
              <a:rPr lang="en-US" b="1" dirty="0"/>
              <a:t>Disputing With God Is A Waste Of Time </a:t>
            </a:r>
          </a:p>
          <a:p>
            <a:pPr marL="0" indent="0">
              <a:buNone/>
            </a:pPr>
            <a:r>
              <a:rPr lang="en-US" dirty="0"/>
              <a:t>	for he cannot dispute with him who is 	stronger than he is. For there are many 	words which increase futility. What then is 	the advantage to a man?</a:t>
            </a:r>
            <a:r>
              <a:rPr lang="en-US" b="1" dirty="0"/>
              <a:t>	</a:t>
            </a:r>
          </a:p>
          <a:p>
            <a:pPr marL="0" indent="0">
              <a:buNone/>
            </a:pPr>
            <a:r>
              <a:rPr lang="en-US" b="1" dirty="0"/>
              <a:t>	-</a:t>
            </a:r>
            <a:r>
              <a:rPr lang="en-US" b="1" dirty="0" err="1"/>
              <a:t>Ecc</a:t>
            </a:r>
            <a:r>
              <a:rPr lang="en-US" b="1" dirty="0"/>
              <a:t>. 6:10c-11</a:t>
            </a:r>
          </a:p>
          <a:p>
            <a:pPr marL="685783" indent="-685783">
              <a:buFont typeface="+mj-lt"/>
              <a:buAutoNum type="arabicPeriod"/>
            </a:pPr>
            <a:endParaRPr lang="en-US" dirty="0"/>
          </a:p>
        </p:txBody>
      </p:sp>
    </p:spTree>
    <p:extLst>
      <p:ext uri="{BB962C8B-B14F-4D97-AF65-F5344CB8AC3E}">
        <p14:creationId xmlns:p14="http://schemas.microsoft.com/office/powerpoint/2010/main" val="17956911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For who knows what is good for a man during his lifetime, during the few years of his futile life? He will spend them like a shadow. For who can tell a man what will be after him under the sun?</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6:12</a:t>
            </a:r>
          </a:p>
        </p:txBody>
      </p:sp>
    </p:spTree>
    <p:extLst>
      <p:ext uri="{BB962C8B-B14F-4D97-AF65-F5344CB8AC3E}">
        <p14:creationId xmlns:p14="http://schemas.microsoft.com/office/powerpoint/2010/main" val="35528348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Solomon’s Search Has Yielded: </a:t>
            </a:r>
          </a:p>
        </p:txBody>
      </p:sp>
      <p:sp>
        <p:nvSpPr>
          <p:cNvPr id="5" name="Text Placeholder 4"/>
          <p:cNvSpPr>
            <a:spLocks noGrp="1"/>
          </p:cNvSpPr>
          <p:nvPr>
            <p:ph type="body" sz="quarter" idx="10"/>
          </p:nvPr>
        </p:nvSpPr>
        <p:spPr/>
        <p:txBody>
          <a:bodyPr>
            <a:normAutofit/>
          </a:bodyPr>
          <a:lstStyle/>
          <a:p>
            <a:r>
              <a:rPr lang="en-US" sz="4800" b="1" dirty="0"/>
              <a:t>Disillusionment</a:t>
            </a:r>
          </a:p>
          <a:p>
            <a:endParaRPr lang="en-US" sz="4800" b="1" dirty="0"/>
          </a:p>
          <a:p>
            <a:r>
              <a:rPr lang="en-US" sz="4800" b="1" dirty="0"/>
              <a:t>Discontent</a:t>
            </a:r>
          </a:p>
          <a:p>
            <a:endParaRPr lang="en-US" sz="4800" b="1" dirty="0"/>
          </a:p>
          <a:p>
            <a:r>
              <a:rPr lang="en-US" sz="4800" b="1" dirty="0"/>
              <a:t>Depression</a:t>
            </a:r>
          </a:p>
        </p:txBody>
      </p:sp>
    </p:spTree>
    <p:extLst>
      <p:ext uri="{BB962C8B-B14F-4D97-AF65-F5344CB8AC3E}">
        <p14:creationId xmlns:p14="http://schemas.microsoft.com/office/powerpoint/2010/main" val="24364632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Solomon begins to search for life “Above the Sun”</a:t>
            </a:r>
          </a:p>
        </p:txBody>
      </p:sp>
    </p:spTree>
    <p:extLst>
      <p:ext uri="{BB962C8B-B14F-4D97-AF65-F5344CB8AC3E}">
        <p14:creationId xmlns:p14="http://schemas.microsoft.com/office/powerpoint/2010/main" val="35009652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8C8B83-9E17-4E7E-A426-C017901E5404}"/>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1199084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88FE7-2E25-42AA-9090-07676F3027A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09571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CHAPTER SEVEN</a:t>
            </a:r>
          </a:p>
        </p:txBody>
      </p:sp>
      <p:sp>
        <p:nvSpPr>
          <p:cNvPr id="3" name="Action Button: Go Back or Previous 2">
            <a:hlinkClick r:id="rId2" action="ppaction://hlinksldjump" highlightClick="1"/>
            <a:extLst>
              <a:ext uri="{FF2B5EF4-FFF2-40B4-BE49-F238E27FC236}">
                <a16:creationId xmlns:a16="http://schemas.microsoft.com/office/drawing/2014/main" id="{9EE972BC-EFE5-4DEF-B185-7E4B3B807736}"/>
              </a:ext>
            </a:extLst>
          </p:cNvPr>
          <p:cNvSpPr/>
          <p:nvPr/>
        </p:nvSpPr>
        <p:spPr>
          <a:xfrm>
            <a:off x="9877285" y="4784718"/>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786251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Contrasting Parallelism</a:t>
            </a:r>
          </a:p>
        </p:txBody>
      </p:sp>
      <p:sp>
        <p:nvSpPr>
          <p:cNvPr id="5" name="Text Placeholder 4"/>
          <p:cNvSpPr>
            <a:spLocks noGrp="1"/>
          </p:cNvSpPr>
          <p:nvPr>
            <p:ph type="body" sz="quarter" idx="10"/>
          </p:nvPr>
        </p:nvSpPr>
        <p:spPr/>
        <p:txBody>
          <a:bodyPr>
            <a:normAutofit/>
          </a:bodyPr>
          <a:lstStyle/>
          <a:p>
            <a:pPr marL="0" indent="0">
              <a:buNone/>
            </a:pPr>
            <a:r>
              <a:rPr lang="en-US" sz="5867" b="1" dirty="0"/>
              <a:t>Shows the Difference</a:t>
            </a:r>
          </a:p>
          <a:p>
            <a:pPr marL="0" indent="0">
              <a:buNone/>
            </a:pPr>
            <a:endParaRPr lang="en-US" sz="1867" b="1" dirty="0"/>
          </a:p>
          <a:p>
            <a:pPr marL="0" indent="0">
              <a:buNone/>
            </a:pPr>
            <a:r>
              <a:rPr lang="en-US" sz="4800" dirty="0"/>
              <a:t>A wise son accepts his father’s discipline, But a scoffer does not listen to rebuke.</a:t>
            </a:r>
          </a:p>
          <a:p>
            <a:pPr marL="0" indent="0">
              <a:buNone/>
            </a:pPr>
            <a:r>
              <a:rPr lang="en-US" sz="4800" dirty="0"/>
              <a:t>- Pr. 13:1</a:t>
            </a:r>
          </a:p>
        </p:txBody>
      </p:sp>
    </p:spTree>
    <p:extLst>
      <p:ext uri="{BB962C8B-B14F-4D97-AF65-F5344CB8AC3E}">
        <p14:creationId xmlns:p14="http://schemas.microsoft.com/office/powerpoint/2010/main" val="400158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EB737C44-0DEF-45FA-9780-DD0590214913}"/>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2EB042FB-FD30-43EB-B6FF-C076571A8304}"/>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78FB6F03-F003-4360-8CFD-04865F6E22C0}"/>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1D46A2C3-6AA9-4D57-BD7C-BA6F42EB727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37254" name="Text Box 6">
              <a:extLst>
                <a:ext uri="{FF2B5EF4-FFF2-40B4-BE49-F238E27FC236}">
                  <a16:creationId xmlns:a16="http://schemas.microsoft.com/office/drawing/2014/main" id="{2ED19E98-DA12-47C6-A184-0774CB570BE3}"/>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Completive Parallelism</a:t>
            </a:r>
          </a:p>
        </p:txBody>
      </p:sp>
      <p:sp>
        <p:nvSpPr>
          <p:cNvPr id="5" name="Text Placeholder 4"/>
          <p:cNvSpPr>
            <a:spLocks noGrp="1"/>
          </p:cNvSpPr>
          <p:nvPr>
            <p:ph type="body" sz="quarter" idx="10"/>
          </p:nvPr>
        </p:nvSpPr>
        <p:spPr/>
        <p:txBody>
          <a:bodyPr>
            <a:normAutofit/>
          </a:bodyPr>
          <a:lstStyle/>
          <a:p>
            <a:pPr marL="0" indent="0">
              <a:buNone/>
            </a:pPr>
            <a:r>
              <a:rPr lang="en-US" sz="5333" b="1" dirty="0"/>
              <a:t>Stacks information to complete</a:t>
            </a:r>
          </a:p>
          <a:p>
            <a:pPr marL="0" indent="0">
              <a:buNone/>
            </a:pPr>
            <a:endParaRPr lang="en-US" sz="2667" b="1" dirty="0"/>
          </a:p>
          <a:p>
            <a:pPr marL="0" indent="0">
              <a:buNone/>
            </a:pPr>
            <a:r>
              <a:rPr lang="en-US" sz="4800" dirty="0"/>
              <a:t>Even in laughter the heart may be in pain, And the end of joy may be grief.</a:t>
            </a:r>
          </a:p>
          <a:p>
            <a:pPr marL="0" indent="0">
              <a:buNone/>
            </a:pPr>
            <a:r>
              <a:rPr lang="en-US" sz="4800" dirty="0"/>
              <a:t>- Pr. 14:13</a:t>
            </a:r>
          </a:p>
        </p:txBody>
      </p:sp>
    </p:spTree>
    <p:extLst>
      <p:ext uri="{BB962C8B-B14F-4D97-AF65-F5344CB8AC3E}">
        <p14:creationId xmlns:p14="http://schemas.microsoft.com/office/powerpoint/2010/main" val="8872240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Comparative Parallelism</a:t>
            </a:r>
          </a:p>
        </p:txBody>
      </p:sp>
      <p:sp>
        <p:nvSpPr>
          <p:cNvPr id="5" name="Text Placeholder 4"/>
          <p:cNvSpPr>
            <a:spLocks noGrp="1"/>
          </p:cNvSpPr>
          <p:nvPr>
            <p:ph type="body" sz="quarter" idx="10"/>
          </p:nvPr>
        </p:nvSpPr>
        <p:spPr/>
        <p:txBody>
          <a:bodyPr>
            <a:normAutofit/>
          </a:bodyPr>
          <a:lstStyle/>
          <a:p>
            <a:pPr marL="0" indent="0">
              <a:buNone/>
            </a:pPr>
            <a:r>
              <a:rPr lang="en-US" sz="5867" b="1" dirty="0"/>
              <a:t>Draws a comparison </a:t>
            </a:r>
          </a:p>
          <a:p>
            <a:pPr marL="0" indent="0">
              <a:buNone/>
            </a:pPr>
            <a:endParaRPr lang="en-US" sz="2400" b="1" dirty="0"/>
          </a:p>
          <a:p>
            <a:pPr marL="0" indent="0">
              <a:buNone/>
            </a:pPr>
            <a:r>
              <a:rPr lang="en-US" sz="4800" dirty="0"/>
              <a:t>It is better to live in a corner of the roof Than in a house shared with a contentious woman.</a:t>
            </a:r>
          </a:p>
          <a:p>
            <a:pPr marL="0" indent="0">
              <a:buNone/>
            </a:pPr>
            <a:r>
              <a:rPr lang="en-US" sz="4800" dirty="0"/>
              <a:t>- Pr. 25:24</a:t>
            </a:r>
          </a:p>
        </p:txBody>
      </p:sp>
    </p:spTree>
    <p:extLst>
      <p:ext uri="{BB962C8B-B14F-4D97-AF65-F5344CB8AC3E}">
        <p14:creationId xmlns:p14="http://schemas.microsoft.com/office/powerpoint/2010/main" val="4783822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Ecclesiastes 7:1-15</a:t>
            </a:r>
          </a:p>
        </p:txBody>
      </p:sp>
      <p:sp>
        <p:nvSpPr>
          <p:cNvPr id="3" name="Text Placeholder 2"/>
          <p:cNvSpPr>
            <a:spLocks noGrp="1"/>
          </p:cNvSpPr>
          <p:nvPr>
            <p:ph type="body" sz="quarter" idx="10"/>
          </p:nvPr>
        </p:nvSpPr>
        <p:spPr>
          <a:xfrm>
            <a:off x="454332" y="1856041"/>
            <a:ext cx="5618928" cy="4270924"/>
          </a:xfrm>
        </p:spPr>
        <p:txBody>
          <a:bodyPr anchor="ctr">
            <a:normAutofit/>
          </a:bodyPr>
          <a:lstStyle/>
          <a:p>
            <a:pPr marL="0" indent="0" algn="r">
              <a:lnSpc>
                <a:spcPct val="150000"/>
              </a:lnSpc>
              <a:buNone/>
            </a:pPr>
            <a:r>
              <a:rPr lang="en-US" sz="5333"/>
              <a:t>7 Comparative</a:t>
            </a:r>
            <a:endParaRPr lang="en-US" sz="5333" dirty="0"/>
          </a:p>
          <a:p>
            <a:pPr marL="0" indent="0" algn="r">
              <a:lnSpc>
                <a:spcPct val="150000"/>
              </a:lnSpc>
              <a:buNone/>
            </a:pPr>
            <a:r>
              <a:rPr lang="en-US" sz="5333" dirty="0"/>
              <a:t>1 Contrastive</a:t>
            </a:r>
          </a:p>
          <a:p>
            <a:pPr marL="0" indent="0" algn="r">
              <a:lnSpc>
                <a:spcPct val="150000"/>
              </a:lnSpc>
              <a:buNone/>
            </a:pPr>
            <a:r>
              <a:rPr lang="en-US" sz="5333" dirty="0"/>
              <a:t>1 Completive </a:t>
            </a:r>
          </a:p>
        </p:txBody>
      </p:sp>
      <p:sp>
        <p:nvSpPr>
          <p:cNvPr id="5" name="TextBox 4"/>
          <p:cNvSpPr txBox="1"/>
          <p:nvPr/>
        </p:nvSpPr>
        <p:spPr>
          <a:xfrm>
            <a:off x="7686919" y="3560506"/>
            <a:ext cx="2707793" cy="995209"/>
          </a:xfrm>
          <a:prstGeom prst="rect">
            <a:avLst/>
          </a:prstGeom>
          <a:noFill/>
        </p:spPr>
        <p:txBody>
          <a:bodyPr wrap="none" rtlCol="0">
            <a:spAutoFit/>
          </a:bodyPr>
          <a:lstStyle/>
          <a:p>
            <a:pPr defTabSz="609585"/>
            <a:r>
              <a:rPr lang="en-US" sz="5867" dirty="0">
                <a:solidFill>
                  <a:srgbClr val="FFFFFF"/>
                </a:solidFill>
                <a:latin typeface="Lato" charset="0"/>
                <a:ea typeface="Lato" charset="0"/>
                <a:cs typeface="Lato" charset="0"/>
              </a:rPr>
              <a:t>Devices</a:t>
            </a:r>
          </a:p>
        </p:txBody>
      </p:sp>
      <p:sp>
        <p:nvSpPr>
          <p:cNvPr id="6" name="TextBox 5"/>
          <p:cNvSpPr txBox="1"/>
          <p:nvPr/>
        </p:nvSpPr>
        <p:spPr>
          <a:xfrm>
            <a:off x="6245086" y="1856040"/>
            <a:ext cx="1212191" cy="4175438"/>
          </a:xfrm>
          <a:prstGeom prst="rect">
            <a:avLst/>
          </a:prstGeom>
          <a:noFill/>
        </p:spPr>
        <p:txBody>
          <a:bodyPr wrap="none" rtlCol="0">
            <a:spAutoFit/>
          </a:bodyPr>
          <a:lstStyle/>
          <a:p>
            <a:pPr defTabSz="609585"/>
            <a:r>
              <a:rPr lang="en-US" sz="26533">
                <a:solidFill>
                  <a:srgbClr val="FFFFFF"/>
                </a:solidFill>
                <a:latin typeface="Lato" charset="0"/>
                <a:ea typeface="Lato" charset="0"/>
                <a:cs typeface="Lato" charset="0"/>
              </a:rPr>
              <a:t>}</a:t>
            </a:r>
            <a:endParaRPr lang="en-US" sz="26533" dirty="0">
              <a:solidFill>
                <a:srgbClr val="FFFFFF"/>
              </a:solidFill>
              <a:latin typeface="Lato" charset="0"/>
              <a:ea typeface="Lato" charset="0"/>
              <a:cs typeface="Lato" charset="0"/>
            </a:endParaRPr>
          </a:p>
        </p:txBody>
      </p:sp>
    </p:spTree>
    <p:extLst>
      <p:ext uri="{BB962C8B-B14F-4D97-AF65-F5344CB8AC3E}">
        <p14:creationId xmlns:p14="http://schemas.microsoft.com/office/powerpoint/2010/main" val="30856102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Proverbs</a:t>
            </a:r>
          </a:p>
        </p:txBody>
      </p:sp>
      <p:sp>
        <p:nvSpPr>
          <p:cNvPr id="3" name="Text Placeholder 2"/>
          <p:cNvSpPr>
            <a:spLocks noGrp="1"/>
          </p:cNvSpPr>
          <p:nvPr>
            <p:ph type="body" sz="quarter" idx="10"/>
          </p:nvPr>
        </p:nvSpPr>
        <p:spPr/>
        <p:txBody>
          <a:bodyPr>
            <a:normAutofit/>
          </a:bodyPr>
          <a:lstStyle/>
          <a:p>
            <a:pPr marL="685783" indent="-685783">
              <a:buFont typeface="+mj-lt"/>
              <a:buAutoNum type="arabicPeriod"/>
            </a:pPr>
            <a:r>
              <a:rPr lang="en-US" sz="5867" b="1" dirty="0"/>
              <a:t>The value of a good name</a:t>
            </a:r>
          </a:p>
          <a:p>
            <a:pPr marL="0" indent="0">
              <a:buNone/>
            </a:pPr>
            <a:r>
              <a:rPr lang="en-US" dirty="0"/>
              <a:t>	</a:t>
            </a:r>
            <a:br>
              <a:rPr lang="en-US" dirty="0"/>
            </a:br>
            <a:r>
              <a:rPr lang="en-US" sz="5333" dirty="0"/>
              <a:t>A good name is better than</a:t>
            </a:r>
            <a:br>
              <a:rPr lang="en-US" sz="5333" dirty="0"/>
            </a:br>
            <a:r>
              <a:rPr lang="en-US" sz="5333" dirty="0"/>
              <a:t>a good ointment,</a:t>
            </a:r>
          </a:p>
          <a:p>
            <a:pPr marL="0" indent="0">
              <a:buNone/>
            </a:pPr>
            <a:r>
              <a:rPr lang="en-US" sz="4800" dirty="0"/>
              <a:t>- </a:t>
            </a:r>
            <a:r>
              <a:rPr lang="en-US" sz="4800" dirty="0" err="1"/>
              <a:t>Ecc</a:t>
            </a:r>
            <a:r>
              <a:rPr lang="en-US" sz="4800" dirty="0"/>
              <a:t>. 7:1a</a:t>
            </a:r>
          </a:p>
          <a:p>
            <a:pPr marL="0" indent="0">
              <a:buNone/>
            </a:pPr>
            <a:endParaRPr lang="en-US" sz="5333" b="1" dirty="0"/>
          </a:p>
        </p:txBody>
      </p:sp>
    </p:spTree>
    <p:extLst>
      <p:ext uri="{BB962C8B-B14F-4D97-AF65-F5344CB8AC3E}">
        <p14:creationId xmlns:p14="http://schemas.microsoft.com/office/powerpoint/2010/main" val="35352862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Proverbs</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startAt="2"/>
            </a:pPr>
            <a:r>
              <a:rPr lang="en-US" sz="5333" b="1" dirty="0"/>
              <a:t>Death is better than birth.</a:t>
            </a:r>
          </a:p>
          <a:p>
            <a:pPr marL="0" indent="0">
              <a:buNone/>
            </a:pPr>
            <a:br>
              <a:rPr lang="en-US" sz="2667" dirty="0"/>
            </a:br>
            <a:r>
              <a:rPr lang="en-US" sz="5333" dirty="0"/>
              <a:t>And the day of one’s death is better than the day of one’s birth.</a:t>
            </a:r>
            <a:br>
              <a:rPr lang="en-US" sz="5333" dirty="0"/>
            </a:br>
            <a:r>
              <a:rPr lang="en-US" sz="4800" dirty="0"/>
              <a:t>- </a:t>
            </a:r>
            <a:r>
              <a:rPr lang="en-US" sz="4800" dirty="0" err="1"/>
              <a:t>Ecc</a:t>
            </a:r>
            <a:r>
              <a:rPr lang="en-US" sz="4800" dirty="0"/>
              <a:t>. 7:1b</a:t>
            </a:r>
          </a:p>
          <a:p>
            <a:pPr marL="0" indent="0">
              <a:buNone/>
            </a:pPr>
            <a:endParaRPr lang="en-US" sz="5333" b="1" dirty="0"/>
          </a:p>
        </p:txBody>
      </p:sp>
    </p:spTree>
    <p:extLst>
      <p:ext uri="{BB962C8B-B14F-4D97-AF65-F5344CB8AC3E}">
        <p14:creationId xmlns:p14="http://schemas.microsoft.com/office/powerpoint/2010/main" val="2237516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Proverbs</a:t>
            </a:r>
          </a:p>
        </p:txBody>
      </p:sp>
      <p:sp>
        <p:nvSpPr>
          <p:cNvPr id="3" name="Text Placeholder 2"/>
          <p:cNvSpPr>
            <a:spLocks noGrp="1"/>
          </p:cNvSpPr>
          <p:nvPr>
            <p:ph type="body" sz="quarter" idx="10"/>
          </p:nvPr>
        </p:nvSpPr>
        <p:spPr>
          <a:xfrm>
            <a:off x="797985" y="1668583"/>
            <a:ext cx="10551583" cy="5062631"/>
          </a:xfrm>
        </p:spPr>
        <p:txBody>
          <a:bodyPr>
            <a:normAutofit fontScale="85000" lnSpcReduction="20000"/>
          </a:bodyPr>
          <a:lstStyle/>
          <a:p>
            <a:pPr marL="990575" indent="-990575">
              <a:buFont typeface="+mj-lt"/>
              <a:buAutoNum type="arabicPeriod" startAt="3"/>
            </a:pPr>
            <a:r>
              <a:rPr lang="en-US" sz="6400" b="1" dirty="0"/>
              <a:t>Funerals are better than weddings</a:t>
            </a:r>
            <a:br>
              <a:rPr lang="en-US" sz="6400" b="1" dirty="0"/>
            </a:br>
            <a:endParaRPr lang="en-US" sz="2800" b="1" dirty="0"/>
          </a:p>
          <a:p>
            <a:pPr marL="0" indent="0">
              <a:buNone/>
            </a:pPr>
            <a:r>
              <a:rPr lang="en-US" sz="5067" dirty="0"/>
              <a:t>It is better to go to a house of mourning</a:t>
            </a:r>
            <a:br>
              <a:rPr lang="en-US" sz="5067" dirty="0"/>
            </a:br>
            <a:r>
              <a:rPr lang="en-US" sz="5067" dirty="0"/>
              <a:t>Than to go to a house of feasting,</a:t>
            </a:r>
          </a:p>
          <a:p>
            <a:pPr marL="0" indent="0">
              <a:buNone/>
            </a:pPr>
            <a:r>
              <a:rPr lang="en-US" sz="5067" dirty="0"/>
              <a:t>Because that is the end of every man,</a:t>
            </a:r>
          </a:p>
          <a:p>
            <a:pPr marL="0" indent="0">
              <a:buNone/>
            </a:pPr>
            <a:r>
              <a:rPr lang="en-US" sz="5067" dirty="0"/>
              <a:t>And the living takes it to heart.</a:t>
            </a:r>
            <a:r>
              <a:rPr lang="en-US" sz="5067" b="1" dirty="0"/>
              <a:t>	</a:t>
            </a:r>
          </a:p>
          <a:p>
            <a:pPr marL="0" indent="0">
              <a:buNone/>
            </a:pPr>
            <a:r>
              <a:rPr lang="en-US" sz="5067" dirty="0"/>
              <a:t>- </a:t>
            </a:r>
            <a:r>
              <a:rPr lang="en-US" sz="5067" dirty="0" err="1"/>
              <a:t>Ecc</a:t>
            </a:r>
            <a:r>
              <a:rPr lang="en-US" sz="5067" dirty="0"/>
              <a:t>. 7:2</a:t>
            </a:r>
          </a:p>
          <a:p>
            <a:pPr marL="0" indent="0">
              <a:buNone/>
            </a:pPr>
            <a:endParaRPr lang="en-US" sz="5333" b="1" dirty="0"/>
          </a:p>
        </p:txBody>
      </p:sp>
    </p:spTree>
    <p:extLst>
      <p:ext uri="{BB962C8B-B14F-4D97-AF65-F5344CB8AC3E}">
        <p14:creationId xmlns:p14="http://schemas.microsoft.com/office/powerpoint/2010/main" val="9300348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Proverbs</a:t>
            </a:r>
          </a:p>
        </p:txBody>
      </p:sp>
      <p:sp>
        <p:nvSpPr>
          <p:cNvPr id="3" name="Text Placeholder 2"/>
          <p:cNvSpPr>
            <a:spLocks noGrp="1"/>
          </p:cNvSpPr>
          <p:nvPr>
            <p:ph type="body" sz="quarter" idx="10"/>
          </p:nvPr>
        </p:nvSpPr>
        <p:spPr/>
        <p:txBody>
          <a:bodyPr>
            <a:normAutofit fontScale="92500" lnSpcReduction="10000"/>
          </a:bodyPr>
          <a:lstStyle/>
          <a:p>
            <a:pPr marL="990575" indent="-990575">
              <a:buFont typeface="+mj-lt"/>
              <a:buAutoNum type="arabicPeriod" startAt="4"/>
            </a:pPr>
            <a:r>
              <a:rPr lang="en-US" sz="5333" b="1" dirty="0"/>
              <a:t>Sorrow is better than laughter</a:t>
            </a:r>
            <a:br>
              <a:rPr lang="en-US" sz="5333" b="1" dirty="0"/>
            </a:br>
            <a:endParaRPr lang="en-US" sz="2933" b="1" dirty="0"/>
          </a:p>
          <a:p>
            <a:pPr marL="0" indent="0">
              <a:buNone/>
            </a:pPr>
            <a:r>
              <a:rPr lang="en-US" dirty="0"/>
              <a:t>Sorrow is better than laughter,</a:t>
            </a:r>
          </a:p>
          <a:p>
            <a:pPr marL="0" indent="0">
              <a:buNone/>
            </a:pPr>
            <a:r>
              <a:rPr lang="en-US" dirty="0"/>
              <a:t>For when a face is sad a heart may be happy. The mind of the wise is in the house of mourning, While the mind of fools is in the house of pleasure.</a:t>
            </a:r>
            <a:r>
              <a:rPr lang="en-US" b="1" dirty="0"/>
              <a:t>	</a:t>
            </a:r>
          </a:p>
          <a:p>
            <a:pPr marL="0" indent="0">
              <a:buNone/>
            </a:pPr>
            <a:r>
              <a:rPr lang="en-US" dirty="0"/>
              <a:t>- </a:t>
            </a:r>
            <a:r>
              <a:rPr lang="en-US" dirty="0" err="1"/>
              <a:t>Ecc</a:t>
            </a:r>
            <a:r>
              <a:rPr lang="en-US" dirty="0"/>
              <a:t>. 7:3-4</a:t>
            </a:r>
          </a:p>
          <a:p>
            <a:pPr marL="0" indent="0">
              <a:buNone/>
            </a:pPr>
            <a:endParaRPr lang="en-US" sz="5333" b="1" dirty="0"/>
          </a:p>
        </p:txBody>
      </p:sp>
    </p:spTree>
    <p:extLst>
      <p:ext uri="{BB962C8B-B14F-4D97-AF65-F5344CB8AC3E}">
        <p14:creationId xmlns:p14="http://schemas.microsoft.com/office/powerpoint/2010/main" val="10089031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Proverbs</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startAt="5"/>
            </a:pPr>
            <a:r>
              <a:rPr lang="en-US" sz="5733" b="1" dirty="0"/>
              <a:t>Better a rebuke than listening to foolishness</a:t>
            </a:r>
          </a:p>
          <a:p>
            <a:pPr marL="0" indent="0">
              <a:buNone/>
            </a:pPr>
            <a:r>
              <a:rPr lang="en-US" dirty="0"/>
              <a:t>It is better to listen to the rebuke of a 	wise man than for one to listen to the song of fools.</a:t>
            </a:r>
            <a:r>
              <a:rPr lang="en-US" b="1" dirty="0"/>
              <a:t>	</a:t>
            </a:r>
          </a:p>
          <a:p>
            <a:pPr marL="0" indent="0">
              <a:buNone/>
            </a:pPr>
            <a:r>
              <a:rPr lang="en-US" dirty="0"/>
              <a:t>- </a:t>
            </a:r>
            <a:r>
              <a:rPr lang="en-US" dirty="0" err="1"/>
              <a:t>Ecc</a:t>
            </a:r>
            <a:r>
              <a:rPr lang="en-US" dirty="0"/>
              <a:t>. 7:5</a:t>
            </a:r>
          </a:p>
          <a:p>
            <a:pPr marL="0" indent="0">
              <a:buNone/>
            </a:pPr>
            <a:endParaRPr lang="en-US" sz="5333" b="1" dirty="0"/>
          </a:p>
        </p:txBody>
      </p:sp>
    </p:spTree>
    <p:extLst>
      <p:ext uri="{BB962C8B-B14F-4D97-AF65-F5344CB8AC3E}">
        <p14:creationId xmlns:p14="http://schemas.microsoft.com/office/powerpoint/2010/main" val="36716738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4800" dirty="0"/>
              <a:t>For as the crackling of thorn bushes under a pot,</a:t>
            </a:r>
          </a:p>
          <a:p>
            <a:r>
              <a:rPr lang="en-US" sz="4800" dirty="0"/>
              <a:t>So is the laughter of the fool;</a:t>
            </a:r>
          </a:p>
          <a:p>
            <a:r>
              <a:rPr lang="en-US" sz="4800" dirty="0"/>
              <a:t>And this too is futility.</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7:6</a:t>
            </a:r>
          </a:p>
        </p:txBody>
      </p:sp>
    </p:spTree>
    <p:extLst>
      <p:ext uri="{BB962C8B-B14F-4D97-AF65-F5344CB8AC3E}">
        <p14:creationId xmlns:p14="http://schemas.microsoft.com/office/powerpoint/2010/main" val="4220710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5333" dirty="0"/>
              <a:t>For oppression makes a wise man mad,</a:t>
            </a:r>
          </a:p>
          <a:p>
            <a:r>
              <a:rPr lang="en-US" sz="5333" dirty="0"/>
              <a:t>And a bribe corrupts the heart.</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7:7</a:t>
            </a:r>
          </a:p>
        </p:txBody>
      </p:sp>
    </p:spTree>
    <p:extLst>
      <p:ext uri="{BB962C8B-B14F-4D97-AF65-F5344CB8AC3E}">
        <p14:creationId xmlns:p14="http://schemas.microsoft.com/office/powerpoint/2010/main" val="322191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67D3BB5E-06E8-4638-B432-6A070373A7D7}"/>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46F53061-6A69-43E7-9676-C51361249CA6}"/>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769028" name="WordArt 5">
            <a:extLst>
              <a:ext uri="{FF2B5EF4-FFF2-40B4-BE49-F238E27FC236}">
                <a16:creationId xmlns:a16="http://schemas.microsoft.com/office/drawing/2014/main" id="{A337638F-B108-4751-9A6D-0CF38D99449D}"/>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The Theistic</a:t>
            </a:r>
          </a:p>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724B2-389A-41F9-A0BC-5E7502B20492}"/>
              </a:ext>
            </a:extLst>
          </p:cNvPr>
          <p:cNvPicPr>
            <a:picLocks noChangeAspect="1"/>
          </p:cNvPicPr>
          <p:nvPr/>
        </p:nvPicPr>
        <p:blipFill>
          <a:blip r:embed="rId3"/>
          <a:stretch>
            <a:fillRect/>
          </a:stretch>
        </p:blipFill>
        <p:spPr>
          <a:xfrm>
            <a:off x="404261" y="404261"/>
            <a:ext cx="11396311" cy="6073542"/>
          </a:xfrm>
          <a:prstGeom prst="rect">
            <a:avLst/>
          </a:prstGeom>
        </p:spPr>
      </p:pic>
    </p:spTree>
    <p:extLst>
      <p:ext uri="{BB962C8B-B14F-4D97-AF65-F5344CB8AC3E}">
        <p14:creationId xmlns:p14="http://schemas.microsoft.com/office/powerpoint/2010/main" val="9436342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Proverbs</a:t>
            </a:r>
          </a:p>
        </p:txBody>
      </p:sp>
      <p:sp>
        <p:nvSpPr>
          <p:cNvPr id="3" name="Text Placeholder 2"/>
          <p:cNvSpPr>
            <a:spLocks noGrp="1"/>
          </p:cNvSpPr>
          <p:nvPr>
            <p:ph type="body" sz="quarter" idx="10"/>
          </p:nvPr>
        </p:nvSpPr>
        <p:spPr/>
        <p:txBody>
          <a:bodyPr>
            <a:normAutofit lnSpcReduction="10000"/>
          </a:bodyPr>
          <a:lstStyle/>
          <a:p>
            <a:pPr marL="990575" indent="-990575">
              <a:buFont typeface="+mj-lt"/>
              <a:buAutoNum type="arabicPeriod" startAt="6"/>
            </a:pPr>
            <a:r>
              <a:rPr lang="en-US" sz="5867" b="1" dirty="0"/>
              <a:t>The end is better than</a:t>
            </a:r>
            <a:br>
              <a:rPr lang="en-US" sz="5867" b="1" dirty="0"/>
            </a:br>
            <a:r>
              <a:rPr lang="en-US" sz="5867" b="1" dirty="0"/>
              <a:t>the beginning </a:t>
            </a:r>
          </a:p>
          <a:p>
            <a:pPr marL="0" indent="0">
              <a:buNone/>
            </a:pPr>
            <a:br>
              <a:rPr lang="en-US" dirty="0"/>
            </a:br>
            <a:r>
              <a:rPr lang="en-US" sz="4800" dirty="0"/>
              <a:t>The end of a matter is better than its beginning;</a:t>
            </a:r>
            <a:r>
              <a:rPr lang="en-US" sz="4800" b="1" dirty="0"/>
              <a:t>	</a:t>
            </a:r>
          </a:p>
          <a:p>
            <a:pPr marL="0" indent="0">
              <a:buNone/>
            </a:pPr>
            <a:r>
              <a:rPr lang="en-US" sz="4800" dirty="0"/>
              <a:t>- </a:t>
            </a:r>
            <a:r>
              <a:rPr lang="en-US" sz="4800" dirty="0" err="1"/>
              <a:t>Ecc</a:t>
            </a:r>
            <a:r>
              <a:rPr lang="en-US" sz="4800" dirty="0"/>
              <a:t>. 7:8a</a:t>
            </a:r>
          </a:p>
          <a:p>
            <a:pPr marL="0" indent="0">
              <a:buNone/>
            </a:pPr>
            <a:endParaRPr lang="en-US" sz="5333" b="1" dirty="0"/>
          </a:p>
        </p:txBody>
      </p:sp>
    </p:spTree>
    <p:extLst>
      <p:ext uri="{BB962C8B-B14F-4D97-AF65-F5344CB8AC3E}">
        <p14:creationId xmlns:p14="http://schemas.microsoft.com/office/powerpoint/2010/main" val="22528975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DA906-D083-4AF5-ACAA-F31906DFFC2D}"/>
              </a:ext>
            </a:extLst>
          </p:cNvPr>
          <p:cNvPicPr>
            <a:picLocks noChangeAspect="1"/>
          </p:cNvPicPr>
          <p:nvPr/>
        </p:nvPicPr>
        <p:blipFill>
          <a:blip r:embed="rId3"/>
          <a:stretch>
            <a:fillRect/>
          </a:stretch>
        </p:blipFill>
        <p:spPr>
          <a:xfrm>
            <a:off x="413887" y="413886"/>
            <a:ext cx="11367436" cy="6044666"/>
          </a:xfrm>
          <a:prstGeom prst="rect">
            <a:avLst/>
          </a:prstGeom>
        </p:spPr>
      </p:pic>
    </p:spTree>
    <p:extLst>
      <p:ext uri="{BB962C8B-B14F-4D97-AF65-F5344CB8AC3E}">
        <p14:creationId xmlns:p14="http://schemas.microsoft.com/office/powerpoint/2010/main" val="22311223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3122" name="Rectangle 2">
            <a:extLst>
              <a:ext uri="{FF2B5EF4-FFF2-40B4-BE49-F238E27FC236}">
                <a16:creationId xmlns:a16="http://schemas.microsoft.com/office/drawing/2014/main" id="{359896DE-F92B-4BC2-9E74-D7DB679E1CD4}"/>
              </a:ext>
            </a:extLst>
          </p:cNvPr>
          <p:cNvSpPr>
            <a:spLocks noGrp="1" noChangeArrowheads="1"/>
          </p:cNvSpPr>
          <p:nvPr>
            <p:ph type="title"/>
          </p:nvPr>
        </p:nvSpPr>
        <p:spPr/>
        <p:txBody>
          <a:bodyPr/>
          <a:lstStyle/>
          <a:p>
            <a:pPr eaLnBrk="1" hangingPunct="1"/>
            <a:endParaRPr lang="en-US" altLang="en-US"/>
          </a:p>
        </p:txBody>
      </p:sp>
      <p:pic>
        <p:nvPicPr>
          <p:cNvPr id="1794051" name="Picture 3" descr="C:\Documents and Settings\Owner\My Documents\Educational Illustrations\mq_qm_a.gif">
            <a:extLst>
              <a:ext uri="{FF2B5EF4-FFF2-40B4-BE49-F238E27FC236}">
                <a16:creationId xmlns:a16="http://schemas.microsoft.com/office/drawing/2014/main" id="{568991BC-F4A4-4E7E-A208-9F1EB7933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8600"/>
            <a:ext cx="121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4052" name="Picture 4" descr="C:\Documents and Settings\Owner\My Documents\Educational Illustrations\mq_qm_a.gif">
            <a:extLst>
              <a:ext uri="{FF2B5EF4-FFF2-40B4-BE49-F238E27FC236}">
                <a16:creationId xmlns:a16="http://schemas.microsoft.com/office/drawing/2014/main" id="{34EB0CF1-8071-477C-A928-F6DC95849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62400"/>
            <a:ext cx="121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4053" name="Picture 5" descr="C:\Documents and Settings\Owner\My Documents\Educational Illustrations\mq_qm_a.gif">
            <a:extLst>
              <a:ext uri="{FF2B5EF4-FFF2-40B4-BE49-F238E27FC236}">
                <a16:creationId xmlns:a16="http://schemas.microsoft.com/office/drawing/2014/main" id="{B73CFB17-FBDF-4BF1-B996-6777E819A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3962400"/>
            <a:ext cx="121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ep.bmp">
            <a:extLst>
              <a:ext uri="{FF2B5EF4-FFF2-40B4-BE49-F238E27FC236}">
                <a16:creationId xmlns:a16="http://schemas.microsoft.com/office/drawing/2014/main" id="{415BC91A-A3E2-4358-8C2E-AEACE28FE2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895600"/>
            <a:ext cx="5029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94051"/>
                                        </p:tgtEl>
                                        <p:attrNameLst>
                                          <p:attrName>style.visibility</p:attrName>
                                        </p:attrNameLst>
                                      </p:cBhvr>
                                      <p:to>
                                        <p:strVal val="visible"/>
                                      </p:to>
                                    </p:set>
                                    <p:animEffect transition="in" filter="dissolve">
                                      <p:cBhvr>
                                        <p:cTn id="7" dur="500"/>
                                        <p:tgtEl>
                                          <p:spTgt spid="179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94052"/>
                                        </p:tgtEl>
                                        <p:attrNameLst>
                                          <p:attrName>style.visibility</p:attrName>
                                        </p:attrNameLst>
                                      </p:cBhvr>
                                      <p:to>
                                        <p:strVal val="visible"/>
                                      </p:to>
                                    </p:set>
                                    <p:animEffect transition="in" filter="dissolve">
                                      <p:cBhvr>
                                        <p:cTn id="12" dur="500"/>
                                        <p:tgtEl>
                                          <p:spTgt spid="17940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94053"/>
                                        </p:tgtEl>
                                        <p:attrNameLst>
                                          <p:attrName>style.visibility</p:attrName>
                                        </p:attrNameLst>
                                      </p:cBhvr>
                                      <p:to>
                                        <p:strVal val="visible"/>
                                      </p:to>
                                    </p:set>
                                    <p:animEffect transition="in" filter="dissolve">
                                      <p:cBhvr>
                                        <p:cTn id="17" dur="500"/>
                                        <p:tgtEl>
                                          <p:spTgt spid="17940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Proverbs</a:t>
            </a:r>
          </a:p>
        </p:txBody>
      </p:sp>
      <p:sp>
        <p:nvSpPr>
          <p:cNvPr id="3" name="Text Placeholder 2"/>
          <p:cNvSpPr>
            <a:spLocks noGrp="1"/>
          </p:cNvSpPr>
          <p:nvPr>
            <p:ph type="body" sz="quarter" idx="10"/>
          </p:nvPr>
        </p:nvSpPr>
        <p:spPr/>
        <p:txBody>
          <a:bodyPr>
            <a:normAutofit fontScale="85000" lnSpcReduction="20000"/>
          </a:bodyPr>
          <a:lstStyle/>
          <a:p>
            <a:pPr marL="990575" indent="-990575">
              <a:buFont typeface="+mj-lt"/>
              <a:buAutoNum type="arabicPeriod" startAt="7"/>
            </a:pPr>
            <a:r>
              <a:rPr lang="en-US" sz="5333" b="1" dirty="0"/>
              <a:t>A patient spirit is better than a Proud Spirit</a:t>
            </a:r>
            <a:br>
              <a:rPr lang="en-US" sz="5333" b="1" dirty="0"/>
            </a:br>
            <a:endParaRPr lang="en-US" sz="2800" b="1" dirty="0"/>
          </a:p>
          <a:p>
            <a:pPr marL="0" indent="0">
              <a:buNone/>
            </a:pPr>
            <a:r>
              <a:rPr lang="en-US" dirty="0"/>
              <a:t>Patience of spirit is better than haughtiness of spirit. Do not be eager in your heart to be 	angry, For anger resides in the bosom of fools. Do not say, “Why is it that the former days were better than these?” For it is not from wisdom that you ask about this.</a:t>
            </a:r>
            <a:r>
              <a:rPr lang="en-US" b="1" dirty="0"/>
              <a:t>	</a:t>
            </a:r>
          </a:p>
          <a:p>
            <a:pPr marL="0" indent="0">
              <a:buNone/>
            </a:pPr>
            <a:r>
              <a:rPr lang="en-US" dirty="0"/>
              <a:t>- </a:t>
            </a:r>
            <a:r>
              <a:rPr lang="en-US" dirty="0" err="1"/>
              <a:t>Ecc</a:t>
            </a:r>
            <a:r>
              <a:rPr lang="en-US" dirty="0"/>
              <a:t>. 7:8b-10</a:t>
            </a:r>
          </a:p>
          <a:p>
            <a:pPr marL="0" indent="0">
              <a:buNone/>
            </a:pPr>
            <a:endParaRPr lang="en-US" sz="5333" b="1" dirty="0"/>
          </a:p>
        </p:txBody>
      </p:sp>
    </p:spTree>
    <p:extLst>
      <p:ext uri="{BB962C8B-B14F-4D97-AF65-F5344CB8AC3E}">
        <p14:creationId xmlns:p14="http://schemas.microsoft.com/office/powerpoint/2010/main" val="16142762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EF8981-4858-4B3F-99E0-15F1AED3DB10}"/>
              </a:ext>
            </a:extLst>
          </p:cNvPr>
          <p:cNvPicPr>
            <a:picLocks noChangeAspect="1"/>
          </p:cNvPicPr>
          <p:nvPr/>
        </p:nvPicPr>
        <p:blipFill>
          <a:blip r:embed="rId3"/>
          <a:stretch>
            <a:fillRect/>
          </a:stretch>
        </p:blipFill>
        <p:spPr>
          <a:xfrm>
            <a:off x="413886" y="413885"/>
            <a:ext cx="11396312" cy="6054291"/>
          </a:xfrm>
          <a:prstGeom prst="rect">
            <a:avLst/>
          </a:prstGeom>
        </p:spPr>
      </p:pic>
    </p:spTree>
    <p:extLst>
      <p:ext uri="{BB962C8B-B14F-4D97-AF65-F5344CB8AC3E}">
        <p14:creationId xmlns:p14="http://schemas.microsoft.com/office/powerpoint/2010/main" val="18191454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Wisdom</a:t>
            </a:r>
          </a:p>
        </p:txBody>
      </p:sp>
      <p:sp>
        <p:nvSpPr>
          <p:cNvPr id="3" name="Text Placeholder 2"/>
          <p:cNvSpPr>
            <a:spLocks noGrp="1"/>
          </p:cNvSpPr>
          <p:nvPr>
            <p:ph type="body" sz="quarter" idx="10"/>
          </p:nvPr>
        </p:nvSpPr>
        <p:spPr/>
        <p:txBody>
          <a:bodyPr>
            <a:normAutofit/>
          </a:bodyPr>
          <a:lstStyle/>
          <a:p>
            <a:pPr marL="685783" indent="-685783">
              <a:buFont typeface="+mj-lt"/>
              <a:buAutoNum type="alphaUcPeriod"/>
            </a:pPr>
            <a:r>
              <a:rPr lang="en-US" sz="5333" b="1" dirty="0"/>
              <a:t>Wisdom Guards</a:t>
            </a:r>
            <a:br>
              <a:rPr lang="en-US" sz="5333" b="1" dirty="0"/>
            </a:br>
            <a:endParaRPr lang="en-US" sz="5333" b="1" dirty="0"/>
          </a:p>
          <a:p>
            <a:pPr marL="0" indent="0">
              <a:buNone/>
            </a:pPr>
            <a:r>
              <a:rPr lang="en-US" dirty="0"/>
              <a:t>	Wisdom along with an inheritance is 	good And an advantage to those who 	see the sun.</a:t>
            </a:r>
          </a:p>
          <a:p>
            <a:pPr marL="0" indent="0">
              <a:buNone/>
            </a:pPr>
            <a:r>
              <a:rPr lang="en-US" dirty="0"/>
              <a:t>	</a:t>
            </a:r>
            <a:r>
              <a:rPr lang="en-US" b="1" dirty="0"/>
              <a:t>-</a:t>
            </a:r>
            <a:r>
              <a:rPr lang="en-US" b="1" dirty="0" err="1"/>
              <a:t>Ecc</a:t>
            </a:r>
            <a:r>
              <a:rPr lang="en-US" b="1" dirty="0"/>
              <a:t>. 7:11</a:t>
            </a:r>
            <a:endParaRPr lang="en-US" dirty="0"/>
          </a:p>
        </p:txBody>
      </p:sp>
    </p:spTree>
    <p:extLst>
      <p:ext uri="{BB962C8B-B14F-4D97-AF65-F5344CB8AC3E}">
        <p14:creationId xmlns:p14="http://schemas.microsoft.com/office/powerpoint/2010/main" val="4022170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For wisdom is protection just as money is protection, But the advantage of knowledge is that wisdom preserves the lives of its possessors.</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7:12</a:t>
            </a:r>
          </a:p>
        </p:txBody>
      </p:sp>
    </p:spTree>
    <p:extLst>
      <p:ext uri="{BB962C8B-B14F-4D97-AF65-F5344CB8AC3E}">
        <p14:creationId xmlns:p14="http://schemas.microsoft.com/office/powerpoint/2010/main" val="42362016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Wisdom</a:t>
            </a:r>
          </a:p>
        </p:txBody>
      </p:sp>
      <p:sp>
        <p:nvSpPr>
          <p:cNvPr id="3" name="Text Placeholder 2"/>
          <p:cNvSpPr>
            <a:spLocks noGrp="1"/>
          </p:cNvSpPr>
          <p:nvPr>
            <p:ph type="body" sz="quarter" idx="10"/>
          </p:nvPr>
        </p:nvSpPr>
        <p:spPr>
          <a:xfrm>
            <a:off x="847022" y="1668583"/>
            <a:ext cx="10502545" cy="4856324"/>
          </a:xfrm>
        </p:spPr>
        <p:txBody>
          <a:bodyPr>
            <a:normAutofit fontScale="92500" lnSpcReduction="20000"/>
          </a:bodyPr>
          <a:lstStyle/>
          <a:p>
            <a:pPr marL="990575" indent="-990575">
              <a:buFont typeface="+mj-lt"/>
              <a:buAutoNum type="alphaUcPeriod" startAt="2"/>
            </a:pPr>
            <a:r>
              <a:rPr lang="en-US" sz="5333" b="1" dirty="0"/>
              <a:t>Wisdom gives a divine perspective</a:t>
            </a:r>
          </a:p>
          <a:p>
            <a:pPr marL="0" indent="0">
              <a:buNone/>
            </a:pPr>
            <a:r>
              <a:rPr lang="en-US" dirty="0"/>
              <a:t>	Consider the work of God, For who is able to 	straighten what He has bent? In the day of prosperity be happy, But in the day of adversity consider— God has made the one as well as the other So that man will not discover anything that will be after him.	</a:t>
            </a:r>
          </a:p>
          <a:p>
            <a:pPr marL="0" indent="0">
              <a:buNone/>
            </a:pPr>
            <a:r>
              <a:rPr lang="en-US" b="1" dirty="0"/>
              <a:t>	-</a:t>
            </a:r>
            <a:r>
              <a:rPr lang="en-US" b="1" dirty="0" err="1"/>
              <a:t>Ecc</a:t>
            </a:r>
            <a:r>
              <a:rPr lang="en-US" b="1" dirty="0"/>
              <a:t>. 7:13-14</a:t>
            </a:r>
            <a:endParaRPr lang="en-US" dirty="0"/>
          </a:p>
        </p:txBody>
      </p:sp>
    </p:spTree>
    <p:extLst>
      <p:ext uri="{BB962C8B-B14F-4D97-AF65-F5344CB8AC3E}">
        <p14:creationId xmlns:p14="http://schemas.microsoft.com/office/powerpoint/2010/main" val="33551876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Teaches Us Today…</a:t>
            </a:r>
          </a:p>
        </p:txBody>
      </p:sp>
      <p:sp>
        <p:nvSpPr>
          <p:cNvPr id="3" name="Text Placeholder 2"/>
          <p:cNvSpPr>
            <a:spLocks noGrp="1"/>
          </p:cNvSpPr>
          <p:nvPr>
            <p:ph type="body" sz="quarter" idx="10"/>
          </p:nvPr>
        </p:nvSpPr>
        <p:spPr>
          <a:xfrm>
            <a:off x="1208955" y="1668583"/>
            <a:ext cx="10140612" cy="4856324"/>
          </a:xfrm>
        </p:spPr>
        <p:txBody>
          <a:bodyPr>
            <a:normAutofit/>
          </a:bodyPr>
          <a:lstStyle/>
          <a:p>
            <a:pPr>
              <a:lnSpc>
                <a:spcPct val="200000"/>
              </a:lnSpc>
            </a:pPr>
            <a:r>
              <a:rPr lang="en-US" sz="5867" b="1"/>
              <a:t>Seek God</a:t>
            </a:r>
            <a:endParaRPr lang="en-US" sz="5867" b="1" dirty="0"/>
          </a:p>
          <a:p>
            <a:pPr>
              <a:lnSpc>
                <a:spcPct val="200000"/>
              </a:lnSpc>
            </a:pPr>
            <a:r>
              <a:rPr lang="en-US" sz="5867" b="1" dirty="0"/>
              <a:t>Ask God</a:t>
            </a:r>
          </a:p>
        </p:txBody>
      </p:sp>
    </p:spTree>
    <p:extLst>
      <p:ext uri="{BB962C8B-B14F-4D97-AF65-F5344CB8AC3E}">
        <p14:creationId xmlns:p14="http://schemas.microsoft.com/office/powerpoint/2010/main" val="2722644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51D14CD4-546B-4115-8121-E519EEDFF636}"/>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FC45140E-4B39-4142-8C2E-4BA87FD4FB02}"/>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36D475E8-B9BA-471C-A67B-355C8FE465CC}"/>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79D12736-12CB-464C-980B-67AE0E03AFA6}"/>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19846" name="Text Box 2054">
              <a:extLst>
                <a:ext uri="{FF2B5EF4-FFF2-40B4-BE49-F238E27FC236}">
                  <a16:creationId xmlns:a16="http://schemas.microsoft.com/office/drawing/2014/main" id="{48380341-64CE-45CF-BD59-53CB9573A1E8}"/>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at Work</a:t>
            </a:r>
          </a:p>
        </p:txBody>
      </p:sp>
      <p:sp>
        <p:nvSpPr>
          <p:cNvPr id="3" name="Text Placeholder 2"/>
          <p:cNvSpPr>
            <a:spLocks noGrp="1"/>
          </p:cNvSpPr>
          <p:nvPr>
            <p:ph type="body" sz="quarter" idx="10"/>
          </p:nvPr>
        </p:nvSpPr>
        <p:spPr>
          <a:xfrm>
            <a:off x="1039529" y="1668583"/>
            <a:ext cx="10310040" cy="4856324"/>
          </a:xfrm>
        </p:spPr>
        <p:txBody>
          <a:bodyPr>
            <a:normAutofit fontScale="85000" lnSpcReduction="10000"/>
          </a:bodyPr>
          <a:lstStyle/>
          <a:p>
            <a:r>
              <a:rPr lang="en-US" sz="6267" b="1" dirty="0"/>
              <a:t>Wisdom Provides Balance</a:t>
            </a:r>
          </a:p>
          <a:p>
            <a:pPr marL="0" indent="0">
              <a:buNone/>
            </a:pPr>
            <a:r>
              <a:rPr lang="en-US" dirty="0"/>
              <a:t>	I have seen everything during my lifetime of     futility; there is a righteous man who perishes in his righteousness and there is a wicked man who prolongs his life in his wickedness. Do not be excessively righteous and do not be overly 	</a:t>
            </a:r>
          </a:p>
          <a:p>
            <a:pPr marL="0" indent="0">
              <a:buNone/>
            </a:pPr>
            <a:r>
              <a:rPr lang="en-US" dirty="0"/>
              <a:t>wise. Why should you ruin yourself?</a:t>
            </a:r>
          </a:p>
          <a:p>
            <a:pPr marL="0" indent="0">
              <a:buNone/>
            </a:pPr>
            <a:r>
              <a:rPr lang="en-US" dirty="0"/>
              <a:t>	- </a:t>
            </a:r>
            <a:r>
              <a:rPr lang="en-US" dirty="0" err="1"/>
              <a:t>Ecc</a:t>
            </a:r>
            <a:r>
              <a:rPr lang="en-US" dirty="0"/>
              <a:t>. 7:15-16</a:t>
            </a:r>
          </a:p>
        </p:txBody>
      </p:sp>
    </p:spTree>
    <p:extLst>
      <p:ext uri="{BB962C8B-B14F-4D97-AF65-F5344CB8AC3E}">
        <p14:creationId xmlns:p14="http://schemas.microsoft.com/office/powerpoint/2010/main" val="21752920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Do not be excessively wicked and do not be a fool. Why should you die before your time? It is good that you grasp one thing and also not let go of the other; for the one who fears God comes forth with both of them.</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7:17-18</a:t>
            </a:r>
          </a:p>
        </p:txBody>
      </p:sp>
    </p:spTree>
    <p:extLst>
      <p:ext uri="{BB962C8B-B14F-4D97-AF65-F5344CB8AC3E}">
        <p14:creationId xmlns:p14="http://schemas.microsoft.com/office/powerpoint/2010/main" val="24343249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Wisdom at Work</a:t>
            </a:r>
          </a:p>
        </p:txBody>
      </p:sp>
      <p:sp>
        <p:nvSpPr>
          <p:cNvPr id="3" name="Text Placeholder 2"/>
          <p:cNvSpPr>
            <a:spLocks noGrp="1"/>
          </p:cNvSpPr>
          <p:nvPr>
            <p:ph type="body" sz="quarter" idx="10"/>
          </p:nvPr>
        </p:nvSpPr>
        <p:spPr>
          <a:xfrm>
            <a:off x="981777" y="1668583"/>
            <a:ext cx="10367791" cy="4856324"/>
          </a:xfrm>
        </p:spPr>
        <p:txBody>
          <a:bodyPr>
            <a:normAutofit fontScale="92500" lnSpcReduction="20000"/>
          </a:bodyPr>
          <a:lstStyle/>
          <a:p>
            <a:r>
              <a:rPr lang="en-US" sz="6267" b="1" dirty="0"/>
              <a:t>Wisdom provides strength</a:t>
            </a:r>
          </a:p>
          <a:p>
            <a:pPr marL="0" indent="0">
              <a:buNone/>
            </a:pPr>
            <a:r>
              <a:rPr lang="en-US" dirty="0"/>
              <a:t>	I have seen everything during my lifetime of 	futility; there is a righteous man who perishes in his righteousness and there is a wicked man who prolongs his life in his wickedness. Do not be excessively righteous and do not be overly wise. Why should you ruin yourself?</a:t>
            </a:r>
          </a:p>
          <a:p>
            <a:pPr marL="0" indent="0">
              <a:buNone/>
            </a:pPr>
            <a:r>
              <a:rPr lang="en-US" dirty="0"/>
              <a:t>	- </a:t>
            </a:r>
            <a:r>
              <a:rPr lang="en-US" dirty="0" err="1"/>
              <a:t>Ecc</a:t>
            </a:r>
            <a:r>
              <a:rPr lang="en-US" dirty="0"/>
              <a:t>. 7:19-20</a:t>
            </a:r>
          </a:p>
        </p:txBody>
      </p:sp>
    </p:spTree>
    <p:extLst>
      <p:ext uri="{BB962C8B-B14F-4D97-AF65-F5344CB8AC3E}">
        <p14:creationId xmlns:p14="http://schemas.microsoft.com/office/powerpoint/2010/main" val="3318911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Also, do not take seriously all words which are spoken, so that you will not hear your servant cursing you. For you also have realized that you likewise have many times cursed others.</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21-22</a:t>
            </a:r>
          </a:p>
        </p:txBody>
      </p:sp>
    </p:spTree>
    <p:extLst>
      <p:ext uri="{BB962C8B-B14F-4D97-AF65-F5344CB8AC3E}">
        <p14:creationId xmlns:p14="http://schemas.microsoft.com/office/powerpoint/2010/main" val="17839730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Strength to:</a:t>
            </a:r>
          </a:p>
        </p:txBody>
      </p:sp>
      <p:sp>
        <p:nvSpPr>
          <p:cNvPr id="4" name="Text Placeholder 3"/>
          <p:cNvSpPr>
            <a:spLocks noGrp="1"/>
          </p:cNvSpPr>
          <p:nvPr>
            <p:ph type="body" sz="quarter" idx="10"/>
          </p:nvPr>
        </p:nvSpPr>
        <p:spPr/>
        <p:txBody>
          <a:bodyPr/>
          <a:lstStyle/>
          <a:p>
            <a:pPr>
              <a:lnSpc>
                <a:spcPct val="150000"/>
              </a:lnSpc>
              <a:buFont typeface="Arial" charset="0"/>
              <a:buChar char="•"/>
            </a:pPr>
            <a:r>
              <a:rPr lang="en-US" sz="5333" b="1" dirty="0"/>
              <a:t>Handle Sin</a:t>
            </a:r>
          </a:p>
        </p:txBody>
      </p:sp>
    </p:spTree>
    <p:extLst>
      <p:ext uri="{BB962C8B-B14F-4D97-AF65-F5344CB8AC3E}">
        <p14:creationId xmlns:p14="http://schemas.microsoft.com/office/powerpoint/2010/main" val="7215158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Strength to:</a:t>
            </a:r>
          </a:p>
        </p:txBody>
      </p:sp>
      <p:sp>
        <p:nvSpPr>
          <p:cNvPr id="4" name="Text Placeholder 3"/>
          <p:cNvSpPr>
            <a:spLocks noGrp="1"/>
          </p:cNvSpPr>
          <p:nvPr>
            <p:ph type="body" sz="quarter" idx="10"/>
          </p:nvPr>
        </p:nvSpPr>
        <p:spPr/>
        <p:txBody>
          <a:bodyPr/>
          <a:lstStyle/>
          <a:p>
            <a:pPr>
              <a:lnSpc>
                <a:spcPct val="150000"/>
              </a:lnSpc>
              <a:buFont typeface="Arial" charset="0"/>
              <a:buChar char="•"/>
            </a:pPr>
            <a:r>
              <a:rPr lang="en-US" sz="5333" dirty="0"/>
              <a:t>Handle Sin</a:t>
            </a:r>
          </a:p>
          <a:p>
            <a:pPr>
              <a:lnSpc>
                <a:spcPct val="150000"/>
              </a:lnSpc>
              <a:buFont typeface="Arial" charset="0"/>
              <a:buChar char="•"/>
            </a:pPr>
            <a:r>
              <a:rPr lang="en-US" sz="5333" b="1" dirty="0"/>
              <a:t>Avoid Entrapment</a:t>
            </a:r>
          </a:p>
        </p:txBody>
      </p:sp>
    </p:spTree>
    <p:extLst>
      <p:ext uri="{BB962C8B-B14F-4D97-AF65-F5344CB8AC3E}">
        <p14:creationId xmlns:p14="http://schemas.microsoft.com/office/powerpoint/2010/main" val="28604509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Strength to:</a:t>
            </a:r>
          </a:p>
        </p:txBody>
      </p:sp>
      <p:sp>
        <p:nvSpPr>
          <p:cNvPr id="4" name="Text Placeholder 3"/>
          <p:cNvSpPr>
            <a:spLocks noGrp="1"/>
          </p:cNvSpPr>
          <p:nvPr>
            <p:ph type="body" sz="quarter" idx="10"/>
          </p:nvPr>
        </p:nvSpPr>
        <p:spPr/>
        <p:txBody>
          <a:bodyPr/>
          <a:lstStyle/>
          <a:p>
            <a:pPr>
              <a:lnSpc>
                <a:spcPct val="150000"/>
              </a:lnSpc>
              <a:buFont typeface="Arial" charset="0"/>
              <a:buChar char="•"/>
            </a:pPr>
            <a:r>
              <a:rPr lang="en-US" sz="5333" dirty="0"/>
              <a:t>Handle Sin</a:t>
            </a:r>
          </a:p>
          <a:p>
            <a:pPr>
              <a:lnSpc>
                <a:spcPct val="150000"/>
              </a:lnSpc>
              <a:buFont typeface="Arial" charset="0"/>
              <a:buChar char="•"/>
            </a:pPr>
            <a:r>
              <a:rPr lang="en-US" sz="5333" dirty="0"/>
              <a:t>Avoid Entrapment</a:t>
            </a:r>
          </a:p>
          <a:p>
            <a:pPr>
              <a:lnSpc>
                <a:spcPct val="150000"/>
              </a:lnSpc>
              <a:buFont typeface="Arial" charset="0"/>
              <a:buChar char="•"/>
            </a:pPr>
            <a:r>
              <a:rPr lang="en-US" sz="5333" b="1" dirty="0"/>
              <a:t>Deal with Criticism</a:t>
            </a:r>
            <a:r>
              <a:rPr lang="en-US" b="1" dirty="0"/>
              <a:t>   </a:t>
            </a:r>
          </a:p>
        </p:txBody>
      </p:sp>
    </p:spTree>
    <p:extLst>
      <p:ext uri="{BB962C8B-B14F-4D97-AF65-F5344CB8AC3E}">
        <p14:creationId xmlns:p14="http://schemas.microsoft.com/office/powerpoint/2010/main" val="182383342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Wisdom at Work</a:t>
            </a:r>
          </a:p>
        </p:txBody>
      </p:sp>
      <p:sp>
        <p:nvSpPr>
          <p:cNvPr id="4" name="Text Placeholder 3"/>
          <p:cNvSpPr>
            <a:spLocks noGrp="1"/>
          </p:cNvSpPr>
          <p:nvPr>
            <p:ph type="body" sz="quarter" idx="10"/>
          </p:nvPr>
        </p:nvSpPr>
        <p:spPr/>
        <p:txBody>
          <a:bodyPr>
            <a:normAutofit/>
          </a:bodyPr>
          <a:lstStyle/>
          <a:p>
            <a:pPr>
              <a:lnSpc>
                <a:spcPct val="150000"/>
              </a:lnSpc>
            </a:pPr>
            <a:r>
              <a:rPr lang="en-US" sz="5333" dirty="0"/>
              <a:t>Wisdom Provides Balance</a:t>
            </a:r>
          </a:p>
          <a:p>
            <a:pPr>
              <a:lnSpc>
                <a:spcPct val="150000"/>
              </a:lnSpc>
            </a:pPr>
            <a:r>
              <a:rPr lang="en-US" sz="5333" dirty="0"/>
              <a:t>Wisdom Provides Strength</a:t>
            </a:r>
          </a:p>
          <a:p>
            <a:pPr>
              <a:lnSpc>
                <a:spcPct val="150000"/>
              </a:lnSpc>
            </a:pPr>
            <a:r>
              <a:rPr lang="en-US" sz="5333" dirty="0"/>
              <a:t>Wisdom Provides Insight </a:t>
            </a:r>
          </a:p>
        </p:txBody>
      </p:sp>
    </p:spTree>
    <p:extLst>
      <p:ext uri="{BB962C8B-B14F-4D97-AF65-F5344CB8AC3E}">
        <p14:creationId xmlns:p14="http://schemas.microsoft.com/office/powerpoint/2010/main" val="9128297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Insights From Wisdom</a:t>
            </a:r>
          </a:p>
        </p:txBody>
      </p:sp>
      <p:sp>
        <p:nvSpPr>
          <p:cNvPr id="3" name="Text Placeholder 2"/>
          <p:cNvSpPr>
            <a:spLocks noGrp="1"/>
          </p:cNvSpPr>
          <p:nvPr>
            <p:ph type="body" sz="quarter" idx="10"/>
          </p:nvPr>
        </p:nvSpPr>
        <p:spPr/>
        <p:txBody>
          <a:bodyPr>
            <a:normAutofit/>
          </a:bodyPr>
          <a:lstStyle/>
          <a:p>
            <a:pPr>
              <a:buFont typeface="Arial" charset="0"/>
              <a:buChar char="•"/>
            </a:pPr>
            <a:r>
              <a:rPr lang="en-US" b="1" dirty="0"/>
              <a:t>Understanding only comes from God</a:t>
            </a:r>
          </a:p>
          <a:p>
            <a:pPr marL="0" indent="0">
              <a:buNone/>
            </a:pPr>
            <a:br>
              <a:rPr lang="en-US" sz="2667" dirty="0"/>
            </a:br>
            <a:r>
              <a:rPr lang="en-US" dirty="0"/>
              <a:t>I tested all this with wisdom, and I said, “I will be wise,” but it was far from me. What has been is remote and exceedingly mysterious. Who can discover it?</a:t>
            </a:r>
          </a:p>
          <a:p>
            <a:pPr marL="0" indent="0">
              <a:buNone/>
            </a:pPr>
            <a:r>
              <a:rPr lang="en-US" dirty="0"/>
              <a:t>- </a:t>
            </a:r>
            <a:r>
              <a:rPr lang="en-US" dirty="0" err="1"/>
              <a:t>Ecc</a:t>
            </a:r>
            <a:r>
              <a:rPr lang="en-US" dirty="0"/>
              <a:t>. 7:23-24</a:t>
            </a:r>
          </a:p>
        </p:txBody>
      </p:sp>
    </p:spTree>
    <p:extLst>
      <p:ext uri="{BB962C8B-B14F-4D97-AF65-F5344CB8AC3E}">
        <p14:creationId xmlns:p14="http://schemas.microsoft.com/office/powerpoint/2010/main" val="7356701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Insights From Wisdom</a:t>
            </a:r>
          </a:p>
        </p:txBody>
      </p:sp>
      <p:sp>
        <p:nvSpPr>
          <p:cNvPr id="3" name="Text Placeholder 2"/>
          <p:cNvSpPr>
            <a:spLocks noGrp="1"/>
          </p:cNvSpPr>
          <p:nvPr>
            <p:ph type="body" sz="quarter" idx="10"/>
          </p:nvPr>
        </p:nvSpPr>
        <p:spPr/>
        <p:txBody>
          <a:bodyPr>
            <a:normAutofit fontScale="85000" lnSpcReduction="20000"/>
          </a:bodyPr>
          <a:lstStyle/>
          <a:p>
            <a:pPr>
              <a:buFont typeface="Arial" charset="0"/>
              <a:buChar char="•"/>
            </a:pPr>
            <a:r>
              <a:rPr lang="en-US" sz="5600" b="1" dirty="0"/>
              <a:t>Sexual adventure is not satisfying</a:t>
            </a:r>
          </a:p>
          <a:p>
            <a:pPr marL="0" indent="0">
              <a:buNone/>
            </a:pPr>
            <a:br>
              <a:rPr lang="en-US" sz="2800" dirty="0"/>
            </a:br>
            <a:r>
              <a:rPr lang="en-US" dirty="0"/>
              <a:t>I directed my mind to know, to investigate and to seek wisdom and an explanation, and to know the evil of folly and the foolishness of madness. And I discovered more bitter than death the woman whose heart is snares and nets, whose hands are chains. One who is pleasing to God will escape from her, but the 	sinner will be captured by her.</a:t>
            </a:r>
          </a:p>
          <a:p>
            <a:pPr marL="0" indent="0">
              <a:buNone/>
            </a:pPr>
            <a:r>
              <a:rPr lang="en-US" dirty="0"/>
              <a:t>- </a:t>
            </a:r>
            <a:r>
              <a:rPr lang="en-US" dirty="0" err="1"/>
              <a:t>Ecc</a:t>
            </a:r>
            <a:r>
              <a:rPr lang="en-US" dirty="0"/>
              <a:t>. 7:25-26</a:t>
            </a:r>
          </a:p>
        </p:txBody>
      </p:sp>
    </p:spTree>
    <p:extLst>
      <p:ext uri="{BB962C8B-B14F-4D97-AF65-F5344CB8AC3E}">
        <p14:creationId xmlns:p14="http://schemas.microsoft.com/office/powerpoint/2010/main" val="2516965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2D44F47-E852-41F9-9D38-F816313EA3C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10AF357D-F827-4D8E-AB17-A6ACFA46D91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5" name="Rectangle 5">
              <a:extLst>
                <a:ext uri="{FF2B5EF4-FFF2-40B4-BE49-F238E27FC236}">
                  <a16:creationId xmlns:a16="http://schemas.microsoft.com/office/drawing/2014/main" id="{93D90910-A5E9-447D-B814-5467565B1D9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grpSp>
        <p:nvGrpSpPr>
          <p:cNvPr id="3" name="Group 6">
            <a:extLst>
              <a:ext uri="{FF2B5EF4-FFF2-40B4-BE49-F238E27FC236}">
                <a16:creationId xmlns:a16="http://schemas.microsoft.com/office/drawing/2014/main" id="{2BD997D2-CEF4-46FF-84EE-93FB76A4F78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449F324A-B9D1-422A-BA2F-E057E9E84EFB}"/>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8" name="Rectangle 8">
              <a:extLst>
                <a:ext uri="{FF2B5EF4-FFF2-40B4-BE49-F238E27FC236}">
                  <a16:creationId xmlns:a16="http://schemas.microsoft.com/office/drawing/2014/main" id="{54C34D29-FE92-450E-B75D-5D32A4C7BA7D}"/>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sp>
        <p:nvSpPr>
          <p:cNvPr id="6809612" name="WordArt 12">
            <a:extLst>
              <a:ext uri="{FF2B5EF4-FFF2-40B4-BE49-F238E27FC236}">
                <a16:creationId xmlns:a16="http://schemas.microsoft.com/office/drawing/2014/main" id="{80C47EAA-3312-4B94-8ACC-C9B3521847D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137953" cy="4906719"/>
          </a:xfrm>
        </p:spPr>
        <p:txBody>
          <a:bodyPr/>
          <a:lstStyle/>
          <a:p>
            <a:r>
              <a:rPr lang="en-US" dirty="0"/>
              <a:t>“Behold, I have discovered this,” says the Preacher, “adding one thing to another to find an explanation, which I am still seeking but have not found. I have found one man among a thousand, but I have not found a woman among all these.</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7:27-28</a:t>
            </a:r>
          </a:p>
        </p:txBody>
      </p:sp>
    </p:spTree>
    <p:extLst>
      <p:ext uri="{BB962C8B-B14F-4D97-AF65-F5344CB8AC3E}">
        <p14:creationId xmlns:p14="http://schemas.microsoft.com/office/powerpoint/2010/main" val="1033593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BEF7E8-F3BA-4E89-BB7E-5C04B6AA2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12" y="413886"/>
            <a:ext cx="11338560" cy="604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8655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Insights From Wisdom</a:t>
            </a:r>
          </a:p>
        </p:txBody>
      </p:sp>
      <p:sp>
        <p:nvSpPr>
          <p:cNvPr id="3" name="Text Placeholder 2"/>
          <p:cNvSpPr>
            <a:spLocks noGrp="1"/>
          </p:cNvSpPr>
          <p:nvPr>
            <p:ph type="body" sz="quarter" idx="10"/>
          </p:nvPr>
        </p:nvSpPr>
        <p:spPr/>
        <p:txBody>
          <a:bodyPr>
            <a:normAutofit lnSpcReduction="10000"/>
          </a:bodyPr>
          <a:lstStyle/>
          <a:p>
            <a:pPr>
              <a:buFont typeface="Arial" charset="0"/>
              <a:buChar char="•"/>
            </a:pPr>
            <a:r>
              <a:rPr lang="en-US" sz="5333" b="1" dirty="0"/>
              <a:t>The problem is from within,</a:t>
            </a:r>
            <a:br>
              <a:rPr lang="en-US" sz="5333" b="1" dirty="0"/>
            </a:br>
            <a:r>
              <a:rPr lang="en-US" sz="5333" b="1" dirty="0"/>
              <a:t>not without</a:t>
            </a:r>
            <a:br>
              <a:rPr lang="en-US" sz="5333" b="1" dirty="0"/>
            </a:br>
            <a:endParaRPr lang="en-US" sz="2267" b="1" dirty="0"/>
          </a:p>
          <a:p>
            <a:pPr marL="0" indent="0">
              <a:buNone/>
            </a:pPr>
            <a:r>
              <a:rPr lang="en-US" dirty="0"/>
              <a:t>Behold, I have found only this, that God made men upright, but they have sought out many devices.”</a:t>
            </a:r>
            <a:r>
              <a:rPr lang="en-US" b="1" dirty="0"/>
              <a:t>	</a:t>
            </a:r>
          </a:p>
          <a:p>
            <a:pPr marL="0" indent="0">
              <a:buNone/>
            </a:pPr>
            <a:r>
              <a:rPr lang="en-US" dirty="0"/>
              <a:t>- </a:t>
            </a:r>
            <a:r>
              <a:rPr lang="en-US" dirty="0" err="1"/>
              <a:t>Ecc</a:t>
            </a:r>
            <a:r>
              <a:rPr lang="en-US" dirty="0"/>
              <a:t>. 7:29</a:t>
            </a:r>
          </a:p>
        </p:txBody>
      </p:sp>
    </p:spTree>
    <p:extLst>
      <p:ext uri="{BB962C8B-B14F-4D97-AF65-F5344CB8AC3E}">
        <p14:creationId xmlns:p14="http://schemas.microsoft.com/office/powerpoint/2010/main" val="484121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8C8B83-9E17-4E7E-A426-C017901E5404}"/>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15589618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88FE7-2E25-42AA-9090-07676F3027A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89224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CHAPTER  EIGHT</a:t>
            </a:r>
          </a:p>
        </p:txBody>
      </p:sp>
      <p:sp>
        <p:nvSpPr>
          <p:cNvPr id="3" name="Action Button: Go Back or Previous 2">
            <a:hlinkClick r:id="rId2" action="ppaction://hlinksldjump" highlightClick="1"/>
            <a:extLst>
              <a:ext uri="{FF2B5EF4-FFF2-40B4-BE49-F238E27FC236}">
                <a16:creationId xmlns:a16="http://schemas.microsoft.com/office/drawing/2014/main" id="{9EE972BC-EFE5-4DEF-B185-7E4B3B807736}"/>
              </a:ext>
            </a:extLst>
          </p:cNvPr>
          <p:cNvSpPr/>
          <p:nvPr/>
        </p:nvSpPr>
        <p:spPr>
          <a:xfrm>
            <a:off x="9877285" y="4775093"/>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15591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B4764-224A-4D8E-9BC7-9F8A75AEF929}"/>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4886662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 y="646176"/>
            <a:ext cx="4969217" cy="5535168"/>
          </a:xfrm>
        </p:spPr>
        <p:txBody>
          <a:bodyPr/>
          <a:lstStyle/>
          <a:p>
            <a:pPr marL="0" indent="0" algn="r">
              <a:buNone/>
            </a:pPr>
            <a:endParaRPr lang="en-US" dirty="0"/>
          </a:p>
          <a:p>
            <a:pPr marL="0" indent="0" algn="r">
              <a:buNone/>
            </a:pPr>
            <a:endParaRPr lang="en-US" dirty="0"/>
          </a:p>
          <a:p>
            <a:pPr marL="0" indent="0" algn="r">
              <a:buNone/>
            </a:pPr>
            <a:endParaRPr lang="en-US" dirty="0"/>
          </a:p>
          <a:p>
            <a:pPr marL="0" indent="0" algn="r">
              <a:buNone/>
            </a:pPr>
            <a:r>
              <a:rPr lang="en-US" dirty="0"/>
              <a:t>True Wisdom = </a:t>
            </a:r>
          </a:p>
        </p:txBody>
      </p:sp>
      <p:sp>
        <p:nvSpPr>
          <p:cNvPr id="6" name="TextBox 5"/>
          <p:cNvSpPr txBox="1"/>
          <p:nvPr/>
        </p:nvSpPr>
        <p:spPr>
          <a:xfrm>
            <a:off x="6537377" y="1315910"/>
            <a:ext cx="2971776" cy="4195700"/>
          </a:xfrm>
          <a:prstGeom prst="rect">
            <a:avLst/>
          </a:prstGeom>
          <a:noFill/>
        </p:spPr>
        <p:txBody>
          <a:bodyPr wrap="none" rtlCol="0" anchor="ctr">
            <a:spAutoFit/>
          </a:bodyPr>
          <a:lstStyle/>
          <a:p>
            <a:pPr algn="ctr" defTabSz="609585"/>
            <a:r>
              <a:rPr lang="en-US" sz="5333" b="1" dirty="0">
                <a:solidFill>
                  <a:srgbClr val="FFFFFF"/>
                </a:solidFill>
                <a:latin typeface="Lato" charset="0"/>
                <a:ea typeface="Lato" charset="0"/>
                <a:cs typeface="Lato" charset="0"/>
              </a:rPr>
              <a:t>Balance</a:t>
            </a:r>
          </a:p>
          <a:p>
            <a:pPr algn="ctr" defTabSz="609585"/>
            <a:r>
              <a:rPr lang="en-US" sz="5333" b="1" dirty="0">
                <a:solidFill>
                  <a:srgbClr val="FFFFFF"/>
                </a:solidFill>
                <a:latin typeface="Lato" charset="0"/>
                <a:ea typeface="Lato" charset="0"/>
                <a:cs typeface="Lato" charset="0"/>
              </a:rPr>
              <a:t>+</a:t>
            </a:r>
          </a:p>
          <a:p>
            <a:pPr algn="ctr" defTabSz="609585"/>
            <a:r>
              <a:rPr lang="en-US" sz="5333" b="1" dirty="0">
                <a:solidFill>
                  <a:srgbClr val="FFFFFF"/>
                </a:solidFill>
                <a:latin typeface="Lato" charset="0"/>
                <a:ea typeface="Lato" charset="0"/>
                <a:cs typeface="Lato" charset="0"/>
              </a:rPr>
              <a:t>Strength</a:t>
            </a:r>
          </a:p>
          <a:p>
            <a:pPr algn="ctr" defTabSz="609585"/>
            <a:r>
              <a:rPr lang="en-US" sz="5333" b="1" dirty="0">
                <a:solidFill>
                  <a:srgbClr val="FFFFFF"/>
                </a:solidFill>
                <a:latin typeface="Lato" charset="0"/>
                <a:ea typeface="Lato" charset="0"/>
                <a:cs typeface="Lato" charset="0"/>
              </a:rPr>
              <a:t>+</a:t>
            </a:r>
          </a:p>
          <a:p>
            <a:pPr algn="ctr" defTabSz="609585"/>
            <a:r>
              <a:rPr lang="en-US" sz="5333" b="1" dirty="0">
                <a:solidFill>
                  <a:srgbClr val="FFFFFF"/>
                </a:solidFill>
                <a:latin typeface="Lato" charset="0"/>
                <a:ea typeface="Lato" charset="0"/>
                <a:cs typeface="Lato" charset="0"/>
              </a:rPr>
              <a:t>Insight</a:t>
            </a:r>
          </a:p>
        </p:txBody>
      </p:sp>
      <p:sp>
        <p:nvSpPr>
          <p:cNvPr id="7" name="TextBox 6"/>
          <p:cNvSpPr txBox="1"/>
          <p:nvPr/>
        </p:nvSpPr>
        <p:spPr>
          <a:xfrm>
            <a:off x="4969218" y="1164312"/>
            <a:ext cx="1212191" cy="4175438"/>
          </a:xfrm>
          <a:prstGeom prst="rect">
            <a:avLst/>
          </a:prstGeom>
          <a:noFill/>
        </p:spPr>
        <p:txBody>
          <a:bodyPr wrap="none" rtlCol="0">
            <a:spAutoFit/>
          </a:bodyPr>
          <a:lstStyle/>
          <a:p>
            <a:pPr defTabSz="609585"/>
            <a:r>
              <a:rPr lang="en-US" sz="26533">
                <a:solidFill>
                  <a:srgbClr val="FFFFFF"/>
                </a:solidFill>
                <a:latin typeface="Lato" charset="0"/>
                <a:ea typeface="Lato" charset="0"/>
                <a:cs typeface="Lato" charset="0"/>
              </a:rPr>
              <a:t>}</a:t>
            </a:r>
            <a:endParaRPr lang="en-US" sz="26533" dirty="0">
              <a:solidFill>
                <a:srgbClr val="FFFFFF"/>
              </a:solidFill>
              <a:latin typeface="Lato" charset="0"/>
              <a:ea typeface="Lato" charset="0"/>
              <a:cs typeface="Lato" charset="0"/>
            </a:endParaRPr>
          </a:p>
        </p:txBody>
      </p:sp>
    </p:spTree>
    <p:extLst>
      <p:ext uri="{BB962C8B-B14F-4D97-AF65-F5344CB8AC3E}">
        <p14:creationId xmlns:p14="http://schemas.microsoft.com/office/powerpoint/2010/main" val="1180839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Wisdom applied to life provides </a:t>
            </a:r>
            <a:br>
              <a:rPr lang="en-US" dirty="0"/>
            </a:br>
            <a:r>
              <a:rPr lang="en-US" dirty="0"/>
              <a:t>Strength, Balance &amp; Insight</a:t>
            </a:r>
          </a:p>
        </p:txBody>
      </p:sp>
    </p:spTree>
    <p:extLst>
      <p:ext uri="{BB962C8B-B14F-4D97-AF65-F5344CB8AC3E}">
        <p14:creationId xmlns:p14="http://schemas.microsoft.com/office/powerpoint/2010/main" val="20104451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Not All Leaders Are Wise</a:t>
            </a:r>
          </a:p>
        </p:txBody>
      </p:sp>
      <p:sp>
        <p:nvSpPr>
          <p:cNvPr id="4" name="Text Placeholder 3"/>
          <p:cNvSpPr>
            <a:spLocks noGrp="1"/>
          </p:cNvSpPr>
          <p:nvPr>
            <p:ph type="body" sz="quarter" idx="10"/>
          </p:nvPr>
        </p:nvSpPr>
        <p:spPr>
          <a:xfrm>
            <a:off x="797985" y="2059805"/>
            <a:ext cx="10551583" cy="4465101"/>
          </a:xfrm>
        </p:spPr>
        <p:txBody>
          <a:bodyPr/>
          <a:lstStyle/>
          <a:p>
            <a:r>
              <a:rPr lang="en-US" dirty="0"/>
              <a:t>Some promoted beyond their abilities</a:t>
            </a:r>
          </a:p>
          <a:p>
            <a:endParaRPr lang="en-US" dirty="0"/>
          </a:p>
          <a:p>
            <a:r>
              <a:rPr lang="en-US" dirty="0"/>
              <a:t>Some are egotistical </a:t>
            </a:r>
          </a:p>
        </p:txBody>
      </p:sp>
    </p:spTree>
    <p:extLst>
      <p:ext uri="{BB962C8B-B14F-4D97-AF65-F5344CB8AC3E}">
        <p14:creationId xmlns:p14="http://schemas.microsoft.com/office/powerpoint/2010/main" val="133403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89F89C60-1B9F-44FE-BD28-752D71C99C53}"/>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9BE7A51C-38EE-4F51-89D7-4252BEB59E3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7C46AEAD-B883-4838-82A9-0A7662D659F5}"/>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B26CB675-756E-4943-85AE-9091D7471E6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772105" name="Text Box 6">
              <a:extLst>
                <a:ext uri="{FF2B5EF4-FFF2-40B4-BE49-F238E27FC236}">
                  <a16:creationId xmlns:a16="http://schemas.microsoft.com/office/drawing/2014/main" id="{917B7852-D3B0-486C-B04C-B8A88FAE85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defTabSz="914400" eaLnBrk="1" fontAlgn="base" hangingPunct="1">
                <a:spcBef>
                  <a:spcPct val="50000"/>
                </a:spcBef>
                <a:spcAft>
                  <a:spcPct val="0"/>
                </a:spcAft>
              </a:pPr>
              <a:r>
                <a:rPr lang="en-US" altLang="en-US" sz="2000" b="1">
                  <a:solidFill>
                    <a:srgbClr val="003366"/>
                  </a:solidFill>
                  <a:latin typeface="Papyrus" panose="03070502060502030205" pitchFamily="66" charset="0"/>
                  <a:ea typeface="ＭＳ Ｐゴシック"/>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E0C00B-E969-43F9-9C8B-7F0F64E43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9872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Characteristics of Godly Leaders </a:t>
            </a:r>
          </a:p>
        </p:txBody>
      </p:sp>
      <p:sp>
        <p:nvSpPr>
          <p:cNvPr id="3" name="Text Placeholder 2"/>
          <p:cNvSpPr>
            <a:spLocks noGrp="1"/>
          </p:cNvSpPr>
          <p:nvPr>
            <p:ph type="body" sz="quarter" idx="10"/>
          </p:nvPr>
        </p:nvSpPr>
        <p:spPr/>
        <p:txBody>
          <a:bodyPr>
            <a:normAutofit/>
          </a:bodyPr>
          <a:lstStyle/>
          <a:p>
            <a:pPr marL="685783" indent="-685783">
              <a:buFont typeface="+mj-lt"/>
              <a:buAutoNum type="arabicPeriod"/>
            </a:pPr>
            <a:r>
              <a:rPr lang="en-US" sz="5333" b="1" dirty="0"/>
              <a:t>A Clear Mind</a:t>
            </a:r>
          </a:p>
          <a:p>
            <a:pPr marL="0" indent="0">
              <a:buNone/>
            </a:pPr>
            <a:r>
              <a:rPr lang="en-US" dirty="0"/>
              <a:t>	Who is like the wise man and who 	knows the interpretation of a matter?</a:t>
            </a:r>
          </a:p>
          <a:p>
            <a:pPr marL="0" indent="0">
              <a:buNone/>
            </a:pPr>
            <a:r>
              <a:rPr lang="en-US" dirty="0"/>
              <a:t>	</a:t>
            </a:r>
            <a:r>
              <a:rPr lang="en-US" b="1" dirty="0"/>
              <a:t>-</a:t>
            </a:r>
            <a:r>
              <a:rPr lang="en-US" b="1" dirty="0" err="1"/>
              <a:t>Ecc</a:t>
            </a:r>
            <a:r>
              <a:rPr lang="en-US" b="1" dirty="0"/>
              <a:t>. 8:1a</a:t>
            </a:r>
            <a:endParaRPr lang="en-US" dirty="0"/>
          </a:p>
        </p:txBody>
      </p:sp>
    </p:spTree>
    <p:extLst>
      <p:ext uri="{BB962C8B-B14F-4D97-AF65-F5344CB8AC3E}">
        <p14:creationId xmlns:p14="http://schemas.microsoft.com/office/powerpoint/2010/main" val="359743896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Characteristics of Godly Leaders </a:t>
            </a:r>
          </a:p>
        </p:txBody>
      </p:sp>
      <p:sp>
        <p:nvSpPr>
          <p:cNvPr id="3" name="Text Placeholder 2"/>
          <p:cNvSpPr>
            <a:spLocks noGrp="1"/>
          </p:cNvSpPr>
          <p:nvPr>
            <p:ph type="body" sz="quarter" idx="10"/>
          </p:nvPr>
        </p:nvSpPr>
        <p:spPr/>
        <p:txBody>
          <a:bodyPr>
            <a:normAutofit/>
          </a:bodyPr>
          <a:lstStyle/>
          <a:p>
            <a:pPr marL="685783" indent="-685783">
              <a:buFont typeface="+mj-lt"/>
              <a:buAutoNum type="arabicPeriod"/>
            </a:pPr>
            <a:r>
              <a:rPr lang="en-US" dirty="0"/>
              <a:t>A Clear Mind</a:t>
            </a:r>
          </a:p>
          <a:p>
            <a:pPr marL="685783" indent="-685783">
              <a:buFont typeface="+mj-lt"/>
              <a:buAutoNum type="arabicPeriod"/>
            </a:pPr>
            <a:r>
              <a:rPr lang="en-US" sz="5333" b="1" dirty="0"/>
              <a:t>A Cheerful Disposition </a:t>
            </a:r>
          </a:p>
          <a:p>
            <a:pPr marL="0" indent="0">
              <a:buNone/>
            </a:pPr>
            <a:r>
              <a:rPr lang="en-US" dirty="0"/>
              <a:t>	A man’s wisdom illumines him and 	causes his stern face to beam.	</a:t>
            </a:r>
          </a:p>
          <a:p>
            <a:pPr marL="0" indent="0">
              <a:buNone/>
            </a:pPr>
            <a:r>
              <a:rPr lang="en-US" b="1" dirty="0"/>
              <a:t>	-</a:t>
            </a:r>
            <a:r>
              <a:rPr lang="en-US" b="1" dirty="0" err="1"/>
              <a:t>Ecc</a:t>
            </a:r>
            <a:r>
              <a:rPr lang="en-US" b="1" dirty="0"/>
              <a:t>. 8:1b</a:t>
            </a:r>
            <a:endParaRPr lang="en-US" dirty="0"/>
          </a:p>
        </p:txBody>
      </p:sp>
    </p:spTree>
    <p:extLst>
      <p:ext uri="{BB962C8B-B14F-4D97-AF65-F5344CB8AC3E}">
        <p14:creationId xmlns:p14="http://schemas.microsoft.com/office/powerpoint/2010/main" val="37360344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Characteristics of Godly Leaders </a:t>
            </a:r>
          </a:p>
        </p:txBody>
      </p:sp>
      <p:sp>
        <p:nvSpPr>
          <p:cNvPr id="3" name="Text Placeholder 2"/>
          <p:cNvSpPr>
            <a:spLocks noGrp="1"/>
          </p:cNvSpPr>
          <p:nvPr>
            <p:ph type="body" sz="quarter" idx="10"/>
          </p:nvPr>
        </p:nvSpPr>
        <p:spPr/>
        <p:txBody>
          <a:bodyPr>
            <a:normAutofit fontScale="77500" lnSpcReduction="20000"/>
          </a:bodyPr>
          <a:lstStyle/>
          <a:p>
            <a:pPr marL="685783" indent="-685783">
              <a:buFont typeface="+mj-lt"/>
              <a:buAutoNum type="arabicPeriod"/>
            </a:pPr>
            <a:r>
              <a:rPr lang="en-US" dirty="0"/>
              <a:t>A Clear Mind</a:t>
            </a:r>
          </a:p>
          <a:p>
            <a:pPr marL="685783" indent="-685783">
              <a:buFont typeface="+mj-lt"/>
              <a:buAutoNum type="arabicPeriod"/>
            </a:pPr>
            <a:r>
              <a:rPr lang="en-US" dirty="0"/>
              <a:t>A Cheerful Disposition</a:t>
            </a:r>
          </a:p>
          <a:p>
            <a:pPr marL="685783" indent="-685783">
              <a:buFont typeface="+mj-lt"/>
              <a:buAutoNum type="arabicPeriod"/>
            </a:pPr>
            <a:r>
              <a:rPr lang="en-US" sz="5333" b="1" dirty="0"/>
              <a:t>A Discreet Tongue </a:t>
            </a:r>
          </a:p>
          <a:p>
            <a:pPr marL="0" indent="0">
              <a:buNone/>
            </a:pPr>
            <a:r>
              <a:rPr lang="en-US" dirty="0"/>
              <a:t>	I say, “Keep the command of the king because of 	the oath before God. Do not be in a hurry to leave him. Do not join in an evil matter, for he will do 	whatever he pleases.” Since the word of the king is authoritative, who will say to him, “What are you doing?”</a:t>
            </a:r>
          </a:p>
          <a:p>
            <a:pPr marL="0" indent="0">
              <a:buNone/>
            </a:pPr>
            <a:r>
              <a:rPr lang="en-US" b="1" dirty="0"/>
              <a:t>	-</a:t>
            </a:r>
            <a:r>
              <a:rPr lang="en-US" b="1" dirty="0" err="1"/>
              <a:t>Ecc</a:t>
            </a:r>
            <a:r>
              <a:rPr lang="en-US" b="1" dirty="0"/>
              <a:t>. 8:2-4</a:t>
            </a:r>
            <a:endParaRPr lang="en-US" dirty="0"/>
          </a:p>
        </p:txBody>
      </p:sp>
    </p:spTree>
    <p:extLst>
      <p:ext uri="{BB962C8B-B14F-4D97-AF65-F5344CB8AC3E}">
        <p14:creationId xmlns:p14="http://schemas.microsoft.com/office/powerpoint/2010/main" val="321960481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Characteristics of Godly Leaders </a:t>
            </a:r>
          </a:p>
        </p:txBody>
      </p:sp>
      <p:sp>
        <p:nvSpPr>
          <p:cNvPr id="3" name="Text Placeholder 2"/>
          <p:cNvSpPr>
            <a:spLocks noGrp="1"/>
          </p:cNvSpPr>
          <p:nvPr>
            <p:ph type="body" sz="quarter" idx="10"/>
          </p:nvPr>
        </p:nvSpPr>
        <p:spPr/>
        <p:txBody>
          <a:bodyPr>
            <a:normAutofit/>
          </a:bodyPr>
          <a:lstStyle/>
          <a:p>
            <a:pPr marL="685783" indent="-685783">
              <a:buFont typeface="+mj-lt"/>
              <a:buAutoNum type="arabicPeriod"/>
            </a:pPr>
            <a:r>
              <a:rPr lang="en-US" dirty="0"/>
              <a:t>A Clear Mind</a:t>
            </a:r>
          </a:p>
          <a:p>
            <a:pPr marL="685783" indent="-685783">
              <a:buFont typeface="+mj-lt"/>
              <a:buAutoNum type="arabicPeriod"/>
            </a:pPr>
            <a:r>
              <a:rPr lang="en-US" dirty="0"/>
              <a:t>A Cheerful Disposition</a:t>
            </a:r>
          </a:p>
          <a:p>
            <a:pPr marL="685783" indent="-685783">
              <a:buFont typeface="+mj-lt"/>
              <a:buAutoNum type="arabicPeriod"/>
            </a:pPr>
            <a:r>
              <a:rPr lang="en-US" dirty="0"/>
              <a:t>A Discreet Tongue </a:t>
            </a:r>
          </a:p>
          <a:p>
            <a:pPr marL="685783" indent="-685783">
              <a:buFont typeface="+mj-lt"/>
              <a:buAutoNum type="arabicPeriod"/>
            </a:pPr>
            <a:r>
              <a:rPr lang="en-US" sz="5333" b="1" dirty="0"/>
              <a:t>Keen Judgement </a:t>
            </a:r>
          </a:p>
          <a:p>
            <a:pPr marL="0" indent="0">
              <a:buNone/>
            </a:pPr>
            <a:r>
              <a:rPr lang="en-US" dirty="0"/>
              <a:t>	</a:t>
            </a:r>
          </a:p>
        </p:txBody>
      </p:sp>
    </p:spTree>
    <p:extLst>
      <p:ext uri="{BB962C8B-B14F-4D97-AF65-F5344CB8AC3E}">
        <p14:creationId xmlns:p14="http://schemas.microsoft.com/office/powerpoint/2010/main" val="30171628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Keen Judgement </a:t>
            </a:r>
          </a:p>
        </p:txBody>
      </p:sp>
      <p:sp>
        <p:nvSpPr>
          <p:cNvPr id="3" name="Text Placeholder 2"/>
          <p:cNvSpPr>
            <a:spLocks noGrp="1"/>
          </p:cNvSpPr>
          <p:nvPr>
            <p:ph type="body" sz="quarter" idx="10"/>
          </p:nvPr>
        </p:nvSpPr>
        <p:spPr/>
        <p:txBody>
          <a:bodyPr>
            <a:normAutofit/>
          </a:bodyPr>
          <a:lstStyle/>
          <a:p>
            <a:pPr marL="0" indent="0">
              <a:buNone/>
            </a:pPr>
            <a:endParaRPr lang="en-US" dirty="0"/>
          </a:p>
          <a:p>
            <a:pPr marL="0" indent="0">
              <a:buNone/>
            </a:pPr>
            <a:endParaRPr lang="en-US" dirty="0"/>
          </a:p>
          <a:p>
            <a:pPr marL="0" indent="0">
              <a:buNone/>
            </a:pPr>
            <a:r>
              <a:rPr lang="en-US" dirty="0"/>
              <a:t>He who keeps a royal command experiences no trouble,</a:t>
            </a:r>
          </a:p>
          <a:p>
            <a:pPr marL="0" indent="0">
              <a:buNone/>
            </a:pPr>
            <a:endParaRPr lang="en-US" dirty="0"/>
          </a:p>
          <a:p>
            <a:pPr marL="0" indent="0">
              <a:buNone/>
            </a:pPr>
            <a:r>
              <a:rPr lang="en-US" b="1" dirty="0"/>
              <a:t>-</a:t>
            </a:r>
            <a:r>
              <a:rPr lang="en-US" b="1" dirty="0" err="1"/>
              <a:t>Ecc</a:t>
            </a:r>
            <a:r>
              <a:rPr lang="en-US" b="1" dirty="0"/>
              <a:t>. 8:5a</a:t>
            </a:r>
          </a:p>
        </p:txBody>
      </p:sp>
    </p:spTree>
    <p:extLst>
      <p:ext uri="{BB962C8B-B14F-4D97-AF65-F5344CB8AC3E}">
        <p14:creationId xmlns:p14="http://schemas.microsoft.com/office/powerpoint/2010/main" val="10679380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Keen Judgement </a:t>
            </a:r>
          </a:p>
        </p:txBody>
      </p:sp>
      <p:sp>
        <p:nvSpPr>
          <p:cNvPr id="3" name="Text Placeholder 2"/>
          <p:cNvSpPr>
            <a:spLocks noGrp="1"/>
          </p:cNvSpPr>
          <p:nvPr>
            <p:ph type="body" sz="quarter" idx="10"/>
          </p:nvPr>
        </p:nvSpPr>
        <p:spPr/>
        <p:txBody>
          <a:bodyPr>
            <a:normAutofit lnSpcReduction="10000"/>
          </a:bodyPr>
          <a:lstStyle/>
          <a:p>
            <a:pPr marL="0" indent="0">
              <a:buNone/>
            </a:pPr>
            <a:endParaRPr lang="en-US" dirty="0"/>
          </a:p>
          <a:p>
            <a:pPr marL="0" indent="0">
              <a:buNone/>
            </a:pPr>
            <a:r>
              <a:rPr lang="en-US" dirty="0"/>
              <a:t>for a wise heart knows the proper time and procedure. For there is a proper time and procedure for every delight, though a man’s trouble is heavy upon him.</a:t>
            </a:r>
          </a:p>
          <a:p>
            <a:pPr marL="0" indent="0">
              <a:buNone/>
            </a:pPr>
            <a:endParaRPr lang="en-US" dirty="0"/>
          </a:p>
          <a:p>
            <a:pPr marL="0" indent="0">
              <a:buNone/>
            </a:pPr>
            <a:r>
              <a:rPr lang="en-US" b="1" dirty="0"/>
              <a:t>-</a:t>
            </a:r>
            <a:r>
              <a:rPr lang="en-US" b="1" dirty="0" err="1"/>
              <a:t>Ecc</a:t>
            </a:r>
            <a:r>
              <a:rPr lang="en-US" b="1" dirty="0"/>
              <a:t>. 8:5b-6</a:t>
            </a:r>
          </a:p>
        </p:txBody>
      </p:sp>
    </p:spTree>
    <p:extLst>
      <p:ext uri="{BB962C8B-B14F-4D97-AF65-F5344CB8AC3E}">
        <p14:creationId xmlns:p14="http://schemas.microsoft.com/office/powerpoint/2010/main" val="37191754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Keen Judgement </a:t>
            </a:r>
          </a:p>
        </p:txBody>
      </p:sp>
      <p:sp>
        <p:nvSpPr>
          <p:cNvPr id="3" name="Text Placeholder 2"/>
          <p:cNvSpPr>
            <a:spLocks noGrp="1"/>
          </p:cNvSpPr>
          <p:nvPr>
            <p:ph type="body" sz="quarter" idx="10"/>
          </p:nvPr>
        </p:nvSpPr>
        <p:spPr/>
        <p:txBody>
          <a:bodyPr>
            <a:normAutofit/>
          </a:bodyPr>
          <a:lstStyle/>
          <a:p>
            <a:pPr marL="0" indent="0">
              <a:buNone/>
            </a:pPr>
            <a:endParaRPr lang="en-US" dirty="0"/>
          </a:p>
          <a:p>
            <a:pPr marL="0" indent="0">
              <a:buNone/>
            </a:pPr>
            <a:r>
              <a:rPr lang="en-US" dirty="0"/>
              <a:t>If no one knows what will happen, who can tell him when it will happen?</a:t>
            </a:r>
          </a:p>
          <a:p>
            <a:pPr marL="0" indent="0">
              <a:buNone/>
            </a:pPr>
            <a:endParaRPr lang="en-US" b="1" dirty="0"/>
          </a:p>
          <a:p>
            <a:pPr marL="0" indent="0">
              <a:buNone/>
            </a:pPr>
            <a:r>
              <a:rPr lang="en-US" b="1" dirty="0"/>
              <a:t>-</a:t>
            </a:r>
            <a:r>
              <a:rPr lang="en-US" b="1" dirty="0" err="1"/>
              <a:t>Ecc</a:t>
            </a:r>
            <a:r>
              <a:rPr lang="en-US" b="1" dirty="0"/>
              <a:t>. 8:7</a:t>
            </a:r>
          </a:p>
        </p:txBody>
      </p:sp>
    </p:spTree>
    <p:extLst>
      <p:ext uri="{BB962C8B-B14F-4D97-AF65-F5344CB8AC3E}">
        <p14:creationId xmlns:p14="http://schemas.microsoft.com/office/powerpoint/2010/main" val="34461934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Characteristics of Godly Leaders </a:t>
            </a:r>
          </a:p>
        </p:txBody>
      </p:sp>
      <p:sp>
        <p:nvSpPr>
          <p:cNvPr id="3" name="Text Placeholder 2"/>
          <p:cNvSpPr>
            <a:spLocks noGrp="1"/>
          </p:cNvSpPr>
          <p:nvPr>
            <p:ph type="body" sz="quarter" idx="10"/>
          </p:nvPr>
        </p:nvSpPr>
        <p:spPr/>
        <p:txBody>
          <a:bodyPr>
            <a:normAutofit fontScale="77500" lnSpcReduction="20000"/>
          </a:bodyPr>
          <a:lstStyle/>
          <a:p>
            <a:pPr marL="685783" indent="-685783">
              <a:buFont typeface="+mj-lt"/>
              <a:buAutoNum type="arabicPeriod"/>
            </a:pPr>
            <a:r>
              <a:rPr lang="en-US" dirty="0"/>
              <a:t>A Clear Mind</a:t>
            </a:r>
          </a:p>
          <a:p>
            <a:pPr marL="685783" indent="-685783">
              <a:buFont typeface="+mj-lt"/>
              <a:buAutoNum type="arabicPeriod"/>
            </a:pPr>
            <a:r>
              <a:rPr lang="en-US" dirty="0"/>
              <a:t>A Cheerful Disposition</a:t>
            </a:r>
          </a:p>
          <a:p>
            <a:pPr marL="685783" indent="-685783">
              <a:buFont typeface="+mj-lt"/>
              <a:buAutoNum type="arabicPeriod"/>
            </a:pPr>
            <a:r>
              <a:rPr lang="en-US" dirty="0"/>
              <a:t>A Discreet Tongue </a:t>
            </a:r>
          </a:p>
          <a:p>
            <a:pPr marL="685783" indent="-685783">
              <a:buFont typeface="+mj-lt"/>
              <a:buAutoNum type="arabicPeriod"/>
            </a:pPr>
            <a:r>
              <a:rPr lang="en-US" dirty="0"/>
              <a:t>Keen Judgement</a:t>
            </a:r>
          </a:p>
          <a:p>
            <a:pPr marL="685783" indent="-685783">
              <a:buFont typeface="+mj-lt"/>
              <a:buAutoNum type="arabicPeriod"/>
            </a:pPr>
            <a:r>
              <a:rPr lang="en-US" sz="5333" b="1" dirty="0"/>
              <a:t>A Humble Spirit </a:t>
            </a:r>
          </a:p>
          <a:p>
            <a:pPr marL="0" indent="0">
              <a:buNone/>
            </a:pPr>
            <a:r>
              <a:rPr lang="en-US" dirty="0"/>
              <a:t>	No man has authority to restrain the wind with the wind, 	or authority over the day of death; and there is no 	discharge in the time of war, and evil will not deliver those 	who practice it.	</a:t>
            </a:r>
          </a:p>
          <a:p>
            <a:pPr marL="0" indent="0">
              <a:buNone/>
            </a:pPr>
            <a:r>
              <a:rPr lang="en-US" dirty="0"/>
              <a:t>	- </a:t>
            </a:r>
            <a:r>
              <a:rPr lang="en-US" dirty="0" err="1"/>
              <a:t>Ecc</a:t>
            </a:r>
            <a:r>
              <a:rPr lang="en-US" dirty="0"/>
              <a:t>. 8:8</a:t>
            </a:r>
          </a:p>
        </p:txBody>
      </p:sp>
    </p:spTree>
    <p:extLst>
      <p:ext uri="{BB962C8B-B14F-4D97-AF65-F5344CB8AC3E}">
        <p14:creationId xmlns:p14="http://schemas.microsoft.com/office/powerpoint/2010/main" val="2348506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All this I have seen and applied my mind to every deed that has been done under the sun wherein a man has exercised authority over another man to his hurt.</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8:9</a:t>
            </a:r>
          </a:p>
        </p:txBody>
      </p:sp>
    </p:spTree>
    <p:extLst>
      <p:ext uri="{BB962C8B-B14F-4D97-AF65-F5344CB8AC3E}">
        <p14:creationId xmlns:p14="http://schemas.microsoft.com/office/powerpoint/2010/main" val="2587567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5" name="Picture 2" descr="_the_christianity_mentality__by_lazerbeamjesus.jpg">
            <a:extLst>
              <a:ext uri="{FF2B5EF4-FFF2-40B4-BE49-F238E27FC236}">
                <a16:creationId xmlns:a16="http://schemas.microsoft.com/office/drawing/2014/main" id="{F5085FF6-5E2E-4663-9622-08CB02E37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0ED44B-1BD1-48AE-B6BC-A16430D756F3}"/>
              </a:ext>
            </a:extLst>
          </p:cNvPr>
          <p:cNvSpPr/>
          <p:nvPr/>
        </p:nvSpPr>
        <p:spPr>
          <a:xfrm>
            <a:off x="1524000" y="2819400"/>
            <a:ext cx="9144000" cy="1016000"/>
          </a:xfrm>
          <a:prstGeom prst="rect">
            <a:avLst/>
          </a:prstGeom>
          <a:noFill/>
        </p:spPr>
        <p:txBody>
          <a:bodyPr>
            <a:spAutoFit/>
          </a:bodyPr>
          <a:lstStyle/>
          <a:p>
            <a:pPr algn="ctr" defTabSz="914400" fontAlgn="base">
              <a:spcBef>
                <a:spcPct val="0"/>
              </a:spcBef>
              <a:spcAft>
                <a:spcPct val="0"/>
              </a:spcAft>
              <a:defRPr/>
            </a:pPr>
            <a:endParaRPr lang="en-US" sz="60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endParaRPr>
          </a:p>
        </p:txBody>
      </p:sp>
      <p:sp>
        <p:nvSpPr>
          <p:cNvPr id="5" name="Rectangle 4">
            <a:extLst>
              <a:ext uri="{FF2B5EF4-FFF2-40B4-BE49-F238E27FC236}">
                <a16:creationId xmlns:a16="http://schemas.microsoft.com/office/drawing/2014/main" id="{0E8456DD-17A8-4798-9ADC-3AD32678325F}"/>
              </a:ext>
            </a:extLst>
          </p:cNvPr>
          <p:cNvSpPr/>
          <p:nvPr/>
        </p:nvSpPr>
        <p:spPr>
          <a:xfrm>
            <a:off x="1524000" y="0"/>
            <a:ext cx="9144000" cy="1570038"/>
          </a:xfrm>
          <a:prstGeom prst="rect">
            <a:avLst/>
          </a:prstGeom>
          <a:noFill/>
        </p:spPr>
        <p:txBody>
          <a:bodyPr>
            <a:spAutoFit/>
          </a:bodyPr>
          <a:lstStyle/>
          <a:p>
            <a:pPr algn="ctr" defTabSz="914400" fontAlgn="base">
              <a:spcBef>
                <a:spcPct val="0"/>
              </a:spcBef>
              <a:spcAft>
                <a:spcPct val="0"/>
              </a:spcAft>
              <a:defRPr/>
            </a:pPr>
            <a:endParaRPr lang="en-US" sz="9600" b="1" spc="100" dirty="0">
              <a:ln w="18000">
                <a:solidFill>
                  <a:srgbClr val="BBE0E3">
                    <a:satMod val="200000"/>
                    <a:tint val="72000"/>
                  </a:srgbClr>
                </a:solidFill>
                <a:prstDash val="solid"/>
              </a:ln>
              <a:solidFill>
                <a:srgbClr val="990033"/>
              </a:solidFill>
              <a:effectLst>
                <a:outerShdw blurRad="25000" dist="20000" dir="16020000" algn="tl">
                  <a:srgbClr val="BBE0E3">
                    <a:satMod val="200000"/>
                    <a:shade val="1000"/>
                    <a:alpha val="60000"/>
                  </a:srgbClr>
                </a:outerShdw>
              </a:effectLst>
              <a:latin typeface="Calligrapher" pitchFamily="2" charset="0"/>
            </a:endParaRPr>
          </a:p>
        </p:txBody>
      </p:sp>
      <p:pic>
        <p:nvPicPr>
          <p:cNvPr id="6" name="destiny.wav">
            <a:hlinkClick r:id="" action="ppaction://media"/>
            <a:extLst>
              <a:ext uri="{FF2B5EF4-FFF2-40B4-BE49-F238E27FC236}">
                <a16:creationId xmlns:a16="http://schemas.microsoft.com/office/drawing/2014/main" id="{1E71E320-13CD-4622-BD8C-F1D33F1F0758}"/>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715000" y="228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grpId="0" nodeType="click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3"/>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nodeType="afterGroup">
                            <p:stCondLst>
                              <p:cond delay="1000"/>
                            </p:stCondLst>
                            <p:childTnLst>
                              <p:par>
                                <p:cTn id="19" presetID="1" presetClass="mediacall" presetSubtype="0" fill="hold" nodeType="afterEffect">
                                  <p:stCondLst>
                                    <p:cond delay="0"/>
                                  </p:stCondLst>
                                  <p:childTnLst>
                                    <p:cmd type="call" cmd="playFrom(0.0)">
                                      <p:cBhvr>
                                        <p:cTn id="20" dur="39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Mysteries</a:t>
            </a:r>
          </a:p>
        </p:txBody>
      </p:sp>
      <p:sp>
        <p:nvSpPr>
          <p:cNvPr id="5" name="Text Placeholder 4"/>
          <p:cNvSpPr>
            <a:spLocks noGrp="1"/>
          </p:cNvSpPr>
          <p:nvPr>
            <p:ph type="body" sz="quarter" idx="10"/>
          </p:nvPr>
        </p:nvSpPr>
        <p:spPr/>
        <p:txBody>
          <a:bodyPr/>
          <a:lstStyle/>
          <a:p>
            <a:pPr marL="0" indent="0">
              <a:buNone/>
            </a:pPr>
            <a:r>
              <a:rPr lang="en-US" dirty="0"/>
              <a:t>Some things we don’t understand because:</a:t>
            </a:r>
          </a:p>
          <a:p>
            <a:r>
              <a:rPr lang="en-US" dirty="0"/>
              <a:t>We have not found them yet.</a:t>
            </a:r>
          </a:p>
          <a:p>
            <a:r>
              <a:rPr lang="en-US" dirty="0"/>
              <a:t>God has not revealed them yet.</a:t>
            </a:r>
          </a:p>
          <a:p>
            <a:r>
              <a:rPr lang="en-US" dirty="0"/>
              <a:t>They are and will always be beyond us.  </a:t>
            </a:r>
          </a:p>
        </p:txBody>
      </p:sp>
    </p:spTree>
    <p:extLst>
      <p:ext uri="{BB962C8B-B14F-4D97-AF65-F5344CB8AC3E}">
        <p14:creationId xmlns:p14="http://schemas.microsoft.com/office/powerpoint/2010/main" val="91654874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Mysteries</a:t>
            </a:r>
          </a:p>
        </p:txBody>
      </p:sp>
      <p:sp>
        <p:nvSpPr>
          <p:cNvPr id="3" name="Text Placeholder 2"/>
          <p:cNvSpPr>
            <a:spLocks noGrp="1"/>
          </p:cNvSpPr>
          <p:nvPr>
            <p:ph type="body" sz="quarter" idx="10"/>
          </p:nvPr>
        </p:nvSpPr>
        <p:spPr/>
        <p:txBody>
          <a:bodyPr>
            <a:normAutofit fontScale="85000" lnSpcReduction="20000"/>
          </a:bodyPr>
          <a:lstStyle/>
          <a:p>
            <a:pPr marL="685783" indent="-685783">
              <a:buFont typeface="+mj-lt"/>
              <a:buAutoNum type="arabicPeriod"/>
            </a:pPr>
            <a:r>
              <a:rPr lang="en-US" sz="5333" b="1" dirty="0"/>
              <a:t>The triumph of the unjust</a:t>
            </a:r>
            <a:r>
              <a:rPr lang="en-US" sz="5333" dirty="0"/>
              <a:t>.</a:t>
            </a:r>
          </a:p>
          <a:p>
            <a:pPr marL="0" indent="0">
              <a:buNone/>
            </a:pPr>
            <a:r>
              <a:rPr lang="en-US" dirty="0"/>
              <a:t>	So then, I have seen the wicked buried, those 	who used to go in and out from the holy place, 	and they are soon forgotten in the city where 	they did thus. This too is futility. Because the 	sentence against an evil deed is not executed 	quickly, therefore 	the hearts of the sons of men 	among them are given fully to do evil. </a:t>
            </a:r>
          </a:p>
          <a:p>
            <a:pPr marL="0" indent="0">
              <a:buNone/>
            </a:pPr>
            <a:r>
              <a:rPr lang="en-US" dirty="0"/>
              <a:t>	- </a:t>
            </a:r>
            <a:r>
              <a:rPr lang="en-US" dirty="0" err="1"/>
              <a:t>Ecc</a:t>
            </a:r>
            <a:r>
              <a:rPr lang="en-US" dirty="0"/>
              <a:t>. 8:10-11</a:t>
            </a:r>
          </a:p>
        </p:txBody>
      </p:sp>
    </p:spTree>
    <p:extLst>
      <p:ext uri="{BB962C8B-B14F-4D97-AF65-F5344CB8AC3E}">
        <p14:creationId xmlns:p14="http://schemas.microsoft.com/office/powerpoint/2010/main" val="181531889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33BF694A-4919-4C8A-BA3C-E2454DB28F4F}"/>
              </a:ext>
            </a:extLst>
          </p:cNvPr>
          <p:cNvPicPr>
            <a:picLocks noGrp="1" noChangeAspect="1"/>
          </p:cNvPicPr>
          <p:nvPr>
            <p:ph idx="1"/>
          </p:nvPr>
        </p:nvPicPr>
        <p:blipFill>
          <a:blip r:embed="rId3"/>
          <a:stretch>
            <a:fillRect/>
          </a:stretch>
        </p:blipFill>
        <p:spPr>
          <a:xfrm>
            <a:off x="230157"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29618207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Although a sinner does evil a hundred times and may lengthen his life, still I know that it will be well for those who fear God, who fear Him openly. But it will not be well for the evil man and he will not lengthen his days like a shadow, because he does not fear God.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8:12-13</a:t>
            </a:r>
          </a:p>
        </p:txBody>
      </p:sp>
    </p:spTree>
    <p:extLst>
      <p:ext uri="{BB962C8B-B14F-4D97-AF65-F5344CB8AC3E}">
        <p14:creationId xmlns:p14="http://schemas.microsoft.com/office/powerpoint/2010/main" val="7595445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Mysteries</a:t>
            </a:r>
          </a:p>
        </p:txBody>
      </p:sp>
      <p:sp>
        <p:nvSpPr>
          <p:cNvPr id="3" name="Text Placeholder 2"/>
          <p:cNvSpPr>
            <a:spLocks noGrp="1"/>
          </p:cNvSpPr>
          <p:nvPr>
            <p:ph type="body" sz="quarter" idx="10"/>
          </p:nvPr>
        </p:nvSpPr>
        <p:spPr/>
        <p:txBody>
          <a:bodyPr>
            <a:normAutofit fontScale="85000" lnSpcReduction="20000"/>
          </a:bodyPr>
          <a:lstStyle/>
          <a:p>
            <a:pPr marL="685783" indent="-685783">
              <a:buFont typeface="+mj-lt"/>
              <a:buAutoNum type="arabicPeriod"/>
            </a:pPr>
            <a:r>
              <a:rPr lang="en-US" b="1" dirty="0"/>
              <a:t>The triumph of the unjust</a:t>
            </a:r>
            <a:r>
              <a:rPr lang="en-US" dirty="0"/>
              <a:t>.</a:t>
            </a:r>
          </a:p>
          <a:p>
            <a:pPr marL="685783" indent="-685783">
              <a:buFont typeface="+mj-lt"/>
              <a:buAutoNum type="arabicPeriod"/>
            </a:pPr>
            <a:r>
              <a:rPr lang="en-US" sz="5333" dirty="0"/>
              <a:t>Unfair Consequences </a:t>
            </a:r>
          </a:p>
          <a:p>
            <a:pPr marL="0" indent="0">
              <a:buNone/>
            </a:pPr>
            <a:r>
              <a:rPr lang="en-US" dirty="0"/>
              <a:t>	There is futility which is done on the earth, that 	is, there are righteous men to whom it happens 	according to the deeds of the wicked. On the 	other hand, there are evil men to whom it 	happens according to the deeds of the 	righteous. I say that this too is futility.</a:t>
            </a:r>
          </a:p>
          <a:p>
            <a:pPr marL="0" indent="0">
              <a:buNone/>
            </a:pPr>
            <a:r>
              <a:rPr lang="en-US" dirty="0"/>
              <a:t>	- </a:t>
            </a:r>
            <a:r>
              <a:rPr lang="en-US" dirty="0" err="1"/>
              <a:t>Ecc</a:t>
            </a:r>
            <a:r>
              <a:rPr lang="en-US" dirty="0"/>
              <a:t>. 8:14</a:t>
            </a:r>
          </a:p>
        </p:txBody>
      </p:sp>
    </p:spTree>
    <p:extLst>
      <p:ext uri="{BB962C8B-B14F-4D97-AF65-F5344CB8AC3E}">
        <p14:creationId xmlns:p14="http://schemas.microsoft.com/office/powerpoint/2010/main" val="22400217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Mysteries</a:t>
            </a:r>
          </a:p>
        </p:txBody>
      </p:sp>
      <p:sp>
        <p:nvSpPr>
          <p:cNvPr id="3" name="Text Placeholder 2"/>
          <p:cNvSpPr>
            <a:spLocks noGrp="1"/>
          </p:cNvSpPr>
          <p:nvPr>
            <p:ph type="body" sz="quarter" idx="10"/>
          </p:nvPr>
        </p:nvSpPr>
        <p:spPr/>
        <p:txBody>
          <a:bodyPr>
            <a:normAutofit fontScale="85000" lnSpcReduction="20000"/>
          </a:bodyPr>
          <a:lstStyle/>
          <a:p>
            <a:pPr marL="685783" indent="-685783">
              <a:buFont typeface="+mj-lt"/>
              <a:buAutoNum type="arabicPeriod"/>
            </a:pPr>
            <a:r>
              <a:rPr lang="en-US" b="1" dirty="0"/>
              <a:t>The triumph of the unjust</a:t>
            </a:r>
            <a:r>
              <a:rPr lang="en-US" dirty="0"/>
              <a:t>.</a:t>
            </a:r>
          </a:p>
          <a:p>
            <a:pPr marL="685783" indent="-685783">
              <a:buFont typeface="+mj-lt"/>
              <a:buAutoNum type="arabicPeriod"/>
            </a:pPr>
            <a:r>
              <a:rPr lang="en-US" dirty="0"/>
              <a:t>Unfair Consequences </a:t>
            </a:r>
          </a:p>
          <a:p>
            <a:pPr marL="685783" indent="-685783">
              <a:buFont typeface="+mj-lt"/>
              <a:buAutoNum type="arabicPeriod"/>
            </a:pPr>
            <a:r>
              <a:rPr lang="en-US" sz="5333" dirty="0"/>
              <a:t>Untimely Pleasure</a:t>
            </a:r>
          </a:p>
          <a:p>
            <a:pPr marL="0" indent="0">
              <a:buNone/>
            </a:pPr>
            <a:r>
              <a:rPr lang="en-US" dirty="0"/>
              <a:t>	So I commended pleasure, for there is nothing 	good for a man under the sun except to eat and 	to drink and to be merry, and this will stand by 	him in his toils throughout the days of his life 	which God has given him under the sun.</a:t>
            </a:r>
          </a:p>
          <a:p>
            <a:pPr marL="0" indent="0">
              <a:buNone/>
            </a:pPr>
            <a:r>
              <a:rPr lang="en-US" dirty="0"/>
              <a:t>	- </a:t>
            </a:r>
            <a:r>
              <a:rPr lang="en-US" dirty="0" err="1"/>
              <a:t>Ecc</a:t>
            </a:r>
            <a:r>
              <a:rPr lang="en-US" dirty="0"/>
              <a:t>. 8:15</a:t>
            </a:r>
          </a:p>
        </p:txBody>
      </p:sp>
    </p:spTree>
    <p:extLst>
      <p:ext uri="{BB962C8B-B14F-4D97-AF65-F5344CB8AC3E}">
        <p14:creationId xmlns:p14="http://schemas.microsoft.com/office/powerpoint/2010/main" val="22563909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lnSpcReduction="20000"/>
          </a:bodyPr>
          <a:lstStyle/>
          <a:p>
            <a:r>
              <a:rPr lang="en-US" dirty="0"/>
              <a:t>When I gave my heart to know wisdom and to see the task which has been done on the earth (even though one should never sleep day or night), and I saw every work of God,   I concluded that man cannot discover the work which has been done under the sun. Even though man should seek laboriously, he will not discover; and though the wise man should say, “I know,” he cannot discover.</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8:16-17</a:t>
            </a:r>
          </a:p>
        </p:txBody>
      </p:sp>
    </p:spTree>
    <p:extLst>
      <p:ext uri="{BB962C8B-B14F-4D97-AF65-F5344CB8AC3E}">
        <p14:creationId xmlns:p14="http://schemas.microsoft.com/office/powerpoint/2010/main" val="41176825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88FE7-2E25-42AA-9090-07676F3027A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52958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45331" y="2194560"/>
            <a:ext cx="8910428" cy="4663440"/>
          </a:xfrm>
        </p:spPr>
        <p:txBody>
          <a:bodyPr>
            <a:normAutofit fontScale="92500" lnSpcReduction="10000"/>
          </a:bodyPr>
          <a:lstStyle/>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nine</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Ten </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Eleven</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Twelve</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Tying Together </a:t>
            </a: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189298" y="375385"/>
            <a:ext cx="869482" cy="6001643"/>
          </a:xfrm>
          <a:prstGeom prst="rect">
            <a:avLst/>
          </a:prstGeom>
          <a:no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a:t>
            </a:r>
            <a:endParaRPr 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r>
              <a:rPr lang="en-US" sz="4800">
                <a:effectLst>
                  <a:outerShdw blurRad="38100" dist="38100" dir="2700000" algn="tl">
                    <a:srgbClr val="000000">
                      <a:alpha val="43137"/>
                    </a:srgbClr>
                  </a:outerShdw>
                </a:effectLst>
              </a:rPr>
              <a:t> </a:t>
            </a:r>
            <a:r>
              <a:rPr lang="en-US" sz="5300">
                <a:solidFill>
                  <a:schemeClr val="accent4">
                    <a:lumMod val="75000"/>
                  </a:schemeClr>
                </a:solidFill>
                <a:effectLst>
                  <a:outerShdw blurRad="38100" dist="38100" dir="2700000" algn="tl">
                    <a:srgbClr val="000000">
                      <a:alpha val="43137"/>
                    </a:srgbClr>
                  </a:outerShdw>
                </a:effectLst>
              </a:rPr>
              <a:t>SOLOMON’S LIFE’S LESSONS</a:t>
            </a:r>
            <a:endParaRPr lang="en-US" sz="5300" dirty="0">
              <a:solidFill>
                <a:schemeClr val="accent4">
                  <a:lumMod val="75000"/>
                </a:schemeClr>
              </a:solidFill>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5F6F4BA1-59ED-40EB-AAF4-44004D91F589}"/>
              </a:ext>
            </a:extLst>
          </p:cNvPr>
          <p:cNvSpPr/>
          <p:nvPr/>
        </p:nvSpPr>
        <p:spPr>
          <a:xfrm>
            <a:off x="1222408" y="-115412"/>
            <a:ext cx="1164657" cy="6863417"/>
          </a:xfrm>
          <a:prstGeom prst="rect">
            <a:avLst/>
          </a:prstGeom>
          <a:noFill/>
        </p:spPr>
        <p:txBody>
          <a:bodyPr wrap="square" lIns="91440" tIns="45720" rIns="91440" bIns="45720">
            <a:spAutoFit/>
          </a:bodyPr>
          <a:lstStyle/>
          <a:p>
            <a:pPr algn="ctr"/>
            <a:r>
              <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THREE</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50034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7"/>
                                        </p:tgtEl>
                                        <p:attrNameLst>
                                          <p:attrName>style.color</p:attrName>
                                        </p:attrNameLst>
                                      </p:cBhvr>
                                      <p:to>
                                        <a:schemeClr val="bg1"/>
                                      </p:to>
                                    </p:animClr>
                                    <p:animClr clrSpc="rgb" dir="cw">
                                      <p:cBhvr>
                                        <p:cTn id="21" dur="250" autoRev="1" fill="remove"/>
                                        <p:tgtEl>
                                          <p:spTgt spid="7"/>
                                        </p:tgtEl>
                                        <p:attrNameLst>
                                          <p:attrName>fillcolor</p:attrName>
                                        </p:attrNameLst>
                                      </p:cBhvr>
                                      <p:to>
                                        <a:schemeClr val="bg1"/>
                                      </p:to>
                                    </p:animClr>
                                    <p:set>
                                      <p:cBhvr>
                                        <p:cTn id="22" dur="250" autoRev="1" fill="remove"/>
                                        <p:tgtEl>
                                          <p:spTgt spid="7"/>
                                        </p:tgtEl>
                                        <p:attrNameLst>
                                          <p:attrName>fill.type</p:attrName>
                                        </p:attrNameLst>
                                      </p:cBhvr>
                                      <p:to>
                                        <p:strVal val="solid"/>
                                      </p:to>
                                    </p:set>
                                    <p:set>
                                      <p:cBhvr>
                                        <p:cTn id="23" dur="250" autoRev="1" fill="remove"/>
                                        <p:tgtEl>
                                          <p:spTgt spid="7"/>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3">
                                            <p:txEl>
                                              <p:pRg st="0" end="0"/>
                                            </p:txEl>
                                          </p:spTgt>
                                        </p:tgtEl>
                                        <p:attrNameLst>
                                          <p:attrName>r</p:attrName>
                                        </p:attrNameLst>
                                      </p:cBhvr>
                                    </p:animRot>
                                  </p:childTnLst>
                                </p:cTn>
                              </p:par>
                              <p:par>
                                <p:cTn id="28" presetID="8" presetClass="emph" presetSubtype="0" fill="hold" nodeType="withEffect">
                                  <p:stCondLst>
                                    <p:cond delay="0"/>
                                  </p:stCondLst>
                                  <p:childTnLst>
                                    <p:animRot by="21600000">
                                      <p:cBhvr>
                                        <p:cTn id="29" dur="2000" fill="hold"/>
                                        <p:tgtEl>
                                          <p:spTgt spid="3">
                                            <p:txEl>
                                              <p:pRg st="1" end="1"/>
                                            </p:txEl>
                                          </p:spTgt>
                                        </p:tgtEl>
                                        <p:attrNameLst>
                                          <p:attrName>r</p:attrName>
                                        </p:attrNameLst>
                                      </p:cBhvr>
                                    </p:animRot>
                                  </p:childTnLst>
                                </p:cTn>
                              </p:par>
                              <p:par>
                                <p:cTn id="30" presetID="8" presetClass="emph" presetSubtype="0" fill="hold" nodeType="withEffect">
                                  <p:stCondLst>
                                    <p:cond delay="0"/>
                                  </p:stCondLst>
                                  <p:childTnLst>
                                    <p:animRot by="21600000">
                                      <p:cBhvr>
                                        <p:cTn id="31" dur="2000" fill="hold"/>
                                        <p:tgtEl>
                                          <p:spTgt spid="3">
                                            <p:txEl>
                                              <p:pRg st="2" end="2"/>
                                            </p:txEl>
                                          </p:spTgt>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3">
                                            <p:txEl>
                                              <p:pRg st="3" end="3"/>
                                            </p:txEl>
                                          </p:spTgt>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E685EBC-C341-443C-98DB-1FC7767B1BA1}"/>
              </a:ext>
            </a:extLst>
          </p:cNvPr>
          <p:cNvPicPr>
            <a:picLocks noGrp="1" noChangeAspect="1"/>
          </p:cNvPicPr>
          <p:nvPr>
            <p:ph idx="1"/>
          </p:nvPr>
        </p:nvPicPr>
        <p:blipFill>
          <a:blip r:embed="rId3"/>
          <a:stretch>
            <a:fillRect/>
          </a:stretch>
        </p:blipFill>
        <p:spPr>
          <a:xfrm>
            <a:off x="242595" y="242596"/>
            <a:ext cx="11719249" cy="6372517"/>
          </a:xfrm>
          <a:solidFill>
            <a:schemeClr val="accent2">
              <a:lumMod val="20000"/>
              <a:lumOff val="80000"/>
            </a:schemeClr>
          </a:solidFill>
          <a:ln>
            <a:noFill/>
          </a:ln>
        </p:spPr>
      </p:pic>
    </p:spTree>
    <p:extLst>
      <p:ext uri="{BB962C8B-B14F-4D97-AF65-F5344CB8AC3E}">
        <p14:creationId xmlns:p14="http://schemas.microsoft.com/office/powerpoint/2010/main" val="9580266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FA90F-D8A1-4824-92DD-82000A73E2BC}"/>
              </a:ext>
            </a:extLst>
          </p:cNvPr>
          <p:cNvPicPr>
            <a:picLocks noChangeAspect="1"/>
          </p:cNvPicPr>
          <p:nvPr/>
        </p:nvPicPr>
        <p:blipFill>
          <a:blip r:embed="rId3"/>
          <a:stretch>
            <a:fillRect/>
          </a:stretch>
        </p:blipFill>
        <p:spPr>
          <a:xfrm>
            <a:off x="404261" y="413886"/>
            <a:ext cx="11386685" cy="6044666"/>
          </a:xfrm>
          <a:prstGeom prst="rect">
            <a:avLst/>
          </a:prstGeom>
        </p:spPr>
      </p:pic>
    </p:spTree>
    <p:extLst>
      <p:ext uri="{BB962C8B-B14F-4D97-AF65-F5344CB8AC3E}">
        <p14:creationId xmlns:p14="http://schemas.microsoft.com/office/powerpoint/2010/main" val="25257614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1" descr="enigma_front.jpg">
            <a:extLst>
              <a:ext uri="{FF2B5EF4-FFF2-40B4-BE49-F238E27FC236}">
                <a16:creationId xmlns:a16="http://schemas.microsoft.com/office/drawing/2014/main" id="{9FF798C6-361E-4C60-9536-7B4F3712D6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0229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44892"/>
            <a:ext cx="11719249" cy="5970511"/>
          </a:xfrm>
          <a:solidFill>
            <a:schemeClr val="accent2">
              <a:lumMod val="20000"/>
              <a:lumOff val="80000"/>
            </a:schemeClr>
          </a:solidFill>
          <a:ln>
            <a:noFill/>
          </a:ln>
        </p:spPr>
        <p:txBody>
          <a:bodyPr>
            <a:normAutofit/>
          </a:bodyPr>
          <a:lstStyle/>
          <a:p>
            <a:pPr marL="0" indent="0" algn="l">
              <a:buNone/>
            </a:pPr>
            <a:r>
              <a:rPr lang="en-US" sz="4000" b="1" i="0" u="none" strike="noStrike" baseline="0" dirty="0">
                <a:solidFill>
                  <a:srgbClr val="C00000"/>
                </a:solidFill>
                <a:effectLst>
                  <a:outerShdw blurRad="38100" dist="38100" dir="2700000" algn="tl">
                    <a:srgbClr val="000000">
                      <a:alpha val="43137"/>
                    </a:srgbClr>
                  </a:outerShdw>
                </a:effectLst>
                <a:latin typeface="Geneva"/>
              </a:rPr>
              <a:t>     </a:t>
            </a:r>
            <a:r>
              <a:rPr lang="en-US" sz="5400" b="1" i="0" u="none" strike="noStrike" baseline="0" dirty="0">
                <a:solidFill>
                  <a:srgbClr val="903730"/>
                </a:solidFill>
                <a:effectLst>
                  <a:outerShdw blurRad="38100" dist="38100" dir="2700000" algn="tl">
                    <a:srgbClr val="000000">
                      <a:alpha val="43137"/>
                    </a:srgbClr>
                  </a:outerShdw>
                </a:effectLst>
                <a:latin typeface="Geneva"/>
              </a:rPr>
              <a:t>“Everything is Meaningless”</a:t>
            </a:r>
          </a:p>
          <a:p>
            <a:pPr marL="0" indent="0" algn="l">
              <a:buNone/>
            </a:pPr>
            <a:endParaRPr lang="en-US" sz="800" b="1" i="0" u="none" strike="noStrike" baseline="0" dirty="0">
              <a:solidFill>
                <a:srgbClr val="903730"/>
              </a:solidFill>
              <a:effectLst>
                <a:outerShdw blurRad="38100" dist="38100" dir="2700000" algn="tl">
                  <a:srgbClr val="000000">
                    <a:alpha val="43137"/>
                  </a:srgbClr>
                </a:outerShdw>
              </a:effectLst>
              <a:latin typeface="Geneva"/>
            </a:endParaRP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The word “meaningless” occurs 35 times in the book</a:t>
            </a: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The Hebrew word is “Hebel” which is sometimes translated “Vanity”.</a:t>
            </a: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It means something that quickly passes, of no lasting value, emptiness, something that is like breath of wind or a puff of smoke that is briefly seen and disappears.</a:t>
            </a:r>
            <a:endParaRPr lang="en-US" sz="3600" dirty="0">
              <a:solidFill>
                <a:srgbClr val="90373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75502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1874B188-6AC5-4C05-81CE-2264B3AC3DF6}"/>
              </a:ext>
            </a:extLst>
          </p:cNvPr>
          <p:cNvPicPr>
            <a:picLocks noGrp="1" noChangeAspect="1"/>
          </p:cNvPicPr>
          <p:nvPr>
            <p:ph idx="1"/>
          </p:nvPr>
        </p:nvPicPr>
        <p:blipFill>
          <a:blip r:embed="rId3"/>
          <a:stretch>
            <a:fillRect/>
          </a:stretch>
        </p:blipFill>
        <p:spPr>
          <a:xfrm>
            <a:off x="217498" y="242596"/>
            <a:ext cx="11744346" cy="6372517"/>
          </a:xfrm>
          <a:solidFill>
            <a:schemeClr val="accent2">
              <a:lumMod val="20000"/>
              <a:lumOff val="80000"/>
            </a:schemeClr>
          </a:solidFill>
          <a:ln>
            <a:noFill/>
          </a:ln>
        </p:spPr>
      </p:pic>
    </p:spTree>
    <p:extLst>
      <p:ext uri="{BB962C8B-B14F-4D97-AF65-F5344CB8AC3E}">
        <p14:creationId xmlns:p14="http://schemas.microsoft.com/office/powerpoint/2010/main" val="27437990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98836"/>
          </a:xfrm>
          <a:solidFill>
            <a:schemeClr val="accent2">
              <a:lumMod val="20000"/>
              <a:lumOff val="80000"/>
            </a:schemeClr>
          </a:solidFill>
        </p:spPr>
        <p:txBody>
          <a:bodyPr>
            <a:normAutofit/>
          </a:bodyPr>
          <a:lstStyle/>
          <a:p>
            <a:r>
              <a:rPr lang="en-US" sz="6000" b="1" i="0" u="none" strike="noStrike" baseline="0" dirty="0">
                <a:solidFill>
                  <a:srgbClr val="263852"/>
                </a:solidFill>
                <a:effectLst>
                  <a:outerShdw blurRad="38100" dist="38100" dir="2700000" algn="tl">
                    <a:srgbClr val="000000">
                      <a:alpha val="43137"/>
                    </a:srgbClr>
                  </a:outerShdw>
                </a:effectLst>
                <a:latin typeface="Geneva"/>
              </a:rPr>
              <a:t>“Under the Sun”</a:t>
            </a:r>
            <a:br>
              <a:rPr lang="en-US" sz="2800" b="1" i="0" u="none" strike="noStrike" baseline="0" dirty="0">
                <a:solidFill>
                  <a:srgbClr val="263852"/>
                </a:solidFill>
                <a:effectLst>
                  <a:outerShdw blurRad="38100" dist="38100" dir="2700000" algn="tl">
                    <a:srgbClr val="000000">
                      <a:alpha val="43137"/>
                    </a:srgbClr>
                  </a:outerShdw>
                </a:effectLst>
                <a:latin typeface="Geneva"/>
              </a:rPr>
            </a:br>
            <a:br>
              <a:rPr lang="en-US" sz="16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key to understanding this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book is the phrase “under the sun”.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This phrase occurs 29 times.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Ecclesiastes 1:14 (NIV84) “I have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seen all things that are done under</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sun; they are all meaningless, a</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chasing after the wind.”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Ecclesiastes is realistic examination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of life without the hope of Christ.</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endParaRPr lang="en-US" sz="28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5FD34255-688C-4E55-B7D7-39F8A1ABAC15}"/>
              </a:ext>
            </a:extLst>
          </p:cNvPr>
          <p:cNvPicPr>
            <a:picLocks noGrp="1" noChangeAspect="1"/>
          </p:cNvPicPr>
          <p:nvPr>
            <p:ph idx="1"/>
          </p:nvPr>
        </p:nvPicPr>
        <p:blipFill>
          <a:blip r:embed="rId3"/>
          <a:stretch>
            <a:fillRect/>
          </a:stretch>
        </p:blipFill>
        <p:spPr>
          <a:xfrm>
            <a:off x="6622182" y="242596"/>
            <a:ext cx="5339662" cy="6372808"/>
          </a:xfrm>
          <a:prstGeom prst="rect">
            <a:avLst/>
          </a:prstGeom>
        </p:spPr>
      </p:pic>
    </p:spTree>
    <p:extLst>
      <p:ext uri="{BB962C8B-B14F-4D97-AF65-F5344CB8AC3E}">
        <p14:creationId xmlns:p14="http://schemas.microsoft.com/office/powerpoint/2010/main" val="26409944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fontScale="90000"/>
          </a:bodyPr>
          <a:lstStyle/>
          <a:p>
            <a:r>
              <a:rPr lang="en-US" sz="5300" b="1" i="0" u="none" strike="noStrike" baseline="0" dirty="0">
                <a:solidFill>
                  <a:srgbClr val="263852"/>
                </a:solidFill>
                <a:effectLst>
                  <a:outerShdw blurRad="38100" dist="38100" dir="2700000" algn="tl">
                    <a:srgbClr val="000000">
                      <a:alpha val="43137"/>
                    </a:srgbClr>
                  </a:outerShdw>
                </a:effectLst>
                <a:latin typeface="Geneva"/>
              </a:rPr>
              <a:t>   </a:t>
            </a:r>
            <a:r>
              <a:rPr lang="en-US" sz="6000" b="1" i="0" u="none" strike="noStrike" baseline="0" dirty="0">
                <a:solidFill>
                  <a:srgbClr val="263852"/>
                </a:solidFill>
                <a:effectLst>
                  <a:outerShdw blurRad="38100" dist="38100" dir="2700000" algn="tl">
                    <a:srgbClr val="000000">
                      <a:alpha val="43137"/>
                    </a:srgbClr>
                  </a:outerShdw>
                </a:effectLst>
                <a:latin typeface="Geneva"/>
              </a:rPr>
              <a:t>“The Teacher” </a:t>
            </a:r>
            <a:br>
              <a:rPr lang="en-US" sz="3100" b="1" i="0" u="none" strike="noStrike" baseline="0" dirty="0">
                <a:solidFill>
                  <a:srgbClr val="263852"/>
                </a:solidFill>
                <a:effectLst>
                  <a:outerShdw blurRad="38100" dist="38100" dir="2700000" algn="tl">
                    <a:srgbClr val="000000">
                      <a:alpha val="43137"/>
                    </a:srgbClr>
                  </a:outerShdw>
                </a:effectLst>
                <a:latin typeface="Geneva"/>
              </a:rPr>
            </a:br>
            <a:br>
              <a:rPr lang="en-US" sz="3100" b="1" i="0" u="none" strike="noStrike" baseline="0" dirty="0">
                <a:solidFill>
                  <a:srgbClr val="263852"/>
                </a:solidFill>
                <a:effectLst>
                  <a:outerShdw blurRad="38100" dist="38100" dir="2700000" algn="tl">
                    <a:srgbClr val="000000">
                      <a:alpha val="43137"/>
                    </a:srgbClr>
                  </a:outerShdw>
                </a:effectLst>
                <a:latin typeface="Geneva"/>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1:1 The words of the Teacher,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son of David, king in Jerusalem:</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1:12 “I, the Teacher, was king</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over Israel in Jerusalem.”</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err="1">
                <a:solidFill>
                  <a:srgbClr val="000000"/>
                </a:solidFill>
                <a:effectLst>
                  <a:outerShdw blurRad="38100" dist="38100" dir="2700000" algn="tl">
                    <a:srgbClr val="000000">
                      <a:alpha val="43137"/>
                    </a:srgbClr>
                  </a:outerShdw>
                </a:effectLst>
                <a:latin typeface="Palatino-Roman"/>
              </a:rPr>
              <a:t>Qoheleth</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 = teacher, preacher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Ecclesiastes is Latin for Teacher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Solomon: the man who has done</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everything and has everything</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this world can offer and has</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found it all “meaningless”.</a:t>
            </a:r>
            <a:endParaRPr lang="en-US" sz="31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05D4DCD-CA45-4359-A883-A9AD0CA491B7}"/>
              </a:ext>
            </a:extLst>
          </p:cNvPr>
          <p:cNvPicPr>
            <a:picLocks noGrp="1" noChangeAspect="1"/>
          </p:cNvPicPr>
          <p:nvPr>
            <p:ph idx="1"/>
          </p:nvPr>
        </p:nvPicPr>
        <p:blipFill>
          <a:blip r:embed="rId3"/>
          <a:stretch>
            <a:fillRect/>
          </a:stretch>
        </p:blipFill>
        <p:spPr>
          <a:xfrm>
            <a:off x="6179420" y="242596"/>
            <a:ext cx="5769986" cy="6372808"/>
          </a:xfrm>
          <a:prstGeom prst="rect">
            <a:avLst/>
          </a:prstGeom>
        </p:spPr>
      </p:pic>
    </p:spTree>
    <p:extLst>
      <p:ext uri="{BB962C8B-B14F-4D97-AF65-F5344CB8AC3E}">
        <p14:creationId xmlns:p14="http://schemas.microsoft.com/office/powerpoint/2010/main" val="18221255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89211"/>
          </a:xfrm>
          <a:solidFill>
            <a:schemeClr val="accent2">
              <a:lumMod val="20000"/>
              <a:lumOff val="80000"/>
            </a:schemeClr>
          </a:solidFill>
        </p:spPr>
        <p:txBody>
          <a:bodyPr>
            <a:normAutofit/>
          </a:bodyPr>
          <a:lstStyle/>
          <a:p>
            <a:r>
              <a:rPr lang="en-US" sz="3200" b="1" i="0" u="none" strike="noStrike" baseline="0" dirty="0">
                <a:solidFill>
                  <a:srgbClr val="263852"/>
                </a:solidFill>
                <a:latin typeface="Geneva"/>
              </a:rPr>
              <a:t> </a:t>
            </a:r>
            <a:r>
              <a:rPr lang="en-US" sz="3200" b="1" i="0" u="sng" strike="noStrike" baseline="0" dirty="0">
                <a:solidFill>
                  <a:srgbClr val="903730"/>
                </a:solidFill>
                <a:effectLst>
                  <a:outerShdw blurRad="38100" dist="38100" dir="2700000" algn="tl">
                    <a:srgbClr val="000000">
                      <a:alpha val="43137"/>
                    </a:srgbClr>
                  </a:outerShdw>
                </a:effectLst>
                <a:latin typeface="Geneva"/>
              </a:rPr>
              <a:t>The Search for Meaning: Nature</a:t>
            </a:r>
            <a:br>
              <a:rPr lang="en-US" sz="1800" b="1" i="0" u="none" strike="noStrike" baseline="0" dirty="0">
                <a:solidFill>
                  <a:srgbClr val="903730"/>
                </a:solidFill>
                <a:effectLst>
                  <a:outerShdw blurRad="38100" dist="38100" dir="2700000" algn="tl">
                    <a:srgbClr val="000000">
                      <a:alpha val="43137"/>
                    </a:srgbClr>
                  </a:outerShdw>
                </a:effectLst>
                <a:latin typeface="Geneva"/>
              </a:rPr>
            </a:br>
            <a:br>
              <a:rPr lang="en-US" sz="1800" b="1" i="0" u="none" strike="noStrike" baseline="0" dirty="0">
                <a:solidFill>
                  <a:srgbClr val="903730"/>
                </a:solidFill>
                <a:effectLst>
                  <a:outerShdw blurRad="38100" dist="38100" dir="2700000" algn="tl">
                    <a:srgbClr val="000000">
                      <a:alpha val="43137"/>
                    </a:srgbClr>
                  </a:outerShdw>
                </a:effectLst>
                <a:latin typeface="Geneva"/>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 natural world is filled with</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meaningless cycles that just go round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and round.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 sun rises and the sun sets, and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hurries back to where it rises. The wind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blows to the south and turns to the north;</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round and round it goes, ever returning</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on its course. All streams flow to the sea,</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yet the sea is never full. To the place the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streams come from, ther</a:t>
            </a:r>
            <a:r>
              <a:rPr lang="en-US" sz="2800" b="1" dirty="0">
                <a:solidFill>
                  <a:srgbClr val="903730"/>
                </a:solidFill>
                <a:effectLst>
                  <a:outerShdw blurRad="38100" dist="38100" dir="2700000" algn="tl">
                    <a:srgbClr val="000000">
                      <a:alpha val="43137"/>
                    </a:srgbClr>
                  </a:outerShdw>
                </a:effectLst>
                <a:latin typeface="Palatino-Roman"/>
              </a:rPr>
              <a:t>e they return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again.” (Ecclesiastes 1:5–7, NIV84)</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“There is nothing new under the sun”.</a:t>
            </a:r>
            <a:endParaRPr lang="en-US" sz="2800" b="1" dirty="0">
              <a:solidFill>
                <a:srgbClr val="903730"/>
              </a:solidFill>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52BC260-8543-4748-9E46-4E5482A75327}"/>
              </a:ext>
            </a:extLst>
          </p:cNvPr>
          <p:cNvPicPr>
            <a:picLocks noGrp="1" noChangeAspect="1"/>
          </p:cNvPicPr>
          <p:nvPr>
            <p:ph idx="1"/>
          </p:nvPr>
        </p:nvPicPr>
        <p:blipFill>
          <a:blip r:embed="rId3"/>
          <a:stretch>
            <a:fillRect/>
          </a:stretch>
        </p:blipFill>
        <p:spPr>
          <a:xfrm>
            <a:off x="7132320" y="242595"/>
            <a:ext cx="4817084" cy="6372810"/>
          </a:xfrm>
          <a:prstGeom prst="rect">
            <a:avLst/>
          </a:prstGeom>
        </p:spPr>
      </p:pic>
    </p:spTree>
    <p:extLst>
      <p:ext uri="{BB962C8B-B14F-4D97-AF65-F5344CB8AC3E}">
        <p14:creationId xmlns:p14="http://schemas.microsoft.com/office/powerpoint/2010/main" val="40045096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806"/>
          </a:xfrm>
          <a:solidFill>
            <a:schemeClr val="accent2">
              <a:lumMod val="20000"/>
              <a:lumOff val="80000"/>
            </a:schemeClr>
          </a:solidFill>
        </p:spPr>
        <p:txBody>
          <a:bodyPr>
            <a:normAutofit/>
          </a:bodyPr>
          <a:lstStyle/>
          <a:p>
            <a:r>
              <a:rPr lang="en-US" sz="3600" b="1" i="0" u="none" strike="noStrike" baseline="0" dirty="0">
                <a:solidFill>
                  <a:srgbClr val="263852"/>
                </a:solidFill>
                <a:effectLst>
                  <a:outerShdw blurRad="38100" dist="38100" dir="2700000" algn="tl">
                    <a:srgbClr val="000000">
                      <a:alpha val="43137"/>
                    </a:srgbClr>
                  </a:outerShdw>
                </a:effectLst>
                <a:latin typeface="Geneva"/>
              </a:rPr>
              <a:t>The Search for Meaning:</a:t>
            </a:r>
            <a:br>
              <a:rPr lang="en-US" sz="4000" b="1" i="0" u="none" strike="noStrike" baseline="0" dirty="0">
                <a:solidFill>
                  <a:srgbClr val="263852"/>
                </a:solidFill>
                <a:effectLst>
                  <a:outerShdw blurRad="38100" dist="38100" dir="2700000" algn="tl">
                    <a:srgbClr val="000000">
                      <a:alpha val="43137"/>
                    </a:srgbClr>
                  </a:outerShdw>
                </a:effectLst>
                <a:latin typeface="Geneva"/>
              </a:rPr>
            </a:br>
            <a:r>
              <a:rPr lang="en-US" sz="3600" b="1" dirty="0">
                <a:solidFill>
                  <a:srgbClr val="263852"/>
                </a:solidFill>
                <a:effectLst>
                  <a:outerShdw blurRad="38100" dist="38100" dir="2700000" algn="tl">
                    <a:srgbClr val="000000">
                      <a:alpha val="43137"/>
                    </a:srgbClr>
                  </a:outerShdw>
                </a:effectLst>
                <a:latin typeface="Geneva"/>
              </a:rPr>
              <a:t>Personal</a:t>
            </a:r>
            <a:r>
              <a:rPr lang="en-US" sz="3600" b="1" i="0" u="none" strike="noStrike" baseline="0" dirty="0">
                <a:solidFill>
                  <a:srgbClr val="263852"/>
                </a:solidFill>
                <a:effectLst>
                  <a:outerShdw blurRad="38100" dist="38100" dir="2700000" algn="tl">
                    <a:srgbClr val="000000">
                      <a:alpha val="43137"/>
                    </a:srgbClr>
                  </a:outerShdw>
                </a:effectLst>
                <a:latin typeface="Geneva"/>
              </a:rPr>
              <a:t> Constructions</a:t>
            </a:r>
            <a:br>
              <a:rPr lang="en-US" sz="3600" b="1" i="0" u="none" strike="noStrike" baseline="0" dirty="0">
                <a:solidFill>
                  <a:srgbClr val="263852"/>
                </a:solidFill>
                <a:effectLst>
                  <a:outerShdw blurRad="38100" dist="38100" dir="2700000" algn="tl">
                    <a:srgbClr val="000000">
                      <a:alpha val="43137"/>
                    </a:srgbClr>
                  </a:outerShdw>
                </a:effectLst>
                <a:latin typeface="Geneva"/>
              </a:rPr>
            </a:br>
            <a:br>
              <a:rPr lang="en-US" sz="28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Great building projects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Parks and irrigated gardens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Beautiful cities and palaces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“Yet when I surveyed all my</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hands had done and what I had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toiled to achieve, everything was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meaningless, a chasing after the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wind; nothing was gained under</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sun.” (Ecclesiastes 2:11, NIV)</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He knew that nothing he had </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built </a:t>
            </a:r>
            <a:r>
              <a:rPr lang="en-US" sz="2800" b="1" dirty="0">
                <a:solidFill>
                  <a:srgbClr val="000000"/>
                </a:solidFill>
                <a:effectLst>
                  <a:outerShdw blurRad="38100" dist="38100" dir="2700000" algn="tl">
                    <a:srgbClr val="000000">
                      <a:alpha val="43137"/>
                    </a:srgbClr>
                  </a:outerShdw>
                </a:effectLst>
                <a:latin typeface="Palatino-Roman"/>
              </a:rPr>
              <a:t>or</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 achieved would last.</a:t>
            </a:r>
            <a:endParaRPr lang="en-US" sz="28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D4A3C0EE-7BE3-40D8-9AAD-A2A731731810}"/>
              </a:ext>
            </a:extLst>
          </p:cNvPr>
          <p:cNvPicPr>
            <a:picLocks noGrp="1" noChangeAspect="1"/>
          </p:cNvPicPr>
          <p:nvPr>
            <p:ph idx="1"/>
          </p:nvPr>
        </p:nvPicPr>
        <p:blipFill>
          <a:blip r:embed="rId3"/>
          <a:stretch>
            <a:fillRect/>
          </a:stretch>
        </p:blipFill>
        <p:spPr>
          <a:xfrm>
            <a:off x="5948413" y="242596"/>
            <a:ext cx="6013431" cy="6372807"/>
          </a:xfrm>
          <a:prstGeom prst="rect">
            <a:avLst/>
          </a:prstGeom>
        </p:spPr>
      </p:pic>
    </p:spTree>
    <p:extLst>
      <p:ext uri="{BB962C8B-B14F-4D97-AF65-F5344CB8AC3E}">
        <p14:creationId xmlns:p14="http://schemas.microsoft.com/office/powerpoint/2010/main" val="684278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2016A-E4C9-4C93-8B9F-E5594465028C}"/>
              </a:ext>
            </a:extLst>
          </p:cNvPr>
          <p:cNvPicPr>
            <a:picLocks noChangeAspect="1"/>
          </p:cNvPicPr>
          <p:nvPr/>
        </p:nvPicPr>
        <p:blipFill>
          <a:blip r:embed="rId3"/>
          <a:stretch>
            <a:fillRect/>
          </a:stretch>
        </p:blipFill>
        <p:spPr>
          <a:xfrm>
            <a:off x="0" y="0"/>
            <a:ext cx="12191999" cy="7026442"/>
          </a:xfrm>
          <a:prstGeom prst="rect">
            <a:avLst/>
          </a:prstGeom>
        </p:spPr>
      </p:pic>
    </p:spTree>
    <p:extLst>
      <p:ext uri="{BB962C8B-B14F-4D97-AF65-F5344CB8AC3E}">
        <p14:creationId xmlns:p14="http://schemas.microsoft.com/office/powerpoint/2010/main" val="13548700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5A6125B-9DB8-4809-B707-1662D44CBED9}"/>
              </a:ext>
            </a:extLst>
          </p:cNvPr>
          <p:cNvPicPr>
            <a:picLocks noGrp="1" noChangeAspect="1"/>
          </p:cNvPicPr>
          <p:nvPr>
            <p:ph idx="1"/>
          </p:nvPr>
        </p:nvPicPr>
        <p:blipFill>
          <a:blip r:embed="rId3"/>
          <a:stretch>
            <a:fillRect/>
          </a:stretch>
        </p:blipFill>
        <p:spPr>
          <a:xfrm>
            <a:off x="242594" y="242596"/>
            <a:ext cx="11719249" cy="6372807"/>
          </a:xfrm>
          <a:solidFill>
            <a:schemeClr val="accent2">
              <a:lumMod val="20000"/>
              <a:lumOff val="80000"/>
            </a:schemeClr>
          </a:solidFill>
          <a:ln>
            <a:noFill/>
          </a:ln>
        </p:spPr>
      </p:pic>
    </p:spTree>
    <p:extLst>
      <p:ext uri="{BB962C8B-B14F-4D97-AF65-F5344CB8AC3E}">
        <p14:creationId xmlns:p14="http://schemas.microsoft.com/office/powerpoint/2010/main" val="39461391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CD90324-C731-4EF7-835D-CA3DC1D3F9A7}"/>
              </a:ext>
            </a:extLst>
          </p:cNvPr>
          <p:cNvPicPr>
            <a:picLocks noGrp="1" noChangeAspect="1"/>
          </p:cNvPicPr>
          <p:nvPr>
            <p:ph idx="1"/>
          </p:nvPr>
        </p:nvPicPr>
        <p:blipFill>
          <a:blip r:embed="rId3"/>
          <a:stretch>
            <a:fillRect/>
          </a:stretch>
        </p:blipFill>
        <p:spPr>
          <a:xfrm>
            <a:off x="242595" y="242596"/>
            <a:ext cx="11706810" cy="6372517"/>
          </a:xfrm>
          <a:prstGeom prst="rect">
            <a:avLst/>
          </a:prstGeom>
        </p:spPr>
      </p:pic>
    </p:spTree>
    <p:extLst>
      <p:ext uri="{BB962C8B-B14F-4D97-AF65-F5344CB8AC3E}">
        <p14:creationId xmlns:p14="http://schemas.microsoft.com/office/powerpoint/2010/main" val="35314538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283332"/>
          </a:xfrm>
          <a:solidFill>
            <a:schemeClr val="accent2">
              <a:lumMod val="20000"/>
              <a:lumOff val="80000"/>
            </a:schemeClr>
          </a:solidFill>
        </p:spPr>
        <p:txBody>
          <a:bodyPr>
            <a:normAutofit fontScale="90000"/>
          </a:bodyPr>
          <a:lstStyle/>
          <a:p>
            <a:r>
              <a:rPr lang="en-US" sz="4000" b="1" i="0" u="none" strike="noStrike" baseline="0" dirty="0">
                <a:solidFill>
                  <a:srgbClr val="263852"/>
                </a:solidFill>
                <a:effectLst>
                  <a:outerShdw blurRad="38100" dist="38100" dir="2700000" algn="tl">
                    <a:srgbClr val="000000">
                      <a:alpha val="43137"/>
                    </a:srgbClr>
                  </a:outerShdw>
                </a:effectLst>
                <a:latin typeface="Geneva"/>
              </a:rPr>
              <a:t>The Search for Meaning</a:t>
            </a:r>
            <a:r>
              <a:rPr lang="en-US" sz="4400" b="1" i="0" u="none" strike="noStrike" baseline="0" dirty="0">
                <a:solidFill>
                  <a:srgbClr val="263852"/>
                </a:solidFill>
                <a:effectLst>
                  <a:outerShdw blurRad="38100" dist="38100" dir="2700000" algn="tl">
                    <a:srgbClr val="000000">
                      <a:alpha val="43137"/>
                    </a:srgbClr>
                  </a:outerShdw>
                </a:effectLst>
                <a:latin typeface="Geneva"/>
              </a:rPr>
              <a:t>:</a:t>
            </a:r>
            <a:br>
              <a:rPr lang="en-US" sz="3200" b="1" i="0" u="none" strike="noStrike" baseline="0" dirty="0">
                <a:solidFill>
                  <a:srgbClr val="263852"/>
                </a:solidFill>
                <a:effectLst>
                  <a:outerShdw blurRad="38100" dist="38100" dir="2700000" algn="tl">
                    <a:srgbClr val="000000">
                      <a:alpha val="43137"/>
                    </a:srgbClr>
                  </a:outerShdw>
                </a:effectLst>
                <a:latin typeface="Geneva"/>
              </a:rPr>
            </a:br>
            <a:r>
              <a:rPr lang="en-US" sz="4000" b="1" i="0" u="none" strike="noStrike" baseline="0" dirty="0">
                <a:solidFill>
                  <a:srgbClr val="263852"/>
                </a:solidFill>
                <a:effectLst>
                  <a:outerShdw blurRad="38100" dist="38100" dir="2700000" algn="tl">
                    <a:srgbClr val="000000">
                      <a:alpha val="43137"/>
                    </a:srgbClr>
                  </a:outerShdw>
                </a:effectLst>
                <a:latin typeface="Geneva"/>
              </a:rPr>
              <a:t>Wealth and Possessions</a:t>
            </a:r>
            <a:br>
              <a:rPr lang="en-US" sz="24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200" b="1" i="0" u="none" strike="noStrike" baseline="0" dirty="0">
                <a:solidFill>
                  <a:srgbClr val="000000"/>
                </a:solidFill>
                <a:effectLst>
                  <a:outerShdw blurRad="38100" dist="38100" dir="2700000" algn="tl">
                    <a:srgbClr val="000000">
                      <a:alpha val="43137"/>
                    </a:srgbClr>
                  </a:outerShdw>
                </a:effectLst>
                <a:latin typeface="Palatino-Roman"/>
              </a:rPr>
              <a:t>Solomon was the wealthiest</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man in the world of his day.</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“King Solomon was greater in</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riches and wisdom than all the</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other kings of the earth.”</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(1 Kings 10:23, NIV84)</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“Whoever loves money never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has money enough; whoever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loves wealth is never satisfied</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with his income. This too is</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meaningless. (Ecclesiastes 5: 10)</a:t>
            </a:r>
            <a:endParaRPr lang="en-US" sz="31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ED1CCDC-5B95-4FFA-9DE4-0C0A9C552EFD}"/>
              </a:ext>
            </a:extLst>
          </p:cNvPr>
          <p:cNvPicPr>
            <a:picLocks noGrp="1" noChangeAspect="1"/>
          </p:cNvPicPr>
          <p:nvPr>
            <p:ph idx="1"/>
          </p:nvPr>
        </p:nvPicPr>
        <p:blipFill>
          <a:blip r:embed="rId3"/>
          <a:stretch>
            <a:fillRect/>
          </a:stretch>
        </p:blipFill>
        <p:spPr>
          <a:xfrm>
            <a:off x="5878286" y="242596"/>
            <a:ext cx="6083559" cy="6372808"/>
          </a:xfrm>
          <a:prstGeom prst="rect">
            <a:avLst/>
          </a:prstGeom>
        </p:spPr>
      </p:pic>
    </p:spTree>
    <p:extLst>
      <p:ext uri="{BB962C8B-B14F-4D97-AF65-F5344CB8AC3E}">
        <p14:creationId xmlns:p14="http://schemas.microsoft.com/office/powerpoint/2010/main" val="23636892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fontScale="90000"/>
          </a:bodyPr>
          <a:lstStyle/>
          <a:p>
            <a:r>
              <a:rPr lang="en-US" sz="2800" b="1" i="0" u="sng" strike="noStrike" baseline="0" dirty="0">
                <a:solidFill>
                  <a:srgbClr val="263852"/>
                </a:solidFill>
                <a:effectLst>
                  <a:outerShdw blurRad="38100" dist="38100" dir="2700000" algn="tl">
                    <a:srgbClr val="000000">
                      <a:alpha val="43137"/>
                    </a:srgbClr>
                  </a:outerShdw>
                </a:effectLst>
                <a:latin typeface="Geneva"/>
              </a:rPr>
              <a:t>The Inescapable Reality of Death</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0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rich and poor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fool and the wise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righteous &amp; the wicked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“In this meaningless life of mine I’ve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seen both of these: a righteous man</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perishing in his righteousness, and a</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wicked man living long in his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wickedness. Do not be over righteous,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neither be over wise— why destroy</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yourself? Do not be over wicked,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do not be a fool— why die before your</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time? It is good to grasp the one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not let go of the other. The man who</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fears God will avoid all</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extremes.” (Ecclesiastes 7:15–18)</a:t>
            </a:r>
            <a:endParaRPr lang="en-US" sz="24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7257B6D4-9975-4FF7-871B-26FA9F009A00}"/>
              </a:ext>
            </a:extLst>
          </p:cNvPr>
          <p:cNvPicPr>
            <a:picLocks noChangeAspect="1"/>
          </p:cNvPicPr>
          <p:nvPr/>
        </p:nvPicPr>
        <p:blipFill>
          <a:blip r:embed="rId3"/>
          <a:stretch>
            <a:fillRect/>
          </a:stretch>
        </p:blipFill>
        <p:spPr>
          <a:xfrm>
            <a:off x="5601903" y="242596"/>
            <a:ext cx="6359941" cy="6372808"/>
          </a:xfrm>
          <a:prstGeom prst="rect">
            <a:avLst/>
          </a:prstGeom>
        </p:spPr>
      </p:pic>
    </p:spTree>
    <p:extLst>
      <p:ext uri="{BB962C8B-B14F-4D97-AF65-F5344CB8AC3E}">
        <p14:creationId xmlns:p14="http://schemas.microsoft.com/office/powerpoint/2010/main" val="30218151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a:bodyPr>
          <a:lstStyle/>
          <a:p>
            <a:pPr algn="l"/>
            <a:r>
              <a:rPr lang="en-US" sz="2400" b="1" i="0" u="sng" strike="noStrike" baseline="0" dirty="0">
                <a:solidFill>
                  <a:srgbClr val="263852"/>
                </a:solidFill>
                <a:effectLst>
                  <a:outerShdw blurRad="38100" dist="38100" dir="2700000" algn="tl">
                    <a:srgbClr val="000000">
                      <a:alpha val="43137"/>
                    </a:srgbClr>
                  </a:outerShdw>
                </a:effectLst>
                <a:latin typeface="Geneva"/>
              </a:rPr>
              <a:t> Inescapable Reality of Death – cont.</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0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a:t>
            </a:r>
            <a:r>
              <a:rPr lang="en-US" sz="2400" b="1" i="0" u="none" strike="noStrike" baseline="0" dirty="0">
                <a:solidFill>
                  <a:srgbClr val="000000"/>
                </a:solidFill>
                <a:latin typeface="Palatino-Roman"/>
              </a:rPr>
              <a:t>Death strips away any meaning or</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purpose if our focus is on this world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alone. “Life under the sun”.</a:t>
            </a:r>
            <a:br>
              <a:rPr lang="en-US" sz="2400" b="1" i="0" u="none" strike="noStrike" baseline="0" dirty="0">
                <a:solidFill>
                  <a:srgbClr val="000000"/>
                </a:solidFill>
                <a:latin typeface="Palatino-Roman"/>
              </a:rPr>
            </a:br>
            <a:br>
              <a:rPr lang="en-US" sz="2400" b="1" i="0" u="none" strike="noStrike" baseline="0" dirty="0">
                <a:solidFill>
                  <a:srgbClr val="000000"/>
                </a:solidFill>
                <a:latin typeface="Palatino-Roman"/>
              </a:rPr>
            </a:br>
            <a:r>
              <a:rPr lang="en-US" sz="2400" b="1" i="0" u="none" strike="noStrike" baseline="0" dirty="0">
                <a:solidFill>
                  <a:srgbClr val="4C74AC"/>
                </a:solidFill>
                <a:latin typeface="ZapfDingbatsITC"/>
              </a:rPr>
              <a:t>✤ </a:t>
            </a:r>
            <a:r>
              <a:rPr lang="en-US" sz="2400" b="1" i="0" u="none" strike="noStrike" baseline="0" dirty="0">
                <a:solidFill>
                  <a:srgbClr val="000000"/>
                </a:solidFill>
                <a:latin typeface="Palatino-Roman"/>
              </a:rPr>
              <a:t>Anyone who is among the living </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has hope-even a live dog is better off</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than a dead lion! For the living know</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that they will die, but the dead know</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nothing; they have no further reward,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and even the memory of them is</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forgotten. Their love, hate and their</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jealousy have long since vanished;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never again will they have a part in</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anything that happens under the sun.”</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(Ecclesiastes 9:1–6, NIV84)</a:t>
            </a:r>
            <a:endParaRPr lang="en-US" sz="24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7257B6D4-9975-4FF7-871B-26FA9F009A00}"/>
              </a:ext>
            </a:extLst>
          </p:cNvPr>
          <p:cNvPicPr>
            <a:picLocks noChangeAspect="1"/>
          </p:cNvPicPr>
          <p:nvPr/>
        </p:nvPicPr>
        <p:blipFill>
          <a:blip r:embed="rId3"/>
          <a:stretch>
            <a:fillRect/>
          </a:stretch>
        </p:blipFill>
        <p:spPr>
          <a:xfrm>
            <a:off x="5861785" y="242596"/>
            <a:ext cx="6100059" cy="6372808"/>
          </a:xfrm>
          <a:prstGeom prst="rect">
            <a:avLst/>
          </a:prstGeom>
        </p:spPr>
      </p:pic>
    </p:spTree>
    <p:extLst>
      <p:ext uri="{BB962C8B-B14F-4D97-AF65-F5344CB8AC3E}">
        <p14:creationId xmlns:p14="http://schemas.microsoft.com/office/powerpoint/2010/main" val="22104934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517"/>
          </a:xfrm>
          <a:solidFill>
            <a:schemeClr val="accent2">
              <a:lumMod val="20000"/>
              <a:lumOff val="80000"/>
            </a:schemeClr>
          </a:solidFill>
        </p:spPr>
        <p:txBody>
          <a:bodyPr>
            <a:normAutofit fontScale="90000"/>
          </a:bodyPr>
          <a:lstStyle/>
          <a:p>
            <a:r>
              <a:rPr lang="en-US" sz="2800" b="1" i="0" u="none" strike="noStrike" baseline="0" dirty="0">
                <a:solidFill>
                  <a:srgbClr val="263852"/>
                </a:solidFill>
                <a:effectLst>
                  <a:outerShdw blurRad="38100" dist="38100" dir="2700000" algn="tl">
                    <a:srgbClr val="000000">
                      <a:alpha val="43137"/>
                    </a:srgbClr>
                  </a:outerShdw>
                </a:effectLst>
                <a:latin typeface="Geneva"/>
              </a:rPr>
              <a:t>Teacher’s View of Life: Self-Centered</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“How may </a:t>
            </a:r>
            <a:r>
              <a:rPr lang="en-US" sz="2400" b="1" i="0" u="none" strike="noStrike" baseline="0" dirty="0">
                <a:solidFill>
                  <a:srgbClr val="000000"/>
                </a:solidFill>
                <a:effectLst>
                  <a:outerShdw blurRad="38100" dist="38100" dir="2700000" algn="tl">
                    <a:srgbClr val="000000">
                      <a:alpha val="43137"/>
                    </a:srgbClr>
                  </a:outerShdw>
                </a:effectLst>
                <a:latin typeface="Palatino-Bold"/>
              </a:rPr>
              <a:t>I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enjoy life.” “How do </a:t>
            </a:r>
            <a:r>
              <a:rPr lang="en-US" sz="2400" b="1" i="0" u="none" strike="noStrike" baseline="0" dirty="0">
                <a:solidFill>
                  <a:srgbClr val="000000"/>
                </a:solidFill>
                <a:effectLst>
                  <a:outerShdw blurRad="38100" dist="38100" dir="2700000" algn="tl">
                    <a:srgbClr val="000000">
                      <a:alpha val="43137"/>
                    </a:srgbClr>
                  </a:outerShdw>
                </a:effectLst>
                <a:latin typeface="Palatino-Bold"/>
              </a:rPr>
              <a:t>I find</a:t>
            </a:r>
            <a:br>
              <a:rPr lang="en-US" sz="2400" b="1" i="0" u="none" strike="noStrike" baseline="0" dirty="0">
                <a:solidFill>
                  <a:srgbClr val="000000"/>
                </a:solidFill>
                <a:effectLst>
                  <a:outerShdw blurRad="38100" dist="38100" dir="2700000" algn="tl">
                    <a:srgbClr val="000000">
                      <a:alpha val="43137"/>
                    </a:srgbClr>
                  </a:outerShdw>
                </a:effectLst>
                <a:latin typeface="Palatino-Bold"/>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meaning.” His view of life is completely</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self-centered.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He believes in God, but God only lives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on the outer edge of his life. God isn’t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center or focus of his life. This is why 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finds all things in this life so meaningless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in the end.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“Now all has been heard; here is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conclusion of the matter: Fear God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keep his commandments, for this is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whole duty of man. For God will bring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every deed into judgement, including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every hidden thing, whether it is good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or evil.” (Ecclesiastes 12:13–14, NIV84)</a:t>
            </a:r>
            <a:endParaRPr lang="en-US" sz="24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090E082F-1C11-474D-900D-F0D6DA779425}"/>
              </a:ext>
            </a:extLst>
          </p:cNvPr>
          <p:cNvPicPr>
            <a:picLocks noGrp="1" noChangeAspect="1"/>
          </p:cNvPicPr>
          <p:nvPr>
            <p:ph idx="1"/>
          </p:nvPr>
        </p:nvPicPr>
        <p:blipFill>
          <a:blip r:embed="rId3"/>
          <a:stretch>
            <a:fillRect/>
          </a:stretch>
        </p:blipFill>
        <p:spPr>
          <a:xfrm>
            <a:off x="6096000" y="242596"/>
            <a:ext cx="5853405" cy="6372517"/>
          </a:xfrm>
          <a:prstGeom prst="rect">
            <a:avLst/>
          </a:prstGeom>
        </p:spPr>
      </p:pic>
    </p:spTree>
    <p:extLst>
      <p:ext uri="{BB962C8B-B14F-4D97-AF65-F5344CB8AC3E}">
        <p14:creationId xmlns:p14="http://schemas.microsoft.com/office/powerpoint/2010/main" val="37381108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808"/>
          </a:xfrm>
          <a:solidFill>
            <a:schemeClr val="accent2">
              <a:lumMod val="20000"/>
              <a:lumOff val="80000"/>
            </a:schemeClr>
          </a:solidFill>
        </p:spPr>
        <p:txBody>
          <a:bodyPr>
            <a:normAutofit/>
          </a:bodyPr>
          <a:lstStyle/>
          <a:p>
            <a:r>
              <a:rPr lang="en-US" sz="4400" b="1" i="0" u="none" strike="noStrike" baseline="0" dirty="0">
                <a:solidFill>
                  <a:srgbClr val="263852"/>
                </a:solidFill>
                <a:latin typeface="Geneva"/>
              </a:rPr>
              <a:t> </a:t>
            </a:r>
            <a:r>
              <a:rPr lang="en-US" sz="4400" b="1" i="0" u="sng" strike="noStrike" baseline="0" dirty="0">
                <a:solidFill>
                  <a:srgbClr val="263852"/>
                </a:solidFill>
                <a:effectLst>
                  <a:outerShdw blurRad="38100" dist="38100" dir="2700000" algn="tl">
                    <a:srgbClr val="000000">
                      <a:alpha val="43137"/>
                    </a:srgbClr>
                  </a:outerShdw>
                </a:effectLst>
                <a:latin typeface="Geneva"/>
              </a:rPr>
              <a:t>Balancing Our Lives</a:t>
            </a:r>
            <a:br>
              <a:rPr lang="en-US" sz="24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How much of your life is spent dealing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with things which from an eternal forever</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perspective are meaningless?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percentage of your life is spent</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investing in the things of eternal worth?</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will still have meaning in one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year’s time? Or 5 year’s time? Or 10 or 20?</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will still have meaning at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hour of your death?</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When you depart from this world what</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will you leave behind that will have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meaning for you in eternity?</a:t>
            </a:r>
            <a:endParaRPr lang="en-US" sz="24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1C02B359-44BB-427C-915F-84D9CC6E92A1}"/>
              </a:ext>
            </a:extLst>
          </p:cNvPr>
          <p:cNvPicPr>
            <a:picLocks noGrp="1" noChangeAspect="1"/>
          </p:cNvPicPr>
          <p:nvPr>
            <p:ph idx="1"/>
          </p:nvPr>
        </p:nvPicPr>
        <p:blipFill>
          <a:blip r:embed="rId3"/>
          <a:stretch>
            <a:fillRect/>
          </a:stretch>
        </p:blipFill>
        <p:spPr>
          <a:xfrm>
            <a:off x="6410424" y="242596"/>
            <a:ext cx="5551419" cy="6372808"/>
          </a:xfrm>
          <a:prstGeom prst="rect">
            <a:avLst/>
          </a:prstGeom>
        </p:spPr>
      </p:pic>
    </p:spTree>
    <p:extLst>
      <p:ext uri="{BB962C8B-B14F-4D97-AF65-F5344CB8AC3E}">
        <p14:creationId xmlns:p14="http://schemas.microsoft.com/office/powerpoint/2010/main" val="36691955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91CFE-D80F-4D95-ABA3-672C70E2607D}"/>
              </a:ext>
            </a:extLst>
          </p:cNvPr>
          <p:cNvPicPr>
            <a:picLocks noChangeAspect="1"/>
          </p:cNvPicPr>
          <p:nvPr/>
        </p:nvPicPr>
        <p:blipFill>
          <a:blip r:embed="rId3"/>
          <a:stretch>
            <a:fillRect/>
          </a:stretch>
        </p:blipFill>
        <p:spPr>
          <a:xfrm>
            <a:off x="0" y="0"/>
            <a:ext cx="12191999" cy="7064943"/>
          </a:xfrm>
          <a:prstGeom prst="rect">
            <a:avLst/>
          </a:prstGeom>
        </p:spPr>
      </p:pic>
    </p:spTree>
    <p:extLst>
      <p:ext uri="{BB962C8B-B14F-4D97-AF65-F5344CB8AC3E}">
        <p14:creationId xmlns:p14="http://schemas.microsoft.com/office/powerpoint/2010/main" val="22311695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290B1-FE9C-41B4-9A3F-1B5F787B5F95}"/>
              </a:ext>
            </a:extLst>
          </p:cNvPr>
          <p:cNvPicPr>
            <a:picLocks noChangeAspect="1"/>
          </p:cNvPicPr>
          <p:nvPr/>
        </p:nvPicPr>
        <p:blipFill>
          <a:blip r:embed="rId3"/>
          <a:stretch>
            <a:fillRect/>
          </a:stretch>
        </p:blipFill>
        <p:spPr>
          <a:xfrm>
            <a:off x="404261" y="404261"/>
            <a:ext cx="11396311" cy="6063916"/>
          </a:xfrm>
          <a:prstGeom prst="rect">
            <a:avLst/>
          </a:prstGeom>
        </p:spPr>
      </p:pic>
    </p:spTree>
    <p:extLst>
      <p:ext uri="{BB962C8B-B14F-4D97-AF65-F5344CB8AC3E}">
        <p14:creationId xmlns:p14="http://schemas.microsoft.com/office/powerpoint/2010/main" val="32238781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8"/>
          </a:xfrm>
          <a:solidFill>
            <a:schemeClr val="accent2">
              <a:lumMod val="20000"/>
              <a:lumOff val="80000"/>
            </a:schemeClr>
          </a:solidFill>
        </p:spPr>
        <p:txBody>
          <a:bodyPr>
            <a:normAutofit/>
          </a:bodyPr>
          <a:lstStyle/>
          <a:p>
            <a:r>
              <a:rPr lang="en-US" sz="2400" b="1" i="0" u="none" strike="noStrike" baseline="0" dirty="0">
                <a:solidFill>
                  <a:srgbClr val="263852"/>
                </a:solidFill>
                <a:effectLst>
                  <a:outerShdw blurRad="38100" dist="38100" dir="2700000" algn="tl">
                    <a:srgbClr val="000000">
                      <a:alpha val="43137"/>
                    </a:srgbClr>
                  </a:outerShdw>
                </a:effectLst>
                <a:latin typeface="Geneva"/>
              </a:rPr>
              <a:t>“God has put Eternity in their hearts”</a:t>
            </a:r>
            <a:br>
              <a:rPr lang="en-US" sz="1800" b="1" i="0" u="none" strike="noStrike" baseline="0" dirty="0">
                <a:solidFill>
                  <a:srgbClr val="263852"/>
                </a:solidFill>
                <a:effectLst>
                  <a:outerShdw blurRad="38100" dist="38100" dir="2700000" algn="tl">
                    <a:srgbClr val="000000">
                      <a:alpha val="43137"/>
                    </a:srgbClr>
                  </a:outerShdw>
                </a:effectLst>
                <a:latin typeface="Geneva"/>
              </a:rPr>
            </a:br>
            <a:br>
              <a:rPr lang="en-US" sz="1800" b="1" i="0" u="none" strike="noStrike" baseline="0" dirty="0">
                <a:solidFill>
                  <a:srgbClr val="263852"/>
                </a:solidFill>
                <a:effectLst>
                  <a:outerShdw blurRad="38100" dist="38100" dir="2700000" algn="tl">
                    <a:srgbClr val="000000">
                      <a:alpha val="43137"/>
                    </a:srgbClr>
                  </a:outerShdw>
                </a:effectLst>
                <a:latin typeface="Geneva"/>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The heart of the problem for the Teacher is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that in death “ no man knows whether love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or hate awaits him.” (9:1)</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The Teacher knows God has created this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world and has put an awareness of eternity</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in man’s heart. But he cannot understand</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why the world seems to have no meaning,</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“He has made everything beautiful in its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time. He has also set eternity in the hearts of</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men; yet they cannot fathom what God has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done from beginning to end. I know there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is nothing better for men than to be happy</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and do good while they live. That everyone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may eat and drink, and find satisfaction in</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all his toil—this is the gift of God.</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(Ecclesiastes 3:11–14, NIV84)</a:t>
            </a:r>
            <a:endParaRPr lang="en-US" sz="20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9C335C41-511C-4D19-89AD-B72A3993868A}"/>
              </a:ext>
            </a:extLst>
          </p:cNvPr>
          <p:cNvPicPr>
            <a:picLocks noGrp="1" noChangeAspect="1"/>
          </p:cNvPicPr>
          <p:nvPr>
            <p:ph idx="1"/>
          </p:nvPr>
        </p:nvPicPr>
        <p:blipFill>
          <a:blip r:embed="rId3"/>
          <a:stretch>
            <a:fillRect/>
          </a:stretch>
        </p:blipFill>
        <p:spPr>
          <a:xfrm>
            <a:off x="5784784" y="242596"/>
            <a:ext cx="6177060" cy="6372808"/>
          </a:xfrm>
          <a:prstGeom prst="rect">
            <a:avLst/>
          </a:prstGeom>
        </p:spPr>
      </p:pic>
    </p:spTree>
    <p:extLst>
      <p:ext uri="{BB962C8B-B14F-4D97-AF65-F5344CB8AC3E}">
        <p14:creationId xmlns:p14="http://schemas.microsoft.com/office/powerpoint/2010/main" val="2782439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516"/>
          </a:xfrm>
          <a:solidFill>
            <a:schemeClr val="accent2">
              <a:lumMod val="20000"/>
              <a:lumOff val="80000"/>
            </a:schemeClr>
          </a:solidFill>
        </p:spPr>
        <p:txBody>
          <a:bodyPr>
            <a:normAutofit/>
          </a:bodyPr>
          <a:lstStyle/>
          <a:p>
            <a:r>
              <a:rPr lang="en-US" sz="3200" b="1" i="0" u="none" strike="noStrike" baseline="0" dirty="0">
                <a:solidFill>
                  <a:srgbClr val="263852"/>
                </a:solidFill>
                <a:effectLst>
                  <a:outerShdw blurRad="38100" dist="38100" dir="2700000" algn="tl">
                    <a:srgbClr val="000000">
                      <a:alpha val="43137"/>
                    </a:srgbClr>
                  </a:outerShdw>
                </a:effectLst>
                <a:latin typeface="Geneva"/>
              </a:rPr>
              <a:t> </a:t>
            </a:r>
            <a:r>
              <a:rPr lang="en-US" sz="3200" b="1" i="0" u="sng" strike="noStrike" baseline="0" dirty="0">
                <a:solidFill>
                  <a:srgbClr val="263852"/>
                </a:solidFill>
                <a:effectLst>
                  <a:outerShdw blurRad="38100" dist="38100" dir="2700000" algn="tl">
                    <a:srgbClr val="000000">
                      <a:alpha val="43137"/>
                    </a:srgbClr>
                  </a:outerShdw>
                </a:effectLst>
                <a:latin typeface="Geneva"/>
              </a:rPr>
              <a:t>Why God Sent His Son Jesus</a:t>
            </a:r>
            <a:br>
              <a:rPr lang="en-US" sz="2800" b="1" i="0" u="none" strike="noStrike" baseline="0" dirty="0">
                <a:solidFill>
                  <a:srgbClr val="263852"/>
                </a:solidFill>
                <a:effectLst>
                  <a:outerShdw blurRad="38100" dist="38100" dir="2700000" algn="tl">
                    <a:srgbClr val="000000">
                      <a:alpha val="43137"/>
                    </a:srgbClr>
                  </a:outerShdw>
                </a:effectLst>
                <a:latin typeface="Geneva"/>
              </a:rPr>
            </a:br>
            <a:br>
              <a:rPr lang="en-US" sz="28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Teacher lays bare the ultimate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emptiness of this life and certainty</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of judgement.</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Life on earth, life under the sun,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has no meaning without Jesus and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resurrection.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Suffering, hardship, success, love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and pleasures, even righteousness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itself are pointless unless Jesus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had opened the way to eternal life &amp;</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salvation from judgement of sin.</a:t>
            </a:r>
            <a:br>
              <a:rPr lang="en-US" sz="2800" b="1" i="0" u="none" strike="noStrike" baseline="0" dirty="0">
                <a:solidFill>
                  <a:srgbClr val="000000"/>
                </a:solidFill>
                <a:latin typeface="Palatino-Roman"/>
              </a:rPr>
            </a:br>
            <a:endParaRPr lang="en-US" sz="2800" b="1" dirty="0"/>
          </a:p>
        </p:txBody>
      </p:sp>
      <p:pic>
        <p:nvPicPr>
          <p:cNvPr id="4" name="Content Placeholder 3">
            <a:extLst>
              <a:ext uri="{FF2B5EF4-FFF2-40B4-BE49-F238E27FC236}">
                <a16:creationId xmlns:a16="http://schemas.microsoft.com/office/drawing/2014/main" id="{E0F06F0B-A665-46AD-AF1E-4DA3970563C0}"/>
              </a:ext>
            </a:extLst>
          </p:cNvPr>
          <p:cNvPicPr>
            <a:picLocks noGrp="1" noChangeAspect="1"/>
          </p:cNvPicPr>
          <p:nvPr>
            <p:ph idx="1"/>
          </p:nvPr>
        </p:nvPicPr>
        <p:blipFill>
          <a:blip r:embed="rId3"/>
          <a:stretch>
            <a:fillRect/>
          </a:stretch>
        </p:blipFill>
        <p:spPr>
          <a:xfrm>
            <a:off x="6429676" y="242596"/>
            <a:ext cx="5519728" cy="6372517"/>
          </a:xfrm>
          <a:prstGeom prst="rect">
            <a:avLst/>
          </a:prstGeom>
        </p:spPr>
      </p:pic>
    </p:spTree>
    <p:extLst>
      <p:ext uri="{BB962C8B-B14F-4D97-AF65-F5344CB8AC3E}">
        <p14:creationId xmlns:p14="http://schemas.microsoft.com/office/powerpoint/2010/main" val="42548134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217FECB-BF09-4E9B-9B84-436E41FD966C}"/>
              </a:ext>
            </a:extLst>
          </p:cNvPr>
          <p:cNvPicPr>
            <a:picLocks noGrp="1" noChangeAspect="1"/>
          </p:cNvPicPr>
          <p:nvPr>
            <p:ph idx="1"/>
          </p:nvPr>
        </p:nvPicPr>
        <p:blipFill>
          <a:blip r:embed="rId3"/>
          <a:stretch>
            <a:fillRect/>
          </a:stretch>
        </p:blipFill>
        <p:spPr>
          <a:xfrm>
            <a:off x="242595"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40656300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45DAF2E-DD1F-4012-97BB-E2D8818542CA}"/>
              </a:ext>
            </a:extLst>
          </p:cNvPr>
          <p:cNvPicPr>
            <a:picLocks noGrp="1" noChangeAspect="1"/>
          </p:cNvPicPr>
          <p:nvPr>
            <p:ph idx="1"/>
          </p:nvPr>
        </p:nvPicPr>
        <p:blipFill>
          <a:blip r:embed="rId3"/>
          <a:stretch>
            <a:fillRect/>
          </a:stretch>
        </p:blipFill>
        <p:spPr>
          <a:xfrm>
            <a:off x="242595" y="242596"/>
            <a:ext cx="11706809" cy="6372517"/>
          </a:xfrm>
          <a:solidFill>
            <a:schemeClr val="accent2">
              <a:lumMod val="20000"/>
              <a:lumOff val="80000"/>
            </a:schemeClr>
          </a:solidFill>
          <a:ln>
            <a:noFill/>
          </a:ln>
        </p:spPr>
      </p:pic>
    </p:spTree>
    <p:extLst>
      <p:ext uri="{BB962C8B-B14F-4D97-AF65-F5344CB8AC3E}">
        <p14:creationId xmlns:p14="http://schemas.microsoft.com/office/powerpoint/2010/main" val="5607755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7305459D-01BB-4A01-BD9B-7FA705717067}"/>
              </a:ext>
            </a:extLst>
          </p:cNvPr>
          <p:cNvPicPr>
            <a:picLocks noGrp="1" noChangeAspect="1"/>
          </p:cNvPicPr>
          <p:nvPr>
            <p:ph idx="1"/>
          </p:nvPr>
        </p:nvPicPr>
        <p:blipFill>
          <a:blip r:embed="rId3"/>
          <a:stretch>
            <a:fillRect/>
          </a:stretch>
        </p:blipFill>
        <p:spPr>
          <a:xfrm>
            <a:off x="242595" y="242596"/>
            <a:ext cx="11721607" cy="6372517"/>
          </a:xfrm>
          <a:solidFill>
            <a:schemeClr val="accent2">
              <a:lumMod val="20000"/>
              <a:lumOff val="80000"/>
            </a:schemeClr>
          </a:solidFill>
          <a:ln>
            <a:noFill/>
          </a:ln>
        </p:spPr>
      </p:pic>
    </p:spTree>
    <p:extLst>
      <p:ext uri="{BB962C8B-B14F-4D97-AF65-F5344CB8AC3E}">
        <p14:creationId xmlns:p14="http://schemas.microsoft.com/office/powerpoint/2010/main" val="17675589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E44FD4-6D03-458F-BB70-A799917CA32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25647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36375" y="165593"/>
            <a:ext cx="11719249" cy="6437338"/>
          </a:xfrm>
          <a:solidFill>
            <a:schemeClr val="accent2">
              <a:lumMod val="20000"/>
              <a:lumOff val="80000"/>
            </a:schemeClr>
          </a:solidFill>
        </p:spPr>
        <p:txBody>
          <a:bodyPr>
            <a:normAutofit/>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375386" y="341697"/>
            <a:ext cx="11290434" cy="6261233"/>
          </a:xfrm>
          <a:solidFill>
            <a:schemeClr val="accent2">
              <a:lumMod val="20000"/>
              <a:lumOff val="80000"/>
            </a:schemeClr>
          </a:solidFill>
          <a:ln>
            <a:noFill/>
          </a:ln>
        </p:spPr>
        <p:txBody>
          <a:bodyPr>
            <a:normAutofit fontScale="85000" lnSpcReduction="20000"/>
          </a:bodyPr>
          <a:lstStyle/>
          <a:p>
            <a:pPr algn="ctr" rtl="0"/>
            <a:r>
              <a:rPr lang="en-US" sz="3300" b="1" dirty="0"/>
              <a:t>Characteristics</a:t>
            </a:r>
          </a:p>
          <a:p>
            <a:pPr algn="just" rtl="0"/>
            <a:r>
              <a:rPr lang="en-US" sz="1800" dirty="0"/>
              <a:t>The book of Ecclesiastes has a number of characteristics that distinguish it from the other books of the Holy Scriptures: (A) its genre is wisdom literature, (B) it has a number of literary forms, (C) its theme is reflected in a number of key words.</a:t>
            </a:r>
          </a:p>
          <a:p>
            <a:pPr algn="just" rtl="0"/>
            <a:r>
              <a:rPr lang="en-US" sz="1800" b="1" i="1" dirty="0"/>
              <a:t>A. Wisdom Literature—The book of Ecclesiastes is one of several books found in the Old Testament that is classified as “Wisdom Literature”. Also included in this list are the books of Job and Proverbs, with certain psalms (notably Ps 19; 37; 104; 107; 147; 148) as well as some non-canonical Apocrypha literature, such as Ecclesiasticus (Wisdom of Solomon).</a:t>
            </a:r>
          </a:p>
          <a:p>
            <a:pPr algn="just" rtl="0"/>
            <a:r>
              <a:rPr lang="en-US" sz="1800" b="1" i="1" dirty="0"/>
              <a:t>B. Literary Forms—There are a number of literary forms and devices used by the author.</a:t>
            </a:r>
          </a:p>
          <a:p>
            <a:pPr algn="just" rtl="0"/>
            <a:r>
              <a:rPr lang="en-US" sz="1800" i="1" dirty="0"/>
              <a:t>1. Aphorisms—Most prominent in literary forms in Ecclesiastes are aphorisms, which are short, pithy sayings, also called proverbs (7:1–8, 10:1–3, 8–15).</a:t>
            </a:r>
          </a:p>
          <a:p>
            <a:pPr algn="just" rtl="0"/>
            <a:r>
              <a:rPr lang="en-US" sz="1800" i="1" dirty="0"/>
              <a:t>2. Didactic Narrative—We can find didactic narrative in Ecclesiastes, which is a short story with a moral (4:13–16, 5:13–17, 9:13–16).</a:t>
            </a:r>
          </a:p>
          <a:p>
            <a:pPr algn="just" rtl="0"/>
            <a:r>
              <a:rPr lang="en-US" sz="1800" i="1" dirty="0"/>
              <a:t>3. Admonitions—We can find passages in Ecclesiastes that admonish the reader by using the imperative, or jussive, constructions within the text (5:1–4).</a:t>
            </a:r>
          </a:p>
          <a:p>
            <a:pPr algn="just" rtl="0"/>
            <a:r>
              <a:rPr lang="en-US" sz="1800" b="1" i="1" dirty="0"/>
              <a:t>C. Key Words—The most frequently used words in a book of the Bible will reflect its theme. When we examine the book of Ecclesiastes, we find a number of words that do just that:</a:t>
            </a:r>
          </a:p>
          <a:p>
            <a:pPr algn="just" rtl="0"/>
            <a:r>
              <a:rPr lang="en-US" sz="1800" dirty="0"/>
              <a:t>“good, better, well, pleasure, precious, joyful, merry” (S 2896) (52 uses),</a:t>
            </a:r>
          </a:p>
          <a:p>
            <a:pPr algn="just" rtl="0"/>
            <a:r>
              <a:rPr lang="en-US" sz="1800" dirty="0"/>
              <a:t>“vanity” (S 1892) (38 uses),</a:t>
            </a:r>
          </a:p>
          <a:p>
            <a:pPr algn="just" rtl="0"/>
            <a:r>
              <a:rPr lang="en-US" sz="1800" dirty="0"/>
              <a:t>“I perceived, I know, I discerned” (S 3045) (36 uses),</a:t>
            </a:r>
          </a:p>
          <a:p>
            <a:pPr algn="just" rtl="0"/>
            <a:r>
              <a:rPr lang="en-US" sz="1800" dirty="0"/>
              <a:t>“under the sun” (29 uses),</a:t>
            </a:r>
          </a:p>
          <a:p>
            <a:pPr algn="just" rtl="0"/>
            <a:r>
              <a:rPr lang="en-US" sz="1800" dirty="0"/>
              <a:t>“joy, mirth” or “rejoice” (8055 [8], 8057 [8]) (16 uses),</a:t>
            </a:r>
          </a:p>
          <a:p>
            <a:pPr algn="just" rtl="0"/>
            <a:r>
              <a:rPr lang="en-US" sz="1800" dirty="0"/>
              <a:t>“profit” (S 3504) (10 uses),</a:t>
            </a:r>
          </a:p>
          <a:p>
            <a:pPr algn="just" rtl="0"/>
            <a:r>
              <a:rPr lang="en-US" sz="1800" dirty="0"/>
              <a:t>“vexation of spirit” (9 uses), and</a:t>
            </a:r>
          </a:p>
          <a:p>
            <a:pPr algn="just" rtl="0"/>
            <a:r>
              <a:rPr lang="en-US" sz="1800" dirty="0"/>
              <a:t>“I said in my heart” (5 uses).</a:t>
            </a:r>
          </a:p>
          <a:p>
            <a:r>
              <a:rPr lang="en-US" dirty="0"/>
              <a:t> Everett, G. H. (2011).  (p. 14).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14).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607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lnSpcReduction="10000"/>
          </a:bodyPr>
          <a:lstStyle/>
          <a:p>
            <a:pPr marL="0" indent="0" algn="ctr" rtl="0">
              <a:buNone/>
            </a:pPr>
            <a:r>
              <a:rPr lang="en-US" sz="3200" b="1" dirty="0"/>
              <a:t>Purpose</a:t>
            </a:r>
          </a:p>
          <a:p>
            <a:pPr algn="just" rtl="0"/>
            <a:r>
              <a:rPr lang="en-US" sz="2000" b="1" dirty="0"/>
              <a:t>The purpose in writing the book of Ecclesiastes is to advise young men of the true meaning of life. We know that a young man is characterized by a passion for exploring and experiencing life. For example, he is inclined to equate true wisdom with a vast amount of knowledge experiences. Yet, Solomon had accumulated vast wisdom and found it not to be true. Or, perhaps the young man thought that life is most enjoyed when one is carefree and indulges in wine. But Solomon knew better by experience. Or, maybe some young men felt that life was given to accumulating wealth, or accomplishing great feats of renown. But again, Solomon had experienced this also and did not find satisfaction.</a:t>
            </a:r>
          </a:p>
          <a:p>
            <a:pPr algn="just" rtl="0"/>
            <a:r>
              <a:rPr lang="en-US" sz="2000" b="1" dirty="0"/>
              <a:t>The Preacher attempts to tell his readers that serving the Lord and obeying His commandments is the true essence of life. The Preacher teaches us that we are to live our brief stay here on this earth with joy, and to do this he teaches us how to find purpose in our everyday tasks by walking daily in the fear of the Lord; for we are to acknowledge our gifts in this life of wisdom, mirth, </a:t>
            </a:r>
            <a:r>
              <a:rPr lang="en-US" sz="2000" b="1" dirty="0" err="1"/>
              <a:t>labour</a:t>
            </a:r>
            <a:r>
              <a:rPr lang="en-US" sz="2000" b="1" dirty="0"/>
              <a:t> and wealth, as blessings from God. The book of Ecclesiastes teaches us how little this world can satisfy the soul of man apart from serving God. It tells us that amidst the injustices, abnormalities and struggles of life that are beyond our control, there is a God who is intervening in the affairs of mankind. We can take comfort in the fact that there will be a day of reckoning for all of mankind. No book of the Holy Scriptures digs deeper into this truth than does Ecclesiastes.</a:t>
            </a:r>
          </a:p>
          <a:p>
            <a:pPr lvl="1"/>
            <a:r>
              <a:rPr lang="en-US" dirty="0"/>
              <a:t> Everett, G. H. (2011).  (pp. 1516). Gary Everett.</a:t>
            </a:r>
          </a:p>
          <a:p>
            <a:pPr algn="just" rtl="0"/>
            <a:endParaRPr lang="en-US" sz="800" dirty="0"/>
          </a:p>
          <a:p>
            <a:r>
              <a:rPr lang="en-US" b="0" i="0" u="none" strike="noStrike" baseline="0" dirty="0"/>
              <a:t> Everett, G. H. (2011). </a:t>
            </a:r>
            <a:r>
              <a:rPr lang="en-US" i="1" u="sng" dirty="0">
                <a:solidFill>
                  <a:srgbClr val="0000FF"/>
                </a:solidFill>
              </a:rPr>
              <a:t>The Book of Ecclesiastes</a:t>
            </a:r>
            <a:r>
              <a:rPr lang="en-US" dirty="0">
                <a:solidFill>
                  <a:srgbClr val="0000FF"/>
                </a:solidFill>
              </a:rPr>
              <a:t> (pp. 15–16).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0331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3117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73768"/>
            <a:ext cx="11719249" cy="5941635"/>
          </a:xfrm>
          <a:solidFill>
            <a:schemeClr val="accent2">
              <a:lumMod val="20000"/>
              <a:lumOff val="80000"/>
            </a:schemeClr>
          </a:solidFill>
          <a:ln>
            <a:noFill/>
          </a:ln>
        </p:spPr>
        <p:txBody>
          <a:bodyPr>
            <a:normAutofit/>
          </a:bodyPr>
          <a:lstStyle/>
          <a:p>
            <a:r>
              <a:rPr lang="en-US" sz="2000" b="1" i="1" dirty="0"/>
              <a:t>A. Primary Theme (Foundational)—Poetry: How to Worship the Lord with all our Heart—The common underlying theme of the Hebrew poetry of the Scriptures is “How to Worship the Lord with all our Heart.” Poetry is primarily written to express the mood of man’s heart. When we read these books in the Old Testament, we are emotionally moved as we identify with the poet or psalmist. Although there are many poetic passages in the Scriptures, for the purposes of identifying thematic schemes, this division of the Old Testament includes Job, Psalms, Proverbs, Ecclesiastes, Song of Solomon, and Lamentations, although scholars group this biblical genre differently. The first book of Hebrew poetry we encounter as we read through the Old Testament is the book of Job, which opens with an account of this man worshipping God at an altar of sacrifice (Job 1:5). The Psalms of David show us how to worship the Lord during all seasons of life while the book of Job and Lamentations teaches us how to worship during the times of the greatest tragedies in life. As we journey through this life, we will have times of ecstasy when we are caught up in worship and we will have times of trials when we cry out to God for deliverance. However, most of our days are given to simple routines and decisions that determine our future well-being. We must then look to the book of Proverbs, Ecclesiastes, and Songs for a pattern of how to worship the Lord with our hearts during such uneventful days.</a:t>
            </a:r>
          </a:p>
          <a:p>
            <a:pPr lvl="1"/>
            <a:r>
              <a:rPr lang="en-US" dirty="0"/>
              <a:t> Everett, G. H. (2011).  (p. 16).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16).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5436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3492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77516"/>
            <a:ext cx="11719249" cy="6037888"/>
          </a:xfrm>
          <a:solidFill>
            <a:schemeClr val="accent2">
              <a:lumMod val="20000"/>
              <a:lumOff val="80000"/>
            </a:schemeClr>
          </a:solidFill>
          <a:ln>
            <a:noFill/>
          </a:ln>
        </p:spPr>
        <p:txBody>
          <a:bodyPr>
            <a:normAutofit/>
          </a:bodyPr>
          <a:lstStyle/>
          <a:p>
            <a:r>
              <a:rPr lang="en-US" sz="3200" b="1" i="1" dirty="0"/>
              <a:t>B. Secondary Theme (Supportive and Structural)—We are Predestined to Reflect the Image of Christ as We Follow God’s Plan for our Lives (Body)—The secondary theme gives the book its structure, or outline. Mankind has been predestined to reflect the image of Christ by following the plan God has designed for his life. God initiates man’s spiritual journey on earth by subjecting him to vanities. It is God’s intent to burden every man with vanity and the sorrows of this world so that he will look unto God for direction in his life. Through life’s vanities, God appeals to our physical bodies to understand His ways.</a:t>
            </a:r>
          </a:p>
          <a:p>
            <a:pPr lvl="1"/>
            <a:r>
              <a:rPr lang="en-US" dirty="0"/>
              <a:t> Everett, G. H. (2011).  (p. 19).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19).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79621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6218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904775"/>
            <a:ext cx="11719249" cy="5710628"/>
          </a:xfrm>
          <a:solidFill>
            <a:schemeClr val="accent2">
              <a:lumMod val="20000"/>
              <a:lumOff val="80000"/>
            </a:schemeClr>
          </a:solidFill>
          <a:ln>
            <a:noFill/>
          </a:ln>
        </p:spPr>
        <p:txBody>
          <a:bodyPr>
            <a:normAutofit/>
          </a:bodyPr>
          <a:lstStyle/>
          <a:p>
            <a:r>
              <a:rPr lang="en-US" sz="2800" b="1" i="1" dirty="0"/>
              <a:t>C. Third Theme (Imperative)—Fear God and Keep His Commandments—The third theme of Ecclesiastes supports its secondary theme by revealing the way in which man </a:t>
            </a:r>
            <a:r>
              <a:rPr lang="en-US" sz="2800" b="1" i="1" dirty="0" err="1"/>
              <a:t>labours</a:t>
            </a:r>
            <a:r>
              <a:rPr lang="en-US" sz="2800" b="1" i="1" dirty="0"/>
              <a:t> with the purpose of serving God, which is by the fear of the Lord. This theme is easily seen in Ecclesiastes, which declares that we are to fear God, and keep his commandments: for this is the whole duty of man. The third themes of Ecclesiastes and the book of Proverbs are the same, which is to fear the Lord. </a:t>
            </a:r>
          </a:p>
          <a:p>
            <a:pPr lvl="1"/>
            <a:r>
              <a:rPr lang="en-US" dirty="0"/>
              <a:t> Everett, G. H. (2011).  (p. 20).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20).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2905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641AE378-A1BA-4002-B36D-28EDFD8644D8}"/>
              </a:ext>
            </a:extLst>
          </p:cNvPr>
          <p:cNvSpPr>
            <a:spLocks noGrp="1" noChangeArrowheads="1"/>
          </p:cNvSpPr>
          <p:nvPr>
            <p:ph type="title"/>
          </p:nvPr>
        </p:nvSpPr>
        <p:spPr>
          <a:xfrm>
            <a:off x="1524000" y="0"/>
            <a:ext cx="9144000" cy="1143000"/>
          </a:xfrm>
        </p:spPr>
        <p:txBody>
          <a:bodyPr/>
          <a:lstStyle/>
          <a:p>
            <a:pPr eaLnBrk="1" hangingPunct="1"/>
            <a:r>
              <a:rPr lang="en-US" altLang="en-US" sz="4000">
                <a:solidFill>
                  <a:schemeClr val="bg1"/>
                </a:solidFill>
              </a:rPr>
              <a:t>Book Of Ecclesiastes:  The Preacher</a:t>
            </a:r>
            <a:br>
              <a:rPr lang="en-US" altLang="en-US" sz="4000">
                <a:solidFill>
                  <a:schemeClr val="bg1"/>
                </a:solidFill>
              </a:rPr>
            </a:br>
            <a:r>
              <a:rPr lang="en-US" altLang="en-US" sz="4000">
                <a:solidFill>
                  <a:schemeClr val="bg1"/>
                </a:solidFill>
              </a:rPr>
              <a:t>General Providence: The Lot Of Man</a:t>
            </a:r>
          </a:p>
        </p:txBody>
      </p:sp>
      <p:sp>
        <p:nvSpPr>
          <p:cNvPr id="75779" name="Rectangle 3">
            <a:extLst>
              <a:ext uri="{FF2B5EF4-FFF2-40B4-BE49-F238E27FC236}">
                <a16:creationId xmlns:a16="http://schemas.microsoft.com/office/drawing/2014/main" id="{EE9455C2-494A-441F-B4AB-57CAD9164A50}"/>
              </a:ext>
            </a:extLst>
          </p:cNvPr>
          <p:cNvSpPr>
            <a:spLocks noGrp="1" noChangeArrowheads="1"/>
          </p:cNvSpPr>
          <p:nvPr>
            <p:ph type="body" idx="1"/>
          </p:nvPr>
        </p:nvSpPr>
        <p:spPr>
          <a:xfrm>
            <a:off x="1524000" y="1241658"/>
            <a:ext cx="9144000" cy="5616341"/>
          </a:xfrm>
        </p:spPr>
        <p:txBody>
          <a:bodyPr/>
          <a:lstStyle/>
          <a:p>
            <a:pPr eaLnBrk="1" hangingPunct="1">
              <a:buFontTx/>
              <a:buNone/>
              <a:defRPr/>
            </a:pPr>
            <a:r>
              <a:rPr lang="en-US" sz="2800" u="sng" dirty="0">
                <a:effectLst>
                  <a:outerShdw blurRad="38100" dist="38100" dir="2700000" algn="tl">
                    <a:srgbClr val="C0C0C0"/>
                  </a:outerShdw>
                </a:effectLst>
              </a:rPr>
              <a:t>GOD’S NATURAL &amp; NORMAL LAW OF IMPARTIALITY</a:t>
            </a:r>
            <a:r>
              <a:rPr lang="en-US" sz="2400" dirty="0">
                <a:solidFill>
                  <a:srgbClr val="FFFF00"/>
                </a:solidFill>
                <a:latin typeface="Andy" pitchFamily="66" charset="0"/>
              </a:rPr>
              <a:t>                                         </a:t>
            </a:r>
            <a:r>
              <a:rPr lang="en-US" sz="1400" dirty="0">
                <a:solidFill>
                  <a:srgbClr val="FFFF00"/>
                </a:solidFill>
                <a:latin typeface="Andy" pitchFamily="66" charset="0"/>
              </a:rPr>
              <a:t>       </a:t>
            </a:r>
            <a:r>
              <a:rPr lang="en-US" sz="2400" dirty="0">
                <a:solidFill>
                  <a:srgbClr val="FFFF00"/>
                </a:solidFill>
                <a:latin typeface="Andy" pitchFamily="66" charset="0"/>
              </a:rPr>
              <a:t>                                                          </a:t>
            </a:r>
          </a:p>
          <a:p>
            <a:pPr eaLnBrk="1" hangingPunct="1">
              <a:buFont typeface="Wingdings" pitchFamily="2" charset="2"/>
              <a:buChar char="Ø"/>
              <a:defRPr/>
            </a:pPr>
            <a:r>
              <a:rPr lang="en-US" sz="2000" b="1" dirty="0">
                <a:solidFill>
                  <a:srgbClr val="FFFF00"/>
                </a:solidFill>
                <a:latin typeface="Andy" pitchFamily="66" charset="0"/>
              </a:rPr>
              <a:t>Total Vanity (Vapor) Or Ephemeral Emptiness Of Mankind’s Every Ambition &amp; Pursuit</a:t>
            </a:r>
          </a:p>
          <a:p>
            <a:pPr eaLnBrk="1" hangingPunct="1">
              <a:buFont typeface="Wingdings" pitchFamily="2" charset="2"/>
              <a:buChar char="Ø"/>
              <a:defRPr/>
            </a:pPr>
            <a:r>
              <a:rPr lang="en-US" sz="2000" b="1" dirty="0">
                <a:solidFill>
                  <a:srgbClr val="FFFF00"/>
                </a:solidFill>
                <a:latin typeface="Andy" pitchFamily="66" charset="0"/>
              </a:rPr>
              <a:t>Determining Role Of Random Chance In Large Majority Of Human Success Stories &amp; Failures Of Endeavor</a:t>
            </a:r>
          </a:p>
          <a:p>
            <a:pPr eaLnBrk="1" hangingPunct="1">
              <a:buFont typeface="Wingdings" pitchFamily="2" charset="2"/>
              <a:buChar char="Ø"/>
              <a:defRPr/>
            </a:pPr>
            <a:r>
              <a:rPr lang="en-US" sz="2000" b="1" dirty="0">
                <a:solidFill>
                  <a:srgbClr val="FFFF00"/>
                </a:solidFill>
                <a:latin typeface="Andy" pitchFamily="66" charset="0"/>
              </a:rPr>
              <a:t>No Denying That Luck &amp; Time Happen To All Of Us &amp; This Is Called “The Human Condition”</a:t>
            </a:r>
          </a:p>
          <a:p>
            <a:pPr eaLnBrk="1" hangingPunct="1">
              <a:buFont typeface="Wingdings" pitchFamily="2" charset="2"/>
              <a:buChar char="Ø"/>
              <a:defRPr/>
            </a:pPr>
            <a:r>
              <a:rPr lang="en-US" sz="2000" b="1" dirty="0">
                <a:solidFill>
                  <a:srgbClr val="FFFF00"/>
                </a:solidFill>
                <a:latin typeface="Andy" pitchFamily="66" charset="0"/>
              </a:rPr>
              <a:t>Nature Repeats Itself In Endless Cycles (Chapter 1) Or In Amoral Alternation Of Opposites (Chapter 3) – Always At Work But Nothing Is Achieved</a:t>
            </a:r>
          </a:p>
          <a:p>
            <a:pPr eaLnBrk="1" hangingPunct="1">
              <a:buFont typeface="Wingdings" pitchFamily="2" charset="2"/>
              <a:buChar char="Ø"/>
              <a:defRPr/>
            </a:pPr>
            <a:r>
              <a:rPr lang="en-US" sz="2000" b="1" dirty="0">
                <a:solidFill>
                  <a:srgbClr val="FFFF00"/>
                </a:solidFill>
                <a:latin typeface="Andy" pitchFamily="66" charset="0"/>
              </a:rPr>
              <a:t>Beasts Of Field Know No Difference But Humankind Requires Meaningful Objectives &amp; Purposeful Existence</a:t>
            </a:r>
          </a:p>
          <a:p>
            <a:pPr eaLnBrk="1" hangingPunct="1">
              <a:buFont typeface="Wingdings" pitchFamily="2" charset="2"/>
              <a:buChar char="Ø"/>
              <a:defRPr/>
            </a:pPr>
            <a:r>
              <a:rPr lang="en-US" sz="2000" b="1" dirty="0">
                <a:solidFill>
                  <a:srgbClr val="FFFF00"/>
                </a:solidFill>
                <a:latin typeface="Andy" pitchFamily="66" charset="0"/>
              </a:rPr>
              <a:t>The Creatures Of Intelligence Throughout Human History Have Searched For Answers As To The Positively Purposed End To Man On Earth – Teleological Study Of History</a:t>
            </a:r>
          </a:p>
          <a:p>
            <a:pPr eaLnBrk="1" hangingPunct="1">
              <a:buFont typeface="Wingdings" pitchFamily="2" charset="2"/>
              <a:buNone/>
              <a:defRP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57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p:cTn id="19"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57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p:cTn id="25"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57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p:cTn id="31"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57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p:cTn id="37" dur="500" fill="hold"/>
                                        <p:tgtEl>
                                          <p:spTgt spid="7577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57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779">
                                            <p:txEl>
                                              <p:pRg st="6" end="6"/>
                                            </p:txEl>
                                          </p:spTgt>
                                        </p:tgtEl>
                                        <p:attrNameLst>
                                          <p:attrName>style.visibility</p:attrName>
                                        </p:attrNameLst>
                                      </p:cBhvr>
                                      <p:to>
                                        <p:strVal val="visible"/>
                                      </p:to>
                                    </p:set>
                                    <p:anim calcmode="lin" valueType="num">
                                      <p:cBhvr>
                                        <p:cTn id="43" dur="5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577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641AE378-A1BA-4002-B36D-28EDFD8644D8}"/>
              </a:ext>
            </a:extLst>
          </p:cNvPr>
          <p:cNvSpPr>
            <a:spLocks noGrp="1" noChangeArrowheads="1"/>
          </p:cNvSpPr>
          <p:nvPr>
            <p:ph type="title"/>
          </p:nvPr>
        </p:nvSpPr>
        <p:spPr>
          <a:xfrm>
            <a:off x="1524000" y="0"/>
            <a:ext cx="9144000" cy="1143000"/>
          </a:xfrm>
        </p:spPr>
        <p:txBody>
          <a:bodyPr/>
          <a:lstStyle/>
          <a:p>
            <a:pPr eaLnBrk="1" hangingPunct="1"/>
            <a:r>
              <a:rPr lang="en-US" altLang="en-US" sz="4000">
                <a:solidFill>
                  <a:schemeClr val="bg1"/>
                </a:solidFill>
              </a:rPr>
              <a:t>Book Of Ecclesiastes:  The Preacher</a:t>
            </a:r>
            <a:br>
              <a:rPr lang="en-US" altLang="en-US" sz="4000">
                <a:solidFill>
                  <a:schemeClr val="bg1"/>
                </a:solidFill>
              </a:rPr>
            </a:br>
            <a:r>
              <a:rPr lang="en-US" altLang="en-US" sz="4000">
                <a:solidFill>
                  <a:schemeClr val="bg1"/>
                </a:solidFill>
              </a:rPr>
              <a:t>General Providence: The Lot Of Man</a:t>
            </a:r>
          </a:p>
        </p:txBody>
      </p:sp>
      <p:sp>
        <p:nvSpPr>
          <p:cNvPr id="75779" name="Rectangle 3">
            <a:extLst>
              <a:ext uri="{FF2B5EF4-FFF2-40B4-BE49-F238E27FC236}">
                <a16:creationId xmlns:a16="http://schemas.microsoft.com/office/drawing/2014/main" id="{EE9455C2-494A-441F-B4AB-57CAD9164A50}"/>
              </a:ext>
            </a:extLst>
          </p:cNvPr>
          <p:cNvSpPr>
            <a:spLocks noGrp="1" noChangeArrowheads="1"/>
          </p:cNvSpPr>
          <p:nvPr>
            <p:ph type="body" idx="1"/>
          </p:nvPr>
        </p:nvSpPr>
        <p:spPr>
          <a:xfrm>
            <a:off x="1524000" y="1143000"/>
            <a:ext cx="9144000" cy="5715000"/>
          </a:xfrm>
        </p:spPr>
        <p:txBody>
          <a:bodyPr/>
          <a:lstStyle/>
          <a:p>
            <a:pPr eaLnBrk="1" hangingPunct="1">
              <a:buFontTx/>
              <a:buNone/>
              <a:defRPr/>
            </a:pPr>
            <a:r>
              <a:rPr lang="en-US" sz="2800" u="sng" dirty="0">
                <a:effectLst>
                  <a:outerShdw blurRad="38100" dist="38100" dir="2700000" algn="tl">
                    <a:srgbClr val="C0C0C0"/>
                  </a:outerShdw>
                </a:effectLst>
              </a:rPr>
              <a:t>GOD’S NATURAL &amp; NORMAL LAW OF IMPARTIALITY</a:t>
            </a:r>
            <a:r>
              <a:rPr lang="en-US" sz="1400" dirty="0">
                <a:solidFill>
                  <a:srgbClr val="FFFF00"/>
                </a:solidFill>
                <a:latin typeface="Andy" pitchFamily="66" charset="0"/>
              </a:rPr>
              <a:t>       </a:t>
            </a:r>
            <a:r>
              <a:rPr lang="en-US" sz="2400" dirty="0">
                <a:solidFill>
                  <a:srgbClr val="FFFF00"/>
                </a:solidFill>
                <a:latin typeface="Andy" pitchFamily="66" charset="0"/>
              </a:rPr>
              <a:t>                                                          </a:t>
            </a:r>
          </a:p>
          <a:p>
            <a:pPr eaLnBrk="1" hangingPunct="1">
              <a:lnSpc>
                <a:spcPct val="90000"/>
              </a:lnSpc>
              <a:buFont typeface="Wingdings" pitchFamily="2" charset="2"/>
              <a:buChar char="Ø"/>
              <a:defRPr/>
            </a:pPr>
            <a:r>
              <a:rPr lang="en-US" sz="2000" b="1" dirty="0">
                <a:solidFill>
                  <a:srgbClr val="FFFF00"/>
                </a:solidFill>
                <a:latin typeface="Andy" pitchFamily="66" charset="0"/>
              </a:rPr>
              <a:t>Successive Generations Of Humans On The Earth Compare In Impact To That Of Goalless Nature</a:t>
            </a:r>
          </a:p>
          <a:p>
            <a:pPr eaLnBrk="1" hangingPunct="1">
              <a:lnSpc>
                <a:spcPct val="90000"/>
              </a:lnSpc>
              <a:buFont typeface="Wingdings" pitchFamily="2" charset="2"/>
              <a:buChar char="Ø"/>
              <a:defRPr/>
            </a:pPr>
            <a:r>
              <a:rPr lang="en-US" sz="2000" b="1" dirty="0">
                <a:solidFill>
                  <a:srgbClr val="FFFF00"/>
                </a:solidFill>
                <a:latin typeface="Andy" pitchFamily="66" charset="0"/>
              </a:rPr>
              <a:t>Aging Man Is Metaphorically Compared To An </a:t>
            </a:r>
            <a:r>
              <a:rPr lang="en-US" sz="2000" b="1" dirty="0">
                <a:solidFill>
                  <a:srgbClr val="FFFF00"/>
                </a:solidFill>
                <a:effectLst>
                  <a:outerShdw blurRad="38100" dist="38100" dir="2700000" algn="tl">
                    <a:srgbClr val="C0C0C0"/>
                  </a:outerShdw>
                </a:effectLst>
                <a:latin typeface="Andy" pitchFamily="66" charset="0"/>
              </a:rPr>
              <a:t>Old House</a:t>
            </a:r>
          </a:p>
          <a:p>
            <a:pPr eaLnBrk="1" hangingPunct="1">
              <a:lnSpc>
                <a:spcPct val="90000"/>
              </a:lnSpc>
              <a:buFont typeface="Wingdings" pitchFamily="2" charset="2"/>
              <a:buChar char="Ø"/>
              <a:defRPr/>
            </a:pPr>
            <a:r>
              <a:rPr lang="en-US" sz="2000" b="1" dirty="0">
                <a:solidFill>
                  <a:srgbClr val="FFFF00"/>
                </a:solidFill>
                <a:latin typeface="Andy" pitchFamily="66" charset="0"/>
              </a:rPr>
              <a:t>Then The Lone &amp; Inevitable Certainty Of Each Man’s Death</a:t>
            </a:r>
          </a:p>
          <a:p>
            <a:pPr eaLnBrk="1" hangingPunct="1">
              <a:lnSpc>
                <a:spcPct val="90000"/>
              </a:lnSpc>
              <a:buFont typeface="Wingdings" pitchFamily="2" charset="2"/>
              <a:buChar char="Ø"/>
              <a:defRPr/>
            </a:pPr>
            <a:r>
              <a:rPr lang="en-US" sz="2000" b="1" dirty="0">
                <a:solidFill>
                  <a:srgbClr val="FFFF00"/>
                </a:solidFill>
                <a:latin typeface="Andy" pitchFamily="66" charset="0"/>
              </a:rPr>
              <a:t>We Will Not Even Be Remembered By Those That Survive Us</a:t>
            </a:r>
          </a:p>
          <a:p>
            <a:pPr eaLnBrk="1" hangingPunct="1">
              <a:lnSpc>
                <a:spcPct val="90000"/>
              </a:lnSpc>
              <a:buFont typeface="Wingdings" pitchFamily="2" charset="2"/>
              <a:buChar char="Ø"/>
              <a:defRPr/>
            </a:pPr>
            <a:r>
              <a:rPr lang="en-US" sz="2000" b="1" dirty="0">
                <a:solidFill>
                  <a:srgbClr val="FFFF00"/>
                </a:solidFill>
                <a:latin typeface="Andy" pitchFamily="66" charset="0"/>
              </a:rPr>
              <a:t>Thus, We Find In (12: 9 – 13) He States We Must Be Prepared To Go To Our </a:t>
            </a:r>
            <a:r>
              <a:rPr lang="en-US" sz="2000" b="1" dirty="0">
                <a:solidFill>
                  <a:srgbClr val="FFFF00"/>
                </a:solidFill>
                <a:effectLst>
                  <a:outerShdw blurRad="38100" dist="38100" dir="2700000" algn="tl">
                    <a:srgbClr val="C0C0C0"/>
                  </a:outerShdw>
                </a:effectLst>
                <a:latin typeface="Andy" pitchFamily="66" charset="0"/>
              </a:rPr>
              <a:t>Long Home</a:t>
            </a:r>
          </a:p>
          <a:p>
            <a:pPr eaLnBrk="1" hangingPunct="1">
              <a:lnSpc>
                <a:spcPct val="90000"/>
              </a:lnSpc>
              <a:buFont typeface="Wingdings" pitchFamily="2" charset="2"/>
              <a:buChar char="Ø"/>
              <a:defRPr/>
            </a:pPr>
            <a:r>
              <a:rPr lang="en-US" sz="2000" b="1" dirty="0">
                <a:solidFill>
                  <a:srgbClr val="FFFF00"/>
                </a:solidFill>
                <a:latin typeface="Andy" pitchFamily="66" charset="0"/>
              </a:rPr>
              <a:t>Chapters One Thru Eight Written In First Person – That Person Claimed As Being King Solomon</a:t>
            </a:r>
          </a:p>
          <a:p>
            <a:pPr eaLnBrk="1" hangingPunct="1">
              <a:lnSpc>
                <a:spcPct val="90000"/>
              </a:lnSpc>
              <a:buFont typeface="Wingdings" pitchFamily="2" charset="2"/>
              <a:buChar char="Ø"/>
              <a:defRPr/>
            </a:pPr>
            <a:r>
              <a:rPr lang="en-US" sz="2000" b="1" dirty="0">
                <a:solidFill>
                  <a:srgbClr val="FFFF00"/>
                </a:solidFill>
                <a:latin typeface="Andy" pitchFamily="66" charset="0"/>
              </a:rPr>
              <a:t>His Conclusion – Man Alone Is Not Merely A Number But Neither Are Men Together The Measure</a:t>
            </a:r>
          </a:p>
          <a:p>
            <a:pPr eaLnBrk="1" hangingPunct="1">
              <a:lnSpc>
                <a:spcPct val="90000"/>
              </a:lnSpc>
              <a:buFont typeface="Wingdings" pitchFamily="2" charset="2"/>
              <a:buChar char="Ø"/>
              <a:defRPr/>
            </a:pPr>
            <a:r>
              <a:rPr lang="en-US" sz="2000" b="1" dirty="0">
                <a:solidFill>
                  <a:srgbClr val="FFFF00"/>
                </a:solidFill>
                <a:latin typeface="Andy" pitchFamily="66" charset="0"/>
              </a:rPr>
              <a:t>After - Chapter 8:  Verse 12 - Written In Third Person &amp; Centers On Advice For Living In The Duration Or That Interval Between House &amp; Home</a:t>
            </a:r>
          </a:p>
          <a:p>
            <a:pPr eaLnBrk="1" hangingPunct="1">
              <a:lnSpc>
                <a:spcPct val="90000"/>
              </a:lnSpc>
              <a:buFont typeface="Wingdings" pitchFamily="2" charset="2"/>
              <a:buChar char="Ø"/>
              <a:defRPr/>
            </a:pPr>
            <a:r>
              <a:rPr lang="en-US" sz="2000" b="1" dirty="0">
                <a:solidFill>
                  <a:srgbClr val="FFFF00"/>
                </a:solidFill>
                <a:latin typeface="Andy" pitchFamily="66" charset="0"/>
              </a:rPr>
              <a:t>Recommends “Seizing The Day” &amp; Enjoying Small Pleasures Of This Life &amp; The Three-Fold Chord Of Family.</a:t>
            </a:r>
          </a:p>
          <a:p>
            <a:pPr eaLnBrk="1" hangingPunct="1">
              <a:lnSpc>
                <a:spcPct val="90000"/>
              </a:lnSpc>
              <a:defRPr/>
            </a:pPr>
            <a:endParaRPr lang="en-US" sz="1800" dirty="0">
              <a:solidFill>
                <a:srgbClr val="FFFF00"/>
              </a:solidFill>
              <a:latin typeface="Andy" pitchFamily="66" charset="0"/>
            </a:endParaRPr>
          </a:p>
          <a:p>
            <a:pPr eaLnBrk="1" hangingPunct="1">
              <a:buFont typeface="Wingdings" pitchFamily="2" charset="2"/>
              <a:buChar char="Ø"/>
              <a:defRPr/>
            </a:pPr>
            <a:endParaRPr lang="en-US" sz="2000" b="1" dirty="0">
              <a:solidFill>
                <a:srgbClr val="FFFF00"/>
              </a:solidFill>
              <a:latin typeface="Andy" pitchFamily="66" charset="0"/>
            </a:endParaRPr>
          </a:p>
          <a:p>
            <a:pPr eaLnBrk="1" hangingPunct="1">
              <a:buFont typeface="Wingdings" pitchFamily="2" charset="2"/>
              <a:buNone/>
              <a:defRPr/>
            </a:pPr>
            <a:endParaRPr lang="en-US" sz="2800" dirty="0"/>
          </a:p>
        </p:txBody>
      </p:sp>
    </p:spTree>
    <p:extLst>
      <p:ext uri="{BB962C8B-B14F-4D97-AF65-F5344CB8AC3E}">
        <p14:creationId xmlns:p14="http://schemas.microsoft.com/office/powerpoint/2010/main" val="608367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57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p:cTn id="19"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57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p:cTn id="25"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57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p:cTn id="31"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57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p:cTn id="37" dur="500" fill="hold"/>
                                        <p:tgtEl>
                                          <p:spTgt spid="7577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57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779">
                                            <p:txEl>
                                              <p:pRg st="6" end="6"/>
                                            </p:txEl>
                                          </p:spTgt>
                                        </p:tgtEl>
                                        <p:attrNameLst>
                                          <p:attrName>style.visibility</p:attrName>
                                        </p:attrNameLst>
                                      </p:cBhvr>
                                      <p:to>
                                        <p:strVal val="visible"/>
                                      </p:to>
                                    </p:set>
                                    <p:anim calcmode="lin" valueType="num">
                                      <p:cBhvr>
                                        <p:cTn id="43" dur="5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5779">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779">
                                            <p:txEl>
                                              <p:pRg st="7" end="7"/>
                                            </p:txEl>
                                          </p:spTgt>
                                        </p:tgtEl>
                                        <p:attrNameLst>
                                          <p:attrName>style.visibility</p:attrName>
                                        </p:attrNameLst>
                                      </p:cBhvr>
                                      <p:to>
                                        <p:strVal val="visible"/>
                                      </p:to>
                                    </p:set>
                                    <p:anim calcmode="lin" valueType="num">
                                      <p:cBhvr>
                                        <p:cTn id="49" dur="500" fill="hold"/>
                                        <p:tgtEl>
                                          <p:spTgt spid="75779">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75779">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779">
                                            <p:txEl>
                                              <p:pRg st="8" end="8"/>
                                            </p:txEl>
                                          </p:spTgt>
                                        </p:tgtEl>
                                        <p:attrNameLst>
                                          <p:attrName>style.visibility</p:attrName>
                                        </p:attrNameLst>
                                      </p:cBhvr>
                                      <p:to>
                                        <p:strVal val="visible"/>
                                      </p:to>
                                    </p:set>
                                    <p:anim calcmode="lin" valueType="num">
                                      <p:cBhvr>
                                        <p:cTn id="55" dur="500" fill="hold"/>
                                        <p:tgtEl>
                                          <p:spTgt spid="75779">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75779">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779">
                                            <p:txEl>
                                              <p:pRg st="9" end="9"/>
                                            </p:txEl>
                                          </p:spTgt>
                                        </p:tgtEl>
                                        <p:attrNameLst>
                                          <p:attrName>style.visibility</p:attrName>
                                        </p:attrNameLst>
                                      </p:cBhvr>
                                      <p:to>
                                        <p:strVal val="visible"/>
                                      </p:to>
                                    </p:set>
                                    <p:anim calcmode="lin" valueType="num">
                                      <p:cBhvr>
                                        <p:cTn id="61" dur="500" fill="hold"/>
                                        <p:tgtEl>
                                          <p:spTgt spid="75779">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75779">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FF33"/>
            </a:gs>
            <a:gs pos="100000">
              <a:schemeClr val="accent1"/>
            </a:gs>
          </a:gsLst>
          <a:lin ang="0" scaled="1"/>
        </a:gradFill>
        <a:effectLst/>
      </p:bgPr>
    </p:bg>
    <p:spTree>
      <p:nvGrpSpPr>
        <p:cNvPr id="1" name=""/>
        <p:cNvGrpSpPr/>
        <p:nvPr/>
      </p:nvGrpSpPr>
      <p:grpSpPr>
        <a:xfrm>
          <a:off x="0" y="0"/>
          <a:ext cx="0" cy="0"/>
          <a:chOff x="0" y="0"/>
          <a:chExt cx="0" cy="0"/>
        </a:xfrm>
      </p:grpSpPr>
      <p:sp>
        <p:nvSpPr>
          <p:cNvPr id="2608130" name="Rectangle 2">
            <a:extLst>
              <a:ext uri="{FF2B5EF4-FFF2-40B4-BE49-F238E27FC236}">
                <a16:creationId xmlns:a16="http://schemas.microsoft.com/office/drawing/2014/main" id="{6915302E-F334-472B-A873-E4540FC8545D}"/>
              </a:ext>
            </a:extLst>
          </p:cNvPr>
          <p:cNvSpPr>
            <a:spLocks noGrp="1" noChangeArrowheads="1"/>
          </p:cNvSpPr>
          <p:nvPr>
            <p:ph type="title"/>
          </p:nvPr>
        </p:nvSpPr>
        <p:spPr>
          <a:xfrm>
            <a:off x="1524000" y="0"/>
            <a:ext cx="9144000" cy="838200"/>
          </a:xfrm>
          <a:solidFill>
            <a:srgbClr val="666699"/>
          </a:solidFill>
        </p:spPr>
        <p:txBody>
          <a:bodyPr/>
          <a:lstStyle/>
          <a:p>
            <a:pPr eaLnBrk="1" hangingPunct="1">
              <a:defRPr/>
            </a:pPr>
            <a:r>
              <a:rPr lang="en-US" sz="5400" dirty="0">
                <a:solidFill>
                  <a:srgbClr val="800000"/>
                </a:solidFill>
                <a:effectLst>
                  <a:outerShdw blurRad="38100" dist="38100" dir="2700000" algn="tl">
                    <a:srgbClr val="000000"/>
                  </a:outerShdw>
                </a:effectLst>
              </a:rPr>
              <a:t>LESSONS FROM WATER</a:t>
            </a:r>
          </a:p>
        </p:txBody>
      </p:sp>
      <p:sp>
        <p:nvSpPr>
          <p:cNvPr id="2608131" name="Rectangle 3">
            <a:extLst>
              <a:ext uri="{FF2B5EF4-FFF2-40B4-BE49-F238E27FC236}">
                <a16:creationId xmlns:a16="http://schemas.microsoft.com/office/drawing/2014/main" id="{6F2B37BA-EC95-46E4-A2BD-65D4CF7D44D2}"/>
              </a:ext>
            </a:extLst>
          </p:cNvPr>
          <p:cNvSpPr>
            <a:spLocks noGrp="1" noChangeArrowheads="1"/>
          </p:cNvSpPr>
          <p:nvPr>
            <p:ph type="body" idx="1"/>
          </p:nvPr>
        </p:nvSpPr>
        <p:spPr>
          <a:xfrm>
            <a:off x="2057400" y="1066800"/>
            <a:ext cx="8610600" cy="5638800"/>
          </a:xfrm>
        </p:spPr>
        <p:txBody>
          <a:bodyPr/>
          <a:lstStyle/>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Sometimes when you feel like your going would leave an </a:t>
            </a:r>
            <a:r>
              <a:rPr lang="en-US" sz="2800" b="1" i="1" dirty="0" err="1">
                <a:solidFill>
                  <a:srgbClr val="FF0066"/>
                </a:solidFill>
                <a:effectLst>
                  <a:outerShdw blurRad="38100" dist="38100" dir="2700000" algn="tl">
                    <a:srgbClr val="000000"/>
                  </a:outerShdw>
                </a:effectLst>
              </a:rPr>
              <a:t>unfillable</a:t>
            </a:r>
            <a:r>
              <a:rPr lang="en-US" sz="2800" b="1" i="1" dirty="0">
                <a:solidFill>
                  <a:srgbClr val="FF0066"/>
                </a:solidFill>
                <a:effectLst>
                  <a:outerShdw blurRad="38100" dist="38100" dir="2700000" algn="tl">
                    <a:srgbClr val="000000"/>
                  </a:outerShdw>
                </a:effectLst>
              </a:rPr>
              <a:t> hole,</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Just follow this simple instruction                  and see how it humbles your soul.</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Take a bucket and fill it with water,                  put your hand in it,  up to the wrist;</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Pull it out;  and the hole that’s remaining,         is a measure of how you’ll be missed.</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You may splash all you please when you enter, you can stir up the water galore,</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But stop and you’ll find in a minute,                that it looks quite the same as before.</a:t>
            </a:r>
          </a:p>
          <a:p>
            <a:pPr eaLnBrk="1" hangingPunct="1">
              <a:lnSpc>
                <a:spcPct val="90000"/>
              </a:lnSpc>
              <a:buFontTx/>
              <a:buNone/>
              <a:defRPr/>
            </a:pPr>
            <a:r>
              <a:rPr lang="en-US" sz="2800" b="1" i="1" dirty="0">
                <a:solidFill>
                  <a:srgbClr val="FF0066"/>
                </a:solidFill>
                <a:effectLst>
                  <a:outerShdw blurRad="38100" dist="38100" dir="2700000" algn="tl">
                    <a:srgbClr val="000000"/>
                  </a:outerShdw>
                </a:effectLst>
              </a:rPr>
              <a:t> -  UNKNOWN AUTHOR</a:t>
            </a:r>
          </a:p>
          <a:p>
            <a:pPr eaLnBrk="1" hangingPunct="1">
              <a:lnSpc>
                <a:spcPct val="90000"/>
              </a:lnSpc>
              <a:buFontTx/>
              <a:buNone/>
              <a:defRPr/>
            </a:pPr>
            <a:endParaRPr lang="en-US" sz="2800" b="1" i="1" dirty="0">
              <a:solidFill>
                <a:srgbClr val="FF0066"/>
              </a:solidFill>
              <a:effectLst>
                <a:outerShdw blurRad="38100" dist="38100" dir="2700000" algn="tl">
                  <a:srgbClr val="000000"/>
                </a:outerShdw>
              </a:effectLst>
            </a:endParaRPr>
          </a:p>
        </p:txBody>
      </p:sp>
      <p:sp>
        <p:nvSpPr>
          <p:cNvPr id="4" name="WordArt 4">
            <a:extLst>
              <a:ext uri="{FF2B5EF4-FFF2-40B4-BE49-F238E27FC236}">
                <a16:creationId xmlns:a16="http://schemas.microsoft.com/office/drawing/2014/main" id="{B78C2D5F-C7A8-4278-9626-26FD10FAC89B}"/>
              </a:ext>
            </a:extLst>
          </p:cNvPr>
          <p:cNvSpPr>
            <a:spLocks noChangeArrowheads="1" noChangeShapeType="1" noTextEdit="1"/>
          </p:cNvSpPr>
          <p:nvPr/>
        </p:nvSpPr>
        <p:spPr bwMode="auto">
          <a:xfrm>
            <a:off x="2057400" y="1366786"/>
            <a:ext cx="7567863" cy="4610501"/>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defTabSz="914400" fontAlgn="base">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Seasonal Distance From The Sun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608131">
                                            <p:txEl>
                                              <p:pRg st="0" end="0"/>
                                            </p:txEl>
                                          </p:spTgt>
                                        </p:tgtEl>
                                        <p:attrNameLst>
                                          <p:attrName>style.visibility</p:attrName>
                                        </p:attrNameLst>
                                      </p:cBhvr>
                                      <p:to>
                                        <p:strVal val="visible"/>
                                      </p:to>
                                    </p:set>
                                    <p:anim calcmode="lin" valueType="num">
                                      <p:cBhvr>
                                        <p:cTn id="7" dur="500" fill="hold"/>
                                        <p:tgtEl>
                                          <p:spTgt spid="2608131">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6081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0813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6081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608131">
                                            <p:txEl>
                                              <p:pRg st="1" end="1"/>
                                            </p:txEl>
                                          </p:spTgt>
                                        </p:tgtEl>
                                        <p:attrNameLst>
                                          <p:attrName>style.visibility</p:attrName>
                                        </p:attrNameLst>
                                      </p:cBhvr>
                                      <p:to>
                                        <p:strVal val="visible"/>
                                      </p:to>
                                    </p:set>
                                    <p:anim calcmode="lin" valueType="num">
                                      <p:cBhvr>
                                        <p:cTn id="15" dur="500" fill="hold"/>
                                        <p:tgtEl>
                                          <p:spTgt spid="2608131">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2608131">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60813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6081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608131">
                                            <p:txEl>
                                              <p:pRg st="2" end="2"/>
                                            </p:txEl>
                                          </p:spTgt>
                                        </p:tgtEl>
                                        <p:attrNameLst>
                                          <p:attrName>style.visibility</p:attrName>
                                        </p:attrNameLst>
                                      </p:cBhvr>
                                      <p:to>
                                        <p:strVal val="visible"/>
                                      </p:to>
                                    </p:set>
                                    <p:anim calcmode="lin" valueType="num">
                                      <p:cBhvr>
                                        <p:cTn id="23" dur="500" fill="hold"/>
                                        <p:tgtEl>
                                          <p:spTgt spid="2608131">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2608131">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260813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0813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608131">
                                            <p:txEl>
                                              <p:pRg st="3" end="3"/>
                                            </p:txEl>
                                          </p:spTgt>
                                        </p:tgtEl>
                                        <p:attrNameLst>
                                          <p:attrName>style.visibility</p:attrName>
                                        </p:attrNameLst>
                                      </p:cBhvr>
                                      <p:to>
                                        <p:strVal val="visible"/>
                                      </p:to>
                                    </p:set>
                                    <p:anim calcmode="lin" valueType="num">
                                      <p:cBhvr>
                                        <p:cTn id="31" dur="500" fill="hold"/>
                                        <p:tgtEl>
                                          <p:spTgt spid="2608131">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2608131">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260813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60813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608131">
                                            <p:txEl>
                                              <p:pRg st="4" end="4"/>
                                            </p:txEl>
                                          </p:spTgt>
                                        </p:tgtEl>
                                        <p:attrNameLst>
                                          <p:attrName>style.visibility</p:attrName>
                                        </p:attrNameLst>
                                      </p:cBhvr>
                                      <p:to>
                                        <p:strVal val="visible"/>
                                      </p:to>
                                    </p:set>
                                    <p:anim calcmode="lin" valueType="num">
                                      <p:cBhvr>
                                        <p:cTn id="39" dur="500" fill="hold"/>
                                        <p:tgtEl>
                                          <p:spTgt spid="2608131">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2608131">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2608131">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60813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608131">
                                            <p:txEl>
                                              <p:pRg st="5" end="5"/>
                                            </p:txEl>
                                          </p:spTgt>
                                        </p:tgtEl>
                                        <p:attrNameLst>
                                          <p:attrName>style.visibility</p:attrName>
                                        </p:attrNameLst>
                                      </p:cBhvr>
                                      <p:to>
                                        <p:strVal val="visible"/>
                                      </p:to>
                                    </p:set>
                                    <p:anim calcmode="lin" valueType="num">
                                      <p:cBhvr>
                                        <p:cTn id="47" dur="500" fill="hold"/>
                                        <p:tgtEl>
                                          <p:spTgt spid="2608131">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2608131">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260813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260813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2608131">
                                            <p:txEl>
                                              <p:pRg st="6" end="6"/>
                                            </p:txEl>
                                          </p:spTgt>
                                        </p:tgtEl>
                                        <p:attrNameLst>
                                          <p:attrName>style.visibility</p:attrName>
                                        </p:attrNameLst>
                                      </p:cBhvr>
                                      <p:to>
                                        <p:strVal val="visible"/>
                                      </p:to>
                                    </p:set>
                                    <p:anim calcmode="lin" valueType="num">
                                      <p:cBhvr>
                                        <p:cTn id="55" dur="500" fill="hold"/>
                                        <p:tgtEl>
                                          <p:spTgt spid="2608131">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2608131">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2608131">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60813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6" presetClass="emph" presetSubtype="0" fill="hold" grpId="0" nodeType="clickEffect">
                                  <p:stCondLst>
                                    <p:cond delay="0"/>
                                  </p:stCondLst>
                                  <p:iterate type="lt">
                                    <p:tmPct val="10000"/>
                                  </p:iterate>
                                  <p:childTnLst>
                                    <p:animScale>
                                      <p:cBhvr>
                                        <p:cTn id="62" dur="250" autoRev="1" fill="hold">
                                          <p:stCondLst>
                                            <p:cond delay="0"/>
                                          </p:stCondLst>
                                        </p:cTn>
                                        <p:tgtEl>
                                          <p:spTgt spid="2608130"/>
                                        </p:tgtEl>
                                      </p:cBhvr>
                                      <p:to x="80000" y="100000"/>
                                    </p:animScale>
                                    <p:anim by="(#ppt_w*0.10)" calcmode="lin" valueType="num">
                                      <p:cBhvr>
                                        <p:cTn id="63" dur="250" autoRev="1" fill="hold">
                                          <p:stCondLst>
                                            <p:cond delay="0"/>
                                          </p:stCondLst>
                                        </p:cTn>
                                        <p:tgtEl>
                                          <p:spTgt spid="2608130"/>
                                        </p:tgtEl>
                                        <p:attrNameLst>
                                          <p:attrName>ppt_x</p:attrName>
                                        </p:attrNameLst>
                                      </p:cBhvr>
                                    </p:anim>
                                    <p:anim by="(-#ppt_w*0.10)" calcmode="lin" valueType="num">
                                      <p:cBhvr>
                                        <p:cTn id="64" dur="250" autoRev="1" fill="hold">
                                          <p:stCondLst>
                                            <p:cond delay="0"/>
                                          </p:stCondLst>
                                        </p:cTn>
                                        <p:tgtEl>
                                          <p:spTgt spid="2608130"/>
                                        </p:tgtEl>
                                        <p:attrNameLst>
                                          <p:attrName>ppt_y</p:attrName>
                                        </p:attrNameLst>
                                      </p:cBhvr>
                                    </p:anim>
                                    <p:animRot by="-480000">
                                      <p:cBhvr>
                                        <p:cTn id="65" dur="250" autoRev="1" fill="hold">
                                          <p:stCondLst>
                                            <p:cond delay="0"/>
                                          </p:stCondLst>
                                        </p:cTn>
                                        <p:tgtEl>
                                          <p:spTgt spid="2608130"/>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19" presetClass="entr" presetSubtype="1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0" fill="hold"/>
                                        <p:tgtEl>
                                          <p:spTgt spid="4"/>
                                        </p:tgtEl>
                                        <p:attrNameLst>
                                          <p:attrName>ppt_w</p:attrName>
                                        </p:attrNameLst>
                                      </p:cBhvr>
                                      <p:tavLst>
                                        <p:tav tm="0" fmla="#ppt_w*sin(2.5*pi*$)">
                                          <p:val>
                                            <p:fltVal val="0"/>
                                          </p:val>
                                        </p:tav>
                                        <p:tav tm="100000">
                                          <p:val>
                                            <p:fltVal val="1"/>
                                          </p:val>
                                        </p:tav>
                                      </p:tavLst>
                                    </p:anim>
                                    <p:anim calcmode="lin" valueType="num">
                                      <p:cBhvr>
                                        <p:cTn id="71"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8130" grpId="0" animBg="1"/>
      <p:bldP spid="260813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45331" y="2194560"/>
            <a:ext cx="8910428" cy="4663440"/>
          </a:xfrm>
        </p:spPr>
        <p:txBody>
          <a:bodyPr>
            <a:normAutofit/>
          </a:bodyPr>
          <a:lstStyle/>
          <a:p>
            <a:r>
              <a:rPr lang="en-US" sz="4400" b="1" dirty="0">
                <a:solidFill>
                  <a:schemeClr val="accent4">
                    <a:lumMod val="75000"/>
                  </a:schemeClr>
                </a:solidFill>
                <a:effectLst>
                  <a:outerShdw blurRad="38100" dist="38100" dir="2700000" algn="tl">
                    <a:srgbClr val="000000">
                      <a:alpha val="43137"/>
                    </a:srgbClr>
                  </a:outerShdw>
                </a:effectLst>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Bible Book Intro</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One</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Two </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Three</a:t>
            </a: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26425"/>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ONE</a:t>
            </a: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r>
              <a:rPr lang="en-US" sz="4800">
                <a:effectLst>
                  <a:outerShdw blurRad="38100" dist="38100" dir="2700000" algn="tl">
                    <a:srgbClr val="000000">
                      <a:alpha val="43137"/>
                    </a:srgbClr>
                  </a:outerShdw>
                </a:effectLst>
              </a:rPr>
              <a:t> </a:t>
            </a:r>
            <a:r>
              <a:rPr lang="en-US" sz="5300">
                <a:solidFill>
                  <a:schemeClr val="accent4">
                    <a:lumMod val="75000"/>
                  </a:schemeClr>
                </a:solidFill>
                <a:effectLst>
                  <a:outerShdw blurRad="38100" dist="38100" dir="2700000" algn="tl">
                    <a:srgbClr val="000000">
                      <a:alpha val="43137"/>
                    </a:srgbClr>
                  </a:outerShdw>
                </a:effectLst>
              </a:rPr>
              <a:t>SOLOMON’S LIFE’S LESSONS</a:t>
            </a:r>
            <a:endParaRPr lang="en-US" sz="5300"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1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3">
                                            <p:txEl>
                                              <p:pRg st="0" end="0"/>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3">
                                            <p:txEl>
                                              <p:pRg st="1" end="1"/>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3">
                                            <p:txEl>
                                              <p:pRg st="2" end="2"/>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32A88-B428-4913-9878-DC8A017A9AE3}"/>
              </a:ext>
            </a:extLst>
          </p:cNvPr>
          <p:cNvPicPr>
            <a:picLocks noChangeAspect="1"/>
          </p:cNvPicPr>
          <p:nvPr/>
        </p:nvPicPr>
        <p:blipFill>
          <a:blip r:embed="rId3"/>
          <a:stretch>
            <a:fillRect/>
          </a:stretch>
        </p:blipFill>
        <p:spPr>
          <a:xfrm>
            <a:off x="394637" y="404260"/>
            <a:ext cx="11415561" cy="6083167"/>
          </a:xfrm>
          <a:prstGeom prst="rect">
            <a:avLst/>
          </a:prstGeom>
        </p:spPr>
      </p:pic>
    </p:spTree>
    <p:extLst>
      <p:ext uri="{BB962C8B-B14F-4D97-AF65-F5344CB8AC3E}">
        <p14:creationId xmlns:p14="http://schemas.microsoft.com/office/powerpoint/2010/main" val="25751427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EA2CEA-1D0F-4E75-9B6C-90C83C1224FD}"/>
              </a:ext>
            </a:extLst>
          </p:cNvPr>
          <p:cNvPicPr>
            <a:picLocks noChangeAspect="1"/>
          </p:cNvPicPr>
          <p:nvPr/>
        </p:nvPicPr>
        <p:blipFill>
          <a:blip r:embed="rId3"/>
          <a:stretch>
            <a:fillRect/>
          </a:stretch>
        </p:blipFill>
        <p:spPr>
          <a:xfrm>
            <a:off x="394637" y="404262"/>
            <a:ext cx="11405936" cy="6054290"/>
          </a:xfrm>
          <a:prstGeom prst="rect">
            <a:avLst/>
          </a:prstGeom>
        </p:spPr>
      </p:pic>
    </p:spTree>
    <p:extLst>
      <p:ext uri="{BB962C8B-B14F-4D97-AF65-F5344CB8AC3E}">
        <p14:creationId xmlns:p14="http://schemas.microsoft.com/office/powerpoint/2010/main" val="35410531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C68C4-006F-4144-A780-A03DE110B41F}"/>
              </a:ext>
            </a:extLst>
          </p:cNvPr>
          <p:cNvPicPr>
            <a:picLocks noChangeAspect="1"/>
          </p:cNvPicPr>
          <p:nvPr/>
        </p:nvPicPr>
        <p:blipFill>
          <a:blip r:embed="rId3"/>
          <a:stretch>
            <a:fillRect/>
          </a:stretch>
        </p:blipFill>
        <p:spPr>
          <a:xfrm>
            <a:off x="404261" y="395287"/>
            <a:ext cx="11386685" cy="6092140"/>
          </a:xfrm>
          <a:prstGeom prst="rect">
            <a:avLst/>
          </a:prstGeom>
        </p:spPr>
      </p:pic>
    </p:spTree>
    <p:extLst>
      <p:ext uri="{BB962C8B-B14F-4D97-AF65-F5344CB8AC3E}">
        <p14:creationId xmlns:p14="http://schemas.microsoft.com/office/powerpoint/2010/main" val="13292298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364E5-968D-4AE1-B3D6-25315976A1FB}"/>
              </a:ext>
            </a:extLst>
          </p:cNvPr>
          <p:cNvSpPr txBox="1"/>
          <p:nvPr/>
        </p:nvSpPr>
        <p:spPr>
          <a:xfrm>
            <a:off x="490888" y="664144"/>
            <a:ext cx="11203807" cy="5901702"/>
          </a:xfrm>
          <a:prstGeom prst="rect">
            <a:avLst/>
          </a:prstGeom>
          <a:noFill/>
        </p:spPr>
        <p:txBody>
          <a:bodyPr wrap="square">
            <a:spAutoFit/>
          </a:bodyPr>
          <a:lstStyle/>
          <a:p>
            <a:pPr algn="ctr" rtl="0"/>
            <a:r>
              <a:rPr lang="en-US" sz="3200" b="1" dirty="0"/>
              <a:t>Providence and Its Apparent Problems</a:t>
            </a:r>
          </a:p>
          <a:p>
            <a:pPr algn="ctr" rtl="0"/>
            <a:endParaRPr lang="en-US" sz="3200" b="1" dirty="0"/>
          </a:p>
          <a:p>
            <a:pPr algn="l" rtl="0"/>
            <a:r>
              <a:rPr lang="en-US" b="1" dirty="0"/>
              <a:t>Although the term providence is not found in the Bible, it suggests that God’s foresight plays a part in guiding human destiny. But, on the one hand, any attempt to explain God’s control of the world faces serious problems. Wickedness seems to triumph over justice (Ecclesiastes 3:16). If God is in control, why does He allow this to happen? Also, life seems to be hopelessly swallowed up by death (3:19). Is this all there is to life? Moreover, the poor and weak are oppressed by the rich and powerful (4:1). If God answers prayer, why does He not respond to the outcry of human misery?</a:t>
            </a:r>
          </a:p>
          <a:p>
            <a:pPr algn="l" rtl="0"/>
            <a:r>
              <a:rPr lang="en-US" b="1" dirty="0"/>
              <a:t>On the other hand, when one attempts to explain how God guides the lives of individuals on a day-today basis, he faces another set of problems. For one thing, if God desires that people work hard and succeed in life, why are others envious of their success (4:4)? Secondly, why are there so many lonely people in the world who are in desperate need of companionship (4:8)? Thirdly, why are success and popularity so short lived (4:13–16)? In the search for the meaning of life “under the sun,” the truth is “that the righteous and the wise, and their works, are in the hand of God; whether it be love or hatred, man knows not; all is before them” (9:1). Obviously, Ecclesiastes raises these questions concerning God’s providence to make us aware that man, left to himself, has no final solutions.</a:t>
            </a:r>
          </a:p>
          <a:p>
            <a:pPr lvl="1"/>
            <a:r>
              <a:rPr lang="en-US" dirty="0"/>
              <a:t> 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24269173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B3EA78-6915-4461-979D-4269D93C287A}"/>
              </a:ext>
            </a:extLst>
          </p:cNvPr>
          <p:cNvSpPr txBox="1"/>
          <p:nvPr/>
        </p:nvSpPr>
        <p:spPr>
          <a:xfrm>
            <a:off x="721895" y="654519"/>
            <a:ext cx="10751419" cy="5847755"/>
          </a:xfrm>
          <a:prstGeom prst="rect">
            <a:avLst/>
          </a:prstGeom>
          <a:noFill/>
        </p:spPr>
        <p:txBody>
          <a:bodyPr wrap="square">
            <a:spAutoFit/>
          </a:bodyPr>
          <a:lstStyle/>
          <a:p>
            <a:pPr algn="ctr"/>
            <a:r>
              <a:rPr lang="en-US" sz="3600" b="1" dirty="0"/>
              <a:t>Creation, Providence, and Sin</a:t>
            </a:r>
          </a:p>
          <a:p>
            <a:pPr algn="ctr"/>
            <a:r>
              <a:rPr lang="en-US" sz="800" b="1" dirty="0"/>
              <a:t> </a:t>
            </a:r>
          </a:p>
          <a:p>
            <a:pPr algn="ctr"/>
            <a:r>
              <a:rPr lang="en-US" sz="2400" b="1" dirty="0"/>
              <a:t>Both the universe (1:5–7) and man (1:4; 7:9) were created by God and, despite the problems stated above, His providential hand may be seen in all things (3:1–8). God made His creation to be “very good” (Genesis 1:31), and He made man to live forever in Paradise; however, sin changed everything. Thus, when we look for God’s providence in a world where sin is present, we must understand that both creation and man are cursed as a consequence of sin, but that both continue under the watchful eye of God and will eventually be delivered from this curse. Indeed, God has provided every human being with the possibility of a new existence free from sin. We are warned, therefore, not to speak too hastily about things that we do not understand and that we cannot change (1:15; 5:2); rather,  we must firmly believe that our Creator knows what He is doing (3:14).</a:t>
            </a:r>
          </a:p>
          <a:p>
            <a:pPr algn="ctr" rtl="0"/>
            <a:endParaRPr lang="en-US" sz="1200" b="1" dirty="0"/>
          </a:p>
          <a:p>
            <a:pPr algn="l" rtl="0"/>
            <a:r>
              <a:rPr lang="en-US" dirty="0"/>
              <a:t>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40477795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4B17E-2EDD-4D0D-807F-DB7BD5970644}"/>
              </a:ext>
            </a:extLst>
          </p:cNvPr>
          <p:cNvSpPr txBox="1"/>
          <p:nvPr/>
        </p:nvSpPr>
        <p:spPr>
          <a:xfrm>
            <a:off x="866273" y="895149"/>
            <a:ext cx="10414535" cy="4924425"/>
          </a:xfrm>
          <a:prstGeom prst="rect">
            <a:avLst/>
          </a:prstGeom>
          <a:noFill/>
        </p:spPr>
        <p:txBody>
          <a:bodyPr wrap="square">
            <a:spAutoFit/>
          </a:bodyPr>
          <a:lstStyle/>
          <a:p>
            <a:pPr algn="ctr" rtl="0"/>
            <a:r>
              <a:rPr lang="en-US" sz="3200" b="1" dirty="0"/>
              <a:t>God’s Providence in Operation</a:t>
            </a:r>
          </a:p>
          <a:p>
            <a:pPr algn="ctr" rtl="0"/>
            <a:endParaRPr lang="en-US" sz="800" b="1" dirty="0"/>
          </a:p>
          <a:p>
            <a:pPr algn="l" rtl="0"/>
            <a:r>
              <a:rPr lang="en-US" sz="2000" b="1" dirty="0"/>
              <a:t>Several aspects of God’s providence can be detected. In the first place, He keeps His creatures inquiringly ignorant of His activities in this world. This is why “He hath set eternity in their heart, yet so that man cannot find out the work that God hath done from the beginning even to the end” (3:11). Secondly, He makes it possible for men to be content in this life (2:24–26; 3:12; 5:18–19), but never satisfied with what they have (1:8; 5:10). Thirdly, He keeps injustice and oppression somewhat in check by means of civil authorities (5:8), and, more importantly, He holds all men accountable to Himself (3:17; 11:9; 12:14). Fourthly, He has permitted suffering and death to be the lot of all men (2:14–16); “time and chance </a:t>
            </a:r>
            <a:r>
              <a:rPr lang="en-US" sz="2000" b="1" dirty="0" err="1"/>
              <a:t>happeneth</a:t>
            </a:r>
            <a:r>
              <a:rPr lang="en-US" sz="2000" b="1" dirty="0"/>
              <a:t> to them all” (9:11–12). Ecclesiastes states that God has a purpose in all of this; He has placed prosperity and adversity each “side by side with the other, to the end that man should not find out any thing that should be after him” (7:14).</a:t>
            </a:r>
          </a:p>
          <a:p>
            <a:pPr lvl="1"/>
            <a:r>
              <a:rPr lang="en-US" dirty="0"/>
              <a:t> 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26997294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62180"/>
          </a:xfrm>
          <a:solidFill>
            <a:schemeClr val="accent2">
              <a:lumMod val="20000"/>
              <a:lumOff val="80000"/>
            </a:schemeClr>
          </a:solidFill>
        </p:spPr>
        <p:txBody>
          <a:bodyPr>
            <a:normAutofit fontScale="90000"/>
          </a:bodyPr>
          <a:lstStyle/>
          <a:p>
            <a:endParaRPr lang="en-US" dirty="0"/>
          </a:p>
        </p:txBody>
      </p:sp>
      <p:graphicFrame>
        <p:nvGraphicFramePr>
          <p:cNvPr id="4" name="Content Placeholder 3">
            <a:extLst>
              <a:ext uri="{FF2B5EF4-FFF2-40B4-BE49-F238E27FC236}">
                <a16:creationId xmlns:a16="http://schemas.microsoft.com/office/drawing/2014/main" id="{2FCB699C-3C9C-4B0B-8AF7-9CBE5F5423A6}"/>
              </a:ext>
            </a:extLst>
          </p:cNvPr>
          <p:cNvGraphicFramePr>
            <a:graphicFrameLocks noGrp="1"/>
          </p:cNvGraphicFramePr>
          <p:nvPr>
            <p:ph idx="1"/>
            <p:extLst>
              <p:ext uri="{D42A27DB-BD31-4B8C-83A1-F6EECF244321}">
                <p14:modId xmlns:p14="http://schemas.microsoft.com/office/powerpoint/2010/main" val="1590595234"/>
              </p:ext>
            </p:extLst>
          </p:nvPr>
        </p:nvGraphicFramePr>
        <p:xfrm>
          <a:off x="242595" y="242595"/>
          <a:ext cx="11706810" cy="6372809"/>
        </p:xfrm>
        <a:graphic>
          <a:graphicData uri="http://schemas.openxmlformats.org/drawingml/2006/table">
            <a:tbl>
              <a:tblPr firstRow="1" firstCol="1" bandRow="1">
                <a:tableStyleId>{5C22544A-7EE6-4342-B048-85BDC9FD1C3A}</a:tableStyleId>
              </a:tblPr>
              <a:tblGrid>
                <a:gridCol w="1404818">
                  <a:extLst>
                    <a:ext uri="{9D8B030D-6E8A-4147-A177-3AD203B41FA5}">
                      <a16:colId xmlns:a16="http://schemas.microsoft.com/office/drawing/2014/main" val="4263594960"/>
                    </a:ext>
                  </a:extLst>
                </a:gridCol>
                <a:gridCol w="10301992">
                  <a:extLst>
                    <a:ext uri="{9D8B030D-6E8A-4147-A177-3AD203B41FA5}">
                      <a16:colId xmlns:a16="http://schemas.microsoft.com/office/drawing/2014/main" val="3041599982"/>
                    </a:ext>
                  </a:extLst>
                </a:gridCol>
              </a:tblGrid>
              <a:tr h="534051">
                <a:tc gridSpan="2">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Outline of Ecclesiastes</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hMerge="1">
                  <a:txBody>
                    <a:bodyPr/>
                    <a:lstStyle/>
                    <a:p>
                      <a:endParaRPr lang="en-US"/>
                    </a:p>
                  </a:txBody>
                  <a:tcPr/>
                </a:tc>
                <a:extLst>
                  <a:ext uri="{0D108BD9-81ED-4DB2-BD59-A6C34878D82A}">
                    <a16:rowId xmlns:a16="http://schemas.microsoft.com/office/drawing/2014/main" val="2271606679"/>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1:1-3</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Solomon’s thesis statement</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3889355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1:4-18</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the world’s natural processes and pursuit of understanding</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381592931"/>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2</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indulgence, human achievement, and materialism</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586471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3</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God’s organized way of life for human activity</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08355152"/>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4</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human cruelty, toil, politics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1491688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5</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careless worship and misused wealth</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4880533"/>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6</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riches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71004135"/>
                  </a:ext>
                </a:extLst>
              </a:tr>
              <a:tr h="1032299">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7:1-11:8</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Wise insights in the midst of life’s vanity (mini-realities amid life’s conflicting differences)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2502492"/>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11:9-12:7</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Onset of old age when the health and strength of youth passes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45534880"/>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12:8-14</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dirty="0">
                          <a:solidFill>
                            <a:srgbClr val="FF0000"/>
                          </a:solidFill>
                          <a:effectLst>
                            <a:outerShdw blurRad="38100" dist="38100" dir="2700000" algn="tl">
                              <a:srgbClr val="000000">
                                <a:alpha val="43137"/>
                              </a:srgbClr>
                            </a:outerShdw>
                          </a:effectLst>
                        </a:rPr>
                        <a:t> Conclusion: life’s vanity can only be handled by devoting yourself to God</a:t>
                      </a:r>
                      <a:endParaRPr lang="en-US" sz="28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00137137"/>
                  </a:ext>
                </a:extLst>
              </a:tr>
            </a:tbl>
          </a:graphicData>
        </a:graphic>
      </p:graphicFrame>
    </p:spTree>
    <p:extLst>
      <p:ext uri="{BB962C8B-B14F-4D97-AF65-F5344CB8AC3E}">
        <p14:creationId xmlns:p14="http://schemas.microsoft.com/office/powerpoint/2010/main" val="4626870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FEEB9B02-2E17-4B70-8F93-CEF751E8638E}"/>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32096954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156435D-C89E-4065-B46F-D01C60A11C66}"/>
              </a:ext>
            </a:extLst>
          </p:cNvPr>
          <p:cNvPicPr>
            <a:picLocks noGrp="1" noChangeAspect="1"/>
          </p:cNvPicPr>
          <p:nvPr>
            <p:ph idx="1"/>
          </p:nvPr>
        </p:nvPicPr>
        <p:blipFill>
          <a:blip r:embed="rId3"/>
          <a:stretch>
            <a:fillRect/>
          </a:stretch>
        </p:blipFill>
        <p:spPr>
          <a:xfrm>
            <a:off x="242595" y="242596"/>
            <a:ext cx="11706809" cy="6372808"/>
          </a:xfrm>
          <a:solidFill>
            <a:schemeClr val="accent2">
              <a:lumMod val="20000"/>
              <a:lumOff val="80000"/>
            </a:schemeClr>
          </a:solidFill>
          <a:ln>
            <a:noFill/>
          </a:ln>
        </p:spPr>
      </p:pic>
    </p:spTree>
    <p:extLst>
      <p:ext uri="{BB962C8B-B14F-4D97-AF65-F5344CB8AC3E}">
        <p14:creationId xmlns:p14="http://schemas.microsoft.com/office/powerpoint/2010/main" val="23148011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8C8B83-9E17-4E7E-A426-C017901E5404}"/>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4311237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839453" y="2194560"/>
            <a:ext cx="9016306" cy="4663440"/>
          </a:xfrm>
        </p:spPr>
        <p:txBody>
          <a:bodyPr>
            <a:normAutofit fontScale="92500" lnSpcReduction="10000"/>
          </a:bodyPr>
          <a:lstStyle/>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2" action="ppaction://hlinksldjump"/>
              </a:rPr>
              <a:t>Chapter four</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3" action="ppaction://hlinksldjump"/>
              </a:rPr>
              <a:t>Chapter five </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4" action="ppaction://hlinksldjump"/>
              </a:rPr>
              <a:t>Chapter six</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5" action="ppaction://hlinksldjump"/>
              </a:rPr>
              <a:t>Chapter Seven</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6" action="ppaction://hlinksldjump"/>
              </a:rPr>
              <a:t>Chapter Eight</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01972"/>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PARTTWO</a:t>
            </a: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SOLOMON’S LIFE’S LESSONS</a:t>
            </a:r>
          </a:p>
        </p:txBody>
      </p:sp>
    </p:spTree>
    <p:extLst>
      <p:ext uri="{BB962C8B-B14F-4D97-AF65-F5344CB8AC3E}">
        <p14:creationId xmlns:p14="http://schemas.microsoft.com/office/powerpoint/2010/main" val="152988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2000" fill="hold"/>
                                        <p:tgtEl>
                                          <p:spTgt spid="3">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2000" fill="hold"/>
                                        <p:tgtEl>
                                          <p:spTgt spid="3">
                                            <p:txEl>
                                              <p:pRg st="1" end="1"/>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grpId="0" nodeType="clickEffect">
                                  <p:stCondLst>
                                    <p:cond delay="0"/>
                                  </p:stCondLst>
                                  <p:childTnLst>
                                    <p:animRot by="21600000">
                                      <p:cBhvr>
                                        <p:cTn id="28" dur="2000" fill="hold"/>
                                        <p:tgtEl>
                                          <p:spTgt spid="3">
                                            <p:txEl>
                                              <p:pRg st="2" end="2"/>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0" nodeType="clickEffect">
                                  <p:stCondLst>
                                    <p:cond delay="0"/>
                                  </p:stCondLst>
                                  <p:childTnLst>
                                    <p:animRot by="21600000">
                                      <p:cBhvr>
                                        <p:cTn id="32" dur="2000" fill="hold"/>
                                        <p:tgtEl>
                                          <p:spTgt spid="3">
                                            <p:txEl>
                                              <p:pRg st="3" end="3"/>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0" nodeType="clickEffect">
                                  <p:stCondLst>
                                    <p:cond delay="0"/>
                                  </p:stCondLst>
                                  <p:childTnLst>
                                    <p:animRot by="21600000">
                                      <p:cBhvr>
                                        <p:cTn id="36"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CHAPTER  FOUR</a:t>
            </a:r>
          </a:p>
        </p:txBody>
      </p:sp>
      <p:sp>
        <p:nvSpPr>
          <p:cNvPr id="3" name="Action Button: Go Back or Previous 2">
            <a:hlinkClick r:id="rId2" action="ppaction://hlinksldjump" highlightClick="1"/>
            <a:extLst>
              <a:ext uri="{FF2B5EF4-FFF2-40B4-BE49-F238E27FC236}">
                <a16:creationId xmlns:a16="http://schemas.microsoft.com/office/drawing/2014/main" id="{9EE972BC-EFE5-4DEF-B185-7E4B3B807736}"/>
              </a:ext>
            </a:extLst>
          </p:cNvPr>
          <p:cNvSpPr/>
          <p:nvPr/>
        </p:nvSpPr>
        <p:spPr>
          <a:xfrm>
            <a:off x="9886910" y="4803969"/>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25149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Lonely Whine of the Top Dog</a:t>
            </a:r>
          </a:p>
        </p:txBody>
      </p:sp>
      <p:sp>
        <p:nvSpPr>
          <p:cNvPr id="4" name="Text Placeholder 3"/>
          <p:cNvSpPr>
            <a:spLocks noGrp="1"/>
          </p:cNvSpPr>
          <p:nvPr>
            <p:ph type="body" sz="quarter" idx="10"/>
          </p:nvPr>
        </p:nvSpPr>
        <p:spPr>
          <a:xfrm>
            <a:off x="797984" y="1668583"/>
            <a:ext cx="10550896" cy="4856324"/>
          </a:xfrm>
        </p:spPr>
        <p:txBody>
          <a:bodyPr/>
          <a:lstStyle/>
          <a:p>
            <a:pPr marL="0" indent="0">
              <a:buNone/>
            </a:pPr>
            <a:r>
              <a:rPr lang="en-US" dirty="0"/>
              <a:t>We have been inundated with books, seminars, courses, and speeches on the subject of top-level management and success-oriented leadership. The hype    has never been greater nor the lure     more effective. </a:t>
            </a:r>
          </a:p>
        </p:txBody>
      </p:sp>
    </p:spTree>
    <p:extLst>
      <p:ext uri="{BB962C8B-B14F-4D97-AF65-F5344CB8AC3E}">
        <p14:creationId xmlns:p14="http://schemas.microsoft.com/office/powerpoint/2010/main" val="2493831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Lonely Whine of the Top Dog</a:t>
            </a:r>
          </a:p>
        </p:txBody>
      </p:sp>
      <p:sp>
        <p:nvSpPr>
          <p:cNvPr id="4" name="Text Placeholder 3"/>
          <p:cNvSpPr>
            <a:spLocks noGrp="1"/>
          </p:cNvSpPr>
          <p:nvPr>
            <p:ph type="body" sz="quarter" idx="10"/>
          </p:nvPr>
        </p:nvSpPr>
        <p:spPr>
          <a:xfrm>
            <a:off x="797984" y="1668583"/>
            <a:ext cx="10550896" cy="4856324"/>
          </a:xfrm>
        </p:spPr>
        <p:txBody>
          <a:bodyPr/>
          <a:lstStyle/>
          <a:p>
            <a:pPr marL="0" indent="0">
              <a:buNone/>
            </a:pPr>
            <a:r>
              <a:rPr lang="en-US" dirty="0"/>
              <a:t>Indeed, we have largely been convinced that the achievement of an impressive position brings lasting satisfaction and a liberating sense of pleasure. But for the executive, the proverbial pot of gold at the end of the rainbow is not what it appears to be. </a:t>
            </a:r>
          </a:p>
        </p:txBody>
      </p:sp>
    </p:spTree>
    <p:extLst>
      <p:ext uri="{BB962C8B-B14F-4D97-AF65-F5344CB8AC3E}">
        <p14:creationId xmlns:p14="http://schemas.microsoft.com/office/powerpoint/2010/main" val="3222382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Lonely Whine of the Top Dog</a:t>
            </a:r>
          </a:p>
        </p:txBody>
      </p:sp>
      <p:sp>
        <p:nvSpPr>
          <p:cNvPr id="4" name="Text Placeholder 3"/>
          <p:cNvSpPr>
            <a:spLocks noGrp="1"/>
          </p:cNvSpPr>
          <p:nvPr>
            <p:ph type="body" sz="quarter" idx="10"/>
          </p:nvPr>
        </p:nvSpPr>
        <p:spPr>
          <a:xfrm>
            <a:off x="797984" y="1668583"/>
            <a:ext cx="10550896" cy="4856324"/>
          </a:xfrm>
        </p:spPr>
        <p:txBody>
          <a:bodyPr/>
          <a:lstStyle/>
          <a:p>
            <a:pPr marL="0" indent="0">
              <a:buNone/>
            </a:pPr>
            <a:r>
              <a:rPr lang="en-US" dirty="0"/>
              <a:t>More often than not, managers have head-on collisions with intense pressure, political rivalry, economic anxiety, and inescapable loneliness. </a:t>
            </a:r>
          </a:p>
        </p:txBody>
      </p:sp>
    </p:spTree>
    <p:extLst>
      <p:ext uri="{BB962C8B-B14F-4D97-AF65-F5344CB8AC3E}">
        <p14:creationId xmlns:p14="http://schemas.microsoft.com/office/powerpoint/2010/main" val="3192691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Lonely Whine of the Top Dog</a:t>
            </a:r>
          </a:p>
        </p:txBody>
      </p:sp>
      <p:sp>
        <p:nvSpPr>
          <p:cNvPr id="4" name="Text Placeholder 3"/>
          <p:cNvSpPr>
            <a:spLocks noGrp="1"/>
          </p:cNvSpPr>
          <p:nvPr>
            <p:ph type="body" sz="quarter" idx="10"/>
          </p:nvPr>
        </p:nvSpPr>
        <p:spPr>
          <a:xfrm>
            <a:off x="797984" y="1668583"/>
            <a:ext cx="10550896" cy="4856324"/>
          </a:xfrm>
        </p:spPr>
        <p:txBody>
          <a:bodyPr/>
          <a:lstStyle/>
          <a:p>
            <a:pPr marL="0" indent="0">
              <a:buNone/>
            </a:pPr>
            <a:r>
              <a:rPr lang="en-US" dirty="0"/>
              <a:t>Centuries ago, King Solomon addressed the emptiness of those who make it to the top of their profession. His words live on today. They can make a difference in our lives if we will hear them well and heed their cry. </a:t>
            </a:r>
          </a:p>
        </p:txBody>
      </p:sp>
    </p:spTree>
    <p:extLst>
      <p:ext uri="{BB962C8B-B14F-4D97-AF65-F5344CB8AC3E}">
        <p14:creationId xmlns:p14="http://schemas.microsoft.com/office/powerpoint/2010/main" val="1180295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Solomon’s Rise to Power</a:t>
            </a:r>
          </a:p>
        </p:txBody>
      </p:sp>
    </p:spTree>
    <p:extLst>
      <p:ext uri="{BB962C8B-B14F-4D97-AF65-F5344CB8AC3E}">
        <p14:creationId xmlns:p14="http://schemas.microsoft.com/office/powerpoint/2010/main" val="20839738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View from the Top</a:t>
            </a:r>
          </a:p>
        </p:txBody>
      </p:sp>
      <p:sp>
        <p:nvSpPr>
          <p:cNvPr id="5" name="Text Placeholder 4"/>
          <p:cNvSpPr>
            <a:spLocks noGrp="1"/>
          </p:cNvSpPr>
          <p:nvPr>
            <p:ph type="body" sz="quarter" idx="10"/>
          </p:nvPr>
        </p:nvSpPr>
        <p:spPr/>
        <p:txBody>
          <a:bodyPr>
            <a:normAutofit fontScale="77500" lnSpcReduction="20000"/>
          </a:bodyPr>
          <a:lstStyle/>
          <a:p>
            <a:pPr marL="0" indent="0">
              <a:buNone/>
            </a:pPr>
            <a:r>
              <a:rPr lang="en-US" sz="4800" u="sng" dirty="0"/>
              <a:t>Oppression</a:t>
            </a:r>
          </a:p>
          <a:p>
            <a:pPr marL="0" indent="0">
              <a:buNone/>
            </a:pPr>
            <a:endParaRPr lang="en-US" sz="1867" u="sng" dirty="0"/>
          </a:p>
          <a:p>
            <a:pPr marL="0" indent="0">
              <a:buNone/>
            </a:pPr>
            <a:r>
              <a:rPr lang="en-US" sz="4800" dirty="0"/>
              <a:t>Then I looked again at all the acts of oppression which were being done under the sun. And behold I saw the tears of the oppressed and that they had no one to comfort them; and on the side of their oppressors was power, but they had no one to comfort them.</a:t>
            </a:r>
          </a:p>
          <a:p>
            <a:pPr marL="0" indent="0">
              <a:buNone/>
            </a:pPr>
            <a:r>
              <a:rPr lang="en-US" sz="4800" b="1" dirty="0"/>
              <a:t>- </a:t>
            </a:r>
            <a:r>
              <a:rPr lang="en-US" sz="4800" b="1" dirty="0" err="1"/>
              <a:t>Ecc</a:t>
            </a:r>
            <a:r>
              <a:rPr lang="en-US" sz="4800" b="1" dirty="0"/>
              <a:t>. 4:1</a:t>
            </a:r>
          </a:p>
        </p:txBody>
      </p:sp>
    </p:spTree>
    <p:extLst>
      <p:ext uri="{BB962C8B-B14F-4D97-AF65-F5344CB8AC3E}">
        <p14:creationId xmlns:p14="http://schemas.microsoft.com/office/powerpoint/2010/main" val="2941061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View from the Top</a:t>
            </a:r>
          </a:p>
        </p:txBody>
      </p:sp>
      <p:sp>
        <p:nvSpPr>
          <p:cNvPr id="5" name="Text Placeholder 4"/>
          <p:cNvSpPr>
            <a:spLocks noGrp="1"/>
          </p:cNvSpPr>
          <p:nvPr>
            <p:ph type="body" sz="quarter" idx="10"/>
          </p:nvPr>
        </p:nvSpPr>
        <p:spPr/>
        <p:txBody>
          <a:bodyPr>
            <a:normAutofit/>
          </a:bodyPr>
          <a:lstStyle/>
          <a:p>
            <a:pPr marL="0" indent="0">
              <a:buNone/>
            </a:pPr>
            <a:r>
              <a:rPr lang="en-US" sz="4800" u="sng" dirty="0"/>
              <a:t>Oppression</a:t>
            </a:r>
            <a:endParaRPr lang="en-US" sz="1400" u="sng" dirty="0"/>
          </a:p>
          <a:p>
            <a:pPr marL="0" indent="0">
              <a:buNone/>
            </a:pPr>
            <a:endParaRPr lang="en-US" sz="1400" dirty="0"/>
          </a:p>
          <a:p>
            <a:pPr marL="0" indent="0">
              <a:buNone/>
            </a:pPr>
            <a:r>
              <a:rPr lang="en-US" sz="4800" dirty="0"/>
              <a:t>So I congratulated the dead who are already dead more than the living who are still living.</a:t>
            </a:r>
          </a:p>
          <a:p>
            <a:pPr marL="0" indent="0">
              <a:buNone/>
            </a:pPr>
            <a:r>
              <a:rPr lang="en-US" sz="4800" b="1" dirty="0"/>
              <a:t>- </a:t>
            </a:r>
            <a:r>
              <a:rPr lang="en-US" sz="4800" b="1" dirty="0" err="1"/>
              <a:t>Ecc</a:t>
            </a:r>
            <a:r>
              <a:rPr lang="en-US" sz="4800" b="1" dirty="0"/>
              <a:t>. 4:2</a:t>
            </a:r>
          </a:p>
        </p:txBody>
      </p:sp>
    </p:spTree>
    <p:extLst>
      <p:ext uri="{BB962C8B-B14F-4D97-AF65-F5344CB8AC3E}">
        <p14:creationId xmlns:p14="http://schemas.microsoft.com/office/powerpoint/2010/main" val="2056471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View from the Top</a:t>
            </a:r>
          </a:p>
        </p:txBody>
      </p:sp>
      <p:sp>
        <p:nvSpPr>
          <p:cNvPr id="5" name="Text Placeholder 4"/>
          <p:cNvSpPr>
            <a:spLocks noGrp="1"/>
          </p:cNvSpPr>
          <p:nvPr>
            <p:ph type="body" sz="quarter" idx="10"/>
          </p:nvPr>
        </p:nvSpPr>
        <p:spPr/>
        <p:txBody>
          <a:bodyPr>
            <a:normAutofit lnSpcReduction="10000"/>
          </a:bodyPr>
          <a:lstStyle/>
          <a:p>
            <a:pPr marL="0" indent="0">
              <a:buNone/>
            </a:pPr>
            <a:r>
              <a:rPr lang="en-US" sz="4800" u="sng" dirty="0"/>
              <a:t>Oppression</a:t>
            </a:r>
            <a:endParaRPr lang="en-US" sz="1400" u="sng" dirty="0"/>
          </a:p>
          <a:p>
            <a:pPr marL="0" indent="0">
              <a:buNone/>
            </a:pPr>
            <a:endParaRPr lang="en-US" sz="1400" dirty="0"/>
          </a:p>
          <a:p>
            <a:pPr marL="0" indent="0">
              <a:buNone/>
            </a:pPr>
            <a:r>
              <a:rPr lang="en-US" sz="4800" dirty="0"/>
              <a:t>But better off than both of them is the one who has never existed, who has never seen the evil activity that is done under the sun.</a:t>
            </a:r>
          </a:p>
          <a:p>
            <a:pPr marL="0" indent="0">
              <a:buNone/>
            </a:pPr>
            <a:r>
              <a:rPr lang="en-US" sz="4800" b="1" dirty="0"/>
              <a:t>- </a:t>
            </a:r>
            <a:r>
              <a:rPr lang="en-US" sz="4800" b="1" dirty="0" err="1"/>
              <a:t>Ecc</a:t>
            </a:r>
            <a:r>
              <a:rPr lang="en-US" sz="4800" b="1" dirty="0"/>
              <a:t>. 4:3</a:t>
            </a:r>
          </a:p>
        </p:txBody>
      </p:sp>
    </p:spTree>
    <p:extLst>
      <p:ext uri="{BB962C8B-B14F-4D97-AF65-F5344CB8AC3E}">
        <p14:creationId xmlns:p14="http://schemas.microsoft.com/office/powerpoint/2010/main" val="3004148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E637A-3875-495A-A25F-27ADB8CAA59E}"/>
              </a:ext>
            </a:extLst>
          </p:cNvPr>
          <p:cNvPicPr>
            <a:picLocks noChangeAspect="1"/>
          </p:cNvPicPr>
          <p:nvPr/>
        </p:nvPicPr>
        <p:blipFill>
          <a:blip r:embed="rId3"/>
          <a:stretch>
            <a:fillRect/>
          </a:stretch>
        </p:blipFill>
        <p:spPr>
          <a:xfrm>
            <a:off x="413887" y="404261"/>
            <a:ext cx="11386686" cy="6063916"/>
          </a:xfrm>
          <a:prstGeom prst="rect">
            <a:avLst/>
          </a:prstGeom>
        </p:spPr>
      </p:pic>
    </p:spTree>
    <p:extLst>
      <p:ext uri="{BB962C8B-B14F-4D97-AF65-F5344CB8AC3E}">
        <p14:creationId xmlns:p14="http://schemas.microsoft.com/office/powerpoint/2010/main" val="29209433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err="1">
                <a:solidFill>
                  <a:srgbClr val="8B2939"/>
                </a:solidFill>
                <a:effectLst>
                  <a:outerShdw blurRad="38100" dist="38100" dir="2700000" algn="tl">
                    <a:srgbClr val="000000">
                      <a:alpha val="43137"/>
                    </a:srgbClr>
                  </a:outerShdw>
                </a:effectLst>
                <a:latin typeface="Papyrus" panose="03070502060502030205" pitchFamily="66" charset="0"/>
              </a:rPr>
              <a:t>iNTRODUCTION</a:t>
            </a: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738725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View from the Top</a:t>
            </a:r>
          </a:p>
        </p:txBody>
      </p:sp>
      <p:sp>
        <p:nvSpPr>
          <p:cNvPr id="5" name="Text Placeholder 4"/>
          <p:cNvSpPr>
            <a:spLocks noGrp="1"/>
          </p:cNvSpPr>
          <p:nvPr>
            <p:ph type="body" sz="quarter" idx="10"/>
          </p:nvPr>
        </p:nvSpPr>
        <p:spPr/>
        <p:txBody>
          <a:bodyPr>
            <a:normAutofit fontScale="92500"/>
          </a:bodyPr>
          <a:lstStyle/>
          <a:p>
            <a:pPr marL="0" indent="0">
              <a:buNone/>
            </a:pPr>
            <a:r>
              <a:rPr lang="en-US" sz="4800" u="sng" dirty="0"/>
              <a:t>Envy</a:t>
            </a:r>
          </a:p>
          <a:p>
            <a:pPr marL="0" indent="0">
              <a:buNone/>
            </a:pPr>
            <a:endParaRPr lang="en-US" sz="1400" dirty="0"/>
          </a:p>
          <a:p>
            <a:pPr marL="0" indent="0">
              <a:buNone/>
            </a:pPr>
            <a:r>
              <a:rPr lang="en-US" sz="4800" dirty="0"/>
              <a:t>I have seen that every labor and every skill which is done is the result of rivalry between a man and his neighbor. This too is vanity and striving after wind.</a:t>
            </a:r>
          </a:p>
          <a:p>
            <a:pPr marL="0" indent="0">
              <a:buNone/>
            </a:pPr>
            <a:r>
              <a:rPr lang="en-US" sz="4800" b="1" dirty="0"/>
              <a:t>- </a:t>
            </a:r>
            <a:r>
              <a:rPr lang="en-US" sz="4800" b="1" dirty="0" err="1"/>
              <a:t>Ecc</a:t>
            </a:r>
            <a:r>
              <a:rPr lang="en-US" sz="4800" b="1" dirty="0"/>
              <a:t>. 4:4</a:t>
            </a:r>
          </a:p>
        </p:txBody>
      </p:sp>
    </p:spTree>
    <p:extLst>
      <p:ext uri="{BB962C8B-B14F-4D97-AF65-F5344CB8AC3E}">
        <p14:creationId xmlns:p14="http://schemas.microsoft.com/office/powerpoint/2010/main" val="2901069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View from the Top</a:t>
            </a:r>
          </a:p>
        </p:txBody>
      </p:sp>
      <p:sp>
        <p:nvSpPr>
          <p:cNvPr id="5" name="Text Placeholder 4"/>
          <p:cNvSpPr>
            <a:spLocks noGrp="1"/>
          </p:cNvSpPr>
          <p:nvPr>
            <p:ph type="body" sz="quarter" idx="10"/>
          </p:nvPr>
        </p:nvSpPr>
        <p:spPr/>
        <p:txBody>
          <a:bodyPr>
            <a:normAutofit/>
          </a:bodyPr>
          <a:lstStyle/>
          <a:p>
            <a:pPr marL="0" indent="0">
              <a:buNone/>
            </a:pPr>
            <a:r>
              <a:rPr lang="en-US" sz="4800" u="sng" dirty="0"/>
              <a:t>Envy</a:t>
            </a:r>
          </a:p>
          <a:p>
            <a:pPr marL="0" indent="0">
              <a:buNone/>
            </a:pPr>
            <a:endParaRPr lang="en-US" sz="1400" dirty="0"/>
          </a:p>
          <a:p>
            <a:pPr marL="0" indent="0">
              <a:buNone/>
            </a:pPr>
            <a:r>
              <a:rPr lang="en-US" sz="4800" dirty="0"/>
              <a:t>The fool folds his hands and consumes his own flesh.</a:t>
            </a:r>
          </a:p>
          <a:p>
            <a:pPr marL="0" indent="0">
              <a:buNone/>
            </a:pPr>
            <a:endParaRPr lang="en-US" sz="1400" dirty="0"/>
          </a:p>
          <a:p>
            <a:pPr marL="0" indent="0">
              <a:buNone/>
            </a:pPr>
            <a:r>
              <a:rPr lang="en-US" sz="4800" b="1" dirty="0"/>
              <a:t>- </a:t>
            </a:r>
            <a:r>
              <a:rPr lang="en-US" sz="4800" b="1" dirty="0" err="1"/>
              <a:t>Ecc</a:t>
            </a:r>
            <a:r>
              <a:rPr lang="en-US" sz="4800" b="1" dirty="0"/>
              <a:t>. 4:5</a:t>
            </a:r>
          </a:p>
        </p:txBody>
      </p:sp>
    </p:spTree>
    <p:extLst>
      <p:ext uri="{BB962C8B-B14F-4D97-AF65-F5344CB8AC3E}">
        <p14:creationId xmlns:p14="http://schemas.microsoft.com/office/powerpoint/2010/main" val="3041184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View from the Top</a:t>
            </a:r>
          </a:p>
        </p:txBody>
      </p:sp>
      <p:sp>
        <p:nvSpPr>
          <p:cNvPr id="5" name="Text Placeholder 4"/>
          <p:cNvSpPr>
            <a:spLocks noGrp="1"/>
          </p:cNvSpPr>
          <p:nvPr>
            <p:ph type="body" sz="quarter" idx="10"/>
          </p:nvPr>
        </p:nvSpPr>
        <p:spPr/>
        <p:txBody>
          <a:bodyPr>
            <a:normAutofit/>
          </a:bodyPr>
          <a:lstStyle/>
          <a:p>
            <a:pPr marL="0" indent="0">
              <a:buNone/>
            </a:pPr>
            <a:r>
              <a:rPr lang="en-US" sz="4800" u="sng" dirty="0"/>
              <a:t>Envy</a:t>
            </a:r>
          </a:p>
          <a:p>
            <a:pPr marL="0" indent="0">
              <a:buNone/>
            </a:pPr>
            <a:endParaRPr lang="en-US" sz="1400" dirty="0"/>
          </a:p>
          <a:p>
            <a:pPr marL="0" indent="0">
              <a:buNone/>
            </a:pPr>
            <a:r>
              <a:rPr lang="en-US" sz="4800" dirty="0"/>
              <a:t>One hand full of rest is better than two fists full of labor and striving after wind.</a:t>
            </a:r>
          </a:p>
          <a:p>
            <a:pPr marL="0" indent="0">
              <a:buNone/>
            </a:pPr>
            <a:r>
              <a:rPr lang="en-US" sz="4800" b="1" dirty="0"/>
              <a:t>- </a:t>
            </a:r>
            <a:r>
              <a:rPr lang="en-US" sz="4800" b="1" dirty="0" err="1"/>
              <a:t>Ecc</a:t>
            </a:r>
            <a:r>
              <a:rPr lang="en-US" sz="4800" b="1" dirty="0"/>
              <a:t>. 4:6</a:t>
            </a:r>
          </a:p>
        </p:txBody>
      </p:sp>
    </p:spTree>
    <p:extLst>
      <p:ext uri="{BB962C8B-B14F-4D97-AF65-F5344CB8AC3E}">
        <p14:creationId xmlns:p14="http://schemas.microsoft.com/office/powerpoint/2010/main" val="2780242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A7CF2-FE9A-40B0-96D4-7BC764FE949E}"/>
              </a:ext>
            </a:extLst>
          </p:cNvPr>
          <p:cNvPicPr>
            <a:picLocks noChangeAspect="1"/>
          </p:cNvPicPr>
          <p:nvPr/>
        </p:nvPicPr>
        <p:blipFill>
          <a:blip r:embed="rId3"/>
          <a:stretch>
            <a:fillRect/>
          </a:stretch>
        </p:blipFill>
        <p:spPr>
          <a:xfrm>
            <a:off x="394637" y="394636"/>
            <a:ext cx="11396310" cy="6083166"/>
          </a:xfrm>
          <a:prstGeom prst="rect">
            <a:avLst/>
          </a:prstGeom>
        </p:spPr>
      </p:pic>
    </p:spTree>
    <p:extLst>
      <p:ext uri="{BB962C8B-B14F-4D97-AF65-F5344CB8AC3E}">
        <p14:creationId xmlns:p14="http://schemas.microsoft.com/office/powerpoint/2010/main" val="31994736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be Satisfied </a:t>
            </a:r>
          </a:p>
        </p:txBody>
      </p:sp>
      <p:sp>
        <p:nvSpPr>
          <p:cNvPr id="5" name="Text Placeholder 4"/>
          <p:cNvSpPr>
            <a:spLocks noGrp="1"/>
          </p:cNvSpPr>
          <p:nvPr>
            <p:ph type="body" sz="quarter" idx="10"/>
          </p:nvPr>
        </p:nvSpPr>
        <p:spPr/>
        <p:txBody>
          <a:bodyPr>
            <a:normAutofit/>
          </a:bodyPr>
          <a:lstStyle/>
          <a:p>
            <a:pPr marL="990575" indent="-990575">
              <a:lnSpc>
                <a:spcPct val="150000"/>
              </a:lnSpc>
              <a:buFont typeface="+mj-lt"/>
              <a:buAutoNum type="arabicPeriod"/>
            </a:pPr>
            <a:r>
              <a:rPr lang="en-US" sz="5333" b="1" dirty="0"/>
              <a:t>Keep your eyes on your own stuff. </a:t>
            </a:r>
          </a:p>
        </p:txBody>
      </p:sp>
    </p:spTree>
    <p:extLst>
      <p:ext uri="{BB962C8B-B14F-4D97-AF65-F5344CB8AC3E}">
        <p14:creationId xmlns:p14="http://schemas.microsoft.com/office/powerpoint/2010/main" val="1538124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be Satisfied </a:t>
            </a:r>
          </a:p>
        </p:txBody>
      </p:sp>
      <p:sp>
        <p:nvSpPr>
          <p:cNvPr id="5" name="Text Placeholder 4"/>
          <p:cNvSpPr>
            <a:spLocks noGrp="1"/>
          </p:cNvSpPr>
          <p:nvPr>
            <p:ph type="body" sz="quarter" idx="10"/>
          </p:nvPr>
        </p:nvSpPr>
        <p:spPr/>
        <p:txBody>
          <a:bodyPr>
            <a:normAutofit/>
          </a:bodyPr>
          <a:lstStyle/>
          <a:p>
            <a:pPr marL="990575" indent="-990575">
              <a:lnSpc>
                <a:spcPct val="150000"/>
              </a:lnSpc>
              <a:buFont typeface="+mj-lt"/>
              <a:buAutoNum type="arabicPeriod"/>
            </a:pPr>
            <a:r>
              <a:rPr lang="en-US" sz="4027" dirty="0"/>
              <a:t>Keep your eyes on your own stuff. </a:t>
            </a:r>
          </a:p>
          <a:p>
            <a:pPr marL="990575" indent="-990575">
              <a:lnSpc>
                <a:spcPct val="150000"/>
              </a:lnSpc>
              <a:buFont typeface="+mj-lt"/>
              <a:buAutoNum type="arabicPeriod"/>
            </a:pPr>
            <a:r>
              <a:rPr lang="en-US" sz="5333" b="1" dirty="0"/>
              <a:t>Give thanks for what you have. </a:t>
            </a:r>
          </a:p>
        </p:txBody>
      </p:sp>
    </p:spTree>
    <p:extLst>
      <p:ext uri="{BB962C8B-B14F-4D97-AF65-F5344CB8AC3E}">
        <p14:creationId xmlns:p14="http://schemas.microsoft.com/office/powerpoint/2010/main" val="3564775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be Satisfied </a:t>
            </a:r>
          </a:p>
        </p:txBody>
      </p:sp>
      <p:sp>
        <p:nvSpPr>
          <p:cNvPr id="5" name="Text Placeholder 4"/>
          <p:cNvSpPr>
            <a:spLocks noGrp="1"/>
          </p:cNvSpPr>
          <p:nvPr>
            <p:ph type="body" sz="quarter" idx="10"/>
          </p:nvPr>
        </p:nvSpPr>
        <p:spPr/>
        <p:txBody>
          <a:bodyPr>
            <a:normAutofit fontScale="85000" lnSpcReduction="20000"/>
          </a:bodyPr>
          <a:lstStyle/>
          <a:p>
            <a:pPr marL="990575" indent="-990575">
              <a:lnSpc>
                <a:spcPct val="150000"/>
              </a:lnSpc>
              <a:buFont typeface="+mj-lt"/>
              <a:buAutoNum type="arabicPeriod"/>
            </a:pPr>
            <a:r>
              <a:rPr lang="en-US" sz="4800" dirty="0"/>
              <a:t>Keep your eyes on your own stuff. </a:t>
            </a:r>
          </a:p>
          <a:p>
            <a:pPr marL="990575" indent="-990575">
              <a:lnSpc>
                <a:spcPct val="150000"/>
              </a:lnSpc>
              <a:buFont typeface="+mj-lt"/>
              <a:buAutoNum type="arabicPeriod"/>
            </a:pPr>
            <a:r>
              <a:rPr lang="en-US" sz="4800" dirty="0"/>
              <a:t>Give thanks for what you have.</a:t>
            </a:r>
          </a:p>
          <a:p>
            <a:pPr marL="990575" indent="-990575">
              <a:lnSpc>
                <a:spcPct val="150000"/>
              </a:lnSpc>
              <a:buFont typeface="+mj-lt"/>
              <a:buAutoNum type="arabicPeriod"/>
            </a:pPr>
            <a:r>
              <a:rPr lang="en-US" sz="5333" b="1" dirty="0"/>
              <a:t>Ask for what you need instead of complaining about what you don’t have.  </a:t>
            </a:r>
          </a:p>
        </p:txBody>
      </p:sp>
    </p:spTree>
    <p:extLst>
      <p:ext uri="{BB962C8B-B14F-4D97-AF65-F5344CB8AC3E}">
        <p14:creationId xmlns:p14="http://schemas.microsoft.com/office/powerpoint/2010/main" val="26841117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lnSpcReduction="10000"/>
          </a:bodyPr>
          <a:lstStyle/>
          <a:p>
            <a:r>
              <a:rPr lang="en-US" dirty="0"/>
              <a:t>What is the source of quarrels and conflicts among you? Is not the source your pleasures that wage war in your members? You lust and do not have; so you commit murder. You are envious and cannot obtain; so you fight and quarrel. You do not have because you do not ask.</a:t>
            </a:r>
          </a:p>
        </p:txBody>
      </p:sp>
      <p:sp>
        <p:nvSpPr>
          <p:cNvPr id="5" name="Text Placeholder 4"/>
          <p:cNvSpPr>
            <a:spLocks noGrp="1"/>
          </p:cNvSpPr>
          <p:nvPr>
            <p:ph type="body" sz="quarter" idx="11"/>
          </p:nvPr>
        </p:nvSpPr>
        <p:spPr/>
        <p:txBody>
          <a:bodyPr/>
          <a:lstStyle/>
          <a:p>
            <a:r>
              <a:rPr lang="en-US" dirty="0"/>
              <a:t>- James 4:1-2</a:t>
            </a:r>
          </a:p>
        </p:txBody>
      </p:sp>
    </p:spTree>
    <p:extLst>
      <p:ext uri="{BB962C8B-B14F-4D97-AF65-F5344CB8AC3E}">
        <p14:creationId xmlns:p14="http://schemas.microsoft.com/office/powerpoint/2010/main" val="445477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a:t>You ask and do not receive, because you ask with wrong motives, so that you may spend it on your pleasures.</a:t>
            </a:r>
          </a:p>
        </p:txBody>
      </p:sp>
      <p:sp>
        <p:nvSpPr>
          <p:cNvPr id="5" name="Text Placeholder 4"/>
          <p:cNvSpPr>
            <a:spLocks noGrp="1"/>
          </p:cNvSpPr>
          <p:nvPr>
            <p:ph type="body" sz="quarter" idx="11"/>
          </p:nvPr>
        </p:nvSpPr>
        <p:spPr/>
        <p:txBody>
          <a:bodyPr/>
          <a:lstStyle/>
          <a:p>
            <a:r>
              <a:rPr lang="en-US" dirty="0"/>
              <a:t>- James 4:3</a:t>
            </a:r>
          </a:p>
        </p:txBody>
      </p:sp>
    </p:spTree>
    <p:extLst>
      <p:ext uri="{BB962C8B-B14F-4D97-AF65-F5344CB8AC3E}">
        <p14:creationId xmlns:p14="http://schemas.microsoft.com/office/powerpoint/2010/main" val="40604264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View from the Top</a:t>
            </a:r>
          </a:p>
        </p:txBody>
      </p:sp>
      <p:sp>
        <p:nvSpPr>
          <p:cNvPr id="5" name="Text Placeholder 4"/>
          <p:cNvSpPr>
            <a:spLocks noGrp="1"/>
          </p:cNvSpPr>
          <p:nvPr>
            <p:ph type="body" sz="quarter" idx="10"/>
          </p:nvPr>
        </p:nvSpPr>
        <p:spPr/>
        <p:txBody>
          <a:bodyPr>
            <a:normAutofit fontScale="92500" lnSpcReduction="10000"/>
          </a:bodyPr>
          <a:lstStyle/>
          <a:p>
            <a:pPr marL="0" indent="0">
              <a:buNone/>
            </a:pPr>
            <a:r>
              <a:rPr lang="en-US" sz="4800" u="sng" dirty="0"/>
              <a:t>Disillusionment </a:t>
            </a:r>
          </a:p>
          <a:p>
            <a:pPr marL="0" indent="0">
              <a:buNone/>
            </a:pPr>
            <a:endParaRPr lang="en-US" sz="1400" dirty="0"/>
          </a:p>
          <a:p>
            <a:pPr marL="0" indent="0">
              <a:buNone/>
            </a:pPr>
            <a:r>
              <a:rPr lang="en-US" sz="4800" dirty="0"/>
              <a:t>Submit therefore to God. Resist the devil and he will flee from you. Draw near to God and He will draw near to you. Cleanse your hands, you sinners; and purify your hearts, you double-minded.</a:t>
            </a:r>
          </a:p>
          <a:p>
            <a:pPr marL="0" indent="0">
              <a:buNone/>
            </a:pPr>
            <a:r>
              <a:rPr lang="en-US" sz="4800" b="1" dirty="0"/>
              <a:t>- </a:t>
            </a:r>
            <a:r>
              <a:rPr lang="en-US" sz="4800" b="1" dirty="0" err="1"/>
              <a:t>Ecc</a:t>
            </a:r>
            <a:r>
              <a:rPr lang="en-US" sz="4800" b="1" dirty="0"/>
              <a:t>. 4:7-8</a:t>
            </a:r>
          </a:p>
        </p:txBody>
      </p:sp>
    </p:spTree>
    <p:extLst>
      <p:ext uri="{BB962C8B-B14F-4D97-AF65-F5344CB8AC3E}">
        <p14:creationId xmlns:p14="http://schemas.microsoft.com/office/powerpoint/2010/main" val="319872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676D11B-BFF6-4515-B0F0-5157CAD758B0}"/>
              </a:ext>
            </a:extLst>
          </p:cNvPr>
          <p:cNvPicPr>
            <a:picLocks noGrp="1" noChangeAspect="1"/>
          </p:cNvPicPr>
          <p:nvPr>
            <p:ph idx="1"/>
          </p:nvPr>
        </p:nvPicPr>
        <p:blipFill>
          <a:blip r:embed="rId3"/>
          <a:stretch>
            <a:fillRect/>
          </a:stretch>
        </p:blipFill>
        <p:spPr>
          <a:xfrm>
            <a:off x="242595" y="242596"/>
            <a:ext cx="11706810" cy="6372808"/>
          </a:xfrm>
          <a:solidFill>
            <a:schemeClr val="accent2">
              <a:lumMod val="20000"/>
              <a:lumOff val="80000"/>
            </a:schemeClr>
          </a:solidFill>
          <a:ln>
            <a:noFill/>
          </a:ln>
        </p:spPr>
      </p:pic>
    </p:spTree>
    <p:extLst>
      <p:ext uri="{BB962C8B-B14F-4D97-AF65-F5344CB8AC3E}">
        <p14:creationId xmlns:p14="http://schemas.microsoft.com/office/powerpoint/2010/main" val="1099644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Text Placeholder 2"/>
          <p:cNvSpPr>
            <a:spLocks noGrp="1"/>
          </p:cNvSpPr>
          <p:nvPr>
            <p:ph type="body" sz="quarter" idx="10"/>
          </p:nvPr>
        </p:nvSpPr>
        <p:spPr/>
        <p:txBody>
          <a:bodyPr>
            <a:normAutofit/>
          </a:bodyPr>
          <a:lstStyle/>
          <a:p>
            <a:pPr marL="685783" indent="-685783">
              <a:buFont typeface="+mj-lt"/>
              <a:buAutoNum type="arabicPeriod"/>
            </a:pPr>
            <a:r>
              <a:rPr lang="en-US" sz="5333" b="1" dirty="0"/>
              <a:t>Power Corrupts</a:t>
            </a:r>
          </a:p>
        </p:txBody>
      </p:sp>
    </p:spTree>
    <p:extLst>
      <p:ext uri="{BB962C8B-B14F-4D97-AF65-F5344CB8AC3E}">
        <p14:creationId xmlns:p14="http://schemas.microsoft.com/office/powerpoint/2010/main" val="1036724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Text Placeholder 2"/>
          <p:cNvSpPr>
            <a:spLocks noGrp="1"/>
          </p:cNvSpPr>
          <p:nvPr>
            <p:ph type="body" sz="quarter" idx="10"/>
          </p:nvPr>
        </p:nvSpPr>
        <p:spPr/>
        <p:txBody>
          <a:bodyPr/>
          <a:lstStyle/>
          <a:p>
            <a:pPr marL="685783" indent="-685783">
              <a:buFont typeface="+mj-lt"/>
              <a:buAutoNum type="arabicPeriod"/>
            </a:pPr>
            <a:r>
              <a:rPr lang="en-US" dirty="0"/>
              <a:t>Power Corrupts</a:t>
            </a:r>
          </a:p>
          <a:p>
            <a:pPr marL="685783" indent="-685783">
              <a:buFont typeface="+mj-lt"/>
              <a:buAutoNum type="arabicPeriod"/>
            </a:pPr>
            <a:r>
              <a:rPr lang="en-US" sz="5333" b="1" dirty="0"/>
              <a:t>The best success is contentment </a:t>
            </a:r>
          </a:p>
        </p:txBody>
      </p:sp>
    </p:spTree>
    <p:extLst>
      <p:ext uri="{BB962C8B-B14F-4D97-AF65-F5344CB8AC3E}">
        <p14:creationId xmlns:p14="http://schemas.microsoft.com/office/powerpoint/2010/main" val="27463217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Text Placeholder 2"/>
          <p:cNvSpPr>
            <a:spLocks noGrp="1"/>
          </p:cNvSpPr>
          <p:nvPr>
            <p:ph type="body" sz="quarter" idx="10"/>
          </p:nvPr>
        </p:nvSpPr>
        <p:spPr/>
        <p:txBody>
          <a:bodyPr/>
          <a:lstStyle/>
          <a:p>
            <a:pPr marL="685783" indent="-685783">
              <a:buFont typeface="+mj-lt"/>
              <a:buAutoNum type="arabicPeriod"/>
            </a:pPr>
            <a:r>
              <a:rPr lang="en-US" dirty="0"/>
              <a:t>Power Corrupts</a:t>
            </a:r>
          </a:p>
          <a:p>
            <a:pPr marL="685783" indent="-685783">
              <a:buFont typeface="+mj-lt"/>
              <a:buAutoNum type="arabicPeriod"/>
            </a:pPr>
            <a:r>
              <a:rPr lang="en-US" dirty="0"/>
              <a:t>The best success is contentment</a:t>
            </a:r>
          </a:p>
          <a:p>
            <a:pPr marL="685783" indent="-685783">
              <a:buFont typeface="+mj-lt"/>
              <a:buAutoNum type="arabicPeriod"/>
            </a:pPr>
            <a:r>
              <a:rPr lang="en-US" sz="5333" b="1" dirty="0"/>
              <a:t>Life at the top is often lonely  </a:t>
            </a:r>
          </a:p>
        </p:txBody>
      </p:sp>
    </p:spTree>
    <p:extLst>
      <p:ext uri="{BB962C8B-B14F-4D97-AF65-F5344CB8AC3E}">
        <p14:creationId xmlns:p14="http://schemas.microsoft.com/office/powerpoint/2010/main" val="117399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Text Placeholder 2"/>
          <p:cNvSpPr>
            <a:spLocks noGrp="1"/>
          </p:cNvSpPr>
          <p:nvPr>
            <p:ph type="body" sz="quarter" idx="10"/>
          </p:nvPr>
        </p:nvSpPr>
        <p:spPr/>
        <p:txBody>
          <a:bodyPr>
            <a:normAutofit/>
          </a:bodyPr>
          <a:lstStyle/>
          <a:p>
            <a:r>
              <a:rPr lang="en-US" sz="5333" b="1" dirty="0"/>
              <a:t>Competition is useful to produce Excellence. </a:t>
            </a:r>
          </a:p>
        </p:txBody>
      </p:sp>
    </p:spTree>
    <p:extLst>
      <p:ext uri="{BB962C8B-B14F-4D97-AF65-F5344CB8AC3E}">
        <p14:creationId xmlns:p14="http://schemas.microsoft.com/office/powerpoint/2010/main" val="4069362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Text Placeholder 2"/>
          <p:cNvSpPr>
            <a:spLocks noGrp="1"/>
          </p:cNvSpPr>
          <p:nvPr>
            <p:ph type="body" sz="quarter" idx="10"/>
          </p:nvPr>
        </p:nvSpPr>
        <p:spPr/>
        <p:txBody>
          <a:bodyPr>
            <a:normAutofit/>
          </a:bodyPr>
          <a:lstStyle/>
          <a:p>
            <a:r>
              <a:rPr lang="en-US" sz="4027" dirty="0"/>
              <a:t>Competition is useful to produce Excellence. </a:t>
            </a:r>
          </a:p>
          <a:p>
            <a:r>
              <a:rPr lang="en-US" sz="5333" b="1" dirty="0"/>
              <a:t>Power should be used to bless the powerless. </a:t>
            </a:r>
          </a:p>
        </p:txBody>
      </p:sp>
    </p:spTree>
    <p:extLst>
      <p:ext uri="{BB962C8B-B14F-4D97-AF65-F5344CB8AC3E}">
        <p14:creationId xmlns:p14="http://schemas.microsoft.com/office/powerpoint/2010/main" val="3375036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Text Placeholder 2"/>
          <p:cNvSpPr>
            <a:spLocks noGrp="1"/>
          </p:cNvSpPr>
          <p:nvPr>
            <p:ph type="body" sz="quarter" idx="10"/>
          </p:nvPr>
        </p:nvSpPr>
        <p:spPr/>
        <p:txBody>
          <a:bodyPr>
            <a:normAutofit/>
          </a:bodyPr>
          <a:lstStyle/>
          <a:p>
            <a:r>
              <a:rPr lang="en-US" sz="4027" dirty="0"/>
              <a:t>Competition is useful to produce Excellence. </a:t>
            </a:r>
          </a:p>
          <a:p>
            <a:r>
              <a:rPr lang="en-US" sz="4027" dirty="0"/>
              <a:t>Power should be used to bless the powerless. </a:t>
            </a:r>
          </a:p>
          <a:p>
            <a:r>
              <a:rPr lang="en-US" sz="5333" b="1" dirty="0"/>
              <a:t>Wealth is a stewardship from God. </a:t>
            </a:r>
          </a:p>
        </p:txBody>
      </p:sp>
    </p:spTree>
    <p:extLst>
      <p:ext uri="{BB962C8B-B14F-4D97-AF65-F5344CB8AC3E}">
        <p14:creationId xmlns:p14="http://schemas.microsoft.com/office/powerpoint/2010/main" val="32544864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a:t>
            </a:r>
          </a:p>
        </p:txBody>
      </p:sp>
      <p:sp>
        <p:nvSpPr>
          <p:cNvPr id="3" name="Text Placeholder 2"/>
          <p:cNvSpPr>
            <a:spLocks noGrp="1"/>
          </p:cNvSpPr>
          <p:nvPr>
            <p:ph type="body" sz="quarter" idx="10"/>
          </p:nvPr>
        </p:nvSpPr>
        <p:spPr/>
        <p:txBody>
          <a:bodyPr>
            <a:normAutofit/>
          </a:bodyPr>
          <a:lstStyle/>
          <a:p>
            <a:r>
              <a:rPr lang="en-US" sz="4027" dirty="0"/>
              <a:t>Aim for contentment</a:t>
            </a:r>
          </a:p>
          <a:p>
            <a:endParaRPr lang="en-US" sz="4027" dirty="0"/>
          </a:p>
          <a:p>
            <a:r>
              <a:rPr lang="en-US" sz="4027" dirty="0"/>
              <a:t>Strive to be useful</a:t>
            </a:r>
          </a:p>
          <a:p>
            <a:endParaRPr lang="en-US" sz="4027" dirty="0"/>
          </a:p>
          <a:p>
            <a:r>
              <a:rPr lang="en-US" sz="4027" dirty="0"/>
              <a:t>Work at being faithful</a:t>
            </a:r>
          </a:p>
        </p:txBody>
      </p:sp>
    </p:spTree>
    <p:extLst>
      <p:ext uri="{BB962C8B-B14F-4D97-AF65-F5344CB8AC3E}">
        <p14:creationId xmlns:p14="http://schemas.microsoft.com/office/powerpoint/2010/main" val="3346372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C1FDF-88C0-43E0-A79F-064E1D51D2A3}"/>
              </a:ext>
            </a:extLst>
          </p:cNvPr>
          <p:cNvPicPr>
            <a:picLocks noChangeAspect="1"/>
          </p:cNvPicPr>
          <p:nvPr/>
        </p:nvPicPr>
        <p:blipFill>
          <a:blip r:embed="rId3"/>
          <a:stretch>
            <a:fillRect/>
          </a:stretch>
        </p:blipFill>
        <p:spPr>
          <a:xfrm>
            <a:off x="404261" y="404260"/>
            <a:ext cx="11396311" cy="6083167"/>
          </a:xfrm>
          <a:prstGeom prst="rect">
            <a:avLst/>
          </a:prstGeom>
        </p:spPr>
      </p:pic>
    </p:spTree>
    <p:extLst>
      <p:ext uri="{BB962C8B-B14F-4D97-AF65-F5344CB8AC3E}">
        <p14:creationId xmlns:p14="http://schemas.microsoft.com/office/powerpoint/2010/main" val="39428682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It is lonely at the top. </a:t>
            </a:r>
          </a:p>
        </p:txBody>
      </p:sp>
    </p:spTree>
    <p:extLst>
      <p:ext uri="{BB962C8B-B14F-4D97-AF65-F5344CB8AC3E}">
        <p14:creationId xmlns:p14="http://schemas.microsoft.com/office/powerpoint/2010/main" val="7472851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emotion felt when lonely is usually dictated by the cause </a:t>
            </a:r>
            <a:br>
              <a:rPr lang="en-US" dirty="0"/>
            </a:br>
            <a:r>
              <a:rPr lang="en-US" dirty="0"/>
              <a:t>of the separation. </a:t>
            </a:r>
          </a:p>
        </p:txBody>
      </p:sp>
    </p:spTree>
    <p:extLst>
      <p:ext uri="{BB962C8B-B14F-4D97-AF65-F5344CB8AC3E}">
        <p14:creationId xmlns:p14="http://schemas.microsoft.com/office/powerpoint/2010/main" val="1601661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D7301BED-6768-440F-BDFB-B2E430FC1707}"/>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72DC7603-64C5-4375-B1E5-CF6F2FC4322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F4DE961F-BB9D-48F3-92F1-D1C4B579F681}"/>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AAA4C642-5F37-455E-BDD2-EB1EBFCE0072}"/>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759814" name="Text Box 6">
              <a:extLst>
                <a:ext uri="{FF2B5EF4-FFF2-40B4-BE49-F238E27FC236}">
                  <a16:creationId xmlns:a16="http://schemas.microsoft.com/office/drawing/2014/main" id="{C6E5A380-BA4E-4919-A706-0CFBD2CA99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defTabSz="914400" eaLnBrk="1" fontAlgn="base" hangingPunct="1">
                <a:spcBef>
                  <a:spcPct val="50000"/>
                </a:spcBef>
                <a:spcAft>
                  <a:spcPct val="0"/>
                </a:spcAft>
              </a:pPr>
              <a:r>
                <a:rPr lang="en-US" altLang="en-US" sz="2000" b="1">
                  <a:solidFill>
                    <a:srgbClr val="003366"/>
                  </a:solidFill>
                  <a:latin typeface="Papyrus" panose="03070502060502030205" pitchFamily="66" charset="0"/>
                  <a:ea typeface="ＭＳ Ｐゴシック"/>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Visiting the island of </a:t>
            </a:r>
            <a:br>
              <a:rPr lang="en-US" dirty="0"/>
            </a:br>
            <a:r>
              <a:rPr lang="en-US" dirty="0"/>
              <a:t>Loneliness is normal. </a:t>
            </a:r>
          </a:p>
        </p:txBody>
      </p:sp>
    </p:spTree>
    <p:extLst>
      <p:ext uri="{BB962C8B-B14F-4D97-AF65-F5344CB8AC3E}">
        <p14:creationId xmlns:p14="http://schemas.microsoft.com/office/powerpoint/2010/main" val="16330809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know we have been on the island too long when we say:</a:t>
            </a:r>
            <a:br>
              <a:rPr lang="en-US" dirty="0"/>
            </a:br>
            <a:br>
              <a:rPr lang="en-US" dirty="0"/>
            </a:br>
            <a:r>
              <a:rPr lang="en-US" dirty="0"/>
              <a:t>“Why don’t people love/help me?”</a:t>
            </a:r>
          </a:p>
        </p:txBody>
      </p:sp>
    </p:spTree>
    <p:extLst>
      <p:ext uri="{BB962C8B-B14F-4D97-AF65-F5344CB8AC3E}">
        <p14:creationId xmlns:p14="http://schemas.microsoft.com/office/powerpoint/2010/main" val="30709050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know we have been on the island too long when we say:</a:t>
            </a:r>
            <a:br>
              <a:rPr lang="en-US" dirty="0"/>
            </a:br>
            <a:br>
              <a:rPr lang="en-US" dirty="0"/>
            </a:br>
            <a:r>
              <a:rPr lang="en-US" dirty="0"/>
              <a:t>“If only other people realized how difficult things are for me?”</a:t>
            </a:r>
          </a:p>
        </p:txBody>
      </p:sp>
    </p:spTree>
    <p:extLst>
      <p:ext uri="{BB962C8B-B14F-4D97-AF65-F5344CB8AC3E}">
        <p14:creationId xmlns:p14="http://schemas.microsoft.com/office/powerpoint/2010/main" val="11927599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know we have been on the island too long when we say:</a:t>
            </a:r>
            <a:br>
              <a:rPr lang="en-US" dirty="0"/>
            </a:br>
            <a:br>
              <a:rPr lang="en-US" dirty="0"/>
            </a:br>
            <a:r>
              <a:rPr lang="en-US" dirty="0"/>
              <a:t>“Nobody cares. I’m all alone in this.”</a:t>
            </a:r>
          </a:p>
        </p:txBody>
      </p:sp>
    </p:spTree>
    <p:extLst>
      <p:ext uri="{BB962C8B-B14F-4D97-AF65-F5344CB8AC3E}">
        <p14:creationId xmlns:p14="http://schemas.microsoft.com/office/powerpoint/2010/main" val="41179562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cannot enjoy life to the </a:t>
            </a:r>
            <a:br>
              <a:rPr lang="en-US" dirty="0"/>
            </a:br>
            <a:r>
              <a:rPr lang="en-US" dirty="0"/>
              <a:t>fullest as loners!</a:t>
            </a:r>
          </a:p>
        </p:txBody>
      </p:sp>
    </p:spTree>
    <p:extLst>
      <p:ext uri="{BB962C8B-B14F-4D97-AF65-F5344CB8AC3E}">
        <p14:creationId xmlns:p14="http://schemas.microsoft.com/office/powerpoint/2010/main" val="31797984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7933484-7B80-4EF7-B01B-26865D654DCE}"/>
              </a:ext>
            </a:extLst>
          </p:cNvPr>
          <p:cNvPicPr>
            <a:picLocks noGrp="1" noChangeAspect="1"/>
          </p:cNvPicPr>
          <p:nvPr>
            <p:ph idx="1"/>
          </p:nvPr>
        </p:nvPicPr>
        <p:blipFill>
          <a:blip r:embed="rId3"/>
          <a:stretch>
            <a:fillRect/>
          </a:stretch>
        </p:blipFill>
        <p:spPr>
          <a:xfrm>
            <a:off x="230156" y="242596"/>
            <a:ext cx="11731688" cy="6372517"/>
          </a:xfrm>
          <a:solidFill>
            <a:schemeClr val="accent2">
              <a:lumMod val="20000"/>
              <a:lumOff val="80000"/>
            </a:schemeClr>
          </a:solidFill>
          <a:ln>
            <a:noFill/>
          </a:ln>
        </p:spPr>
      </p:pic>
    </p:spTree>
    <p:extLst>
      <p:ext uri="{BB962C8B-B14F-4D97-AF65-F5344CB8AC3E}">
        <p14:creationId xmlns:p14="http://schemas.microsoft.com/office/powerpoint/2010/main" val="29878704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Two are better than one because they have a good return for their labor.</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4:9</a:t>
            </a:r>
          </a:p>
        </p:txBody>
      </p:sp>
    </p:spTree>
    <p:extLst>
      <p:ext uri="{BB962C8B-B14F-4D97-AF65-F5344CB8AC3E}">
        <p14:creationId xmlns:p14="http://schemas.microsoft.com/office/powerpoint/2010/main" val="35115406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For if either of them falls, the one will lift up his companion. But woe to the one who falls when there is not another to lift him up.</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4:10</a:t>
            </a:r>
          </a:p>
        </p:txBody>
      </p:sp>
    </p:spTree>
    <p:extLst>
      <p:ext uri="{BB962C8B-B14F-4D97-AF65-F5344CB8AC3E}">
        <p14:creationId xmlns:p14="http://schemas.microsoft.com/office/powerpoint/2010/main" val="2729133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Furthermore, if two lie down together they keep warm, but how can one be warm alone?</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4:11</a:t>
            </a:r>
          </a:p>
        </p:txBody>
      </p:sp>
    </p:spTree>
    <p:extLst>
      <p:ext uri="{BB962C8B-B14F-4D97-AF65-F5344CB8AC3E}">
        <p14:creationId xmlns:p14="http://schemas.microsoft.com/office/powerpoint/2010/main" val="2159820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And if one can overpower him who is alone, two can resist him.</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4:12a</a:t>
            </a:r>
          </a:p>
        </p:txBody>
      </p:sp>
    </p:spTree>
    <p:extLst>
      <p:ext uri="{BB962C8B-B14F-4D97-AF65-F5344CB8AC3E}">
        <p14:creationId xmlns:p14="http://schemas.microsoft.com/office/powerpoint/2010/main" val="215524383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1434</TotalTime>
  <Words>8570</Words>
  <Application>Microsoft Office PowerPoint</Application>
  <PresentationFormat>Widescreen</PresentationFormat>
  <Paragraphs>665</Paragraphs>
  <Slides>198</Slides>
  <Notes>74</Notes>
  <HiddenSlides>0</HiddenSlides>
  <MMClips>1</MMClips>
  <ScaleCrop>false</ScaleCrop>
  <HeadingPairs>
    <vt:vector size="6" baseType="variant">
      <vt:variant>
        <vt:lpstr>Fonts Used</vt:lpstr>
      </vt:variant>
      <vt:variant>
        <vt:i4>27</vt:i4>
      </vt:variant>
      <vt:variant>
        <vt:lpstr>Theme</vt:lpstr>
      </vt:variant>
      <vt:variant>
        <vt:i4>8</vt:i4>
      </vt:variant>
      <vt:variant>
        <vt:lpstr>Slide Titles</vt:lpstr>
      </vt:variant>
      <vt:variant>
        <vt:i4>198</vt:i4>
      </vt:variant>
    </vt:vector>
  </HeadingPairs>
  <TitlesOfParts>
    <vt:vector size="233" baseType="lpstr">
      <vt:lpstr>AGaramond</vt:lpstr>
      <vt:lpstr>Algerian</vt:lpstr>
      <vt:lpstr>Andy</vt:lpstr>
      <vt:lpstr>Arial</vt:lpstr>
      <vt:lpstr>Arial Black</vt:lpstr>
      <vt:lpstr>Calibri</vt:lpstr>
      <vt:lpstr>Calibri Light</vt:lpstr>
      <vt:lpstr>Calligrapher</vt:lpstr>
      <vt:lpstr>Castellar</vt:lpstr>
      <vt:lpstr>Century Schoolbook</vt:lpstr>
      <vt:lpstr>Colonna MT</vt:lpstr>
      <vt:lpstr>Corbel</vt:lpstr>
      <vt:lpstr>Garamond</vt:lpstr>
      <vt:lpstr>Geneva</vt:lpstr>
      <vt:lpstr>Impact</vt:lpstr>
      <vt:lpstr>Lato</vt:lpstr>
      <vt:lpstr>Lato Black</vt:lpstr>
      <vt:lpstr>Lato Regular</vt:lpstr>
      <vt:lpstr>Magneto</vt:lpstr>
      <vt:lpstr>Palatino-Bold</vt:lpstr>
      <vt:lpstr>Palatino-Roman</vt:lpstr>
      <vt:lpstr>Papyrus</vt:lpstr>
      <vt:lpstr>Tahoma</vt:lpstr>
      <vt:lpstr>Times New Roman</vt:lpstr>
      <vt:lpstr>Verdana</vt:lpstr>
      <vt:lpstr>Wingdings</vt:lpstr>
      <vt:lpstr>ZapfDingbatsITC</vt:lpstr>
      <vt:lpstr>Feathered</vt:lpstr>
      <vt:lpstr>Savon</vt:lpstr>
      <vt:lpstr>1_Office Theme</vt:lpstr>
      <vt:lpstr>2_Office Theme</vt:lpstr>
      <vt:lpstr>Default Design</vt:lpstr>
      <vt:lpstr>1_Chute</vt:lpstr>
      <vt:lpstr>25_Default Design</vt:lpstr>
      <vt:lpstr>With Title</vt:lpstr>
      <vt:lpstr>Ancient Solomon  still teaches today </vt:lpstr>
      <vt:lpstr>PowerPoint Presentation</vt:lpstr>
      <vt:lpstr>PowerPoint Presentation</vt:lpstr>
      <vt:lpstr>PowerPoint Presentation</vt:lpstr>
      <vt:lpstr>PowerPoint Presentation</vt:lpstr>
      <vt:lpstr>PowerPoint Presentation</vt:lpstr>
      <vt:lpstr>iNTRODUCTION</vt:lpstr>
      <vt:lpstr>PowerPoint Presentation</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Ancient Wisdom  for Modern Life</vt:lpstr>
      <vt:lpstr>PowerPoint Presentation</vt:lpstr>
      <vt:lpstr>PowerPoint Presentation</vt:lpstr>
      <vt:lpstr>PowerPoint Presentation</vt:lpstr>
      <vt:lpstr>PowerPoint Presentation</vt:lpstr>
      <vt:lpstr>PowerPoint Presentation</vt:lpstr>
      <vt:lpstr>“Under the Sun”  ✤ The key to understanding this book is the phrase “under the sun”.  ✤ This phrase occurs 29 times.  ✤ Ecclesiastes 1:14 (NIV84) “I have seen all things that are done under the sun; they are all meaningless, a chasing after the wind.”  ✤ Ecclesiastes is realistic examination of life without the hope of Christ. </vt:lpstr>
      <vt:lpstr>   “The Teacher”   ✤ 1:1 The words of the Teacher, son of David, king in Jerusalem:  ✤ 1:12 “I, the Teacher, was king over Israel in Jerusalem.”  ✤ Qoheleth = teacher, preacher  ✤ Ecclesiastes is Latin for Teacher  ✤ Solomon: the man who has done everything and has everything this world can offer and has found it all “meaningless”.</vt:lpstr>
      <vt:lpstr> The Search for Meaning: Nature  ✤ The natural world is filled with meaningless cycles that just go round  and round.  ✤ “The sun rises and the sun sets, and hurries back to where it rises. The wind blows to the south and turns to the north; round and round it goes, ever returning on its course. All streams flow to the sea, yet the sea is never full. To the place the  streams come from, there they return  again.” (Ecclesiastes 1:5–7, NIV84)  ✤ “There is nothing new under the sun”.</vt:lpstr>
      <vt:lpstr>The Search for Meaning: Personal Constructions  ✤ Great building projects ✤ Parks and irrigated gardens ✤ Beautiful cities and palaces  ✤ “Yet when I surveyed all my hands had done and what I had toiled to achieve, everything was meaningless, a chasing after the wind; nothing was gained under the sun.” (Ecclesiastes 2:11, NIV) ✤ He knew that nothing he had  built or achieved would last.</vt:lpstr>
      <vt:lpstr>PowerPoint Presentation</vt:lpstr>
      <vt:lpstr>PowerPoint Presentation</vt:lpstr>
      <vt:lpstr>The Search for Meaning: Wealth and Possessions  ✤ Solomon was the wealthiest man in the world of his day. “King Solomon was greater in riches and wisdom than all the other kings of the earth.” (1 Kings 10:23, NIV84)  ✤ “Whoever loves money never has money enough; whoever loves wealth is never satisfied with his income. This too is meaningless. (Ecclesiastes 5: 10)</vt:lpstr>
      <vt:lpstr>The Inescapable Reality of Death  ✤ The rich and poor both die.  ✤ The fool and the wise both die  ✤ The righteous &amp; the wicked both die  ✤ “In this meaningless life of mine I’ve seen both of these: a righteous man perishing in his righteousness, and a wicked man living long in his wickedness. Do not be over righteous, neither be over wise— why destroy yourself? Do not be over wicked, and do not be a fool— why die before your time? It is good to grasp the one and not let go of the other. The man who fears God will avoid all extremes.” (Ecclesiastes 7:15–18)</vt:lpstr>
      <vt:lpstr> Inescapable Reality of Death – cont.  ✤Death strips away any meaning or purpose if our focus is on this world alone. “Life under the sun”.  ✤ Anyone who is among the living  has hope-even a live dog is better off than a dead lion! For the living know that they will die, but the dead know nothing; they have no further reward, and even the memory of them is forgotten. Their love, hate and their jealousy have long since vanished; never again will they have a part in anything that happens under the sun.” (Ecclesiastes 9:1–6, NIV84)</vt:lpstr>
      <vt:lpstr>Teacher’s View of Life: Self-Centered  ✤ “How may I enjoy life.” “How do I find meaning.” His view of life is completely self-centered.  ✤ He believes in God, but God only lives on the outer edge of his life. God isn’t the center or focus of his life. This is why he finds all things in this life so meaningless in the end.  ✤ “Now all has been heard; here is the conclusion of the matter: Fear God and keep his commandments, for this is the whole duty of man. For God will bring every deed into judgement, including every hidden thing, whether it is good or evil.” (Ecclesiastes 12:13–14, NIV84)</vt:lpstr>
      <vt:lpstr> Balancing Our Lives  ✤ How much of your life is spent dealing with things which from an eternal forever perspective are meaningless?  ✤ What percentage of your life is spent investing in the things of eternal worth?  ✤ What will still have meaning in one year’s time? Or 5 year’s time? Or 10 or 20?  ✤ What will still have meaning at the hour of your death?  ✤ When you depart from this world what will you leave behind that will have meaning for you in eternity?</vt:lpstr>
      <vt:lpstr>PowerPoint Presentation</vt:lpstr>
      <vt:lpstr>PowerPoint Presentation</vt:lpstr>
      <vt:lpstr>“God has put Eternity in their hearts”  ✤ The heart of the problem for the Teacher is that in death “ no man knows whether love or hate awaits him.” (9:1)  ✤ The Teacher knows God has created this world and has put an awareness of eternity in man’s heart. But he cannot understand why the world seems to have no meaning,  ✤ “He has made everything beautiful in its time. He has also set eternity in the hearts of men; yet they cannot fathom what God has done from beginning to end. I know there is nothing better for men than to be happy and do good while they live. That everyone may eat and drink, and find satisfaction in all his toil—this is the gift of God. (Ecclesiastes 3:11–14, NIV84)</vt:lpstr>
      <vt:lpstr> Why God Sent His Son Jesus  ✤ The Teacher lays bare the ultimate emptiness of this life and certainty of judgement.  ✤ Life on earth, life under the sun, has no meaning without Jesus and the resurrection.  ✤ Suffering, hardship, success, love and pleasures, even righteousness itself are pointless unless Jesus had opened the way to eternal life &amp; salvation from judgement of sin.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Of Ecclesiastes:  The Preacher General Providence: The Lot Of Man</vt:lpstr>
      <vt:lpstr>Book Of Ecclesiastes:  The Preacher General Providence: The Lot Of Man</vt:lpstr>
      <vt:lpstr>LESSONS FROM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FOUR</vt:lpstr>
      <vt:lpstr>The Lonely Whine of the Top Dog</vt:lpstr>
      <vt:lpstr>The Lonely Whine of the Top Dog</vt:lpstr>
      <vt:lpstr>The Lonely Whine of the Top Dog</vt:lpstr>
      <vt:lpstr>The Lonely Whine of the Top Dog</vt:lpstr>
      <vt:lpstr>Solomon’s Rise to Power</vt:lpstr>
      <vt:lpstr>View from the Top</vt:lpstr>
      <vt:lpstr>View from the Top</vt:lpstr>
      <vt:lpstr>View from the Top</vt:lpstr>
      <vt:lpstr>PowerPoint Presentation</vt:lpstr>
      <vt:lpstr>View from the Top</vt:lpstr>
      <vt:lpstr>View from the Top</vt:lpstr>
      <vt:lpstr>View from the Top</vt:lpstr>
      <vt:lpstr>PowerPoint Presentation</vt:lpstr>
      <vt:lpstr>How to be Satisfied </vt:lpstr>
      <vt:lpstr>How to be Satisfied </vt:lpstr>
      <vt:lpstr>How to be Satisfied </vt:lpstr>
      <vt:lpstr>PowerPoint Presentation</vt:lpstr>
      <vt:lpstr>PowerPoint Presentation</vt:lpstr>
      <vt:lpstr>View from the Top</vt:lpstr>
      <vt:lpstr>Summary</vt:lpstr>
      <vt:lpstr>Summary</vt:lpstr>
      <vt:lpstr>Summary</vt:lpstr>
      <vt:lpstr>Summary </vt:lpstr>
      <vt:lpstr>Summary </vt:lpstr>
      <vt:lpstr>Summary </vt:lpstr>
      <vt:lpstr>Lessons</vt:lpstr>
      <vt:lpstr>PowerPoint Presentation</vt:lpstr>
      <vt:lpstr>It is lonely at the top. </vt:lpstr>
      <vt:lpstr>The emotion felt when lonely is usually dictated by the cause  of the separation. </vt:lpstr>
      <vt:lpstr>Visiting the island of  Loneliness is normal. </vt:lpstr>
      <vt:lpstr>We know we have been on the island too long when we say:  “Why don’t people love/help me?”</vt:lpstr>
      <vt:lpstr>We know we have been on the island too long when we say:  “If only other people realized how difficult things are for me?”</vt:lpstr>
      <vt:lpstr>We know we have been on the island too long when we say:  “Nobody cares. I’m all alone in this.”</vt:lpstr>
      <vt:lpstr>We cannot enjoy life to the  fullest as loners!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it come to loneliness,  one person plus a friend  equals survival. </vt:lpstr>
      <vt:lpstr>PowerPoint Presentation</vt:lpstr>
      <vt:lpstr>CHAPTER  FIVE</vt:lpstr>
      <vt:lpstr>PowerPoint Presentation</vt:lpstr>
      <vt:lpstr>Worship Attitude</vt:lpstr>
      <vt:lpstr>Worship Attitude</vt:lpstr>
      <vt:lpstr>PowerPoint Presentation</vt:lpstr>
      <vt:lpstr>Worship Attitude</vt:lpstr>
      <vt:lpstr>PowerPoint Presentation</vt:lpstr>
      <vt:lpstr>Folly of Riches</vt:lpstr>
      <vt:lpstr>Folly of Riches</vt:lpstr>
      <vt:lpstr>Folly of Riches</vt:lpstr>
      <vt:lpstr>PowerPoint Presentation</vt:lpstr>
      <vt:lpstr>Folly of Riches</vt:lpstr>
      <vt:lpstr>PowerPoint Presentation</vt:lpstr>
      <vt:lpstr>Folly of Riches</vt:lpstr>
      <vt:lpstr>Right Attitude = 3 Gifts</vt:lpstr>
      <vt:lpstr>Right Attitude = 3 Gifts</vt:lpstr>
      <vt:lpstr>Right Attitude = 3 Gifts</vt:lpstr>
      <vt:lpstr>PowerPoint Presentation</vt:lpstr>
      <vt:lpstr>CHAPTER SIX</vt:lpstr>
      <vt:lpstr>PowerPoint Presentation</vt:lpstr>
      <vt:lpstr>PowerPoint Presentation</vt:lpstr>
      <vt:lpstr>PowerPoint Presentation</vt:lpstr>
      <vt:lpstr>PowerPoint Presentation</vt:lpstr>
      <vt:lpstr>Solomon’s Observations </vt:lpstr>
      <vt:lpstr>Solomon’s Observations </vt:lpstr>
      <vt:lpstr>Solomon’s Observations </vt:lpstr>
      <vt:lpstr>PowerPoint Presentation</vt:lpstr>
      <vt:lpstr>Solomon’s Search Has Yielded: </vt:lpstr>
      <vt:lpstr>Solomon begins to search for life “Above the Sun”</vt:lpstr>
      <vt:lpstr>PowerPoint Presentation</vt:lpstr>
      <vt:lpstr>PowerPoint Presentation</vt:lpstr>
      <vt:lpstr>CHAPTER SEVEN</vt:lpstr>
      <vt:lpstr>Contrasting Parallelism</vt:lpstr>
      <vt:lpstr>Completive Parallelism</vt:lpstr>
      <vt:lpstr>Comparative Parallelism</vt:lpstr>
      <vt:lpstr>Ecclesiastes 7:1-15</vt:lpstr>
      <vt:lpstr>Wisdom Proverbs</vt:lpstr>
      <vt:lpstr>Wisdom Proverbs</vt:lpstr>
      <vt:lpstr>Wisdom Proverbs</vt:lpstr>
      <vt:lpstr>Wisdom Proverbs</vt:lpstr>
      <vt:lpstr>Wisdom Proverbs</vt:lpstr>
      <vt:lpstr>PowerPoint Presentation</vt:lpstr>
      <vt:lpstr>PowerPoint Presentation</vt:lpstr>
      <vt:lpstr>PowerPoint Presentation</vt:lpstr>
      <vt:lpstr>Wisdom Proverbs</vt:lpstr>
      <vt:lpstr>PowerPoint Presentation</vt:lpstr>
      <vt:lpstr>PowerPoint Presentation</vt:lpstr>
      <vt:lpstr>Wisdom Proverbs</vt:lpstr>
      <vt:lpstr>PowerPoint Presentation</vt:lpstr>
      <vt:lpstr>Advantages of Wisdom</vt:lpstr>
      <vt:lpstr>PowerPoint Presentation</vt:lpstr>
      <vt:lpstr>Advantages of Wisdom</vt:lpstr>
      <vt:lpstr>Wisdom Teaches Us Today…</vt:lpstr>
      <vt:lpstr>Wisdom at Work</vt:lpstr>
      <vt:lpstr>PowerPoint Presentation</vt:lpstr>
      <vt:lpstr>Wisdom at Work</vt:lpstr>
      <vt:lpstr>PowerPoint Presentation</vt:lpstr>
      <vt:lpstr>Strength to:</vt:lpstr>
      <vt:lpstr>Strength to:</vt:lpstr>
      <vt:lpstr>Strength to:</vt:lpstr>
      <vt:lpstr>Wisdom at Work</vt:lpstr>
      <vt:lpstr>Insights From Wisdom</vt:lpstr>
      <vt:lpstr>Insights From Wisdom</vt:lpstr>
      <vt:lpstr>PowerPoint Presentation</vt:lpstr>
      <vt:lpstr>PowerPoint Presentation</vt:lpstr>
      <vt:lpstr>Insights From Wisdom</vt:lpstr>
      <vt:lpstr>PowerPoint Presentation</vt:lpstr>
      <vt:lpstr>PowerPoint Presentation</vt:lpstr>
      <vt:lpstr>CHAPTER  EIGHT</vt:lpstr>
      <vt:lpstr>PowerPoint Presentation</vt:lpstr>
      <vt:lpstr>PowerPoint Presentation</vt:lpstr>
      <vt:lpstr>Wisdom applied to life provides  Strength, Balance &amp; Insight</vt:lpstr>
      <vt:lpstr>Not All Leaders Are Wise</vt:lpstr>
      <vt:lpstr>PowerPoint Presentation</vt:lpstr>
      <vt:lpstr>5 Characteristics of Godly Leaders </vt:lpstr>
      <vt:lpstr>5 Characteristics of Godly Leaders </vt:lpstr>
      <vt:lpstr>5 Characteristics of Godly Leaders </vt:lpstr>
      <vt:lpstr>5 Characteristics of Godly Leaders </vt:lpstr>
      <vt:lpstr>Keen Judgement </vt:lpstr>
      <vt:lpstr>Keen Judgement </vt:lpstr>
      <vt:lpstr>Keen Judgement </vt:lpstr>
      <vt:lpstr>5 Characteristics of Godly Leaders </vt:lpstr>
      <vt:lpstr>PowerPoint Presentation</vt:lpstr>
      <vt:lpstr>Mysteries</vt:lpstr>
      <vt:lpstr>3 Mysteries</vt:lpstr>
      <vt:lpstr>PowerPoint Presentation</vt:lpstr>
      <vt:lpstr>PowerPoint Presentation</vt:lpstr>
      <vt:lpstr>3 Mysteries</vt:lpstr>
      <vt:lpstr>3 Mysteries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Temptation of Christ Within It’s Cultural Context</dc:title>
  <dc:creator>David Burris</dc:creator>
  <cp:lastModifiedBy>David Burris</cp:lastModifiedBy>
  <cp:revision>262</cp:revision>
  <dcterms:created xsi:type="dcterms:W3CDTF">2020-06-19T23:01:22Z</dcterms:created>
  <dcterms:modified xsi:type="dcterms:W3CDTF">2020-07-13T13:30:16Z</dcterms:modified>
</cp:coreProperties>
</file>