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812" r:id="rId2"/>
    <p:sldMasterId id="2147483848" r:id="rId3"/>
    <p:sldMasterId id="2147483860" r:id="rId4"/>
    <p:sldMasterId id="2147483902" r:id="rId5"/>
    <p:sldMasterId id="2147483961" r:id="rId6"/>
    <p:sldMasterId id="2147483981" r:id="rId7"/>
    <p:sldMasterId id="2147484008" r:id="rId8"/>
    <p:sldMasterId id="2147484035" r:id="rId9"/>
  </p:sldMasterIdLst>
  <p:notesMasterIdLst>
    <p:notesMasterId r:id="rId164"/>
  </p:notesMasterIdLst>
  <p:sldIdLst>
    <p:sldId id="3541" r:id="rId10"/>
    <p:sldId id="3477" r:id="rId11"/>
    <p:sldId id="2077" r:id="rId12"/>
    <p:sldId id="3499" r:id="rId13"/>
    <p:sldId id="1967" r:id="rId14"/>
    <p:sldId id="3539" r:id="rId15"/>
    <p:sldId id="3540" r:id="rId16"/>
    <p:sldId id="3430" r:id="rId17"/>
    <p:sldId id="3504" r:id="rId18"/>
    <p:sldId id="2107" r:id="rId19"/>
    <p:sldId id="2108" r:id="rId20"/>
    <p:sldId id="2109" r:id="rId21"/>
    <p:sldId id="2110" r:id="rId22"/>
    <p:sldId id="2111" r:id="rId23"/>
    <p:sldId id="2112" r:id="rId24"/>
    <p:sldId id="2113" r:id="rId25"/>
    <p:sldId id="2114" r:id="rId26"/>
    <p:sldId id="2115" r:id="rId27"/>
    <p:sldId id="2191" r:id="rId28"/>
    <p:sldId id="1843" r:id="rId29"/>
    <p:sldId id="3455" r:id="rId30"/>
    <p:sldId id="1949" r:id="rId31"/>
    <p:sldId id="3398" r:id="rId32"/>
    <p:sldId id="3478" r:id="rId33"/>
    <p:sldId id="3403" r:id="rId34"/>
    <p:sldId id="3404" r:id="rId35"/>
    <p:sldId id="3407" r:id="rId36"/>
    <p:sldId id="3406" r:id="rId37"/>
    <p:sldId id="3487" r:id="rId38"/>
    <p:sldId id="3459" r:id="rId39"/>
    <p:sldId id="3405" r:id="rId40"/>
    <p:sldId id="3408" r:id="rId41"/>
    <p:sldId id="3413" r:id="rId42"/>
    <p:sldId id="3412" r:id="rId43"/>
    <p:sldId id="3410" r:id="rId44"/>
    <p:sldId id="3468" r:id="rId45"/>
    <p:sldId id="3479" r:id="rId46"/>
    <p:sldId id="3409" r:id="rId47"/>
    <p:sldId id="3411" r:id="rId48"/>
    <p:sldId id="3506" r:id="rId49"/>
    <p:sldId id="3416" r:id="rId50"/>
    <p:sldId id="3466" r:id="rId51"/>
    <p:sldId id="3503" r:id="rId52"/>
    <p:sldId id="3502" r:id="rId53"/>
    <p:sldId id="3510" r:id="rId54"/>
    <p:sldId id="3513" r:id="rId55"/>
    <p:sldId id="3512" r:id="rId56"/>
    <p:sldId id="303" r:id="rId57"/>
    <p:sldId id="3400" r:id="rId58"/>
    <p:sldId id="1842" r:id="rId59"/>
    <p:sldId id="3473" r:id="rId60"/>
    <p:sldId id="3484" r:id="rId61"/>
    <p:sldId id="3485" r:id="rId62"/>
    <p:sldId id="3528" r:id="rId63"/>
    <p:sldId id="3529" r:id="rId64"/>
    <p:sldId id="3530" r:id="rId65"/>
    <p:sldId id="3531" r:id="rId66"/>
    <p:sldId id="3532" r:id="rId67"/>
    <p:sldId id="3533" r:id="rId68"/>
    <p:sldId id="3534" r:id="rId69"/>
    <p:sldId id="3535" r:id="rId70"/>
    <p:sldId id="3443" r:id="rId71"/>
    <p:sldId id="481" r:id="rId72"/>
    <p:sldId id="482" r:id="rId73"/>
    <p:sldId id="483" r:id="rId74"/>
    <p:sldId id="484" r:id="rId75"/>
    <p:sldId id="3509" r:id="rId76"/>
    <p:sldId id="485" r:id="rId77"/>
    <p:sldId id="486" r:id="rId78"/>
    <p:sldId id="487" r:id="rId79"/>
    <p:sldId id="488" r:id="rId80"/>
    <p:sldId id="489" r:id="rId81"/>
    <p:sldId id="3453" r:id="rId82"/>
    <p:sldId id="490" r:id="rId83"/>
    <p:sldId id="491" r:id="rId84"/>
    <p:sldId id="492" r:id="rId85"/>
    <p:sldId id="493" r:id="rId86"/>
    <p:sldId id="494" r:id="rId87"/>
    <p:sldId id="495" r:id="rId88"/>
    <p:sldId id="496" r:id="rId89"/>
    <p:sldId id="497" r:id="rId90"/>
    <p:sldId id="3442" r:id="rId91"/>
    <p:sldId id="498" r:id="rId92"/>
    <p:sldId id="499" r:id="rId93"/>
    <p:sldId id="500" r:id="rId94"/>
    <p:sldId id="501" r:id="rId95"/>
    <p:sldId id="502" r:id="rId96"/>
    <p:sldId id="503" r:id="rId97"/>
    <p:sldId id="504" r:id="rId98"/>
    <p:sldId id="505" r:id="rId99"/>
    <p:sldId id="506" r:id="rId100"/>
    <p:sldId id="507" r:id="rId101"/>
    <p:sldId id="508" r:id="rId102"/>
    <p:sldId id="509" r:id="rId103"/>
    <p:sldId id="510" r:id="rId104"/>
    <p:sldId id="511" r:id="rId105"/>
    <p:sldId id="512" r:id="rId106"/>
    <p:sldId id="513" r:id="rId107"/>
    <p:sldId id="514" r:id="rId108"/>
    <p:sldId id="515" r:id="rId109"/>
    <p:sldId id="3441" r:id="rId110"/>
    <p:sldId id="3429" r:id="rId111"/>
    <p:sldId id="516" r:id="rId112"/>
    <p:sldId id="517" r:id="rId113"/>
    <p:sldId id="3396" r:id="rId114"/>
    <p:sldId id="518" r:id="rId115"/>
    <p:sldId id="519" r:id="rId116"/>
    <p:sldId id="520" r:id="rId117"/>
    <p:sldId id="521" r:id="rId118"/>
    <p:sldId id="522" r:id="rId119"/>
    <p:sldId id="523" r:id="rId120"/>
    <p:sldId id="524" r:id="rId121"/>
    <p:sldId id="3467" r:id="rId122"/>
    <p:sldId id="525" r:id="rId123"/>
    <p:sldId id="2437" r:id="rId124"/>
    <p:sldId id="2438" r:id="rId125"/>
    <p:sldId id="3481" r:id="rId126"/>
    <p:sldId id="3444" r:id="rId127"/>
    <p:sldId id="3482" r:id="rId128"/>
    <p:sldId id="3496" r:id="rId129"/>
    <p:sldId id="526" r:id="rId130"/>
    <p:sldId id="527" r:id="rId131"/>
    <p:sldId id="528" r:id="rId132"/>
    <p:sldId id="529" r:id="rId133"/>
    <p:sldId id="530" r:id="rId134"/>
    <p:sldId id="531" r:id="rId135"/>
    <p:sldId id="3518" r:id="rId136"/>
    <p:sldId id="532" r:id="rId137"/>
    <p:sldId id="533" r:id="rId138"/>
    <p:sldId id="3491" r:id="rId139"/>
    <p:sldId id="534" r:id="rId140"/>
    <p:sldId id="3495" r:id="rId141"/>
    <p:sldId id="535" r:id="rId142"/>
    <p:sldId id="536" r:id="rId143"/>
    <p:sldId id="537" r:id="rId144"/>
    <p:sldId id="3449" r:id="rId145"/>
    <p:sldId id="1395" r:id="rId146"/>
    <p:sldId id="3445" r:id="rId147"/>
    <p:sldId id="257" r:id="rId148"/>
    <p:sldId id="281" r:id="rId149"/>
    <p:sldId id="276" r:id="rId150"/>
    <p:sldId id="277" r:id="rId151"/>
    <p:sldId id="278" r:id="rId152"/>
    <p:sldId id="279" r:id="rId153"/>
    <p:sldId id="259" r:id="rId154"/>
    <p:sldId id="3550" r:id="rId155"/>
    <p:sldId id="3552" r:id="rId156"/>
    <p:sldId id="3548" r:id="rId157"/>
    <p:sldId id="3549" r:id="rId158"/>
    <p:sldId id="3520" r:id="rId159"/>
    <p:sldId id="260" r:id="rId160"/>
    <p:sldId id="3525" r:id="rId161"/>
    <p:sldId id="3526" r:id="rId162"/>
    <p:sldId id="3527" r:id="rId1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3730"/>
    <a:srgbClr val="822922"/>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96"/>
      </p:cViewPr>
      <p:guideLst/>
    </p:cSldViewPr>
  </p:slideViewPr>
  <p:outlineViewPr>
    <p:cViewPr>
      <p:scale>
        <a:sx n="33" d="100"/>
        <a:sy n="33" d="100"/>
      </p:scale>
      <p:origin x="0" y="-8324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54" Type="http://schemas.openxmlformats.org/officeDocument/2006/relationships/slide" Target="slides/slide145.xml"/><Relationship Id="rId159" Type="http://schemas.openxmlformats.org/officeDocument/2006/relationships/slide" Target="slides/slide150.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commentAuthors" Target="commentAuthor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slide" Target="slides/slide134.xml"/><Relationship Id="rId148" Type="http://schemas.openxmlformats.org/officeDocument/2006/relationships/slide" Target="slides/slide139.xml"/><Relationship Id="rId151" Type="http://schemas.openxmlformats.org/officeDocument/2006/relationships/slide" Target="slides/slide142.xml"/><Relationship Id="rId156" Type="http://schemas.openxmlformats.org/officeDocument/2006/relationships/slide" Target="slides/slide147.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9052D-BF2C-424E-92C2-B810070BA222}"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CE721-F2AF-40B1-BCF4-08D3C6F582C3}" type="slidenum">
              <a:rPr lang="en-US" smtClean="0"/>
              <a:t>‹#›</a:t>
            </a:fld>
            <a:endParaRPr lang="en-US"/>
          </a:p>
        </p:txBody>
      </p:sp>
    </p:spTree>
    <p:extLst>
      <p:ext uri="{BB962C8B-B14F-4D97-AF65-F5344CB8AC3E}">
        <p14:creationId xmlns:p14="http://schemas.microsoft.com/office/powerpoint/2010/main" val="14771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343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8CE6D712-EC58-4B10-B8F5-6FDCBF39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BB8987-33A1-43B7-9DBE-CDB14F3BE2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0403" name="Rectangle 2">
            <a:extLst>
              <a:ext uri="{FF2B5EF4-FFF2-40B4-BE49-F238E27FC236}">
                <a16:creationId xmlns:a16="http://schemas.microsoft.com/office/drawing/2014/main" id="{41312792-737A-49B2-AA2B-D894DDC1D35B}"/>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39ADCD43-2BCE-44A8-9782-D45501FD4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5171365E-A707-4558-81DB-364172EA3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5D570-0A04-4FC1-98E7-EFB18E6914D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1427" name="Rectangle 2">
            <a:extLst>
              <a:ext uri="{FF2B5EF4-FFF2-40B4-BE49-F238E27FC236}">
                <a16:creationId xmlns:a16="http://schemas.microsoft.com/office/drawing/2014/main" id="{7EF7045B-39FE-4817-AA9A-244FA08E7590}"/>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55F56C-DC80-4725-87C6-22BD50461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9B7A40F5-2618-4B98-8FF2-A73706228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C412-CA50-4A5E-B4C7-BB786EFE11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2451" name="Rectangle 2">
            <a:extLst>
              <a:ext uri="{FF2B5EF4-FFF2-40B4-BE49-F238E27FC236}">
                <a16:creationId xmlns:a16="http://schemas.microsoft.com/office/drawing/2014/main" id="{97AD1D49-78C5-4768-845D-4E39D15E145F}"/>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147DF972-E281-45D5-8E68-D34D70F60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F6D1C4E3-D3B0-4336-BD8C-92D970D6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E3EA8-8290-4474-A97D-8283493627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3475" name="Rectangle 2">
            <a:extLst>
              <a:ext uri="{FF2B5EF4-FFF2-40B4-BE49-F238E27FC236}">
                <a16:creationId xmlns:a16="http://schemas.microsoft.com/office/drawing/2014/main" id="{B226BAE3-F962-4D75-B337-449918AD740B}"/>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0BE1F5E3-106B-4DB5-B91B-400348BEA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3B393286-C1CA-4E36-9F8D-928FB740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2B409-9DA3-4DE8-AC7D-05D26CD0D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4499" name="Rectangle 2">
            <a:extLst>
              <a:ext uri="{FF2B5EF4-FFF2-40B4-BE49-F238E27FC236}">
                <a16:creationId xmlns:a16="http://schemas.microsoft.com/office/drawing/2014/main" id="{E6A133FE-1325-4D8C-87FB-F815270D4653}"/>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C7C2B871-F2B9-41E4-8F3D-0756B32A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9428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2407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092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83213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557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92298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6249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386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55727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7345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4013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7116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1463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091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6329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6276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40363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2483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9102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9682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3829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64348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3192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8179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1054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6121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748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704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2020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7">
            <a:extLst>
              <a:ext uri="{FF2B5EF4-FFF2-40B4-BE49-F238E27FC236}">
                <a16:creationId xmlns:a16="http://schemas.microsoft.com/office/drawing/2014/main" id="{453770A5-EDD4-4CF9-8DF6-806CCC857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79BC1-8B3C-43D2-82A7-3EF268550B5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6547" name="Rectangle 2">
            <a:extLst>
              <a:ext uri="{FF2B5EF4-FFF2-40B4-BE49-F238E27FC236}">
                <a16:creationId xmlns:a16="http://schemas.microsoft.com/office/drawing/2014/main" id="{E8156A69-1574-4901-8984-1E8D216C7522}"/>
              </a:ext>
            </a:extLst>
          </p:cNvPr>
          <p:cNvSpPr>
            <a:spLocks noGrp="1" noRot="1" noChangeAspect="1" noChangeArrowheads="1" noTextEdit="1"/>
          </p:cNvSpPr>
          <p:nvPr>
            <p:ph type="sldImg"/>
          </p:nvPr>
        </p:nvSpPr>
        <p:spPr>
          <a:ln/>
        </p:spPr>
      </p:sp>
      <p:sp>
        <p:nvSpPr>
          <p:cNvPr id="1516548" name="Rectangle 3">
            <a:extLst>
              <a:ext uri="{FF2B5EF4-FFF2-40B4-BE49-F238E27FC236}">
                <a16:creationId xmlns:a16="http://schemas.microsoft.com/office/drawing/2014/main" id="{567C7617-A5BA-438D-A3A3-BB0DCD7CD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7">
            <a:extLst>
              <a:ext uri="{FF2B5EF4-FFF2-40B4-BE49-F238E27FC236}">
                <a16:creationId xmlns:a16="http://schemas.microsoft.com/office/drawing/2014/main" id="{453770A5-EDD4-4CF9-8DF6-806CCC857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79BC1-8B3C-43D2-82A7-3EF268550B5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6547" name="Rectangle 2">
            <a:extLst>
              <a:ext uri="{FF2B5EF4-FFF2-40B4-BE49-F238E27FC236}">
                <a16:creationId xmlns:a16="http://schemas.microsoft.com/office/drawing/2014/main" id="{E8156A69-1574-4901-8984-1E8D216C7522}"/>
              </a:ext>
            </a:extLst>
          </p:cNvPr>
          <p:cNvSpPr>
            <a:spLocks noGrp="1" noRot="1" noChangeAspect="1" noChangeArrowheads="1" noTextEdit="1"/>
          </p:cNvSpPr>
          <p:nvPr>
            <p:ph type="sldImg"/>
          </p:nvPr>
        </p:nvSpPr>
        <p:spPr>
          <a:ln/>
        </p:spPr>
      </p:sp>
      <p:sp>
        <p:nvSpPr>
          <p:cNvPr id="1516548" name="Rectangle 3">
            <a:extLst>
              <a:ext uri="{FF2B5EF4-FFF2-40B4-BE49-F238E27FC236}">
                <a16:creationId xmlns:a16="http://schemas.microsoft.com/office/drawing/2014/main" id="{567C7617-A5BA-438D-A3A3-BB0DCD7CD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84329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Rectangle 7">
            <a:extLst>
              <a:ext uri="{FF2B5EF4-FFF2-40B4-BE49-F238E27FC236}">
                <a16:creationId xmlns:a16="http://schemas.microsoft.com/office/drawing/2014/main" id="{01AE546E-71FB-4087-9307-0809C4FA1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641750-DD11-44F9-B2A7-46212C15734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20643" name="Rectangle 2">
            <a:extLst>
              <a:ext uri="{FF2B5EF4-FFF2-40B4-BE49-F238E27FC236}">
                <a16:creationId xmlns:a16="http://schemas.microsoft.com/office/drawing/2014/main" id="{5F83EFA2-ACD0-4EC3-9B91-4D6270F1A976}"/>
              </a:ext>
            </a:extLst>
          </p:cNvPr>
          <p:cNvSpPr>
            <a:spLocks noGrp="1" noRot="1" noChangeAspect="1" noChangeArrowheads="1" noTextEdit="1"/>
          </p:cNvSpPr>
          <p:nvPr>
            <p:ph type="sldImg"/>
          </p:nvPr>
        </p:nvSpPr>
        <p:spPr>
          <a:ln/>
        </p:spPr>
      </p:sp>
      <p:sp>
        <p:nvSpPr>
          <p:cNvPr id="1520644" name="Rectangle 3">
            <a:extLst>
              <a:ext uri="{FF2B5EF4-FFF2-40B4-BE49-F238E27FC236}">
                <a16:creationId xmlns:a16="http://schemas.microsoft.com/office/drawing/2014/main" id="{7BA3E7B4-9D9D-4E30-8EE8-137643CB2B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0825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98969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5964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085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6469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1038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7">
            <a:extLst>
              <a:ext uri="{FF2B5EF4-FFF2-40B4-BE49-F238E27FC236}">
                <a16:creationId xmlns:a16="http://schemas.microsoft.com/office/drawing/2014/main" id="{00BF158B-3CE1-4E7B-A74B-68F0C6C58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FCAB0-DC32-42FB-8A0D-9E06EBF172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5283" name="Rectangle 2">
            <a:extLst>
              <a:ext uri="{FF2B5EF4-FFF2-40B4-BE49-F238E27FC236}">
                <a16:creationId xmlns:a16="http://schemas.microsoft.com/office/drawing/2014/main" id="{3047453B-CA29-4094-8C5C-2FE724906A70}"/>
              </a:ext>
            </a:extLst>
          </p:cNvPr>
          <p:cNvSpPr>
            <a:spLocks noGrp="1" noRot="1" noChangeAspect="1" noChangeArrowheads="1" noTextEdit="1"/>
          </p:cNvSpPr>
          <p:nvPr>
            <p:ph type="sldImg"/>
          </p:nvPr>
        </p:nvSpPr>
        <p:spPr>
          <a:ln/>
        </p:spPr>
      </p:sp>
      <p:sp>
        <p:nvSpPr>
          <p:cNvPr id="1505284" name="Rectangle 3">
            <a:extLst>
              <a:ext uri="{FF2B5EF4-FFF2-40B4-BE49-F238E27FC236}">
                <a16:creationId xmlns:a16="http://schemas.microsoft.com/office/drawing/2014/main" id="{6AFD6746-87D6-435C-92AA-211A89BC5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9442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701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8555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1531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5102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36610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1036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70088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992080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88840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7">
            <a:extLst>
              <a:ext uri="{FF2B5EF4-FFF2-40B4-BE49-F238E27FC236}">
                <a16:creationId xmlns:a16="http://schemas.microsoft.com/office/drawing/2014/main" id="{2701925E-D739-4DB6-9766-AC3AF921C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DFA9E4-E5FA-419C-BB66-9D037110BEB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6307" name="Rectangle 2">
            <a:extLst>
              <a:ext uri="{FF2B5EF4-FFF2-40B4-BE49-F238E27FC236}">
                <a16:creationId xmlns:a16="http://schemas.microsoft.com/office/drawing/2014/main" id="{A61974A1-7F1F-47A3-A6D9-6EBA6E0F9DC9}"/>
              </a:ext>
            </a:extLst>
          </p:cNvPr>
          <p:cNvSpPr>
            <a:spLocks noGrp="1" noRot="1" noChangeAspect="1" noChangeArrowheads="1" noTextEdit="1"/>
          </p:cNvSpPr>
          <p:nvPr>
            <p:ph type="sldImg"/>
          </p:nvPr>
        </p:nvSpPr>
        <p:spPr>
          <a:ln/>
        </p:spPr>
      </p:sp>
      <p:sp>
        <p:nvSpPr>
          <p:cNvPr id="1506308" name="Rectangle 3">
            <a:extLst>
              <a:ext uri="{FF2B5EF4-FFF2-40B4-BE49-F238E27FC236}">
                <a16:creationId xmlns:a16="http://schemas.microsoft.com/office/drawing/2014/main" id="{6F3F8271-DD45-4B34-9AD7-64EFBD87F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03995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197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615915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16405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3103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85102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7">
            <a:extLst>
              <a:ext uri="{FF2B5EF4-FFF2-40B4-BE49-F238E27FC236}">
                <a16:creationId xmlns:a16="http://schemas.microsoft.com/office/drawing/2014/main" id="{03A261EE-665E-45A0-AA6E-21E1208386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7412EE-6DF7-4196-9E52-5479186C0A1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2211" name="Rectangle 2">
            <a:extLst>
              <a:ext uri="{FF2B5EF4-FFF2-40B4-BE49-F238E27FC236}">
                <a16:creationId xmlns:a16="http://schemas.microsoft.com/office/drawing/2014/main" id="{D212A096-2699-4955-8AA4-C6059B8713E9}"/>
              </a:ext>
            </a:extLst>
          </p:cNvPr>
          <p:cNvSpPr>
            <a:spLocks noGrp="1" noRot="1" noChangeAspect="1" noChangeArrowheads="1" noTextEdit="1"/>
          </p:cNvSpPr>
          <p:nvPr>
            <p:ph type="sldImg"/>
          </p:nvPr>
        </p:nvSpPr>
        <p:spPr>
          <a:ln/>
        </p:spPr>
      </p:sp>
      <p:sp>
        <p:nvSpPr>
          <p:cNvPr id="1502212" name="Rectangle 3">
            <a:extLst>
              <a:ext uri="{FF2B5EF4-FFF2-40B4-BE49-F238E27FC236}">
                <a16:creationId xmlns:a16="http://schemas.microsoft.com/office/drawing/2014/main" id="{8B87F154-8D8F-48EF-A8A1-B55DEB0F3B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01038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20148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120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7">
            <a:extLst>
              <a:ext uri="{FF2B5EF4-FFF2-40B4-BE49-F238E27FC236}">
                <a16:creationId xmlns:a16="http://schemas.microsoft.com/office/drawing/2014/main" id="{A2BF7012-0A42-4613-9B54-A17C45131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BAAC-8B66-4B9F-9462-6B88721C465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7331" name="Rectangle 2">
            <a:extLst>
              <a:ext uri="{FF2B5EF4-FFF2-40B4-BE49-F238E27FC236}">
                <a16:creationId xmlns:a16="http://schemas.microsoft.com/office/drawing/2014/main" id="{44749911-2721-48E5-9783-9A1A753FDF69}"/>
              </a:ext>
            </a:extLst>
          </p:cNvPr>
          <p:cNvSpPr>
            <a:spLocks noGrp="1" noRot="1" noChangeAspect="1" noChangeArrowheads="1" noTextEdit="1"/>
          </p:cNvSpPr>
          <p:nvPr>
            <p:ph type="sldImg"/>
          </p:nvPr>
        </p:nvSpPr>
        <p:spPr>
          <a:ln/>
        </p:spPr>
      </p:sp>
      <p:sp>
        <p:nvSpPr>
          <p:cNvPr id="1507332" name="Rectangle 3">
            <a:extLst>
              <a:ext uri="{FF2B5EF4-FFF2-40B4-BE49-F238E27FC236}">
                <a16:creationId xmlns:a16="http://schemas.microsoft.com/office/drawing/2014/main" id="{D5DA3DFD-27D0-4238-A726-0D747399C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99009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01038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98322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AF74DF65-D93F-493E-857B-2A0CEC3AD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3EFE4-2D41-46BD-A1C5-CA979C7734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8355" name="Rectangle 2">
            <a:extLst>
              <a:ext uri="{FF2B5EF4-FFF2-40B4-BE49-F238E27FC236}">
                <a16:creationId xmlns:a16="http://schemas.microsoft.com/office/drawing/2014/main" id="{8B3E3E19-EE0D-44C8-A096-B55B470418F2}"/>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4E16D27-7DEC-4DB9-97B6-3C0BF7132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8EE1FFEF-FBE6-4E7A-A509-88F064D39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CBD69-99CB-4553-964C-72CE621FCB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9379" name="Rectangle 2">
            <a:extLst>
              <a:ext uri="{FF2B5EF4-FFF2-40B4-BE49-F238E27FC236}">
                <a16:creationId xmlns:a16="http://schemas.microsoft.com/office/drawing/2014/main" id="{A1210675-C68C-4648-9D7A-F4AFC596FC8D}"/>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E26125BF-310F-4A82-8A4B-E0210CA23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3C7DB2F-9090-43C8-B65E-A2986F212ED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C407D2-A764-4EE3-9057-07A603447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4499566-9ECE-4F03-8A74-F656D47FB17D}"/>
              </a:ext>
            </a:extLst>
          </p:cNvPr>
          <p:cNvSpPr>
            <a:spLocks noGrp="1" noChangeArrowheads="1"/>
          </p:cNvSpPr>
          <p:nvPr>
            <p:ph type="sldNum" sz="quarter" idx="12"/>
          </p:nvPr>
        </p:nvSpPr>
        <p:spPr>
          <a:ln/>
        </p:spPr>
        <p:txBody>
          <a:bodyPr/>
          <a:lstStyle>
            <a:lvl1pPr>
              <a:defRPr/>
            </a:lvl1pPr>
          </a:lstStyle>
          <a:p>
            <a:fld id="{13817584-E22B-4BE3-AEFC-2F3D1F4E8E20}" type="slidenum">
              <a:rPr lang="en-US" altLang="en-US"/>
              <a:pPr/>
              <a:t>‹#›</a:t>
            </a:fld>
            <a:endParaRPr lang="en-US" altLang="en-US"/>
          </a:p>
        </p:txBody>
      </p:sp>
    </p:spTree>
    <p:extLst>
      <p:ext uri="{BB962C8B-B14F-4D97-AF65-F5344CB8AC3E}">
        <p14:creationId xmlns:p14="http://schemas.microsoft.com/office/powerpoint/2010/main" val="3204289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E3153B09-8AC4-4DFF-A72B-A22FA13B4E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22AB50-AD5F-4680-B710-A652A15DEB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619D61-CA9F-4EC6-9282-0AAF64BFCEB6}"/>
              </a:ext>
            </a:extLst>
          </p:cNvPr>
          <p:cNvSpPr>
            <a:spLocks noGrp="1" noChangeArrowheads="1"/>
          </p:cNvSpPr>
          <p:nvPr>
            <p:ph type="sldNum" sz="quarter" idx="12"/>
          </p:nvPr>
        </p:nvSpPr>
        <p:spPr>
          <a:ln/>
        </p:spPr>
        <p:txBody>
          <a:bodyPr/>
          <a:lstStyle>
            <a:lvl1pPr>
              <a:defRPr/>
            </a:lvl1pPr>
          </a:lstStyle>
          <a:p>
            <a:fld id="{DC71083D-A790-4E50-BC8F-2BDC7D8A5A74}" type="slidenum">
              <a:rPr lang="en-US" altLang="en-US"/>
              <a:pPr/>
              <a:t>‹#›</a:t>
            </a:fld>
            <a:endParaRPr lang="en-US" altLang="en-US"/>
          </a:p>
        </p:txBody>
      </p:sp>
    </p:spTree>
    <p:extLst>
      <p:ext uri="{BB962C8B-B14F-4D97-AF65-F5344CB8AC3E}">
        <p14:creationId xmlns:p14="http://schemas.microsoft.com/office/powerpoint/2010/main" val="30242112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D3CFB6E0-33BF-425D-86D0-B7860C2167EF}"/>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C4CB54C-02AB-4844-BA47-73B82DCF5C1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BC5484F-2B24-49DD-AFE2-9664732023FC}"/>
              </a:ext>
            </a:extLst>
          </p:cNvPr>
          <p:cNvSpPr>
            <a:spLocks noGrp="1"/>
          </p:cNvSpPr>
          <p:nvPr>
            <p:ph type="sldNum" sz="quarter" idx="12"/>
          </p:nvPr>
        </p:nvSpPr>
        <p:spPr>
          <a:xfrm>
            <a:off x="8737600" y="6248400"/>
            <a:ext cx="2540000" cy="457200"/>
          </a:xfrm>
        </p:spPr>
        <p:txBody>
          <a:bodyPr/>
          <a:lstStyle>
            <a:lvl1pPr>
              <a:defRPr/>
            </a:lvl1pPr>
          </a:lstStyle>
          <a:p>
            <a:fld id="{ACF21CCA-4E47-43A3-8029-9836EA38367A}" type="slidenum">
              <a:rPr lang="en-US" altLang="en-US"/>
              <a:pPr/>
              <a:t>‹#›</a:t>
            </a:fld>
            <a:endParaRPr lang="en-US" altLang="en-US"/>
          </a:p>
        </p:txBody>
      </p:sp>
    </p:spTree>
    <p:extLst>
      <p:ext uri="{BB962C8B-B14F-4D97-AF65-F5344CB8AC3E}">
        <p14:creationId xmlns:p14="http://schemas.microsoft.com/office/powerpoint/2010/main" val="1029107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359301"/>
            <a:ext cx="6458325" cy="2140704"/>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143886" y="2786900"/>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91034" y="2691347"/>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92808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097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1730922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646176"/>
            <a:ext cx="10523253" cy="5535168"/>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4060405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597408"/>
            <a:ext cx="10551240" cy="5644896"/>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4262443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359301"/>
            <a:ext cx="6458325" cy="2140704"/>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107310" y="2735537"/>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54458" y="2639984"/>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8658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AF7A58"/>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94944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975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AF7A5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7268166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AF7A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561015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quals Blank">
    <p:bg>
      <p:bgPr>
        <a:solidFill>
          <a:srgbClr val="AF7A58"/>
        </a:solid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5152743" y="924654"/>
            <a:ext cx="2060221" cy="4968983"/>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8800" dirty="0"/>
              <a:t>=</a:t>
            </a:r>
          </a:p>
        </p:txBody>
      </p:sp>
      <p:sp>
        <p:nvSpPr>
          <p:cNvPr id="13" name="Text Placeholder 12"/>
          <p:cNvSpPr>
            <a:spLocks noGrp="1"/>
          </p:cNvSpPr>
          <p:nvPr>
            <p:ph type="body" sz="quarter" idx="13"/>
          </p:nvPr>
        </p:nvSpPr>
        <p:spPr>
          <a:xfrm>
            <a:off x="900937" y="924654"/>
            <a:ext cx="4641025"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
        <p:nvSpPr>
          <p:cNvPr id="14" name="Text Placeholder 12"/>
          <p:cNvSpPr>
            <a:spLocks noGrp="1"/>
          </p:cNvSpPr>
          <p:nvPr>
            <p:ph type="body" sz="quarter" idx="14"/>
          </p:nvPr>
        </p:nvSpPr>
        <p:spPr>
          <a:xfrm>
            <a:off x="6799168" y="924655"/>
            <a:ext cx="4487957"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Tree>
    <p:extLst>
      <p:ext uri="{BB962C8B-B14F-4D97-AF65-F5344CB8AC3E}">
        <p14:creationId xmlns:p14="http://schemas.microsoft.com/office/powerpoint/2010/main" val="350444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7/13/2020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7/13/2020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7/13/2020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7/13/2020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3310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5510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5355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75857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423520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8859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957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778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07259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97318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74013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828655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82018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0779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2184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0208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37474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9504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23665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66609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9457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37966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B23131E-339B-4C4B-B2A9-09C2415CF68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91BD18-D469-4C45-9BC6-C034D1DCB6E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895F35-2F3C-4099-844A-79EFF6EC203D}"/>
              </a:ext>
            </a:extLst>
          </p:cNvPr>
          <p:cNvSpPr>
            <a:spLocks noGrp="1" noChangeArrowheads="1"/>
          </p:cNvSpPr>
          <p:nvPr>
            <p:ph type="sldNum" sz="quarter" idx="12"/>
          </p:nvPr>
        </p:nvSpPr>
        <p:spPr/>
        <p:txBody>
          <a:bodyPr/>
          <a:lstStyle>
            <a:lvl1pPr>
              <a:defRPr/>
            </a:lvl1pPr>
          </a:lstStyle>
          <a:p>
            <a:fld id="{06788FDE-C3E4-477A-AE2D-D76815D4D0EA}" type="slidenum">
              <a:rPr lang="en-US" altLang="en-US"/>
              <a:pPr/>
              <a:t>‹#›</a:t>
            </a:fld>
            <a:endParaRPr lang="en-US" altLang="en-US"/>
          </a:p>
        </p:txBody>
      </p:sp>
    </p:spTree>
    <p:extLst>
      <p:ext uri="{BB962C8B-B14F-4D97-AF65-F5344CB8AC3E}">
        <p14:creationId xmlns:p14="http://schemas.microsoft.com/office/powerpoint/2010/main" val="2668068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2A54A4-5D07-4319-BF40-1E12467351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5D317B-EB4B-49EB-A25C-5823F54FA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FA0853-0CC1-4A51-8328-F0EF8467CF88}"/>
              </a:ext>
            </a:extLst>
          </p:cNvPr>
          <p:cNvSpPr>
            <a:spLocks noGrp="1" noChangeArrowheads="1"/>
          </p:cNvSpPr>
          <p:nvPr>
            <p:ph type="sldNum" sz="quarter" idx="12"/>
          </p:nvPr>
        </p:nvSpPr>
        <p:spPr>
          <a:ln/>
        </p:spPr>
        <p:txBody>
          <a:bodyPr/>
          <a:lstStyle>
            <a:lvl1pPr>
              <a:defRPr/>
            </a:lvl1pPr>
          </a:lstStyle>
          <a:p>
            <a:fld id="{2CCB3045-D1BA-4671-AF95-633A054AE969}" type="slidenum">
              <a:rPr lang="en-US" altLang="en-US"/>
              <a:pPr/>
              <a:t>‹#›</a:t>
            </a:fld>
            <a:endParaRPr lang="en-US" altLang="en-US"/>
          </a:p>
        </p:txBody>
      </p:sp>
    </p:spTree>
    <p:extLst>
      <p:ext uri="{BB962C8B-B14F-4D97-AF65-F5344CB8AC3E}">
        <p14:creationId xmlns:p14="http://schemas.microsoft.com/office/powerpoint/2010/main" val="2234882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C47DDF-09FF-4F8F-9BD7-BD23ECDC3B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B9D4C0-96CE-4E5F-9003-E6548A29EC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689746-853D-4D45-8FFB-E869B32779C6}"/>
              </a:ext>
            </a:extLst>
          </p:cNvPr>
          <p:cNvSpPr>
            <a:spLocks noGrp="1" noChangeArrowheads="1"/>
          </p:cNvSpPr>
          <p:nvPr>
            <p:ph type="sldNum" sz="quarter" idx="12"/>
          </p:nvPr>
        </p:nvSpPr>
        <p:spPr>
          <a:ln/>
        </p:spPr>
        <p:txBody>
          <a:bodyPr/>
          <a:lstStyle>
            <a:lvl1pPr>
              <a:defRPr/>
            </a:lvl1pPr>
          </a:lstStyle>
          <a:p>
            <a:fld id="{C7713380-2403-4EE0-9750-0B291CB55CF5}" type="slidenum">
              <a:rPr lang="en-US" altLang="en-US"/>
              <a:pPr/>
              <a:t>‹#›</a:t>
            </a:fld>
            <a:endParaRPr lang="en-US" altLang="en-US"/>
          </a:p>
        </p:txBody>
      </p:sp>
    </p:spTree>
    <p:extLst>
      <p:ext uri="{BB962C8B-B14F-4D97-AF65-F5344CB8AC3E}">
        <p14:creationId xmlns:p14="http://schemas.microsoft.com/office/powerpoint/2010/main" val="61454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4B34E2-05C9-4515-94DF-90C6FB8B9D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709CDB-AA6A-4C3B-8B13-FD349D4EB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C766C1-A825-4EC0-B559-8E719164F209}"/>
              </a:ext>
            </a:extLst>
          </p:cNvPr>
          <p:cNvSpPr>
            <a:spLocks noGrp="1" noChangeArrowheads="1"/>
          </p:cNvSpPr>
          <p:nvPr>
            <p:ph type="sldNum" sz="quarter" idx="12"/>
          </p:nvPr>
        </p:nvSpPr>
        <p:spPr>
          <a:ln/>
        </p:spPr>
        <p:txBody>
          <a:bodyPr/>
          <a:lstStyle>
            <a:lvl1pPr>
              <a:defRPr/>
            </a:lvl1pPr>
          </a:lstStyle>
          <a:p>
            <a:fld id="{7DE06768-E15E-4236-A250-02D33F0356DD}" type="slidenum">
              <a:rPr lang="en-US" altLang="en-US"/>
              <a:pPr/>
              <a:t>‹#›</a:t>
            </a:fld>
            <a:endParaRPr lang="en-US" altLang="en-US"/>
          </a:p>
        </p:txBody>
      </p:sp>
    </p:spTree>
    <p:extLst>
      <p:ext uri="{BB962C8B-B14F-4D97-AF65-F5344CB8AC3E}">
        <p14:creationId xmlns:p14="http://schemas.microsoft.com/office/powerpoint/2010/main" val="2165693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6D9B16-3300-44B7-AF00-6048668D91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71E90B-F6F7-4CFA-8F88-AC627F9BA9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ECA174-33BC-403E-A0A9-A29F2667B75C}"/>
              </a:ext>
            </a:extLst>
          </p:cNvPr>
          <p:cNvSpPr>
            <a:spLocks noGrp="1" noChangeArrowheads="1"/>
          </p:cNvSpPr>
          <p:nvPr>
            <p:ph type="sldNum" sz="quarter" idx="12"/>
          </p:nvPr>
        </p:nvSpPr>
        <p:spPr>
          <a:ln/>
        </p:spPr>
        <p:txBody>
          <a:bodyPr/>
          <a:lstStyle>
            <a:lvl1pPr>
              <a:defRPr/>
            </a:lvl1pPr>
          </a:lstStyle>
          <a:p>
            <a:fld id="{547456A7-614F-4FB6-BD47-29D6B0531F68}" type="slidenum">
              <a:rPr lang="en-US" altLang="en-US"/>
              <a:pPr/>
              <a:t>‹#›</a:t>
            </a:fld>
            <a:endParaRPr lang="en-US" altLang="en-US"/>
          </a:p>
        </p:txBody>
      </p:sp>
    </p:spTree>
    <p:extLst>
      <p:ext uri="{BB962C8B-B14F-4D97-AF65-F5344CB8AC3E}">
        <p14:creationId xmlns:p14="http://schemas.microsoft.com/office/powerpoint/2010/main" val="24738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9669AA-E7EF-4272-B939-3691D1B44F9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3B4E95-455F-488C-8630-AA01D53EFE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C88D63-0123-4C06-BAEC-C50BE07A9BE0}"/>
              </a:ext>
            </a:extLst>
          </p:cNvPr>
          <p:cNvSpPr>
            <a:spLocks noGrp="1" noChangeArrowheads="1"/>
          </p:cNvSpPr>
          <p:nvPr>
            <p:ph type="sldNum" sz="quarter" idx="12"/>
          </p:nvPr>
        </p:nvSpPr>
        <p:spPr>
          <a:ln/>
        </p:spPr>
        <p:txBody>
          <a:bodyPr/>
          <a:lstStyle>
            <a:lvl1pPr>
              <a:defRPr/>
            </a:lvl1pPr>
          </a:lstStyle>
          <a:p>
            <a:fld id="{F95474BB-B541-416A-BC44-2761A8295D6A}" type="slidenum">
              <a:rPr lang="en-US" altLang="en-US"/>
              <a:pPr/>
              <a:t>‹#›</a:t>
            </a:fld>
            <a:endParaRPr lang="en-US" altLang="en-US"/>
          </a:p>
        </p:txBody>
      </p:sp>
    </p:spTree>
    <p:extLst>
      <p:ext uri="{BB962C8B-B14F-4D97-AF65-F5344CB8AC3E}">
        <p14:creationId xmlns:p14="http://schemas.microsoft.com/office/powerpoint/2010/main" val="1508454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784006-94AF-4ECB-8C74-253B5293351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CE6B4A-A1E0-44F0-9DE1-42ED4F3E53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242DDFE-D3BC-44D3-AC26-5FEA2FC22F81}"/>
              </a:ext>
            </a:extLst>
          </p:cNvPr>
          <p:cNvSpPr>
            <a:spLocks noGrp="1" noChangeArrowheads="1"/>
          </p:cNvSpPr>
          <p:nvPr>
            <p:ph type="sldNum" sz="quarter" idx="12"/>
          </p:nvPr>
        </p:nvSpPr>
        <p:spPr>
          <a:ln/>
        </p:spPr>
        <p:txBody>
          <a:bodyPr/>
          <a:lstStyle>
            <a:lvl1pPr>
              <a:defRPr/>
            </a:lvl1pPr>
          </a:lstStyle>
          <a:p>
            <a:fld id="{5F4DF1C1-98F2-4061-B057-B3D4094A4CB4}" type="slidenum">
              <a:rPr lang="en-US" altLang="en-US"/>
              <a:pPr/>
              <a:t>‹#›</a:t>
            </a:fld>
            <a:endParaRPr lang="en-US" altLang="en-US"/>
          </a:p>
        </p:txBody>
      </p:sp>
    </p:spTree>
    <p:extLst>
      <p:ext uri="{BB962C8B-B14F-4D97-AF65-F5344CB8AC3E}">
        <p14:creationId xmlns:p14="http://schemas.microsoft.com/office/powerpoint/2010/main" val="699766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037CF9-439F-42A6-BFD3-402573CB68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6707DF-610A-48AE-BCF5-8096FD8C4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8DFC28-02C3-4AEB-9758-AF4130290202}"/>
              </a:ext>
            </a:extLst>
          </p:cNvPr>
          <p:cNvSpPr>
            <a:spLocks noGrp="1" noChangeArrowheads="1"/>
          </p:cNvSpPr>
          <p:nvPr>
            <p:ph type="sldNum" sz="quarter" idx="12"/>
          </p:nvPr>
        </p:nvSpPr>
        <p:spPr>
          <a:ln/>
        </p:spPr>
        <p:txBody>
          <a:bodyPr/>
          <a:lstStyle>
            <a:lvl1pPr>
              <a:defRPr/>
            </a:lvl1pPr>
          </a:lstStyle>
          <a:p>
            <a:fld id="{49B509B0-607B-462D-9462-EAC68D880773}" type="slidenum">
              <a:rPr lang="en-US" altLang="en-US"/>
              <a:pPr/>
              <a:t>‹#›</a:t>
            </a:fld>
            <a:endParaRPr lang="en-US" altLang="en-US"/>
          </a:p>
        </p:txBody>
      </p:sp>
    </p:spTree>
    <p:extLst>
      <p:ext uri="{BB962C8B-B14F-4D97-AF65-F5344CB8AC3E}">
        <p14:creationId xmlns:p14="http://schemas.microsoft.com/office/powerpoint/2010/main" val="2874976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D819E1-EE2C-47EC-A194-BC30015B09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29F867-E0B6-416D-91BC-0E02C3F040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5AAD4A-3CC5-4C74-B941-D2ED1943BF13}"/>
              </a:ext>
            </a:extLst>
          </p:cNvPr>
          <p:cNvSpPr>
            <a:spLocks noGrp="1" noChangeArrowheads="1"/>
          </p:cNvSpPr>
          <p:nvPr>
            <p:ph type="sldNum" sz="quarter" idx="12"/>
          </p:nvPr>
        </p:nvSpPr>
        <p:spPr>
          <a:ln/>
        </p:spPr>
        <p:txBody>
          <a:bodyPr/>
          <a:lstStyle>
            <a:lvl1pPr>
              <a:defRPr/>
            </a:lvl1pPr>
          </a:lstStyle>
          <a:p>
            <a:fld id="{9ECC3D34-797D-4634-B869-F77290CA3853}" type="slidenum">
              <a:rPr lang="en-US" altLang="en-US"/>
              <a:pPr/>
              <a:t>‹#›</a:t>
            </a:fld>
            <a:endParaRPr lang="en-US" altLang="en-US"/>
          </a:p>
        </p:txBody>
      </p:sp>
    </p:spTree>
    <p:extLst>
      <p:ext uri="{BB962C8B-B14F-4D97-AF65-F5344CB8AC3E}">
        <p14:creationId xmlns:p14="http://schemas.microsoft.com/office/powerpoint/2010/main" val="3533699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BD8320-A076-4F6D-8125-07841687CD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80C4F4-9934-4665-8A9E-47DBB5C38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724AD-26EB-42D6-83CC-D4FD8298A32F}"/>
              </a:ext>
            </a:extLst>
          </p:cNvPr>
          <p:cNvSpPr>
            <a:spLocks noGrp="1" noChangeArrowheads="1"/>
          </p:cNvSpPr>
          <p:nvPr>
            <p:ph type="sldNum" sz="quarter" idx="12"/>
          </p:nvPr>
        </p:nvSpPr>
        <p:spPr>
          <a:ln/>
        </p:spPr>
        <p:txBody>
          <a:bodyPr/>
          <a:lstStyle>
            <a:lvl1pPr>
              <a:defRPr/>
            </a:lvl1pPr>
          </a:lstStyle>
          <a:p>
            <a:fld id="{ADA698B3-20DA-46F1-9469-5D609BAD6C79}" type="slidenum">
              <a:rPr lang="en-US" altLang="en-US"/>
              <a:pPr/>
              <a:t>‹#›</a:t>
            </a:fld>
            <a:endParaRPr lang="en-US" altLang="en-US"/>
          </a:p>
        </p:txBody>
      </p:sp>
    </p:spTree>
    <p:extLst>
      <p:ext uri="{BB962C8B-B14F-4D97-AF65-F5344CB8AC3E}">
        <p14:creationId xmlns:p14="http://schemas.microsoft.com/office/powerpoint/2010/main" val="3873174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FF07D5-7CFA-462C-8F0D-01BA5BC2BA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3DC1B8-ADCA-4AA3-A4D8-D4B8C9F1F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A183F9-07B4-4CC0-981F-3155823021CA}"/>
              </a:ext>
            </a:extLst>
          </p:cNvPr>
          <p:cNvSpPr>
            <a:spLocks noGrp="1" noChangeArrowheads="1"/>
          </p:cNvSpPr>
          <p:nvPr>
            <p:ph type="sldNum" sz="quarter" idx="12"/>
          </p:nvPr>
        </p:nvSpPr>
        <p:spPr>
          <a:ln/>
        </p:spPr>
        <p:txBody>
          <a:bodyPr/>
          <a:lstStyle>
            <a:lvl1pPr>
              <a:defRPr/>
            </a:lvl1pPr>
          </a:lstStyle>
          <a:p>
            <a:fld id="{3CBAA4C6-FEF7-4294-98B3-C97E9BB5C54C}" type="slidenum">
              <a:rPr lang="en-US" altLang="en-US"/>
              <a:pPr/>
              <a:t>‹#›</a:t>
            </a:fld>
            <a:endParaRPr lang="en-US" altLang="en-US"/>
          </a:p>
        </p:txBody>
      </p:sp>
    </p:spTree>
    <p:extLst>
      <p:ext uri="{BB962C8B-B14F-4D97-AF65-F5344CB8AC3E}">
        <p14:creationId xmlns:p14="http://schemas.microsoft.com/office/powerpoint/2010/main" val="3984124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3937644-484B-4CAD-AD5C-DE12BE6B20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23F58B-8D2A-45EA-9DCD-7F71326B3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C4EA97-6F09-451E-AFE8-7A38BDF5E194}"/>
              </a:ext>
            </a:extLst>
          </p:cNvPr>
          <p:cNvSpPr>
            <a:spLocks noGrp="1" noChangeArrowheads="1"/>
          </p:cNvSpPr>
          <p:nvPr>
            <p:ph type="sldNum" sz="quarter" idx="12"/>
          </p:nvPr>
        </p:nvSpPr>
        <p:spPr>
          <a:ln/>
        </p:spPr>
        <p:txBody>
          <a:bodyPr/>
          <a:lstStyle>
            <a:lvl1pPr>
              <a:defRPr/>
            </a:lvl1pPr>
          </a:lstStyle>
          <a:p>
            <a:fld id="{3160DDC3-DF3D-48C9-8745-8B7CBA445D1C}" type="slidenum">
              <a:rPr lang="en-US" altLang="en-US"/>
              <a:pPr/>
              <a:t>‹#›</a:t>
            </a:fld>
            <a:endParaRPr lang="en-US" altLang="en-US"/>
          </a:p>
        </p:txBody>
      </p:sp>
    </p:spTree>
    <p:extLst>
      <p:ext uri="{BB962C8B-B14F-4D97-AF65-F5344CB8AC3E}">
        <p14:creationId xmlns:p14="http://schemas.microsoft.com/office/powerpoint/2010/main" val="2093151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6F61D29-D3B2-4F62-85F0-8782FD3284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EE816E-D019-49A2-9237-87455CF70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81C57D-F9EB-4EAF-BF07-0303130791C0}"/>
              </a:ext>
            </a:extLst>
          </p:cNvPr>
          <p:cNvSpPr>
            <a:spLocks noGrp="1" noChangeArrowheads="1"/>
          </p:cNvSpPr>
          <p:nvPr>
            <p:ph type="sldNum" sz="quarter" idx="12"/>
          </p:nvPr>
        </p:nvSpPr>
        <p:spPr>
          <a:ln/>
        </p:spPr>
        <p:txBody>
          <a:bodyPr/>
          <a:lstStyle>
            <a:lvl1pPr>
              <a:defRPr/>
            </a:lvl1pPr>
          </a:lstStyle>
          <a:p>
            <a:fld id="{B65292C4-A89F-4882-86E9-68E3C6BFD273}" type="slidenum">
              <a:rPr lang="en-US" altLang="en-US"/>
              <a:pPr/>
              <a:t>‹#›</a:t>
            </a:fld>
            <a:endParaRPr lang="en-US" altLang="en-US"/>
          </a:p>
        </p:txBody>
      </p:sp>
    </p:spTree>
    <p:extLst>
      <p:ext uri="{BB962C8B-B14F-4D97-AF65-F5344CB8AC3E}">
        <p14:creationId xmlns:p14="http://schemas.microsoft.com/office/powerpoint/2010/main" val="825373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72F9D16C-24A1-4355-9CF7-33CF5B9F93E4}"/>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54DC627-3638-4F63-B50F-AE4E880150BF}"/>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FC6EDE8-5730-42F0-9628-AE71A09DC382}"/>
              </a:ext>
            </a:extLst>
          </p:cNvPr>
          <p:cNvSpPr>
            <a:spLocks noGrp="1"/>
          </p:cNvSpPr>
          <p:nvPr>
            <p:ph type="sldNum" sz="quarter" idx="12"/>
          </p:nvPr>
        </p:nvSpPr>
        <p:spPr>
          <a:xfrm>
            <a:off x="8737600" y="6248400"/>
            <a:ext cx="2540000" cy="457200"/>
          </a:xfrm>
        </p:spPr>
        <p:txBody>
          <a:bodyPr/>
          <a:lstStyle>
            <a:lvl1pPr>
              <a:defRPr/>
            </a:lvl1pPr>
          </a:lstStyle>
          <a:p>
            <a:fld id="{83B4A952-A017-477C-8040-16AA9E3DE43A}" type="slidenum">
              <a:rPr lang="en-US" altLang="en-US"/>
              <a:pPr/>
              <a:t>‹#›</a:t>
            </a:fld>
            <a:endParaRPr lang="en-US" altLang="en-US"/>
          </a:p>
        </p:txBody>
      </p:sp>
    </p:spTree>
    <p:extLst>
      <p:ext uri="{BB962C8B-B14F-4D97-AF65-F5344CB8AC3E}">
        <p14:creationId xmlns:p14="http://schemas.microsoft.com/office/powerpoint/2010/main" val="1750986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A72C39-AAE5-4BBD-874C-6A578DCF44D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A6ACDD6D-DC1A-4D78-882D-789C7618146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2BE69E7C-EC21-4C26-A109-89A6848E2EA4}"/>
              </a:ext>
            </a:extLst>
          </p:cNvPr>
          <p:cNvSpPr>
            <a:spLocks noGrp="1" noChangeArrowheads="1"/>
          </p:cNvSpPr>
          <p:nvPr>
            <p:ph type="sldNum" sz="quarter" idx="12"/>
          </p:nvPr>
        </p:nvSpPr>
        <p:spPr/>
        <p:txBody>
          <a:bodyPr/>
          <a:lstStyle>
            <a:lvl1pPr eaLnBrk="1" hangingPunct="1">
              <a:defRPr sz="1800"/>
            </a:lvl1pPr>
          </a:lstStyle>
          <a:p>
            <a:fld id="{D25B2574-AC3F-47AA-AE77-761D3188CC9F}" type="slidenum">
              <a:rPr lang="en-US" altLang="en-US"/>
              <a:pPr/>
              <a:t>‹#›</a:t>
            </a:fld>
            <a:endParaRPr lang="en-US" altLang="en-US"/>
          </a:p>
        </p:txBody>
      </p:sp>
    </p:spTree>
    <p:extLst>
      <p:ext uri="{BB962C8B-B14F-4D97-AF65-F5344CB8AC3E}">
        <p14:creationId xmlns:p14="http://schemas.microsoft.com/office/powerpoint/2010/main" val="1928599913"/>
      </p:ext>
    </p:extLst>
  </p:cSld>
  <p:clrMapOvr>
    <a:masterClrMapping/>
  </p:clrMapOvr>
  <p:transition spd="slow" advTm="16000">
    <p:random/>
    <p:sndAc>
      <p:stSnd>
        <p:snd r:embed="rId1" name="projcto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14044-6AC3-4FD9-BA2F-E4A3278ADB3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3BE5991-4608-41DB-A974-C03443F25D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25D099D-B030-492F-80D5-73318B46EB74}"/>
              </a:ext>
            </a:extLst>
          </p:cNvPr>
          <p:cNvSpPr>
            <a:spLocks noGrp="1" noChangeArrowheads="1"/>
          </p:cNvSpPr>
          <p:nvPr>
            <p:ph type="sldNum" sz="quarter" idx="12"/>
          </p:nvPr>
        </p:nvSpPr>
        <p:spPr/>
        <p:txBody>
          <a:bodyPr/>
          <a:lstStyle>
            <a:lvl1pPr eaLnBrk="1" hangingPunct="1">
              <a:defRPr sz="1800"/>
            </a:lvl1pPr>
          </a:lstStyle>
          <a:p>
            <a:fld id="{F942F98A-0F60-425C-B3A1-9A5F4342C8B3}" type="slidenum">
              <a:rPr lang="en-US" altLang="en-US"/>
              <a:pPr/>
              <a:t>‹#›</a:t>
            </a:fld>
            <a:endParaRPr lang="en-US" altLang="en-US"/>
          </a:p>
        </p:txBody>
      </p:sp>
    </p:spTree>
    <p:extLst>
      <p:ext uri="{BB962C8B-B14F-4D97-AF65-F5344CB8AC3E}">
        <p14:creationId xmlns:p14="http://schemas.microsoft.com/office/powerpoint/2010/main" val="277720616"/>
      </p:ext>
    </p:extLst>
  </p:cSld>
  <p:clrMapOvr>
    <a:masterClrMapping/>
  </p:clrMapOvr>
  <p:transition spd="slow" advTm="16000">
    <p:random/>
    <p:sndAc>
      <p:stSnd>
        <p:snd r:embed="rId1" name="projctor.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DE5E1-6DEA-46A4-BBA0-7752718BA05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0ED0F9-ABCB-4224-89DA-7BAE79D5B50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8C299A98-3596-44BF-97B2-4AEF36D5F57B}"/>
              </a:ext>
            </a:extLst>
          </p:cNvPr>
          <p:cNvSpPr>
            <a:spLocks noGrp="1" noChangeArrowheads="1"/>
          </p:cNvSpPr>
          <p:nvPr>
            <p:ph type="sldNum" sz="quarter" idx="12"/>
          </p:nvPr>
        </p:nvSpPr>
        <p:spPr/>
        <p:txBody>
          <a:bodyPr/>
          <a:lstStyle>
            <a:lvl1pPr eaLnBrk="1" hangingPunct="1">
              <a:defRPr sz="1800"/>
            </a:lvl1pPr>
          </a:lstStyle>
          <a:p>
            <a:fld id="{48D29C49-BA39-4C3E-9EBB-E4DB68F67AA4}" type="slidenum">
              <a:rPr lang="en-US" altLang="en-US"/>
              <a:pPr/>
              <a:t>‹#›</a:t>
            </a:fld>
            <a:endParaRPr lang="en-US" altLang="en-US"/>
          </a:p>
        </p:txBody>
      </p:sp>
    </p:spTree>
    <p:extLst>
      <p:ext uri="{BB962C8B-B14F-4D97-AF65-F5344CB8AC3E}">
        <p14:creationId xmlns:p14="http://schemas.microsoft.com/office/powerpoint/2010/main" val="1815478018"/>
      </p:ext>
    </p:extLst>
  </p:cSld>
  <p:clrMapOvr>
    <a:masterClrMapping/>
  </p:clrMapOvr>
  <p:transition spd="slow" advTm="16000">
    <p:random/>
    <p:sndAc>
      <p:stSnd>
        <p:snd r:embed="rId1" name="projctor.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41AD5-9A73-4963-A0C1-62CEAE18D81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A93038B1-F1AF-49C6-9051-FE84BB2E0FA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63FC7AA9-89EE-4180-B2EE-84C01CC3E16C}"/>
              </a:ext>
            </a:extLst>
          </p:cNvPr>
          <p:cNvSpPr>
            <a:spLocks noGrp="1" noChangeArrowheads="1"/>
          </p:cNvSpPr>
          <p:nvPr>
            <p:ph type="sldNum" sz="quarter" idx="12"/>
          </p:nvPr>
        </p:nvSpPr>
        <p:spPr/>
        <p:txBody>
          <a:bodyPr/>
          <a:lstStyle>
            <a:lvl1pPr eaLnBrk="1" hangingPunct="1">
              <a:defRPr sz="1800"/>
            </a:lvl1pPr>
          </a:lstStyle>
          <a:p>
            <a:fld id="{F1A2C5B8-6DF9-4C44-A26E-756EB66CA2E2}" type="slidenum">
              <a:rPr lang="en-US" altLang="en-US"/>
              <a:pPr/>
              <a:t>‹#›</a:t>
            </a:fld>
            <a:endParaRPr lang="en-US" altLang="en-US"/>
          </a:p>
        </p:txBody>
      </p:sp>
    </p:spTree>
    <p:extLst>
      <p:ext uri="{BB962C8B-B14F-4D97-AF65-F5344CB8AC3E}">
        <p14:creationId xmlns:p14="http://schemas.microsoft.com/office/powerpoint/2010/main" val="3695499885"/>
      </p:ext>
    </p:extLst>
  </p:cSld>
  <p:clrMapOvr>
    <a:masterClrMapping/>
  </p:clrMapOvr>
  <p:transition spd="slow" advTm="16000">
    <p:random/>
    <p:sndAc>
      <p:stSnd>
        <p:snd r:embed="rId1" name="projctor.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F88F46-3630-4333-B366-CCCD3A86CB8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A8FA6375-BE02-40F2-8399-4D6749D70DE4}"/>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EDC23BA0-0E71-4A98-883A-42BEE32B8AC3}"/>
              </a:ext>
            </a:extLst>
          </p:cNvPr>
          <p:cNvSpPr>
            <a:spLocks noGrp="1" noChangeArrowheads="1"/>
          </p:cNvSpPr>
          <p:nvPr>
            <p:ph type="sldNum" sz="quarter" idx="12"/>
          </p:nvPr>
        </p:nvSpPr>
        <p:spPr/>
        <p:txBody>
          <a:bodyPr/>
          <a:lstStyle>
            <a:lvl1pPr eaLnBrk="1" hangingPunct="1">
              <a:defRPr sz="1800"/>
            </a:lvl1pPr>
          </a:lstStyle>
          <a:p>
            <a:fld id="{74A5D593-6B32-4099-AD2D-553A47EC53A1}" type="slidenum">
              <a:rPr lang="en-US" altLang="en-US"/>
              <a:pPr/>
              <a:t>‹#›</a:t>
            </a:fld>
            <a:endParaRPr lang="en-US" altLang="en-US"/>
          </a:p>
        </p:txBody>
      </p:sp>
    </p:spTree>
    <p:extLst>
      <p:ext uri="{BB962C8B-B14F-4D97-AF65-F5344CB8AC3E}">
        <p14:creationId xmlns:p14="http://schemas.microsoft.com/office/powerpoint/2010/main" val="1671334164"/>
      </p:ext>
    </p:extLst>
  </p:cSld>
  <p:clrMapOvr>
    <a:masterClrMapping/>
  </p:clrMapOvr>
  <p:transition spd="slow" advTm="16000">
    <p:random/>
    <p:sndAc>
      <p:stSnd>
        <p:snd r:embed="rId1" name="projctor.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F168EF-652D-464A-B102-A123572C302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6EBAE2B5-6C53-4118-9EAD-6E18963765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E23C74A9-3184-42B6-BE21-B968E51ABAE9}"/>
              </a:ext>
            </a:extLst>
          </p:cNvPr>
          <p:cNvSpPr>
            <a:spLocks noGrp="1" noChangeArrowheads="1"/>
          </p:cNvSpPr>
          <p:nvPr>
            <p:ph type="sldNum" sz="quarter" idx="12"/>
          </p:nvPr>
        </p:nvSpPr>
        <p:spPr/>
        <p:txBody>
          <a:bodyPr/>
          <a:lstStyle>
            <a:lvl1pPr eaLnBrk="1" hangingPunct="1">
              <a:defRPr sz="1800"/>
            </a:lvl1pPr>
          </a:lstStyle>
          <a:p>
            <a:fld id="{E0B15BEA-DEB5-440C-93F4-6DF5AC305803}" type="slidenum">
              <a:rPr lang="en-US" altLang="en-US"/>
              <a:pPr/>
              <a:t>‹#›</a:t>
            </a:fld>
            <a:endParaRPr lang="en-US" altLang="en-US"/>
          </a:p>
        </p:txBody>
      </p:sp>
    </p:spTree>
    <p:extLst>
      <p:ext uri="{BB962C8B-B14F-4D97-AF65-F5344CB8AC3E}">
        <p14:creationId xmlns:p14="http://schemas.microsoft.com/office/powerpoint/2010/main" val="4196230141"/>
      </p:ext>
    </p:extLst>
  </p:cSld>
  <p:clrMapOvr>
    <a:masterClrMapping/>
  </p:clrMapOvr>
  <p:transition spd="slow" advTm="16000">
    <p:random/>
    <p:sndAc>
      <p:stSnd>
        <p:snd r:embed="rId1" name="projctor.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DBE8F4-8B3C-4681-84EC-C10E52CDB37A}"/>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3" name="Rectangle 5">
            <a:extLst>
              <a:ext uri="{FF2B5EF4-FFF2-40B4-BE49-F238E27FC236}">
                <a16:creationId xmlns:a16="http://schemas.microsoft.com/office/drawing/2014/main" id="{A5621E5F-F1A9-4DFE-B366-2CB02D4D8D67}"/>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4" name="Rectangle 6">
            <a:extLst>
              <a:ext uri="{FF2B5EF4-FFF2-40B4-BE49-F238E27FC236}">
                <a16:creationId xmlns:a16="http://schemas.microsoft.com/office/drawing/2014/main" id="{115D1B59-86BF-482E-8BCF-AA4799BB20CB}"/>
              </a:ext>
            </a:extLst>
          </p:cNvPr>
          <p:cNvSpPr>
            <a:spLocks noGrp="1" noChangeArrowheads="1"/>
          </p:cNvSpPr>
          <p:nvPr>
            <p:ph type="sldNum" sz="quarter" idx="12"/>
          </p:nvPr>
        </p:nvSpPr>
        <p:spPr/>
        <p:txBody>
          <a:bodyPr/>
          <a:lstStyle>
            <a:lvl1pPr eaLnBrk="1" hangingPunct="1">
              <a:defRPr sz="1800"/>
            </a:lvl1pPr>
          </a:lstStyle>
          <a:p>
            <a:fld id="{2B4FF0AC-260F-4C66-8BA0-3432E7A22DF1}" type="slidenum">
              <a:rPr lang="en-US" altLang="en-US"/>
              <a:pPr/>
              <a:t>‹#›</a:t>
            </a:fld>
            <a:endParaRPr lang="en-US" altLang="en-US"/>
          </a:p>
        </p:txBody>
      </p:sp>
    </p:spTree>
    <p:extLst>
      <p:ext uri="{BB962C8B-B14F-4D97-AF65-F5344CB8AC3E}">
        <p14:creationId xmlns:p14="http://schemas.microsoft.com/office/powerpoint/2010/main" val="3005303182"/>
      </p:ext>
    </p:extLst>
  </p:cSld>
  <p:clrMapOvr>
    <a:masterClrMapping/>
  </p:clrMapOvr>
  <p:transition spd="slow" advTm="16000">
    <p:random/>
    <p:sndAc>
      <p:stSnd>
        <p:snd r:embed="rId1" name="projctor.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F66E6A-388F-4536-95A2-80E8D64E4BAF}"/>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C2D3F8A0-6A46-409E-B26A-CB08F257A59A}"/>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4E4DE7F0-28E3-4E41-9B7B-5DC20FDAE0E1}"/>
              </a:ext>
            </a:extLst>
          </p:cNvPr>
          <p:cNvSpPr>
            <a:spLocks noGrp="1" noChangeArrowheads="1"/>
          </p:cNvSpPr>
          <p:nvPr>
            <p:ph type="sldNum" sz="quarter" idx="12"/>
          </p:nvPr>
        </p:nvSpPr>
        <p:spPr/>
        <p:txBody>
          <a:bodyPr/>
          <a:lstStyle>
            <a:lvl1pPr eaLnBrk="1" hangingPunct="1">
              <a:defRPr sz="1800"/>
            </a:lvl1pPr>
          </a:lstStyle>
          <a:p>
            <a:fld id="{448C5604-3BC8-421D-A1DD-17B8F7DDA76A}" type="slidenum">
              <a:rPr lang="en-US" altLang="en-US"/>
              <a:pPr/>
              <a:t>‹#›</a:t>
            </a:fld>
            <a:endParaRPr lang="en-US" altLang="en-US"/>
          </a:p>
        </p:txBody>
      </p:sp>
    </p:spTree>
    <p:extLst>
      <p:ext uri="{BB962C8B-B14F-4D97-AF65-F5344CB8AC3E}">
        <p14:creationId xmlns:p14="http://schemas.microsoft.com/office/powerpoint/2010/main" val="4105210836"/>
      </p:ext>
    </p:extLst>
  </p:cSld>
  <p:clrMapOvr>
    <a:masterClrMapping/>
  </p:clrMapOvr>
  <p:transition spd="slow" advTm="16000">
    <p:random/>
    <p:sndAc>
      <p:stSnd>
        <p:snd r:embed="rId1" name="projctor.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CC376C-3867-4AB2-A359-996F67EA931E}"/>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F4AB2587-BBAB-4913-AAC9-E11BD1D54ED8}"/>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884F718F-8323-4AAB-9977-6F74625DE31B}"/>
              </a:ext>
            </a:extLst>
          </p:cNvPr>
          <p:cNvSpPr>
            <a:spLocks noGrp="1" noChangeArrowheads="1"/>
          </p:cNvSpPr>
          <p:nvPr>
            <p:ph type="sldNum" sz="quarter" idx="12"/>
          </p:nvPr>
        </p:nvSpPr>
        <p:spPr/>
        <p:txBody>
          <a:bodyPr/>
          <a:lstStyle>
            <a:lvl1pPr eaLnBrk="1" hangingPunct="1">
              <a:defRPr sz="1800"/>
            </a:lvl1pPr>
          </a:lstStyle>
          <a:p>
            <a:fld id="{6C38C790-A895-423E-AD8E-1BC3C00D954A}" type="slidenum">
              <a:rPr lang="en-US" altLang="en-US"/>
              <a:pPr/>
              <a:t>‹#›</a:t>
            </a:fld>
            <a:endParaRPr lang="en-US" altLang="en-US"/>
          </a:p>
        </p:txBody>
      </p:sp>
    </p:spTree>
    <p:extLst>
      <p:ext uri="{BB962C8B-B14F-4D97-AF65-F5344CB8AC3E}">
        <p14:creationId xmlns:p14="http://schemas.microsoft.com/office/powerpoint/2010/main" val="4275383069"/>
      </p:ext>
    </p:extLst>
  </p:cSld>
  <p:clrMapOvr>
    <a:masterClrMapping/>
  </p:clrMapOvr>
  <p:transition spd="slow" advTm="16000">
    <p:random/>
    <p:sndAc>
      <p:stSnd>
        <p:snd r:embed="rId1" name="projctor.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51378A-657C-48C6-AEB4-4686BC4CDD9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21367184-EFA9-4083-956E-B5A4B9D31C2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A256476-2F8F-49E9-A784-2FF29A63CC58}"/>
              </a:ext>
            </a:extLst>
          </p:cNvPr>
          <p:cNvSpPr>
            <a:spLocks noGrp="1" noChangeArrowheads="1"/>
          </p:cNvSpPr>
          <p:nvPr>
            <p:ph type="sldNum" sz="quarter" idx="12"/>
          </p:nvPr>
        </p:nvSpPr>
        <p:spPr/>
        <p:txBody>
          <a:bodyPr/>
          <a:lstStyle>
            <a:lvl1pPr eaLnBrk="1" hangingPunct="1">
              <a:defRPr sz="1800"/>
            </a:lvl1pPr>
          </a:lstStyle>
          <a:p>
            <a:fld id="{C4F154B8-3296-4AD9-8779-258B612D2F14}" type="slidenum">
              <a:rPr lang="en-US" altLang="en-US"/>
              <a:pPr/>
              <a:t>‹#›</a:t>
            </a:fld>
            <a:endParaRPr lang="en-US" altLang="en-US"/>
          </a:p>
        </p:txBody>
      </p:sp>
    </p:spTree>
    <p:extLst>
      <p:ext uri="{BB962C8B-B14F-4D97-AF65-F5344CB8AC3E}">
        <p14:creationId xmlns:p14="http://schemas.microsoft.com/office/powerpoint/2010/main" val="3239182139"/>
      </p:ext>
    </p:extLst>
  </p:cSld>
  <p:clrMapOvr>
    <a:masterClrMapping/>
  </p:clrMapOvr>
  <p:transition spd="slow" advTm="16000">
    <p:random/>
    <p:sndAc>
      <p:stSnd>
        <p:snd r:embed="rId1" name="projctor.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50C8E-0E98-4B09-9009-DAF860AA427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0DA6312F-5E03-4E05-B035-2F73B6F64D3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1074759-A398-40C4-9D53-A1A2A60007E8}"/>
              </a:ext>
            </a:extLst>
          </p:cNvPr>
          <p:cNvSpPr>
            <a:spLocks noGrp="1" noChangeArrowheads="1"/>
          </p:cNvSpPr>
          <p:nvPr>
            <p:ph type="sldNum" sz="quarter" idx="12"/>
          </p:nvPr>
        </p:nvSpPr>
        <p:spPr/>
        <p:txBody>
          <a:bodyPr/>
          <a:lstStyle>
            <a:lvl1pPr eaLnBrk="1" hangingPunct="1">
              <a:defRPr sz="1800"/>
            </a:lvl1pPr>
          </a:lstStyle>
          <a:p>
            <a:fld id="{C454A8D1-817A-4ADB-8F5D-1A8DD6846A4B}" type="slidenum">
              <a:rPr lang="en-US" altLang="en-US"/>
              <a:pPr/>
              <a:t>‹#›</a:t>
            </a:fld>
            <a:endParaRPr lang="en-US" altLang="en-US"/>
          </a:p>
        </p:txBody>
      </p:sp>
    </p:spTree>
    <p:extLst>
      <p:ext uri="{BB962C8B-B14F-4D97-AF65-F5344CB8AC3E}">
        <p14:creationId xmlns:p14="http://schemas.microsoft.com/office/powerpoint/2010/main" val="3278031346"/>
      </p:ext>
    </p:extLst>
  </p:cSld>
  <p:clrMapOvr>
    <a:masterClrMapping/>
  </p:clrMapOvr>
  <p:transition spd="slow" advTm="16000">
    <p:random/>
    <p:sndAc>
      <p:stSnd>
        <p:snd r:embed="rId1" name="projctor.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FE9D0D-BF4D-4973-A349-E81DAD83026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2DC362D-DD03-42D3-9916-3EA4D3B8635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ED417DA1-7ACC-49B0-99E4-4C401F3488EE}"/>
              </a:ext>
            </a:extLst>
          </p:cNvPr>
          <p:cNvSpPr>
            <a:spLocks noGrp="1" noChangeArrowheads="1"/>
          </p:cNvSpPr>
          <p:nvPr>
            <p:ph type="sldNum" sz="quarter" idx="12"/>
          </p:nvPr>
        </p:nvSpPr>
        <p:spPr/>
        <p:txBody>
          <a:bodyPr/>
          <a:lstStyle>
            <a:lvl1pPr eaLnBrk="1" hangingPunct="1">
              <a:defRPr sz="1800"/>
            </a:lvl1pPr>
          </a:lstStyle>
          <a:p>
            <a:fld id="{D4D6638C-3D96-423B-9600-5787D6261EA2}" type="slidenum">
              <a:rPr lang="en-US" altLang="en-US"/>
              <a:pPr/>
              <a:t>‹#›</a:t>
            </a:fld>
            <a:endParaRPr lang="en-US" altLang="en-US"/>
          </a:p>
        </p:txBody>
      </p:sp>
    </p:spTree>
    <p:extLst>
      <p:ext uri="{BB962C8B-B14F-4D97-AF65-F5344CB8AC3E}">
        <p14:creationId xmlns:p14="http://schemas.microsoft.com/office/powerpoint/2010/main" val="3867431076"/>
      </p:ext>
    </p:extLst>
  </p:cSld>
  <p:clrMapOvr>
    <a:masterClrMapping/>
  </p:clrMapOvr>
  <p:transition spd="slow" advTm="16000">
    <p:random/>
    <p:sndAc>
      <p:stSnd>
        <p:snd r:embed="rId1" name="projctor.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F999E-0DD7-427D-B688-4F1B88918B4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129F8A02-AD27-4C60-8DDC-FE47C2C4B8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31A227C3-C9AF-4C2F-94DA-CDB6D4228CA3}"/>
              </a:ext>
            </a:extLst>
          </p:cNvPr>
          <p:cNvSpPr>
            <a:spLocks noGrp="1" noChangeArrowheads="1"/>
          </p:cNvSpPr>
          <p:nvPr>
            <p:ph type="sldNum" sz="quarter" idx="12"/>
          </p:nvPr>
        </p:nvSpPr>
        <p:spPr/>
        <p:txBody>
          <a:bodyPr/>
          <a:lstStyle>
            <a:lvl1pPr eaLnBrk="1" hangingPunct="1">
              <a:defRPr sz="1800"/>
            </a:lvl1pPr>
          </a:lstStyle>
          <a:p>
            <a:fld id="{C284170E-6008-4ADA-82EB-FED04262A53C}" type="slidenum">
              <a:rPr lang="en-US" altLang="en-US"/>
              <a:pPr/>
              <a:t>‹#›</a:t>
            </a:fld>
            <a:endParaRPr lang="en-US" altLang="en-US"/>
          </a:p>
        </p:txBody>
      </p:sp>
    </p:spTree>
    <p:extLst>
      <p:ext uri="{BB962C8B-B14F-4D97-AF65-F5344CB8AC3E}">
        <p14:creationId xmlns:p14="http://schemas.microsoft.com/office/powerpoint/2010/main" val="2789792208"/>
      </p:ext>
    </p:extLst>
  </p:cSld>
  <p:clrMapOvr>
    <a:masterClrMapping/>
  </p:clrMapOvr>
  <p:transition spd="slow" advTm="16000">
    <p:random/>
    <p:sndAc>
      <p:stSnd>
        <p:snd r:embed="rId1" name="projctor.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5386605-B303-4DAC-8239-0BB91FA0092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2793B6-6356-4449-A99D-0605ACC0C3A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2299E0A-C0F4-4F40-B14D-2D7F97721B41}"/>
              </a:ext>
            </a:extLst>
          </p:cNvPr>
          <p:cNvSpPr>
            <a:spLocks noGrp="1" noChangeArrowheads="1"/>
          </p:cNvSpPr>
          <p:nvPr>
            <p:ph type="sldNum" sz="quarter" idx="12"/>
          </p:nvPr>
        </p:nvSpPr>
        <p:spPr/>
        <p:txBody>
          <a:bodyPr/>
          <a:lstStyle>
            <a:lvl1pPr eaLnBrk="1" hangingPunct="1">
              <a:defRPr sz="1800"/>
            </a:lvl1pPr>
          </a:lstStyle>
          <a:p>
            <a:fld id="{A00696BA-9311-41AB-B491-9A013439CCC7}" type="slidenum">
              <a:rPr lang="en-US" altLang="en-US"/>
              <a:pPr/>
              <a:t>‹#›</a:t>
            </a:fld>
            <a:endParaRPr lang="en-US" altLang="en-US"/>
          </a:p>
        </p:txBody>
      </p:sp>
    </p:spTree>
    <p:extLst>
      <p:ext uri="{BB962C8B-B14F-4D97-AF65-F5344CB8AC3E}">
        <p14:creationId xmlns:p14="http://schemas.microsoft.com/office/powerpoint/2010/main" val="3832577926"/>
      </p:ext>
    </p:extLst>
  </p:cSld>
  <p:clrMapOvr>
    <a:masterClrMapping/>
  </p:clrMapOvr>
  <p:transition spd="slow" advTm="16000">
    <p:random/>
    <p:sndAc>
      <p:stSnd>
        <p:snd r:embed="rId1" name="projctor.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53FA6-F363-41F5-A97C-D871F75F746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74473903-7430-4307-9023-6E70B68329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540D9C3B-4B6A-4488-A683-C2E66304A942}"/>
              </a:ext>
            </a:extLst>
          </p:cNvPr>
          <p:cNvSpPr>
            <a:spLocks noGrp="1" noChangeArrowheads="1"/>
          </p:cNvSpPr>
          <p:nvPr>
            <p:ph type="sldNum" sz="quarter" idx="12"/>
          </p:nvPr>
        </p:nvSpPr>
        <p:spPr/>
        <p:txBody>
          <a:bodyPr/>
          <a:lstStyle>
            <a:lvl1pPr eaLnBrk="1" hangingPunct="1">
              <a:defRPr sz="1800"/>
            </a:lvl1pPr>
          </a:lstStyle>
          <a:p>
            <a:fld id="{436EDDD6-0FC7-4DFC-9C4D-D1F31D11CA3F}" type="slidenum">
              <a:rPr lang="en-US" altLang="en-US"/>
              <a:pPr/>
              <a:t>‹#›</a:t>
            </a:fld>
            <a:endParaRPr lang="en-US" altLang="en-US"/>
          </a:p>
        </p:txBody>
      </p:sp>
    </p:spTree>
    <p:extLst>
      <p:ext uri="{BB962C8B-B14F-4D97-AF65-F5344CB8AC3E}">
        <p14:creationId xmlns:p14="http://schemas.microsoft.com/office/powerpoint/2010/main" val="3078715067"/>
      </p:ext>
    </p:extLst>
  </p:cSld>
  <p:clrMapOvr>
    <a:masterClrMapping/>
  </p:clrMapOvr>
  <p:transition spd="slow" advTm="16000">
    <p:random/>
    <p:sndAc>
      <p:stSnd>
        <p:snd r:embed="rId1" name="projctor.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65A4B-CBC6-49E5-B082-123DFA44D7F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8356447B-C18E-4A1C-AC4B-B2E07A335EE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93D17E0A-D221-4637-AF9D-E882CF4A6210}"/>
              </a:ext>
            </a:extLst>
          </p:cNvPr>
          <p:cNvSpPr>
            <a:spLocks noGrp="1" noChangeArrowheads="1"/>
          </p:cNvSpPr>
          <p:nvPr>
            <p:ph type="sldNum" sz="quarter" idx="12"/>
          </p:nvPr>
        </p:nvSpPr>
        <p:spPr/>
        <p:txBody>
          <a:bodyPr/>
          <a:lstStyle>
            <a:lvl1pPr eaLnBrk="1" hangingPunct="1">
              <a:defRPr sz="1800"/>
            </a:lvl1pPr>
          </a:lstStyle>
          <a:p>
            <a:fld id="{873A9F55-CB81-47C1-87CD-BDFC90FF3BD4}" type="slidenum">
              <a:rPr lang="en-US" altLang="en-US"/>
              <a:pPr/>
              <a:t>‹#›</a:t>
            </a:fld>
            <a:endParaRPr lang="en-US" altLang="en-US"/>
          </a:p>
        </p:txBody>
      </p:sp>
    </p:spTree>
    <p:extLst>
      <p:ext uri="{BB962C8B-B14F-4D97-AF65-F5344CB8AC3E}">
        <p14:creationId xmlns:p14="http://schemas.microsoft.com/office/powerpoint/2010/main" val="4104449641"/>
      </p:ext>
    </p:extLst>
  </p:cSld>
  <p:clrMapOvr>
    <a:masterClrMapping/>
  </p:clrMapOvr>
  <p:transition spd="slow" advTm="16000">
    <p:random/>
    <p:sndAc>
      <p:stSnd>
        <p:snd r:embed="rId1" name="projctor.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A764-5AF0-447A-AA93-0FD7D05E6E6D}"/>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E2876BB3-FBDD-4E7D-A752-BEEB76FAB0A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CF739ED7-C7F6-417E-8C81-AC0240108658}"/>
              </a:ext>
            </a:extLst>
          </p:cNvPr>
          <p:cNvSpPr>
            <a:spLocks noGrp="1" noChangeArrowheads="1"/>
          </p:cNvSpPr>
          <p:nvPr>
            <p:ph type="sldNum" sz="quarter" idx="12"/>
          </p:nvPr>
        </p:nvSpPr>
        <p:spPr/>
        <p:txBody>
          <a:bodyPr/>
          <a:lstStyle>
            <a:lvl1pPr eaLnBrk="1" hangingPunct="1">
              <a:defRPr sz="1800"/>
            </a:lvl1pPr>
          </a:lstStyle>
          <a:p>
            <a:fld id="{CD105B5B-6558-402D-8F19-7D17FFD19399}" type="slidenum">
              <a:rPr lang="en-US" altLang="en-US"/>
              <a:pPr/>
              <a:t>‹#›</a:t>
            </a:fld>
            <a:endParaRPr lang="en-US" altLang="en-US"/>
          </a:p>
        </p:txBody>
      </p:sp>
    </p:spTree>
    <p:extLst>
      <p:ext uri="{BB962C8B-B14F-4D97-AF65-F5344CB8AC3E}">
        <p14:creationId xmlns:p14="http://schemas.microsoft.com/office/powerpoint/2010/main" val="1862056219"/>
      </p:ext>
    </p:extLst>
  </p:cSld>
  <p:clrMapOvr>
    <a:masterClrMapping/>
  </p:clrMapOvr>
  <p:transition spd="slow" advTm="16000">
    <p:random/>
    <p:sndAc>
      <p:stSnd>
        <p:snd r:embed="rId1" name="projctor.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AA9AA60-7F59-4556-8A8A-F3DAFD948D8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9D323CF6-87B9-4C98-8AFC-A28BF40E3D3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D2C5E6F4-4BB8-407F-86D0-0BFA351EB2CB}"/>
              </a:ext>
            </a:extLst>
          </p:cNvPr>
          <p:cNvSpPr>
            <a:spLocks noGrp="1" noChangeArrowheads="1"/>
          </p:cNvSpPr>
          <p:nvPr>
            <p:ph type="sldNum" sz="quarter" idx="12"/>
          </p:nvPr>
        </p:nvSpPr>
        <p:spPr/>
        <p:txBody>
          <a:bodyPr/>
          <a:lstStyle>
            <a:lvl1pPr eaLnBrk="1" hangingPunct="1">
              <a:defRPr sz="1800"/>
            </a:lvl1pPr>
          </a:lstStyle>
          <a:p>
            <a:fld id="{AC379D1D-AA89-4614-8C75-DEACFA2E16B5}" type="slidenum">
              <a:rPr lang="en-US" altLang="en-US"/>
              <a:pPr/>
              <a:t>‹#›</a:t>
            </a:fld>
            <a:endParaRPr lang="en-US" altLang="en-US"/>
          </a:p>
        </p:txBody>
      </p:sp>
    </p:spTree>
    <p:extLst>
      <p:ext uri="{BB962C8B-B14F-4D97-AF65-F5344CB8AC3E}">
        <p14:creationId xmlns:p14="http://schemas.microsoft.com/office/powerpoint/2010/main" val="2674487840"/>
      </p:ext>
    </p:extLst>
  </p:cSld>
  <p:clrMapOvr>
    <a:masterClrMapping/>
  </p:clrMapOvr>
  <p:transition spd="slow" advTm="16000">
    <p:random/>
    <p:sndAc>
      <p:stSnd>
        <p:snd r:embed="rId1" name="projctor.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52775-2D7B-404F-82C5-CDC11FB058E0}"/>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008C4784-0C5F-42AF-9923-F36E3084C93B}"/>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06D5DCED-F919-478A-BBC3-C0AC5BBA6459}"/>
              </a:ext>
            </a:extLst>
          </p:cNvPr>
          <p:cNvSpPr>
            <a:spLocks noGrp="1" noChangeArrowheads="1"/>
          </p:cNvSpPr>
          <p:nvPr>
            <p:ph type="sldNum" sz="quarter" idx="12"/>
          </p:nvPr>
        </p:nvSpPr>
        <p:spPr/>
        <p:txBody>
          <a:bodyPr/>
          <a:lstStyle>
            <a:lvl1pPr eaLnBrk="1" hangingPunct="1">
              <a:defRPr sz="1800"/>
            </a:lvl1pPr>
          </a:lstStyle>
          <a:p>
            <a:fld id="{3CE37073-859D-4AEA-9211-4E8DA9A6B140}" type="slidenum">
              <a:rPr lang="en-US" altLang="en-US"/>
              <a:pPr/>
              <a:t>‹#›</a:t>
            </a:fld>
            <a:endParaRPr lang="en-US" altLang="en-US"/>
          </a:p>
        </p:txBody>
      </p:sp>
    </p:spTree>
    <p:extLst>
      <p:ext uri="{BB962C8B-B14F-4D97-AF65-F5344CB8AC3E}">
        <p14:creationId xmlns:p14="http://schemas.microsoft.com/office/powerpoint/2010/main" val="2743842544"/>
      </p:ext>
    </p:extLst>
  </p:cSld>
  <p:clrMapOvr>
    <a:masterClrMapping/>
  </p:clrMapOvr>
  <p:transition spd="slow" advTm="16000">
    <p:random/>
    <p:sndAc>
      <p:stSnd>
        <p:snd r:embed="rId1" name="projctor.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1FC2BF9F-F62B-4A5C-9280-FE8028213513}"/>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5" name="Footer Placeholder 4">
            <a:extLst>
              <a:ext uri="{FF2B5EF4-FFF2-40B4-BE49-F238E27FC236}">
                <a16:creationId xmlns:a16="http://schemas.microsoft.com/office/drawing/2014/main" id="{A8DC0956-BABF-4A66-900C-9F836DE2DCAC}"/>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6" name="Slide Number Placeholder 5">
            <a:extLst>
              <a:ext uri="{FF2B5EF4-FFF2-40B4-BE49-F238E27FC236}">
                <a16:creationId xmlns:a16="http://schemas.microsoft.com/office/drawing/2014/main" id="{566CA38D-DA5B-4A85-A376-00C4550BEBCD}"/>
              </a:ext>
            </a:extLst>
          </p:cNvPr>
          <p:cNvSpPr>
            <a:spLocks noGrp="1"/>
          </p:cNvSpPr>
          <p:nvPr>
            <p:ph type="sldNum" sz="quarter" idx="12"/>
          </p:nvPr>
        </p:nvSpPr>
        <p:spPr/>
        <p:txBody>
          <a:bodyPr/>
          <a:lstStyle>
            <a:lvl1pPr>
              <a:defRPr>
                <a:latin typeface="Calligrapher" pitchFamily="2" charset="0"/>
              </a:defRPr>
            </a:lvl1pPr>
          </a:lstStyle>
          <a:p>
            <a:fld id="{5275E9D1-C56A-4326-ADBD-D950ED3C1BCE}" type="slidenum">
              <a:rPr lang="he-IL" altLang="en-US"/>
              <a:pPr/>
              <a:t>‹#›</a:t>
            </a:fld>
            <a:endParaRPr lang="pt-BR" altLang="en-US"/>
          </a:p>
        </p:txBody>
      </p:sp>
    </p:spTree>
    <p:extLst>
      <p:ext uri="{BB962C8B-B14F-4D97-AF65-F5344CB8AC3E}">
        <p14:creationId xmlns:p14="http://schemas.microsoft.com/office/powerpoint/2010/main" val="4136494851"/>
      </p:ext>
    </p:extLst>
  </p:cSld>
  <p:clrMapOvr>
    <a:masterClrMapping/>
  </p:clrMapOvr>
  <p:transition spd="med">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CAA3A-DF4B-4D4F-8C7F-C944FD684D86}"/>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5" name="Footer Placeholder 4">
            <a:extLst>
              <a:ext uri="{FF2B5EF4-FFF2-40B4-BE49-F238E27FC236}">
                <a16:creationId xmlns:a16="http://schemas.microsoft.com/office/drawing/2014/main" id="{05218968-5181-4223-AD4F-C4D861A10174}"/>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6" name="Slide Number Placeholder 5">
            <a:extLst>
              <a:ext uri="{FF2B5EF4-FFF2-40B4-BE49-F238E27FC236}">
                <a16:creationId xmlns:a16="http://schemas.microsoft.com/office/drawing/2014/main" id="{C42024D9-9461-4767-8063-121C3AC8A705}"/>
              </a:ext>
            </a:extLst>
          </p:cNvPr>
          <p:cNvSpPr>
            <a:spLocks noGrp="1"/>
          </p:cNvSpPr>
          <p:nvPr>
            <p:ph type="sldNum" sz="quarter" idx="12"/>
          </p:nvPr>
        </p:nvSpPr>
        <p:spPr/>
        <p:txBody>
          <a:bodyPr/>
          <a:lstStyle>
            <a:lvl1pPr>
              <a:defRPr>
                <a:latin typeface="Calligrapher" pitchFamily="2" charset="0"/>
              </a:defRPr>
            </a:lvl1pPr>
          </a:lstStyle>
          <a:p>
            <a:fld id="{783BAD9D-A159-4BE1-A6C5-A938CBCAAB51}" type="slidenum">
              <a:rPr lang="he-IL" altLang="en-US"/>
              <a:pPr/>
              <a:t>‹#›</a:t>
            </a:fld>
            <a:endParaRPr lang="pt-BR" altLang="en-US"/>
          </a:p>
        </p:txBody>
      </p:sp>
    </p:spTree>
    <p:extLst>
      <p:ext uri="{BB962C8B-B14F-4D97-AF65-F5344CB8AC3E}">
        <p14:creationId xmlns:p14="http://schemas.microsoft.com/office/powerpoint/2010/main" val="3462436957"/>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7/13/2020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1A6389F1-3829-43EF-BD4A-EF041F513528}"/>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5" name="Footer Placeholder 4">
            <a:extLst>
              <a:ext uri="{FF2B5EF4-FFF2-40B4-BE49-F238E27FC236}">
                <a16:creationId xmlns:a16="http://schemas.microsoft.com/office/drawing/2014/main" id="{1B88F26B-B291-4103-A3AF-84B9D7CA1515}"/>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6" name="Slide Number Placeholder 5">
            <a:extLst>
              <a:ext uri="{FF2B5EF4-FFF2-40B4-BE49-F238E27FC236}">
                <a16:creationId xmlns:a16="http://schemas.microsoft.com/office/drawing/2014/main" id="{AB1FFE0A-607E-4CF3-B4C6-550D459A48AA}"/>
              </a:ext>
            </a:extLst>
          </p:cNvPr>
          <p:cNvSpPr>
            <a:spLocks noGrp="1"/>
          </p:cNvSpPr>
          <p:nvPr>
            <p:ph type="sldNum" sz="quarter" idx="12"/>
          </p:nvPr>
        </p:nvSpPr>
        <p:spPr/>
        <p:txBody>
          <a:bodyPr/>
          <a:lstStyle>
            <a:lvl1pPr>
              <a:defRPr>
                <a:latin typeface="Calligrapher" pitchFamily="2" charset="0"/>
              </a:defRPr>
            </a:lvl1pPr>
          </a:lstStyle>
          <a:p>
            <a:fld id="{2464F688-AFB6-4915-B3AA-FD89B3B7940F}" type="slidenum">
              <a:rPr lang="he-IL" altLang="en-US"/>
              <a:pPr/>
              <a:t>‹#›</a:t>
            </a:fld>
            <a:endParaRPr lang="pt-BR" altLang="en-US"/>
          </a:p>
        </p:txBody>
      </p:sp>
    </p:spTree>
    <p:extLst>
      <p:ext uri="{BB962C8B-B14F-4D97-AF65-F5344CB8AC3E}">
        <p14:creationId xmlns:p14="http://schemas.microsoft.com/office/powerpoint/2010/main" val="1726964322"/>
      </p:ext>
    </p:extLst>
  </p:cSld>
  <p:clrMapOvr>
    <a:masterClrMapping/>
  </p:clrMapOvr>
  <p:transition spd="med">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0666E9-A706-49C3-9131-2775CA3846CA}"/>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6" name="Footer Placeholder 5">
            <a:extLst>
              <a:ext uri="{FF2B5EF4-FFF2-40B4-BE49-F238E27FC236}">
                <a16:creationId xmlns:a16="http://schemas.microsoft.com/office/drawing/2014/main" id="{5F7DDF01-99E2-4B24-A091-4AF88ED1ED81}"/>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7" name="Slide Number Placeholder 6">
            <a:extLst>
              <a:ext uri="{FF2B5EF4-FFF2-40B4-BE49-F238E27FC236}">
                <a16:creationId xmlns:a16="http://schemas.microsoft.com/office/drawing/2014/main" id="{2C867E43-EE6F-45CC-87F3-E613E7843FF5}"/>
              </a:ext>
            </a:extLst>
          </p:cNvPr>
          <p:cNvSpPr>
            <a:spLocks noGrp="1"/>
          </p:cNvSpPr>
          <p:nvPr>
            <p:ph type="sldNum" sz="quarter" idx="12"/>
          </p:nvPr>
        </p:nvSpPr>
        <p:spPr/>
        <p:txBody>
          <a:bodyPr/>
          <a:lstStyle>
            <a:lvl1pPr>
              <a:defRPr>
                <a:latin typeface="Calligrapher" pitchFamily="2" charset="0"/>
              </a:defRPr>
            </a:lvl1pPr>
          </a:lstStyle>
          <a:p>
            <a:fld id="{4676372F-9D25-4F0A-B44B-262EAF9AD559}" type="slidenum">
              <a:rPr lang="he-IL" altLang="en-US"/>
              <a:pPr/>
              <a:t>‹#›</a:t>
            </a:fld>
            <a:endParaRPr lang="pt-BR" altLang="en-US"/>
          </a:p>
        </p:txBody>
      </p:sp>
    </p:spTree>
    <p:extLst>
      <p:ext uri="{BB962C8B-B14F-4D97-AF65-F5344CB8AC3E}">
        <p14:creationId xmlns:p14="http://schemas.microsoft.com/office/powerpoint/2010/main" val="14970497"/>
      </p:ext>
    </p:extLst>
  </p:cSld>
  <p:clrMapOvr>
    <a:masterClrMapping/>
  </p:clrMapOvr>
  <p:transition spd="med">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B92BF5-6463-4F24-9574-62F4DA0BE060}"/>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8" name="Footer Placeholder 7">
            <a:extLst>
              <a:ext uri="{FF2B5EF4-FFF2-40B4-BE49-F238E27FC236}">
                <a16:creationId xmlns:a16="http://schemas.microsoft.com/office/drawing/2014/main" id="{EBFD6F08-B173-43E9-9E4F-D0813C5846CE}"/>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9" name="Slide Number Placeholder 8">
            <a:extLst>
              <a:ext uri="{FF2B5EF4-FFF2-40B4-BE49-F238E27FC236}">
                <a16:creationId xmlns:a16="http://schemas.microsoft.com/office/drawing/2014/main" id="{6249F6FB-5D22-44C3-A06F-68A3D758096F}"/>
              </a:ext>
            </a:extLst>
          </p:cNvPr>
          <p:cNvSpPr>
            <a:spLocks noGrp="1"/>
          </p:cNvSpPr>
          <p:nvPr>
            <p:ph type="sldNum" sz="quarter" idx="12"/>
          </p:nvPr>
        </p:nvSpPr>
        <p:spPr/>
        <p:txBody>
          <a:bodyPr/>
          <a:lstStyle>
            <a:lvl1pPr>
              <a:defRPr>
                <a:latin typeface="Calligrapher" pitchFamily="2" charset="0"/>
              </a:defRPr>
            </a:lvl1pPr>
          </a:lstStyle>
          <a:p>
            <a:fld id="{A42E5439-4C1B-4343-8566-91FCD16965C2}" type="slidenum">
              <a:rPr lang="he-IL" altLang="en-US"/>
              <a:pPr/>
              <a:t>‹#›</a:t>
            </a:fld>
            <a:endParaRPr lang="pt-BR" altLang="en-US"/>
          </a:p>
        </p:txBody>
      </p:sp>
    </p:spTree>
    <p:extLst>
      <p:ext uri="{BB962C8B-B14F-4D97-AF65-F5344CB8AC3E}">
        <p14:creationId xmlns:p14="http://schemas.microsoft.com/office/powerpoint/2010/main" val="1883106841"/>
      </p:ext>
    </p:extLst>
  </p:cSld>
  <p:clrMapOvr>
    <a:masterClrMapping/>
  </p:clrMapOvr>
  <p:transition spd="med">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69D461-D56E-4E47-90A6-919CCABA2CB1}"/>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4" name="Footer Placeholder 3">
            <a:extLst>
              <a:ext uri="{FF2B5EF4-FFF2-40B4-BE49-F238E27FC236}">
                <a16:creationId xmlns:a16="http://schemas.microsoft.com/office/drawing/2014/main" id="{12B662E4-216F-4ABB-88EE-306B087E754F}"/>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5" name="Slide Number Placeholder 4">
            <a:extLst>
              <a:ext uri="{FF2B5EF4-FFF2-40B4-BE49-F238E27FC236}">
                <a16:creationId xmlns:a16="http://schemas.microsoft.com/office/drawing/2014/main" id="{54673D88-D4FE-4647-AAD4-7E139DD739E2}"/>
              </a:ext>
            </a:extLst>
          </p:cNvPr>
          <p:cNvSpPr>
            <a:spLocks noGrp="1"/>
          </p:cNvSpPr>
          <p:nvPr>
            <p:ph type="sldNum" sz="quarter" idx="12"/>
          </p:nvPr>
        </p:nvSpPr>
        <p:spPr/>
        <p:txBody>
          <a:bodyPr/>
          <a:lstStyle>
            <a:lvl1pPr>
              <a:defRPr>
                <a:latin typeface="Calligrapher" pitchFamily="2" charset="0"/>
              </a:defRPr>
            </a:lvl1pPr>
          </a:lstStyle>
          <a:p>
            <a:fld id="{8054D255-0267-445A-A83F-5F4828A73276}" type="slidenum">
              <a:rPr lang="he-IL" altLang="en-US"/>
              <a:pPr/>
              <a:t>‹#›</a:t>
            </a:fld>
            <a:endParaRPr lang="pt-BR" altLang="en-US"/>
          </a:p>
        </p:txBody>
      </p:sp>
    </p:spTree>
    <p:extLst>
      <p:ext uri="{BB962C8B-B14F-4D97-AF65-F5344CB8AC3E}">
        <p14:creationId xmlns:p14="http://schemas.microsoft.com/office/powerpoint/2010/main" val="790177039"/>
      </p:ext>
    </p:extLst>
  </p:cSld>
  <p:clrMapOvr>
    <a:masterClrMapping/>
  </p:clrMapOvr>
  <p:transition spd="med">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CE9DA-25C0-40DF-B969-F79DA0E82553}"/>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3" name="Footer Placeholder 2">
            <a:extLst>
              <a:ext uri="{FF2B5EF4-FFF2-40B4-BE49-F238E27FC236}">
                <a16:creationId xmlns:a16="http://schemas.microsoft.com/office/drawing/2014/main" id="{41861D89-73AB-4E6E-9ABB-999C9288058E}"/>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4" name="Slide Number Placeholder 3">
            <a:extLst>
              <a:ext uri="{FF2B5EF4-FFF2-40B4-BE49-F238E27FC236}">
                <a16:creationId xmlns:a16="http://schemas.microsoft.com/office/drawing/2014/main" id="{492CC9EF-2820-41B4-A54D-A036B17B68BA}"/>
              </a:ext>
            </a:extLst>
          </p:cNvPr>
          <p:cNvSpPr>
            <a:spLocks noGrp="1"/>
          </p:cNvSpPr>
          <p:nvPr>
            <p:ph type="sldNum" sz="quarter" idx="12"/>
          </p:nvPr>
        </p:nvSpPr>
        <p:spPr/>
        <p:txBody>
          <a:bodyPr/>
          <a:lstStyle>
            <a:lvl1pPr>
              <a:defRPr>
                <a:latin typeface="Calligrapher" pitchFamily="2" charset="0"/>
              </a:defRPr>
            </a:lvl1pPr>
          </a:lstStyle>
          <a:p>
            <a:fld id="{1D2092F4-9F59-44AF-8A16-3573B19FD189}" type="slidenum">
              <a:rPr lang="he-IL" altLang="en-US"/>
              <a:pPr/>
              <a:t>‹#›</a:t>
            </a:fld>
            <a:endParaRPr lang="pt-BR" altLang="en-US"/>
          </a:p>
        </p:txBody>
      </p:sp>
    </p:spTree>
    <p:extLst>
      <p:ext uri="{BB962C8B-B14F-4D97-AF65-F5344CB8AC3E}">
        <p14:creationId xmlns:p14="http://schemas.microsoft.com/office/powerpoint/2010/main" val="423445323"/>
      </p:ext>
    </p:extLst>
  </p:cSld>
  <p:clrMapOvr>
    <a:masterClrMapping/>
  </p:clrMapOvr>
  <p:transition spd="med">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D237830-BEE7-416F-BBDC-BF857B53FB22}"/>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6" name="Footer Placeholder 5">
            <a:extLst>
              <a:ext uri="{FF2B5EF4-FFF2-40B4-BE49-F238E27FC236}">
                <a16:creationId xmlns:a16="http://schemas.microsoft.com/office/drawing/2014/main" id="{EE099B54-3EA6-4F9E-8E7B-B628D4E7A84C}"/>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7" name="Slide Number Placeholder 6">
            <a:extLst>
              <a:ext uri="{FF2B5EF4-FFF2-40B4-BE49-F238E27FC236}">
                <a16:creationId xmlns:a16="http://schemas.microsoft.com/office/drawing/2014/main" id="{32BE11C8-6391-41C5-9082-D9B9FCB06B2F}"/>
              </a:ext>
            </a:extLst>
          </p:cNvPr>
          <p:cNvSpPr>
            <a:spLocks noGrp="1"/>
          </p:cNvSpPr>
          <p:nvPr>
            <p:ph type="sldNum" sz="quarter" idx="12"/>
          </p:nvPr>
        </p:nvSpPr>
        <p:spPr/>
        <p:txBody>
          <a:bodyPr/>
          <a:lstStyle>
            <a:lvl1pPr>
              <a:defRPr>
                <a:latin typeface="Calligrapher" pitchFamily="2" charset="0"/>
              </a:defRPr>
            </a:lvl1pPr>
          </a:lstStyle>
          <a:p>
            <a:fld id="{44DFAB46-30D9-4C2C-B516-C54713848D06}" type="slidenum">
              <a:rPr lang="he-IL" altLang="en-US"/>
              <a:pPr/>
              <a:t>‹#›</a:t>
            </a:fld>
            <a:endParaRPr lang="pt-BR" altLang="en-US"/>
          </a:p>
        </p:txBody>
      </p:sp>
    </p:spTree>
    <p:extLst>
      <p:ext uri="{BB962C8B-B14F-4D97-AF65-F5344CB8AC3E}">
        <p14:creationId xmlns:p14="http://schemas.microsoft.com/office/powerpoint/2010/main" val="3127634202"/>
      </p:ext>
    </p:extLst>
  </p:cSld>
  <p:clrMapOvr>
    <a:masterClrMapping/>
  </p:clrMapOvr>
  <p:transition spd="med">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706995-6703-4310-9952-B5E3B88902AF}"/>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6" name="Footer Placeholder 5">
            <a:extLst>
              <a:ext uri="{FF2B5EF4-FFF2-40B4-BE49-F238E27FC236}">
                <a16:creationId xmlns:a16="http://schemas.microsoft.com/office/drawing/2014/main" id="{302E5EC9-C638-4112-BC1F-0A66450576AF}"/>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7" name="Slide Number Placeholder 6">
            <a:extLst>
              <a:ext uri="{FF2B5EF4-FFF2-40B4-BE49-F238E27FC236}">
                <a16:creationId xmlns:a16="http://schemas.microsoft.com/office/drawing/2014/main" id="{D4623632-A4C3-485A-B000-825D6EB7640F}"/>
              </a:ext>
            </a:extLst>
          </p:cNvPr>
          <p:cNvSpPr>
            <a:spLocks noGrp="1"/>
          </p:cNvSpPr>
          <p:nvPr>
            <p:ph type="sldNum" sz="quarter" idx="12"/>
          </p:nvPr>
        </p:nvSpPr>
        <p:spPr/>
        <p:txBody>
          <a:bodyPr/>
          <a:lstStyle>
            <a:lvl1pPr>
              <a:defRPr>
                <a:latin typeface="Calligrapher" pitchFamily="2" charset="0"/>
              </a:defRPr>
            </a:lvl1pPr>
          </a:lstStyle>
          <a:p>
            <a:fld id="{5F8D3CE8-1B00-48A8-BA02-1E5D076F6762}" type="slidenum">
              <a:rPr lang="he-IL" altLang="en-US"/>
              <a:pPr/>
              <a:t>‹#›</a:t>
            </a:fld>
            <a:endParaRPr lang="pt-BR" altLang="en-US"/>
          </a:p>
        </p:txBody>
      </p:sp>
    </p:spTree>
    <p:extLst>
      <p:ext uri="{BB962C8B-B14F-4D97-AF65-F5344CB8AC3E}">
        <p14:creationId xmlns:p14="http://schemas.microsoft.com/office/powerpoint/2010/main" val="1953625644"/>
      </p:ext>
    </p:extLst>
  </p:cSld>
  <p:clrMapOvr>
    <a:masterClrMapping/>
  </p:clrMapOvr>
  <p:transition spd="med">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7621-7CE5-4355-9FB8-5EB30424BBAB}"/>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5" name="Footer Placeholder 4">
            <a:extLst>
              <a:ext uri="{FF2B5EF4-FFF2-40B4-BE49-F238E27FC236}">
                <a16:creationId xmlns:a16="http://schemas.microsoft.com/office/drawing/2014/main" id="{66138D75-41AD-4DFC-979B-6B82ABE5EF9D}"/>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6" name="Slide Number Placeholder 5">
            <a:extLst>
              <a:ext uri="{FF2B5EF4-FFF2-40B4-BE49-F238E27FC236}">
                <a16:creationId xmlns:a16="http://schemas.microsoft.com/office/drawing/2014/main" id="{BED48E2F-C39D-410B-8021-F8F9957E74E8}"/>
              </a:ext>
            </a:extLst>
          </p:cNvPr>
          <p:cNvSpPr>
            <a:spLocks noGrp="1"/>
          </p:cNvSpPr>
          <p:nvPr>
            <p:ph type="sldNum" sz="quarter" idx="12"/>
          </p:nvPr>
        </p:nvSpPr>
        <p:spPr/>
        <p:txBody>
          <a:bodyPr/>
          <a:lstStyle>
            <a:lvl1pPr>
              <a:defRPr>
                <a:latin typeface="Calligrapher" pitchFamily="2" charset="0"/>
              </a:defRPr>
            </a:lvl1pPr>
          </a:lstStyle>
          <a:p>
            <a:fld id="{7E14054D-7438-4721-8ADC-7F6D902CB5B8}" type="slidenum">
              <a:rPr lang="he-IL" altLang="en-US"/>
              <a:pPr/>
              <a:t>‹#›</a:t>
            </a:fld>
            <a:endParaRPr lang="pt-BR" altLang="en-US"/>
          </a:p>
        </p:txBody>
      </p:sp>
    </p:spTree>
    <p:extLst>
      <p:ext uri="{BB962C8B-B14F-4D97-AF65-F5344CB8AC3E}">
        <p14:creationId xmlns:p14="http://schemas.microsoft.com/office/powerpoint/2010/main" val="160760206"/>
      </p:ext>
    </p:extLst>
  </p:cSld>
  <p:clrMapOvr>
    <a:masterClrMapping/>
  </p:clrMapOvr>
  <p:transition spd="med">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5B88E-9FE8-4F7E-81C6-3ED471FA36A0}"/>
              </a:ext>
            </a:extLst>
          </p:cNvPr>
          <p:cNvSpPr>
            <a:spLocks noGrp="1"/>
          </p:cNvSpPr>
          <p:nvPr>
            <p:ph type="dt" sz="half" idx="10"/>
          </p:nvPr>
        </p:nvSpPr>
        <p:spPr/>
        <p:txBody>
          <a:bodyPr/>
          <a:lstStyle>
            <a:lvl1pPr>
              <a:defRPr>
                <a:latin typeface="Calligrapher" pitchFamily="2" charset="0"/>
              </a:defRPr>
            </a:lvl1pPr>
          </a:lstStyle>
          <a:p>
            <a:pPr>
              <a:defRPr/>
            </a:pPr>
            <a:endParaRPr lang="pt-BR"/>
          </a:p>
        </p:txBody>
      </p:sp>
      <p:sp>
        <p:nvSpPr>
          <p:cNvPr id="5" name="Footer Placeholder 4">
            <a:extLst>
              <a:ext uri="{FF2B5EF4-FFF2-40B4-BE49-F238E27FC236}">
                <a16:creationId xmlns:a16="http://schemas.microsoft.com/office/drawing/2014/main" id="{FE1EBAEB-C160-44D1-9088-5A3D1FED59FB}"/>
              </a:ext>
            </a:extLst>
          </p:cNvPr>
          <p:cNvSpPr>
            <a:spLocks noGrp="1"/>
          </p:cNvSpPr>
          <p:nvPr>
            <p:ph type="ftr" sz="quarter" idx="11"/>
          </p:nvPr>
        </p:nvSpPr>
        <p:spPr/>
        <p:txBody>
          <a:bodyPr/>
          <a:lstStyle>
            <a:lvl1pPr>
              <a:defRPr>
                <a:latin typeface="Calligrapher" pitchFamily="2" charset="0"/>
              </a:defRPr>
            </a:lvl1pPr>
          </a:lstStyle>
          <a:p>
            <a:pPr>
              <a:defRPr/>
            </a:pPr>
            <a:endParaRPr lang="pt-BR"/>
          </a:p>
        </p:txBody>
      </p:sp>
      <p:sp>
        <p:nvSpPr>
          <p:cNvPr id="6" name="Slide Number Placeholder 5">
            <a:extLst>
              <a:ext uri="{FF2B5EF4-FFF2-40B4-BE49-F238E27FC236}">
                <a16:creationId xmlns:a16="http://schemas.microsoft.com/office/drawing/2014/main" id="{42FA9F11-C909-454F-89B7-D3BCDAF0C1A3}"/>
              </a:ext>
            </a:extLst>
          </p:cNvPr>
          <p:cNvSpPr>
            <a:spLocks noGrp="1"/>
          </p:cNvSpPr>
          <p:nvPr>
            <p:ph type="sldNum" sz="quarter" idx="12"/>
          </p:nvPr>
        </p:nvSpPr>
        <p:spPr/>
        <p:txBody>
          <a:bodyPr/>
          <a:lstStyle>
            <a:lvl1pPr>
              <a:defRPr>
                <a:latin typeface="Calligrapher" pitchFamily="2" charset="0"/>
              </a:defRPr>
            </a:lvl1pPr>
          </a:lstStyle>
          <a:p>
            <a:fld id="{59B29E98-80CB-4E9C-96FF-2266B6D54C59}" type="slidenum">
              <a:rPr lang="he-IL" altLang="en-US"/>
              <a:pPr/>
              <a:t>‹#›</a:t>
            </a:fld>
            <a:endParaRPr lang="pt-BR" altLang="en-US"/>
          </a:p>
        </p:txBody>
      </p:sp>
    </p:spTree>
    <p:extLst>
      <p:ext uri="{BB962C8B-B14F-4D97-AF65-F5344CB8AC3E}">
        <p14:creationId xmlns:p14="http://schemas.microsoft.com/office/powerpoint/2010/main" val="2598461689"/>
      </p:ext>
    </p:extLst>
  </p:cSld>
  <p:clrMapOvr>
    <a:masterClrMapping/>
  </p:clrMapOvr>
  <p:transition spd="med">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6B5DA3D4-1F62-4585-88FE-714853D8A5C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F1958-93D6-4BF2-803C-88D9BBC187C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CEAB21-F6C5-4FAD-80E8-B7A508E9C0CD}"/>
              </a:ext>
            </a:extLst>
          </p:cNvPr>
          <p:cNvSpPr>
            <a:spLocks noGrp="1" noChangeArrowheads="1"/>
          </p:cNvSpPr>
          <p:nvPr>
            <p:ph type="sldNum" sz="quarter" idx="12"/>
          </p:nvPr>
        </p:nvSpPr>
        <p:spPr/>
        <p:txBody>
          <a:bodyPr/>
          <a:lstStyle>
            <a:lvl1pPr>
              <a:defRPr/>
            </a:lvl1pPr>
          </a:lstStyle>
          <a:p>
            <a:fld id="{C86E2751-11AF-42C9-B02E-BBB3B80B5839}" type="slidenum">
              <a:rPr lang="en-US" altLang="en-US"/>
              <a:pPr/>
              <a:t>‹#›</a:t>
            </a:fld>
            <a:endParaRPr lang="en-US" altLang="en-US"/>
          </a:p>
        </p:txBody>
      </p:sp>
    </p:spTree>
    <p:extLst>
      <p:ext uri="{BB962C8B-B14F-4D97-AF65-F5344CB8AC3E}">
        <p14:creationId xmlns:p14="http://schemas.microsoft.com/office/powerpoint/2010/main" val="31389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7/13/2020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F24BE-0374-46C3-8ECD-9B7167FAF9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2DED28-F46F-4E17-8AB6-DFD010B7A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B42260-0949-4F21-9739-4D00FC035CC6}"/>
              </a:ext>
            </a:extLst>
          </p:cNvPr>
          <p:cNvSpPr>
            <a:spLocks noGrp="1" noChangeArrowheads="1"/>
          </p:cNvSpPr>
          <p:nvPr>
            <p:ph type="sldNum" sz="quarter" idx="12"/>
          </p:nvPr>
        </p:nvSpPr>
        <p:spPr>
          <a:ln/>
        </p:spPr>
        <p:txBody>
          <a:bodyPr/>
          <a:lstStyle>
            <a:lvl1pPr>
              <a:defRPr/>
            </a:lvl1pPr>
          </a:lstStyle>
          <a:p>
            <a:fld id="{733525AD-1141-48A1-B24B-C754DC09D1BF}" type="slidenum">
              <a:rPr lang="en-US" altLang="en-US"/>
              <a:pPr/>
              <a:t>‹#›</a:t>
            </a:fld>
            <a:endParaRPr lang="en-US" altLang="en-US"/>
          </a:p>
        </p:txBody>
      </p:sp>
    </p:spTree>
    <p:extLst>
      <p:ext uri="{BB962C8B-B14F-4D97-AF65-F5344CB8AC3E}">
        <p14:creationId xmlns:p14="http://schemas.microsoft.com/office/powerpoint/2010/main" val="35487510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5EFF0D3-DF30-48EF-80F5-FD4B9EAB1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051823-2117-4585-B589-76D7E48FC7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1D6B36-2F32-4EE3-811C-A1E35664A55B}"/>
              </a:ext>
            </a:extLst>
          </p:cNvPr>
          <p:cNvSpPr>
            <a:spLocks noGrp="1" noChangeArrowheads="1"/>
          </p:cNvSpPr>
          <p:nvPr>
            <p:ph type="sldNum" sz="quarter" idx="12"/>
          </p:nvPr>
        </p:nvSpPr>
        <p:spPr>
          <a:ln/>
        </p:spPr>
        <p:txBody>
          <a:bodyPr/>
          <a:lstStyle>
            <a:lvl1pPr>
              <a:defRPr/>
            </a:lvl1pPr>
          </a:lstStyle>
          <a:p>
            <a:fld id="{295C7278-B42C-48F4-A190-5DE6F3F1DA42}" type="slidenum">
              <a:rPr lang="en-US" altLang="en-US"/>
              <a:pPr/>
              <a:t>‹#›</a:t>
            </a:fld>
            <a:endParaRPr lang="en-US" altLang="en-US"/>
          </a:p>
        </p:txBody>
      </p:sp>
    </p:spTree>
    <p:extLst>
      <p:ext uri="{BB962C8B-B14F-4D97-AF65-F5344CB8AC3E}">
        <p14:creationId xmlns:p14="http://schemas.microsoft.com/office/powerpoint/2010/main" val="4026471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53B40E-341A-4D21-BB1C-DB036D87A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2B1EA-AE25-4059-83DC-E92C74E881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8B9E4A-540E-498F-A7D4-87331D8B4E4B}"/>
              </a:ext>
            </a:extLst>
          </p:cNvPr>
          <p:cNvSpPr>
            <a:spLocks noGrp="1" noChangeArrowheads="1"/>
          </p:cNvSpPr>
          <p:nvPr>
            <p:ph type="sldNum" sz="quarter" idx="12"/>
          </p:nvPr>
        </p:nvSpPr>
        <p:spPr>
          <a:ln/>
        </p:spPr>
        <p:txBody>
          <a:bodyPr/>
          <a:lstStyle>
            <a:lvl1pPr>
              <a:defRPr/>
            </a:lvl1pPr>
          </a:lstStyle>
          <a:p>
            <a:fld id="{B8BDC704-7B84-4B31-92E3-E43E955DC5EE}" type="slidenum">
              <a:rPr lang="en-US" altLang="en-US"/>
              <a:pPr/>
              <a:t>‹#›</a:t>
            </a:fld>
            <a:endParaRPr lang="en-US" altLang="en-US"/>
          </a:p>
        </p:txBody>
      </p:sp>
    </p:spTree>
    <p:extLst>
      <p:ext uri="{BB962C8B-B14F-4D97-AF65-F5344CB8AC3E}">
        <p14:creationId xmlns:p14="http://schemas.microsoft.com/office/powerpoint/2010/main" val="2523038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C18361-B5CF-442E-BFF5-FB8208FC08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881460-83BE-4C38-9161-6ADD35A9C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1FE77F8-99EE-4639-803A-A53C1522011D}"/>
              </a:ext>
            </a:extLst>
          </p:cNvPr>
          <p:cNvSpPr>
            <a:spLocks noGrp="1" noChangeArrowheads="1"/>
          </p:cNvSpPr>
          <p:nvPr>
            <p:ph type="sldNum" sz="quarter" idx="12"/>
          </p:nvPr>
        </p:nvSpPr>
        <p:spPr>
          <a:ln/>
        </p:spPr>
        <p:txBody>
          <a:bodyPr/>
          <a:lstStyle>
            <a:lvl1pPr>
              <a:defRPr/>
            </a:lvl1pPr>
          </a:lstStyle>
          <a:p>
            <a:fld id="{7489F91B-6EA5-4AD7-8247-D7F3111363B9}" type="slidenum">
              <a:rPr lang="en-US" altLang="en-US"/>
              <a:pPr/>
              <a:t>‹#›</a:t>
            </a:fld>
            <a:endParaRPr lang="en-US" altLang="en-US"/>
          </a:p>
        </p:txBody>
      </p:sp>
    </p:spTree>
    <p:extLst>
      <p:ext uri="{BB962C8B-B14F-4D97-AF65-F5344CB8AC3E}">
        <p14:creationId xmlns:p14="http://schemas.microsoft.com/office/powerpoint/2010/main" val="2284487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EA861F-5C61-490E-9115-232AF971FF9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81F03C-B2A4-4DA1-8D26-4334037AC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3D3E62-4046-450E-A9F1-2C32DEAC7114}"/>
              </a:ext>
            </a:extLst>
          </p:cNvPr>
          <p:cNvSpPr>
            <a:spLocks noGrp="1" noChangeArrowheads="1"/>
          </p:cNvSpPr>
          <p:nvPr>
            <p:ph type="sldNum" sz="quarter" idx="12"/>
          </p:nvPr>
        </p:nvSpPr>
        <p:spPr>
          <a:ln/>
        </p:spPr>
        <p:txBody>
          <a:bodyPr/>
          <a:lstStyle>
            <a:lvl1pPr>
              <a:defRPr/>
            </a:lvl1pPr>
          </a:lstStyle>
          <a:p>
            <a:fld id="{C185DD9C-CAFA-4B44-8CE2-5EA315E598F7}" type="slidenum">
              <a:rPr lang="en-US" altLang="en-US"/>
              <a:pPr/>
              <a:t>‹#›</a:t>
            </a:fld>
            <a:endParaRPr lang="en-US" altLang="en-US"/>
          </a:p>
        </p:txBody>
      </p:sp>
    </p:spTree>
    <p:extLst>
      <p:ext uri="{BB962C8B-B14F-4D97-AF65-F5344CB8AC3E}">
        <p14:creationId xmlns:p14="http://schemas.microsoft.com/office/powerpoint/2010/main" val="192512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3A2064-ABFC-4995-A779-E90B689525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B383DE-58AE-4824-AD3B-1FC46911AC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0A7B90-48E8-427C-89E4-935FF67EEBB3}"/>
              </a:ext>
            </a:extLst>
          </p:cNvPr>
          <p:cNvSpPr>
            <a:spLocks noGrp="1" noChangeArrowheads="1"/>
          </p:cNvSpPr>
          <p:nvPr>
            <p:ph type="sldNum" sz="quarter" idx="12"/>
          </p:nvPr>
        </p:nvSpPr>
        <p:spPr>
          <a:ln/>
        </p:spPr>
        <p:txBody>
          <a:bodyPr/>
          <a:lstStyle>
            <a:lvl1pPr>
              <a:defRPr/>
            </a:lvl1pPr>
          </a:lstStyle>
          <a:p>
            <a:fld id="{8DE6DA08-D083-40CE-9038-BF8F06336BE3}" type="slidenum">
              <a:rPr lang="en-US" altLang="en-US"/>
              <a:pPr/>
              <a:t>‹#›</a:t>
            </a:fld>
            <a:endParaRPr lang="en-US" altLang="en-US"/>
          </a:p>
        </p:txBody>
      </p:sp>
    </p:spTree>
    <p:extLst>
      <p:ext uri="{BB962C8B-B14F-4D97-AF65-F5344CB8AC3E}">
        <p14:creationId xmlns:p14="http://schemas.microsoft.com/office/powerpoint/2010/main" val="3856158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0325DB-44EB-4BD2-AC2D-A7D96D5297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92EDA9-D1B9-4512-962B-739F4CF512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02C259-B033-42BA-A694-6C470B9AFBD0}"/>
              </a:ext>
            </a:extLst>
          </p:cNvPr>
          <p:cNvSpPr>
            <a:spLocks noGrp="1" noChangeArrowheads="1"/>
          </p:cNvSpPr>
          <p:nvPr>
            <p:ph type="sldNum" sz="quarter" idx="12"/>
          </p:nvPr>
        </p:nvSpPr>
        <p:spPr>
          <a:ln/>
        </p:spPr>
        <p:txBody>
          <a:bodyPr/>
          <a:lstStyle>
            <a:lvl1pPr>
              <a:defRPr/>
            </a:lvl1pPr>
          </a:lstStyle>
          <a:p>
            <a:fld id="{74C16E81-A3AD-4994-A427-0546951B4AF4}" type="slidenum">
              <a:rPr lang="en-US" altLang="en-US"/>
              <a:pPr/>
              <a:t>‹#›</a:t>
            </a:fld>
            <a:endParaRPr lang="en-US" altLang="en-US"/>
          </a:p>
        </p:txBody>
      </p:sp>
    </p:spTree>
    <p:extLst>
      <p:ext uri="{BB962C8B-B14F-4D97-AF65-F5344CB8AC3E}">
        <p14:creationId xmlns:p14="http://schemas.microsoft.com/office/powerpoint/2010/main" val="37640855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C5F268-7BBA-40E5-BE18-5FCD08DB88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6D4631-4724-4446-BE9D-806C0C298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F91D11-B4EA-43DA-B1AA-A1F1E76DBE99}"/>
              </a:ext>
            </a:extLst>
          </p:cNvPr>
          <p:cNvSpPr>
            <a:spLocks noGrp="1" noChangeArrowheads="1"/>
          </p:cNvSpPr>
          <p:nvPr>
            <p:ph type="sldNum" sz="quarter" idx="12"/>
          </p:nvPr>
        </p:nvSpPr>
        <p:spPr>
          <a:ln/>
        </p:spPr>
        <p:txBody>
          <a:bodyPr/>
          <a:lstStyle>
            <a:lvl1pPr>
              <a:defRPr/>
            </a:lvl1pPr>
          </a:lstStyle>
          <a:p>
            <a:fld id="{84E3DA26-C89A-4D71-BC5A-27D7AA423004}" type="slidenum">
              <a:rPr lang="en-US" altLang="en-US"/>
              <a:pPr/>
              <a:t>‹#›</a:t>
            </a:fld>
            <a:endParaRPr lang="en-US" altLang="en-US"/>
          </a:p>
        </p:txBody>
      </p:sp>
    </p:spTree>
    <p:extLst>
      <p:ext uri="{BB962C8B-B14F-4D97-AF65-F5344CB8AC3E}">
        <p14:creationId xmlns:p14="http://schemas.microsoft.com/office/powerpoint/2010/main" val="854538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BA4AA-AB9F-4A2A-8A94-83AC72A6D9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109B2B-FBE5-4FD1-B81F-B8AB9BC65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513893-F485-443E-B88E-2A326F6CD30F}"/>
              </a:ext>
            </a:extLst>
          </p:cNvPr>
          <p:cNvSpPr>
            <a:spLocks noGrp="1" noChangeArrowheads="1"/>
          </p:cNvSpPr>
          <p:nvPr>
            <p:ph type="sldNum" sz="quarter" idx="12"/>
          </p:nvPr>
        </p:nvSpPr>
        <p:spPr>
          <a:ln/>
        </p:spPr>
        <p:txBody>
          <a:bodyPr/>
          <a:lstStyle>
            <a:lvl1pPr>
              <a:defRPr/>
            </a:lvl1pPr>
          </a:lstStyle>
          <a:p>
            <a:fld id="{1B1A71C0-1C0B-4F44-9B9D-1192BC1C0B7B}" type="slidenum">
              <a:rPr lang="en-US" altLang="en-US"/>
              <a:pPr/>
              <a:t>‹#›</a:t>
            </a:fld>
            <a:endParaRPr lang="en-US" altLang="en-US"/>
          </a:p>
        </p:txBody>
      </p:sp>
    </p:spTree>
    <p:extLst>
      <p:ext uri="{BB962C8B-B14F-4D97-AF65-F5344CB8AC3E}">
        <p14:creationId xmlns:p14="http://schemas.microsoft.com/office/powerpoint/2010/main" val="4191548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C9EDA2-804A-40DC-B784-1836EE611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41C497-E6EE-439F-B90A-099C741821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E5C3F-39E6-4E4E-AA62-C54E6989F3D6}"/>
              </a:ext>
            </a:extLst>
          </p:cNvPr>
          <p:cNvSpPr>
            <a:spLocks noGrp="1" noChangeArrowheads="1"/>
          </p:cNvSpPr>
          <p:nvPr>
            <p:ph type="sldNum" sz="quarter" idx="12"/>
          </p:nvPr>
        </p:nvSpPr>
        <p:spPr>
          <a:ln/>
        </p:spPr>
        <p:txBody>
          <a:bodyPr/>
          <a:lstStyle>
            <a:lvl1pPr>
              <a:defRPr/>
            </a:lvl1pPr>
          </a:lstStyle>
          <a:p>
            <a:fld id="{A24E8EB9-0635-4D49-956E-A03CC7F29B31}" type="slidenum">
              <a:rPr lang="en-US" altLang="en-US"/>
              <a:pPr/>
              <a:t>‹#›</a:t>
            </a:fld>
            <a:endParaRPr lang="en-US" altLang="en-US"/>
          </a:p>
        </p:txBody>
      </p:sp>
    </p:spTree>
    <p:extLst>
      <p:ext uri="{BB962C8B-B14F-4D97-AF65-F5344CB8AC3E}">
        <p14:creationId xmlns:p14="http://schemas.microsoft.com/office/powerpoint/2010/main" val="3087192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audio" Target="../media/audio1.wav"/><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4.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7.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7/13/2020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7/13/2020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lum bright="70000" contrast="-70000"/>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8115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7/13/2020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cxnSp>
        <p:nvCxnSpPr>
          <p:cNvPr id="8" name="Straight Arrow Connector 7">
            <a:extLst>
              <a:ext uri="{FF2B5EF4-FFF2-40B4-BE49-F238E27FC236}">
                <a16:creationId xmlns:a16="http://schemas.microsoft.com/office/drawing/2014/main" id="{083A7523-CFB5-4E5A-9F7B-9A4163E0AD11}"/>
              </a:ext>
            </a:extLst>
          </p:cNvPr>
          <p:cNvCxnSpPr/>
          <p:nvPr userDrawn="1"/>
        </p:nvCxnSpPr>
        <p:spPr>
          <a:xfrm>
            <a:off x="838200" y="365127"/>
            <a:ext cx="0" cy="581183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D1D23F-B745-47A7-BE74-8AED7AA2357F}"/>
              </a:ext>
            </a:extLst>
          </p:cNvPr>
          <p:cNvCxnSpPr/>
          <p:nvPr userDrawn="1"/>
        </p:nvCxnSpPr>
        <p:spPr>
          <a:xfrm>
            <a:off x="838199" y="365126"/>
            <a:ext cx="10672099"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013" r="6013"/>
          <a:stretch/>
        </p:blipFill>
        <p:spPr bwMode="auto">
          <a:xfrm>
            <a:off x="838198" y="353044"/>
            <a:ext cx="2308125" cy="130942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5508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8AFB01-B3AD-45D8-AAA8-88355340EE7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6E0DDA4-6697-4747-A56C-715320A1748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EA55F0A-1B57-4B58-B942-377449F85EB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BFAF84FC-7894-42A8-AB69-A27FF96A64C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058C691-17BE-480D-9DBB-EF8063B6A64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4D7C7020-F5F5-49E3-AB92-AA9941211D90}" type="slidenum">
              <a:rPr lang="en-US" altLang="en-US"/>
              <a:pPr/>
              <a:t>‹#›</a:t>
            </a:fld>
            <a:endParaRPr lang="en-US" altLang="en-US"/>
          </a:p>
        </p:txBody>
      </p:sp>
    </p:spTree>
    <p:extLst>
      <p:ext uri="{BB962C8B-B14F-4D97-AF65-F5344CB8AC3E}">
        <p14:creationId xmlns:p14="http://schemas.microsoft.com/office/powerpoint/2010/main" val="401714844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1301FE9-3D6E-4368-9A4F-FF4D94BCF50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134DAFD5-08B2-4C68-8D90-70BFCCC6DC33}"/>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A6ED57-D222-46A5-967B-72C065C9F8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76E8A4C-CBDE-4E01-A580-209BD7F09F2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60B6557-CD61-4AA2-AB83-EDCED9E7D4D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anose="020B0604030504040204" pitchFamily="34" charset="0"/>
              </a:defRPr>
            </a:lvl1pPr>
          </a:lstStyle>
          <a:p>
            <a:fld id="{8A440F08-15A3-44BC-A8BE-DA54C1441B13}" type="slidenum">
              <a:rPr lang="en-US" altLang="en-US"/>
              <a:pPr/>
              <a:t>‹#›</a:t>
            </a:fld>
            <a:endParaRPr lang="en-US" altLang="en-US"/>
          </a:p>
        </p:txBody>
      </p:sp>
    </p:spTree>
    <p:extLst>
      <p:ext uri="{BB962C8B-B14F-4D97-AF65-F5344CB8AC3E}">
        <p14:creationId xmlns:p14="http://schemas.microsoft.com/office/powerpoint/2010/main" val="654174416"/>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842BED9-8A31-4928-A26F-2837B2453FE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en-US"/>
              <a:t>Clique para editar o estilo do título mestre</a:t>
            </a:r>
          </a:p>
        </p:txBody>
      </p:sp>
      <p:sp>
        <p:nvSpPr>
          <p:cNvPr id="44035" name="Rectangle 3">
            <a:extLst>
              <a:ext uri="{FF2B5EF4-FFF2-40B4-BE49-F238E27FC236}">
                <a16:creationId xmlns:a16="http://schemas.microsoft.com/office/drawing/2014/main" id="{BB1AE0F7-5992-4859-A28B-9D007AB13D1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a:t>Clique para editar os estilos do texto mestre</a:t>
            </a:r>
          </a:p>
          <a:p>
            <a:pPr lvl="1"/>
            <a:r>
              <a:rPr lang="pt-BR" altLang="en-US"/>
              <a:t>Segundo nível</a:t>
            </a:r>
          </a:p>
          <a:p>
            <a:pPr lvl="2"/>
            <a:r>
              <a:rPr lang="pt-BR" altLang="en-US"/>
              <a:t>Terceiro nível</a:t>
            </a:r>
          </a:p>
          <a:p>
            <a:pPr lvl="3"/>
            <a:r>
              <a:rPr lang="pt-BR" altLang="en-US"/>
              <a:t>Quarto nível</a:t>
            </a:r>
          </a:p>
          <a:p>
            <a:pPr lvl="4"/>
            <a:r>
              <a:rPr lang="pt-BR" altLang="en-US"/>
              <a:t>Quinto nível</a:t>
            </a:r>
          </a:p>
        </p:txBody>
      </p:sp>
      <p:sp>
        <p:nvSpPr>
          <p:cNvPr id="1028" name="Rectangle 4">
            <a:extLst>
              <a:ext uri="{FF2B5EF4-FFF2-40B4-BE49-F238E27FC236}">
                <a16:creationId xmlns:a16="http://schemas.microsoft.com/office/drawing/2014/main" id="{7390ECFD-E4F4-4B96-83E0-C4098AF7AB8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pt-BR"/>
          </a:p>
        </p:txBody>
      </p:sp>
      <p:sp>
        <p:nvSpPr>
          <p:cNvPr id="1029" name="Rectangle 5">
            <a:extLst>
              <a:ext uri="{FF2B5EF4-FFF2-40B4-BE49-F238E27FC236}">
                <a16:creationId xmlns:a16="http://schemas.microsoft.com/office/drawing/2014/main" id="{FF7D1C20-2481-4FB5-9709-3BDB4BCC56F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pt-BR"/>
          </a:p>
        </p:txBody>
      </p:sp>
      <p:sp>
        <p:nvSpPr>
          <p:cNvPr id="1030" name="Rectangle 6">
            <a:extLst>
              <a:ext uri="{FF2B5EF4-FFF2-40B4-BE49-F238E27FC236}">
                <a16:creationId xmlns:a16="http://schemas.microsoft.com/office/drawing/2014/main" id="{D78AB454-3874-4169-ADDC-14B5F617D36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cs typeface="Times New Roman" panose="02020603050405020304" pitchFamily="18" charset="0"/>
              </a:defRPr>
            </a:lvl1pPr>
          </a:lstStyle>
          <a:p>
            <a:fld id="{0B9A2B15-34AB-4250-B32A-136A29068F7F}" type="slidenum">
              <a:rPr lang="he-IL" altLang="en-US"/>
              <a:pPr/>
              <a:t>‹#›</a:t>
            </a:fld>
            <a:endParaRPr lang="pt-BR" altLang="en-US"/>
          </a:p>
        </p:txBody>
      </p:sp>
    </p:spTree>
    <p:extLst>
      <p:ext uri="{BB962C8B-B14F-4D97-AF65-F5344CB8AC3E}">
        <p14:creationId xmlns:p14="http://schemas.microsoft.com/office/powerpoint/2010/main" val="1917821368"/>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spd="med">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9B4A3B4-2F24-468F-94F4-4DB33C2AEBA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2CEBF3E1-2560-4608-9104-C5E7984ADE8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B13EF9-57DF-41D8-B392-8714A87F7F9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467EEB05-9030-4460-91EC-7E5CEDA8DF2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25CAD1AB-577B-4023-A963-2A0FA4AE02E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45B8E4A3-6626-4B2A-AB04-5AFB4354DD3A}" type="slidenum">
              <a:rPr lang="en-US" altLang="en-US"/>
              <a:pPr/>
              <a:t>‹#›</a:t>
            </a:fld>
            <a:endParaRPr lang="en-US" altLang="en-US"/>
          </a:p>
        </p:txBody>
      </p:sp>
    </p:spTree>
    <p:extLst>
      <p:ext uri="{BB962C8B-B14F-4D97-AF65-F5344CB8AC3E}">
        <p14:creationId xmlns:p14="http://schemas.microsoft.com/office/powerpoint/2010/main" val="263267253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2159"/>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4.xml"/><Relationship Id="rId5" Type="http://schemas.openxmlformats.org/officeDocument/2006/relationships/image" Target="../media/image58.jpeg"/><Relationship Id="rId4" Type="http://schemas.openxmlformats.org/officeDocument/2006/relationships/image" Target="../media/image57.jpeg"/></Relationships>
</file>

<file path=ppt/slides/_rels/slide1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1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17.gif"/></Relationships>
</file>

<file path=ppt/slides/_rels/slide1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1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ref.ly/logosres/everett21ec?ref=Page.p+14&amp;off=921&amp;ctx=V.+~Characteristics%0aThe+book+of+Ecclesia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ref.ly/logosres/everett21ec?ref=Page.p+16&amp;off=791&amp;ctx=finds+it+structure.%0a~A.+Primary+Theme+(Fo"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ref.ly/logosres/everett21ec?ref=Page.p+19&amp;off=101&amp;ctx=the+Books+of+Poetry%0a~B.+Secondary+Theme+("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ref.ly/logosres/everett21ec?ref=Page.p+20&amp;off=732&amp;ctx=can+enjoy+each+day.%0a~C.+Third+Theme+(Impe"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ref.ly/logosres/cmagjul1989?ref=Page.p+21&amp;off=38"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ref.ly/logosres/cmagjul1989?ref=Page.p+21&amp;off=38"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ref.ly/logosres/cmagjul1989?ref=Page.p+21&amp;off=1851"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slide" Target="slide62.xml"/><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18.xml"/><Relationship Id="rId4" Type="http://schemas.openxmlformats.org/officeDocument/2006/relationships/slide" Target="slide10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712269"/>
            <a:ext cx="3793678" cy="3661239"/>
          </a:xfrm>
        </p:spPr>
        <p:txBody>
          <a:bodyPr>
            <a:noAutofit/>
          </a:bodyPr>
          <a:lstStyle/>
          <a:p>
            <a:r>
              <a:rPr lang="en-US" sz="4800" b="1" dirty="0">
                <a:latin typeface="Algerian" panose="04020705040A02060702" pitchFamily="82" charset="0"/>
              </a:rPr>
              <a:t>Ancient Solomon  still teaches today </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a:bodyPr>
          <a:lstStyle/>
          <a:p>
            <a:r>
              <a:rPr lang="en-US" dirty="0">
                <a:latin typeface="Colonna MT" panose="04020805060202030203" pitchFamily="82" charset="0"/>
              </a:rPr>
              <a:t>By David Lee Burris</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spTree>
    <p:extLst>
      <p:ext uri="{BB962C8B-B14F-4D97-AF65-F5344CB8AC3E}">
        <p14:creationId xmlns:p14="http://schemas.microsoft.com/office/powerpoint/2010/main" val="232136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3">
                                            <p:txEl>
                                              <p:pRg st="0" end="0"/>
                                            </p:txEl>
                                          </p:spTgt>
                                        </p:tgtEl>
                                        <p:attrNameLst>
                                          <p:attrName>style.color</p:attrName>
                                        </p:attrNameLst>
                                      </p:cBhvr>
                                      <p:to>
                                        <a:schemeClr val="bg1"/>
                                      </p:to>
                                    </p:animClr>
                                    <p:animClr clrSpc="rgb" dir="cw">
                                      <p:cBhvr>
                                        <p:cTn id="11" dur="250" autoRev="1" fill="remove"/>
                                        <p:tgtEl>
                                          <p:spTgt spid="3">
                                            <p:txEl>
                                              <p:pRg st="0" end="0"/>
                                            </p:txEl>
                                          </p:spTgt>
                                        </p:tgtEl>
                                        <p:attrNameLst>
                                          <p:attrName>fillcolor</p:attrName>
                                        </p:attrNameLst>
                                      </p:cBhvr>
                                      <p:to>
                                        <a:schemeClr val="bg1"/>
                                      </p:to>
                                    </p:animClr>
                                    <p:set>
                                      <p:cBhvr>
                                        <p:cTn id="12" dur="250" autoRev="1" fill="remove"/>
                                        <p:tgtEl>
                                          <p:spTgt spid="3">
                                            <p:txEl>
                                              <p:pRg st="0" end="0"/>
                                            </p:txEl>
                                          </p:spTgt>
                                        </p:tgtEl>
                                        <p:attrNameLst>
                                          <p:attrName>fill.type</p:attrName>
                                        </p:attrNameLst>
                                      </p:cBhvr>
                                      <p:to>
                                        <p:strVal val="solid"/>
                                      </p:to>
                                    </p:set>
                                    <p:set>
                                      <p:cBhvr>
                                        <p:cTn id="13"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D7301BED-6768-440F-BDFB-B2E430FC1707}"/>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72DC7603-64C5-4375-B1E5-CF6F2FC4322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F4DE961F-BB9D-48F3-92F1-D1C4B579F681}"/>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AAA4C642-5F37-455E-BDD2-EB1EBFCE0072}"/>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759814" name="Text Box 6">
              <a:extLst>
                <a:ext uri="{FF2B5EF4-FFF2-40B4-BE49-F238E27FC236}">
                  <a16:creationId xmlns:a16="http://schemas.microsoft.com/office/drawing/2014/main" id="{C6E5A380-BA4E-4919-A706-0CFBD2CA99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defTabSz="914400" eaLnBrk="1" fontAlgn="base" hangingPunct="1">
                <a:spcBef>
                  <a:spcPct val="50000"/>
                </a:spcBef>
                <a:spcAft>
                  <a:spcPct val="0"/>
                </a:spcAft>
              </a:pPr>
              <a:r>
                <a:rPr lang="en-US" altLang="en-US" sz="2000" b="1">
                  <a:solidFill>
                    <a:srgbClr val="003366"/>
                  </a:solidFill>
                  <a:latin typeface="Papyrus" panose="03070502060502030205" pitchFamily="66" charset="0"/>
                  <a:ea typeface="ＭＳ Ｐゴシック"/>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Deal with a Fool</a:t>
            </a:r>
          </a:p>
        </p:txBody>
      </p:sp>
      <p:sp>
        <p:nvSpPr>
          <p:cNvPr id="5" name="Text Placeholder 4"/>
          <p:cNvSpPr>
            <a:spLocks noGrp="1"/>
          </p:cNvSpPr>
          <p:nvPr>
            <p:ph type="body" sz="quarter" idx="10"/>
          </p:nvPr>
        </p:nvSpPr>
        <p:spPr>
          <a:xfrm>
            <a:off x="797984" y="1668583"/>
            <a:ext cx="10550896" cy="4856324"/>
          </a:xfrm>
        </p:spPr>
        <p:txBody>
          <a:bodyPr>
            <a:normAutofit fontScale="85000" lnSpcReduction="20000"/>
          </a:bodyPr>
          <a:lstStyle/>
          <a:p>
            <a:pPr marL="990575" indent="-990575">
              <a:buFont typeface="+mj-lt"/>
              <a:buAutoNum type="arabicPeriod" startAt="3"/>
            </a:pPr>
            <a:r>
              <a:rPr lang="en-US" sz="6267" b="1" dirty="0"/>
              <a:t>When restored, proclaim the change.</a:t>
            </a:r>
          </a:p>
          <a:p>
            <a:pPr marL="0" indent="0">
              <a:buNone/>
            </a:pPr>
            <a:r>
              <a:rPr lang="en-US" dirty="0"/>
              <a:t>	Let them give thanks to the Lord for His 	lovingkindness,</a:t>
            </a:r>
          </a:p>
          <a:p>
            <a:pPr marL="0" indent="0">
              <a:buNone/>
            </a:pPr>
            <a:r>
              <a:rPr lang="en-US" dirty="0"/>
              <a:t>	And for His wonders to the sons of men!</a:t>
            </a:r>
          </a:p>
          <a:p>
            <a:pPr marL="0" indent="0">
              <a:buNone/>
            </a:pPr>
            <a:r>
              <a:rPr lang="en-US" dirty="0"/>
              <a:t>	Let them also offer sacrifices of thanksgiving,</a:t>
            </a:r>
          </a:p>
          <a:p>
            <a:pPr marL="0" indent="0">
              <a:buNone/>
            </a:pPr>
            <a:r>
              <a:rPr lang="en-US" dirty="0"/>
              <a:t>	And tell of His works with joyful singing.			- Ps. 107:21-22</a:t>
            </a:r>
          </a:p>
        </p:txBody>
      </p:sp>
    </p:spTree>
    <p:extLst>
      <p:ext uri="{BB962C8B-B14F-4D97-AF65-F5344CB8AC3E}">
        <p14:creationId xmlns:p14="http://schemas.microsoft.com/office/powerpoint/2010/main" val="9362680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sz="6000" b="1" dirty="0">
                <a:solidFill>
                  <a:srgbClr val="8B2939"/>
                </a:solidFill>
                <a:effectLst>
                  <a:outerShdw blurRad="38100" dist="38100" dir="2700000" algn="tl">
                    <a:srgbClr val="000000">
                      <a:alpha val="43137"/>
                    </a:srgbClr>
                  </a:outerShdw>
                </a:effectLst>
                <a:latin typeface="Papyrus" panose="03070502060502030205" pitchFamily="66" charset="0"/>
              </a:rPr>
              <a:t>CHAPTER  ELEVEN</a:t>
            </a:r>
          </a:p>
        </p:txBody>
      </p:sp>
      <p:sp>
        <p:nvSpPr>
          <p:cNvPr id="3" name="Action Button: Go Back or Previous 2">
            <a:hlinkClick r:id="rId2" action="ppaction://hlinksldjump" highlightClick="1"/>
            <a:extLst>
              <a:ext uri="{FF2B5EF4-FFF2-40B4-BE49-F238E27FC236}">
                <a16:creationId xmlns:a16="http://schemas.microsoft.com/office/drawing/2014/main" id="{EA84C005-94B2-405B-95C9-CB1432028BDE}"/>
              </a:ext>
            </a:extLst>
          </p:cNvPr>
          <p:cNvSpPr/>
          <p:nvPr/>
        </p:nvSpPr>
        <p:spPr>
          <a:xfrm>
            <a:off x="9877285" y="4775093"/>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58618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Keys to Positive Thinking</a:t>
            </a:r>
          </a:p>
        </p:txBody>
      </p:sp>
      <p:sp>
        <p:nvSpPr>
          <p:cNvPr id="5" name="Text Placeholder 4"/>
          <p:cNvSpPr>
            <a:spLocks noGrp="1"/>
          </p:cNvSpPr>
          <p:nvPr>
            <p:ph type="body" sz="quarter" idx="10"/>
          </p:nvPr>
        </p:nvSpPr>
        <p:spPr>
          <a:xfrm>
            <a:off x="797985" y="1668584"/>
            <a:ext cx="11143004" cy="1943861"/>
          </a:xfrm>
        </p:spPr>
        <p:txBody>
          <a:bodyPr>
            <a:normAutofit/>
          </a:bodyPr>
          <a:lstStyle/>
          <a:p>
            <a:pPr marL="0" indent="0">
              <a:buNone/>
            </a:pPr>
            <a:r>
              <a:rPr lang="en-US" sz="5333" b="1" dirty="0"/>
              <a:t>Key #1</a:t>
            </a:r>
            <a:br>
              <a:rPr lang="en-US" sz="5333" b="1" dirty="0"/>
            </a:br>
            <a:r>
              <a:rPr lang="en-US" sz="5333" b="1" dirty="0"/>
              <a:t>Instead of defense, think offense</a:t>
            </a:r>
          </a:p>
        </p:txBody>
      </p:sp>
      <p:sp>
        <p:nvSpPr>
          <p:cNvPr id="2" name="Rectangle 1"/>
          <p:cNvSpPr/>
          <p:nvPr/>
        </p:nvSpPr>
        <p:spPr>
          <a:xfrm>
            <a:off x="920661" y="3863392"/>
            <a:ext cx="10897649" cy="2062296"/>
          </a:xfrm>
          <a:prstGeom prst="rect">
            <a:avLst/>
          </a:prstGeom>
        </p:spPr>
        <p:txBody>
          <a:bodyPr wrap="square">
            <a:spAutoFit/>
          </a:bodyPr>
          <a:lstStyle/>
          <a:p>
            <a:pPr defTabSz="609585"/>
            <a:r>
              <a:rPr lang="en-US" sz="4267" dirty="0">
                <a:solidFill>
                  <a:srgbClr val="FFFFFF"/>
                </a:solidFill>
                <a:latin typeface="Lato" charset="0"/>
                <a:ea typeface="Lato" charset="0"/>
                <a:cs typeface="Lato" charset="0"/>
              </a:rPr>
              <a:t>Cast your bread on the surface of the waters, for you will find it after many days.</a:t>
            </a:r>
            <a:br>
              <a:rPr lang="en-US" sz="4267" dirty="0">
                <a:solidFill>
                  <a:srgbClr val="FFFFFF"/>
                </a:solidFill>
                <a:latin typeface="Lato" charset="0"/>
                <a:ea typeface="Lato" charset="0"/>
                <a:cs typeface="Lato" charset="0"/>
              </a:rPr>
            </a:br>
            <a:r>
              <a:rPr lang="en-US" sz="4267" dirty="0">
                <a:solidFill>
                  <a:srgbClr val="FFFFFF"/>
                </a:solidFill>
                <a:latin typeface="Lato" charset="0"/>
                <a:ea typeface="Lato" charset="0"/>
                <a:cs typeface="Lato" charset="0"/>
              </a:rPr>
              <a:t>- </a:t>
            </a:r>
            <a:r>
              <a:rPr lang="en-US" sz="4267" dirty="0" err="1">
                <a:solidFill>
                  <a:srgbClr val="FFFFFF"/>
                </a:solidFill>
                <a:latin typeface="Lato" charset="0"/>
                <a:ea typeface="Lato" charset="0"/>
                <a:cs typeface="Lato" charset="0"/>
              </a:rPr>
              <a:t>Ecc</a:t>
            </a:r>
            <a:r>
              <a:rPr lang="en-US" sz="4267" dirty="0">
                <a:solidFill>
                  <a:srgbClr val="FFFFFF"/>
                </a:solidFill>
                <a:latin typeface="Lato" charset="0"/>
                <a:ea typeface="Lato" charset="0"/>
                <a:cs typeface="Lato" charset="0"/>
              </a:rPr>
              <a:t>. 11:1</a:t>
            </a:r>
          </a:p>
        </p:txBody>
      </p:sp>
    </p:spTree>
    <p:extLst>
      <p:ext uri="{BB962C8B-B14F-4D97-AF65-F5344CB8AC3E}">
        <p14:creationId xmlns:p14="http://schemas.microsoft.com/office/powerpoint/2010/main" val="5758290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Keys to Positive Thinking</a:t>
            </a:r>
          </a:p>
        </p:txBody>
      </p:sp>
      <p:sp>
        <p:nvSpPr>
          <p:cNvPr id="5" name="Text Placeholder 4"/>
          <p:cNvSpPr>
            <a:spLocks noGrp="1"/>
          </p:cNvSpPr>
          <p:nvPr>
            <p:ph type="body" sz="quarter" idx="10"/>
          </p:nvPr>
        </p:nvSpPr>
        <p:spPr>
          <a:xfrm>
            <a:off x="797985" y="1668583"/>
            <a:ext cx="11143004" cy="1853551"/>
          </a:xfrm>
        </p:spPr>
        <p:txBody>
          <a:bodyPr>
            <a:normAutofit/>
          </a:bodyPr>
          <a:lstStyle/>
          <a:p>
            <a:pPr marL="0" indent="0">
              <a:buNone/>
            </a:pPr>
            <a:r>
              <a:rPr lang="en-US" sz="5333" b="1" dirty="0"/>
              <a:t>Key #2</a:t>
            </a:r>
            <a:br>
              <a:rPr lang="en-US" sz="5333" b="1" dirty="0"/>
            </a:br>
            <a:r>
              <a:rPr lang="en-US" sz="5333" b="1" dirty="0"/>
              <a:t>Instead of hoarding, </a:t>
            </a:r>
            <a:r>
              <a:rPr lang="en-US" sz="5333" b="1"/>
              <a:t>try giving</a:t>
            </a:r>
            <a:endParaRPr lang="en-US" sz="5333" b="1" dirty="0"/>
          </a:p>
        </p:txBody>
      </p:sp>
      <p:sp>
        <p:nvSpPr>
          <p:cNvPr id="2" name="Rectangle 1"/>
          <p:cNvSpPr/>
          <p:nvPr/>
        </p:nvSpPr>
        <p:spPr>
          <a:xfrm>
            <a:off x="1177592" y="3660188"/>
            <a:ext cx="10171288" cy="2718949"/>
          </a:xfrm>
          <a:prstGeom prst="rect">
            <a:avLst/>
          </a:prstGeom>
        </p:spPr>
        <p:txBody>
          <a:bodyPr wrap="square">
            <a:spAutoFit/>
          </a:bodyPr>
          <a:lstStyle/>
          <a:p>
            <a:pPr defTabSz="609585"/>
            <a:r>
              <a:rPr lang="en-US" sz="4267" dirty="0">
                <a:solidFill>
                  <a:srgbClr val="FFFFFF"/>
                </a:solidFill>
                <a:latin typeface="Lato" charset="0"/>
                <a:ea typeface="Lato" charset="0"/>
                <a:cs typeface="Lato" charset="0"/>
              </a:rPr>
              <a:t>Divide your portion to seven, or even to eight, for you do not know what misfortune may occur on the earth.</a:t>
            </a:r>
            <a:br>
              <a:rPr lang="en-US" sz="4267" dirty="0">
                <a:solidFill>
                  <a:srgbClr val="FFFFFF"/>
                </a:solidFill>
                <a:latin typeface="Lato" charset="0"/>
                <a:ea typeface="Lato" charset="0"/>
                <a:cs typeface="Lato" charset="0"/>
              </a:rPr>
            </a:br>
            <a:r>
              <a:rPr lang="en-US" sz="4267" dirty="0">
                <a:solidFill>
                  <a:srgbClr val="FFFFFF"/>
                </a:solidFill>
                <a:latin typeface="Lato" charset="0"/>
                <a:ea typeface="Lato" charset="0"/>
                <a:cs typeface="Lato" charset="0"/>
              </a:rPr>
              <a:t>- </a:t>
            </a:r>
            <a:r>
              <a:rPr lang="en-US" sz="4267" dirty="0" err="1">
                <a:solidFill>
                  <a:srgbClr val="FFFFFF"/>
                </a:solidFill>
                <a:latin typeface="Lato" charset="0"/>
                <a:ea typeface="Lato" charset="0"/>
                <a:cs typeface="Lato" charset="0"/>
              </a:rPr>
              <a:t>Ecc</a:t>
            </a:r>
            <a:r>
              <a:rPr lang="en-US" sz="4267" dirty="0">
                <a:solidFill>
                  <a:srgbClr val="FFFFFF"/>
                </a:solidFill>
                <a:latin typeface="Lato" charset="0"/>
                <a:ea typeface="Lato" charset="0"/>
                <a:cs typeface="Lato" charset="0"/>
              </a:rPr>
              <a:t>. 11:2</a:t>
            </a:r>
          </a:p>
        </p:txBody>
      </p:sp>
    </p:spTree>
    <p:extLst>
      <p:ext uri="{BB962C8B-B14F-4D97-AF65-F5344CB8AC3E}">
        <p14:creationId xmlns:p14="http://schemas.microsoft.com/office/powerpoint/2010/main" val="6196225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Keys to Positive Thinking</a:t>
            </a:r>
          </a:p>
        </p:txBody>
      </p:sp>
      <p:sp>
        <p:nvSpPr>
          <p:cNvPr id="5" name="Text Placeholder 4"/>
          <p:cNvSpPr>
            <a:spLocks noGrp="1"/>
          </p:cNvSpPr>
          <p:nvPr>
            <p:ph type="body" sz="quarter" idx="10"/>
          </p:nvPr>
        </p:nvSpPr>
        <p:spPr>
          <a:xfrm>
            <a:off x="797985" y="1668584"/>
            <a:ext cx="11143004" cy="2147061"/>
          </a:xfrm>
        </p:spPr>
        <p:txBody>
          <a:bodyPr>
            <a:normAutofit/>
          </a:bodyPr>
          <a:lstStyle/>
          <a:p>
            <a:pPr marL="0" indent="0">
              <a:buNone/>
            </a:pPr>
            <a:r>
              <a:rPr lang="en-US" sz="5333" b="1" dirty="0"/>
              <a:t>Key #3</a:t>
            </a:r>
            <a:br>
              <a:rPr lang="en-US" sz="5333" b="1" dirty="0"/>
            </a:br>
            <a:r>
              <a:rPr lang="en-US" sz="5333" b="1" dirty="0"/>
              <a:t>Instead of watching, try doing</a:t>
            </a:r>
          </a:p>
        </p:txBody>
      </p:sp>
      <p:sp>
        <p:nvSpPr>
          <p:cNvPr id="2" name="Rectangle 1"/>
          <p:cNvSpPr/>
          <p:nvPr/>
        </p:nvSpPr>
        <p:spPr>
          <a:xfrm>
            <a:off x="985680" y="3531052"/>
            <a:ext cx="10363200" cy="3046988"/>
          </a:xfrm>
          <a:prstGeom prst="rect">
            <a:avLst/>
          </a:prstGeom>
        </p:spPr>
        <p:txBody>
          <a:bodyPr wrap="square">
            <a:spAutoFit/>
          </a:bodyPr>
          <a:lstStyle/>
          <a:p>
            <a:pPr defTabSz="609585"/>
            <a:r>
              <a:rPr lang="en-US" sz="3200" dirty="0">
                <a:solidFill>
                  <a:srgbClr val="FFFFFF"/>
                </a:solidFill>
                <a:latin typeface="Lato" charset="0"/>
                <a:ea typeface="Lato" charset="0"/>
                <a:cs typeface="Lato" charset="0"/>
              </a:rPr>
              <a:t>If the clouds are full, they pour out rain upon the earth; and whether a tree falls toward the south or toward the north, wherever the tree falls, there it lies. He who watches the wind will not sow and he who looks at the clouds will not reap.</a:t>
            </a:r>
            <a:br>
              <a:rPr lang="en-US" sz="3200" dirty="0">
                <a:solidFill>
                  <a:srgbClr val="FFFFFF"/>
                </a:solidFill>
                <a:latin typeface="Lato" charset="0"/>
                <a:ea typeface="Lato" charset="0"/>
                <a:cs typeface="Lato" charset="0"/>
              </a:rPr>
            </a:br>
            <a:r>
              <a:rPr lang="en-US" sz="3200" dirty="0">
                <a:solidFill>
                  <a:srgbClr val="FFFFFF"/>
                </a:solidFill>
                <a:latin typeface="Lato" charset="0"/>
                <a:ea typeface="Lato" charset="0"/>
                <a:cs typeface="Lato" charset="0"/>
              </a:rPr>
              <a:t>- </a:t>
            </a:r>
            <a:r>
              <a:rPr lang="en-US" sz="3200" dirty="0" err="1">
                <a:solidFill>
                  <a:srgbClr val="FFFFFF"/>
                </a:solidFill>
                <a:latin typeface="Lato" charset="0"/>
                <a:ea typeface="Lato" charset="0"/>
                <a:cs typeface="Lato" charset="0"/>
              </a:rPr>
              <a:t>Ecc</a:t>
            </a:r>
            <a:r>
              <a:rPr lang="en-US" sz="3200" dirty="0">
                <a:solidFill>
                  <a:srgbClr val="FFFFFF"/>
                </a:solidFill>
                <a:latin typeface="Lato" charset="0"/>
                <a:ea typeface="Lato" charset="0"/>
                <a:cs typeface="Lato" charset="0"/>
              </a:rPr>
              <a:t>. 11:3-4</a:t>
            </a:r>
          </a:p>
        </p:txBody>
      </p:sp>
    </p:spTree>
    <p:extLst>
      <p:ext uri="{BB962C8B-B14F-4D97-AF65-F5344CB8AC3E}">
        <p14:creationId xmlns:p14="http://schemas.microsoft.com/office/powerpoint/2010/main" val="38499579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2860F-71D3-44B9-90F0-3BDD5010B14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90502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Keys to Positive Thinking</a:t>
            </a:r>
          </a:p>
        </p:txBody>
      </p:sp>
      <p:sp>
        <p:nvSpPr>
          <p:cNvPr id="3" name="Text Placeholder 2"/>
          <p:cNvSpPr>
            <a:spLocks noGrp="1"/>
          </p:cNvSpPr>
          <p:nvPr>
            <p:ph type="body" sz="quarter" idx="10"/>
          </p:nvPr>
        </p:nvSpPr>
        <p:spPr>
          <a:xfrm>
            <a:off x="797985" y="1668584"/>
            <a:ext cx="10551583" cy="1740661"/>
          </a:xfrm>
        </p:spPr>
        <p:txBody>
          <a:bodyPr>
            <a:noAutofit/>
          </a:bodyPr>
          <a:lstStyle/>
          <a:p>
            <a:pPr marL="0" indent="0" defTabSz="1219170">
              <a:spcBef>
                <a:spcPts val="0"/>
              </a:spcBef>
              <a:buNone/>
            </a:pPr>
            <a:r>
              <a:rPr lang="en-US" sz="5333" b="1" dirty="0"/>
              <a:t>Key #4</a:t>
            </a:r>
            <a:br>
              <a:rPr lang="en-US" sz="5333" b="1" dirty="0"/>
            </a:br>
            <a:r>
              <a:rPr lang="en-US" sz="5333" b="1" dirty="0"/>
              <a:t>Instead of doubting, try trusting</a:t>
            </a:r>
          </a:p>
        </p:txBody>
      </p:sp>
      <p:sp>
        <p:nvSpPr>
          <p:cNvPr id="2" name="Rectangle 1"/>
          <p:cNvSpPr/>
          <p:nvPr/>
        </p:nvSpPr>
        <p:spPr>
          <a:xfrm>
            <a:off x="1038579" y="3660191"/>
            <a:ext cx="10400613" cy="2964594"/>
          </a:xfrm>
          <a:prstGeom prst="rect">
            <a:avLst/>
          </a:prstGeom>
        </p:spPr>
        <p:txBody>
          <a:bodyPr wrap="square">
            <a:spAutoFit/>
          </a:bodyPr>
          <a:lstStyle/>
          <a:p>
            <a:pPr defTabSz="609585"/>
            <a:r>
              <a:rPr lang="en-US" sz="3733" dirty="0">
                <a:solidFill>
                  <a:srgbClr val="FFFFFF"/>
                </a:solidFill>
                <a:latin typeface="Lato" charset="0"/>
                <a:ea typeface="Lato" charset="0"/>
                <a:cs typeface="Lato" charset="0"/>
              </a:rPr>
              <a:t>Just as you do not know the path of the wind and how bones are formed in the womb of the pregnant woman, so you do not know the activity of God who makes all things.</a:t>
            </a:r>
            <a:br>
              <a:rPr lang="en-US" sz="3733" dirty="0">
                <a:solidFill>
                  <a:srgbClr val="FFFFFF"/>
                </a:solidFill>
                <a:latin typeface="Lato" charset="0"/>
                <a:ea typeface="Lato" charset="0"/>
                <a:cs typeface="Lato" charset="0"/>
              </a:rPr>
            </a:br>
            <a:r>
              <a:rPr lang="en-US" sz="3733" dirty="0">
                <a:solidFill>
                  <a:srgbClr val="FFFFFF"/>
                </a:solidFill>
                <a:latin typeface="Lato" charset="0"/>
                <a:ea typeface="Lato" charset="0"/>
                <a:cs typeface="Lato" charset="0"/>
              </a:rPr>
              <a:t>- </a:t>
            </a:r>
            <a:r>
              <a:rPr lang="en-US" sz="3733" dirty="0" err="1">
                <a:solidFill>
                  <a:srgbClr val="FFFFFF"/>
                </a:solidFill>
                <a:latin typeface="Lato" charset="0"/>
                <a:ea typeface="Lato" charset="0"/>
                <a:cs typeface="Lato" charset="0"/>
              </a:rPr>
              <a:t>Ecc</a:t>
            </a:r>
            <a:r>
              <a:rPr lang="en-US" sz="3733" dirty="0">
                <a:solidFill>
                  <a:srgbClr val="FFFFFF"/>
                </a:solidFill>
                <a:latin typeface="Lato" charset="0"/>
                <a:ea typeface="Lato" charset="0"/>
                <a:cs typeface="Lato" charset="0"/>
              </a:rPr>
              <a:t>. 11:5</a:t>
            </a:r>
          </a:p>
        </p:txBody>
      </p:sp>
    </p:spTree>
    <p:extLst>
      <p:ext uri="{BB962C8B-B14F-4D97-AF65-F5344CB8AC3E}">
        <p14:creationId xmlns:p14="http://schemas.microsoft.com/office/powerpoint/2010/main" val="8935718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Sow your seed in the morning and do not be idle in the evening, for you do not know whether morning or evening sowing will succeed, or whether both of them alike will be good.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11:6</a:t>
            </a:r>
          </a:p>
        </p:txBody>
      </p:sp>
    </p:spTree>
    <p:extLst>
      <p:ext uri="{BB962C8B-B14F-4D97-AF65-F5344CB8AC3E}">
        <p14:creationId xmlns:p14="http://schemas.microsoft.com/office/powerpoint/2010/main" val="32798801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normAutofit/>
          </a:bodyPr>
          <a:lstStyle/>
          <a:p>
            <a:pPr marL="685783" indent="-685783">
              <a:buFont typeface="+mj-lt"/>
              <a:buAutoNum type="alphaUcPeriod"/>
            </a:pPr>
            <a:r>
              <a:rPr lang="en-US" sz="5333" b="1" dirty="0"/>
              <a:t> Procrastination</a:t>
            </a:r>
            <a:r>
              <a:rPr lang="en-US" sz="5333" dirty="0"/>
              <a:t> = a form of Laziness and Self-Centeredness </a:t>
            </a:r>
          </a:p>
        </p:txBody>
      </p:sp>
    </p:spTree>
    <p:extLst>
      <p:ext uri="{BB962C8B-B14F-4D97-AF65-F5344CB8AC3E}">
        <p14:creationId xmlns:p14="http://schemas.microsoft.com/office/powerpoint/2010/main" val="9850656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ctr">
            <a:normAutofit/>
          </a:bodyPr>
          <a:lstStyle/>
          <a:p>
            <a:pPr marL="685783" indent="-685783">
              <a:buFont typeface="+mj-lt"/>
              <a:buAutoNum type="alphaUcPeriod" startAt="2"/>
            </a:pPr>
            <a:r>
              <a:rPr lang="en-US" sz="5067" b="1" dirty="0"/>
              <a:t>Procrastination </a:t>
            </a:r>
            <a:r>
              <a:rPr lang="en-US" sz="5067" dirty="0"/>
              <a:t>= Form of Greed</a:t>
            </a:r>
          </a:p>
        </p:txBody>
      </p:sp>
    </p:spTree>
    <p:extLst>
      <p:ext uri="{BB962C8B-B14F-4D97-AF65-F5344CB8AC3E}">
        <p14:creationId xmlns:p14="http://schemas.microsoft.com/office/powerpoint/2010/main" val="3913790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B7CE78-C24E-44BD-AEEA-3D0B74A13405}"/>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96DB69F6-1CC3-4091-8D7A-41C1BDCEED7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5" name="Rectangle 5">
              <a:extLst>
                <a:ext uri="{FF2B5EF4-FFF2-40B4-BE49-F238E27FC236}">
                  <a16:creationId xmlns:a16="http://schemas.microsoft.com/office/drawing/2014/main" id="{866B5531-4910-423C-A0FC-82D47D58DBC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grpSp>
        <p:nvGrpSpPr>
          <p:cNvPr id="3" name="Group 6">
            <a:extLst>
              <a:ext uri="{FF2B5EF4-FFF2-40B4-BE49-F238E27FC236}">
                <a16:creationId xmlns:a16="http://schemas.microsoft.com/office/drawing/2014/main" id="{9D68CA24-FD40-4EFD-9451-E7A15CDE3997}"/>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F677B71A-FBB6-4ADD-A8E8-B368DC4A1362}"/>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8" name="Rectangle 8">
              <a:extLst>
                <a:ext uri="{FF2B5EF4-FFF2-40B4-BE49-F238E27FC236}">
                  <a16:creationId xmlns:a16="http://schemas.microsoft.com/office/drawing/2014/main" id="{551146F0-9E21-4494-9ED6-C9CB791ACC4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sp>
        <p:nvSpPr>
          <p:cNvPr id="6809612" name="WordArt 12">
            <a:extLst>
              <a:ext uri="{FF2B5EF4-FFF2-40B4-BE49-F238E27FC236}">
                <a16:creationId xmlns:a16="http://schemas.microsoft.com/office/drawing/2014/main" id="{6580137C-AC8F-4BF7-B0CD-42D6AFE21CA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46176"/>
            <a:ext cx="12192000" cy="5535168"/>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Joy &amp; Satisfaction					Relationship </a:t>
            </a:r>
          </a:p>
          <a:p>
            <a:pPr marL="0" indent="0" algn="ctr">
              <a:buNone/>
            </a:pPr>
            <a:r>
              <a:rPr lang="en-US" dirty="0"/>
              <a:t>										 	with God</a:t>
            </a:r>
          </a:p>
        </p:txBody>
      </p:sp>
      <p:cxnSp>
        <p:nvCxnSpPr>
          <p:cNvPr id="4" name="Straight Arrow Connector 3"/>
          <p:cNvCxnSpPr>
            <a:cxnSpLocks/>
          </p:cNvCxnSpPr>
          <p:nvPr/>
        </p:nvCxnSpPr>
        <p:spPr>
          <a:xfrm>
            <a:off x="5813778" y="3429165"/>
            <a:ext cx="1794933" cy="0"/>
          </a:xfrm>
          <a:prstGeom prst="straightConnector1">
            <a:avLst/>
          </a:prstGeom>
          <a:ln w="57150">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4116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4374" y="2076173"/>
            <a:ext cx="10523253" cy="4105171"/>
          </a:xfrm>
        </p:spPr>
        <p:txBody>
          <a:bodyPr>
            <a:normAutofit fontScale="92500"/>
          </a:bodyPr>
          <a:lstStyle/>
          <a:p>
            <a:pPr marL="0" indent="0">
              <a:buNone/>
            </a:pPr>
            <a:r>
              <a:rPr lang="en-US" sz="5200" b="1" dirty="0"/>
              <a:t>- God permits us to enjoy life now</a:t>
            </a:r>
          </a:p>
          <a:p>
            <a:pPr marL="0" indent="0">
              <a:buNone/>
            </a:pPr>
            <a:br>
              <a:rPr lang="en-US" sz="2000" dirty="0"/>
            </a:br>
            <a:r>
              <a:rPr lang="en-US" dirty="0"/>
              <a:t>The light is pleasant, and it is good for the eyes to see the sun. Indeed, if a man should live many years, let him rejoice in them all</a:t>
            </a:r>
            <a:br>
              <a:rPr lang="en-US" sz="3733" dirty="0"/>
            </a:br>
            <a:r>
              <a:rPr lang="en-US" sz="3733" dirty="0"/>
              <a:t>- </a:t>
            </a:r>
            <a:r>
              <a:rPr lang="en-US" sz="3733" dirty="0" err="1"/>
              <a:t>Ecc</a:t>
            </a:r>
            <a:r>
              <a:rPr lang="en-US" sz="3733" dirty="0"/>
              <a:t>. 11:7-8a</a:t>
            </a:r>
            <a:endParaRPr lang="en-US" sz="7200" dirty="0"/>
          </a:p>
        </p:txBody>
      </p:sp>
      <p:sp>
        <p:nvSpPr>
          <p:cNvPr id="3" name="TextBox 2"/>
          <p:cNvSpPr txBox="1"/>
          <p:nvPr/>
        </p:nvSpPr>
        <p:spPr>
          <a:xfrm>
            <a:off x="1060153" y="900970"/>
            <a:ext cx="4174948"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SATISFACTION</a:t>
            </a:r>
          </a:p>
        </p:txBody>
      </p:sp>
      <p:sp>
        <p:nvSpPr>
          <p:cNvPr id="4" name="TextBox 3"/>
          <p:cNvSpPr txBox="1"/>
          <p:nvPr/>
        </p:nvSpPr>
        <p:spPr>
          <a:xfrm>
            <a:off x="6915674" y="900970"/>
            <a:ext cx="4148444"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RELATIONSHIP</a:t>
            </a:r>
          </a:p>
        </p:txBody>
      </p:sp>
      <p:cxnSp>
        <p:nvCxnSpPr>
          <p:cNvPr id="6" name="Straight Connector 5"/>
          <p:cNvCxnSpPr>
            <a:cxnSpLocks/>
            <a:stCxn id="3" idx="3"/>
            <a:endCxn id="4" idx="1"/>
          </p:cNvCxnSpPr>
          <p:nvPr/>
        </p:nvCxnSpPr>
        <p:spPr>
          <a:xfrm>
            <a:off x="5235101" y="1275464"/>
            <a:ext cx="1680573" cy="0"/>
          </a:xfrm>
          <a:prstGeom prst="line">
            <a:avLst/>
          </a:prstGeom>
          <a:ln w="381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5185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4374" y="2212624"/>
            <a:ext cx="10523253" cy="4097865"/>
          </a:xfrm>
        </p:spPr>
        <p:txBody>
          <a:bodyPr>
            <a:normAutofit fontScale="92500" lnSpcReduction="10000"/>
          </a:bodyPr>
          <a:lstStyle/>
          <a:p>
            <a:pPr marL="0" indent="0">
              <a:buNone/>
            </a:pPr>
            <a:r>
              <a:rPr lang="en-US" sz="4800" b="1" dirty="0"/>
              <a:t>- </a:t>
            </a:r>
            <a:r>
              <a:rPr lang="en-US" sz="4667" b="1" dirty="0"/>
              <a:t>Take advantage of your blessings now</a:t>
            </a:r>
            <a:br>
              <a:rPr lang="en-US" b="1" dirty="0"/>
            </a:br>
            <a:br>
              <a:rPr lang="en-US" sz="3467" dirty="0"/>
            </a:br>
            <a:r>
              <a:rPr lang="en-US" dirty="0"/>
              <a:t>Rejoice, young man, during your childhood, and let your heart be pleasant during the days of young manhood. And follow the impulses of your heart and the desires of your eyes.</a:t>
            </a:r>
            <a:br>
              <a:rPr lang="en-US" dirty="0"/>
            </a:br>
            <a:r>
              <a:rPr lang="en-US" dirty="0"/>
              <a:t>- </a:t>
            </a:r>
            <a:r>
              <a:rPr lang="en-US" dirty="0" err="1"/>
              <a:t>Ecc</a:t>
            </a:r>
            <a:r>
              <a:rPr lang="en-US" dirty="0"/>
              <a:t>. 11:9a</a:t>
            </a:r>
          </a:p>
        </p:txBody>
      </p:sp>
      <p:sp>
        <p:nvSpPr>
          <p:cNvPr id="10" name="TextBox 9"/>
          <p:cNvSpPr txBox="1"/>
          <p:nvPr/>
        </p:nvSpPr>
        <p:spPr>
          <a:xfrm>
            <a:off x="1060153" y="900970"/>
            <a:ext cx="4174948"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SATISFACTION</a:t>
            </a:r>
          </a:p>
        </p:txBody>
      </p:sp>
      <p:sp>
        <p:nvSpPr>
          <p:cNvPr id="11" name="TextBox 10"/>
          <p:cNvSpPr txBox="1"/>
          <p:nvPr/>
        </p:nvSpPr>
        <p:spPr>
          <a:xfrm>
            <a:off x="6915674" y="900970"/>
            <a:ext cx="4148444"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RELATIONSHIP</a:t>
            </a:r>
          </a:p>
        </p:txBody>
      </p:sp>
      <p:cxnSp>
        <p:nvCxnSpPr>
          <p:cNvPr id="12" name="Straight Connector 11"/>
          <p:cNvCxnSpPr>
            <a:cxnSpLocks/>
            <a:stCxn id="11" idx="3"/>
            <a:endCxn id="12" idx="1"/>
          </p:cNvCxnSpPr>
          <p:nvPr/>
        </p:nvCxnSpPr>
        <p:spPr>
          <a:xfrm flipH="1">
            <a:off x="6915674" y="1275464"/>
            <a:ext cx="4148444" cy="15357"/>
          </a:xfrm>
          <a:prstGeom prst="line">
            <a:avLst/>
          </a:prstGeom>
          <a:ln w="381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88589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4A152-B9ED-4327-974A-DE9BF0B1C1C1}"/>
              </a:ext>
            </a:extLst>
          </p:cNvPr>
          <p:cNvPicPr>
            <a:picLocks noChangeAspect="1"/>
          </p:cNvPicPr>
          <p:nvPr/>
        </p:nvPicPr>
        <p:blipFill>
          <a:blip r:embed="rId3"/>
          <a:stretch>
            <a:fillRect/>
          </a:stretch>
        </p:blipFill>
        <p:spPr>
          <a:xfrm>
            <a:off x="394637" y="394636"/>
            <a:ext cx="11405936" cy="6073541"/>
          </a:xfrm>
          <a:prstGeom prst="rect">
            <a:avLst/>
          </a:prstGeom>
        </p:spPr>
      </p:pic>
    </p:spTree>
    <p:extLst>
      <p:ext uri="{BB962C8B-B14F-4D97-AF65-F5344CB8AC3E}">
        <p14:creationId xmlns:p14="http://schemas.microsoft.com/office/powerpoint/2010/main" val="38575555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4374" y="2070520"/>
            <a:ext cx="10523253" cy="4110824"/>
          </a:xfrm>
        </p:spPr>
        <p:txBody>
          <a:bodyPr>
            <a:normAutofit fontScale="77500" lnSpcReduction="20000"/>
          </a:bodyPr>
          <a:lstStyle/>
          <a:p>
            <a:pPr marL="0" indent="0">
              <a:buNone/>
            </a:pPr>
            <a:r>
              <a:rPr lang="en-US" sz="7200" b="1" dirty="0"/>
              <a:t>- </a:t>
            </a:r>
            <a:r>
              <a:rPr lang="en-US" sz="6933" b="1" dirty="0"/>
              <a:t>There are </a:t>
            </a:r>
            <a:r>
              <a:rPr lang="en-US" sz="6933" b="1" u="sng" dirty="0"/>
              <a:t>no</a:t>
            </a:r>
            <a:r>
              <a:rPr lang="en-US" sz="6933" b="1" dirty="0"/>
              <a:t> guarantees</a:t>
            </a:r>
          </a:p>
          <a:p>
            <a:pPr marL="0" indent="0">
              <a:buNone/>
            </a:pPr>
            <a:br>
              <a:rPr lang="en-US" sz="2267" dirty="0"/>
            </a:br>
            <a:r>
              <a:rPr lang="en-US" dirty="0"/>
              <a:t>and let him remember the days of darkness, for they will be many. Everything that is to come will be futility. Yet know that God will bring you to judgment for all these things. So, remove grief and anger from your heart and put away pain from your body, because childhood and the prime of life are fleeting.</a:t>
            </a:r>
            <a:br>
              <a:rPr lang="en-US" dirty="0"/>
            </a:br>
            <a:r>
              <a:rPr lang="en-US" dirty="0"/>
              <a:t>- </a:t>
            </a:r>
            <a:r>
              <a:rPr lang="en-US" dirty="0" err="1"/>
              <a:t>Ecc</a:t>
            </a:r>
            <a:r>
              <a:rPr lang="en-US" dirty="0"/>
              <a:t>. 11:8b; 9b-10</a:t>
            </a:r>
          </a:p>
        </p:txBody>
      </p:sp>
      <p:sp>
        <p:nvSpPr>
          <p:cNvPr id="7" name="TextBox 6"/>
          <p:cNvSpPr txBox="1"/>
          <p:nvPr/>
        </p:nvSpPr>
        <p:spPr>
          <a:xfrm>
            <a:off x="1060153" y="900970"/>
            <a:ext cx="4174948"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SATISFACTION</a:t>
            </a:r>
          </a:p>
        </p:txBody>
      </p:sp>
      <p:sp>
        <p:nvSpPr>
          <p:cNvPr id="8" name="TextBox 7"/>
          <p:cNvSpPr txBox="1"/>
          <p:nvPr/>
        </p:nvSpPr>
        <p:spPr>
          <a:xfrm>
            <a:off x="6915674" y="900970"/>
            <a:ext cx="4148444"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RELATIONSHIP</a:t>
            </a:r>
          </a:p>
        </p:txBody>
      </p:sp>
      <p:cxnSp>
        <p:nvCxnSpPr>
          <p:cNvPr id="9" name="Straight Connector 8"/>
          <p:cNvCxnSpPr>
            <a:cxnSpLocks/>
            <a:stCxn id="8" idx="3"/>
            <a:endCxn id="9" idx="1"/>
          </p:cNvCxnSpPr>
          <p:nvPr/>
        </p:nvCxnSpPr>
        <p:spPr>
          <a:xfrm flipH="1">
            <a:off x="6915674" y="1275464"/>
            <a:ext cx="4148444" cy="15357"/>
          </a:xfrm>
          <a:prstGeom prst="line">
            <a:avLst/>
          </a:prstGeom>
          <a:ln w="381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436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2" descr="Seven-Ages-of-Man-110216.jpg">
            <a:extLst>
              <a:ext uri="{FF2B5EF4-FFF2-40B4-BE49-F238E27FC236}">
                <a16:creationId xmlns:a16="http://schemas.microsoft.com/office/drawing/2014/main" id="{AA533179-25F0-44CA-9624-3AE266D956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A3CD705-9DF2-4A20-A13B-DF8AD2CE73DB}"/>
              </a:ext>
            </a:extLst>
          </p:cNvPr>
          <p:cNvSpPr/>
          <p:nvPr/>
        </p:nvSpPr>
        <p:spPr>
          <a:xfrm>
            <a:off x="3022333" y="5698156"/>
            <a:ext cx="5816867" cy="830997"/>
          </a:xfrm>
          <a:prstGeom prst="rect">
            <a:avLst/>
          </a:prstGeom>
          <a:solidFill>
            <a:srgbClr val="C00000"/>
          </a:solidFill>
        </p:spPr>
        <p:txBody>
          <a:bodyPr wrap="square">
            <a:spAutoFit/>
          </a:bodyPr>
          <a:lstStyle/>
          <a:p>
            <a:pPr algn="ctr" defTabSz="914400" fontAlgn="base">
              <a:spcBef>
                <a:spcPct val="0"/>
              </a:spcBef>
              <a:spcAft>
                <a:spcPct val="0"/>
              </a:spcAft>
              <a:defRPr/>
            </a:pPr>
            <a:r>
              <a:rPr lang="en-US" sz="48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Calligrapher" pitchFamily="2" charset="0"/>
              </a:rPr>
              <a:t>Man’s Ages Are Seven </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descr="006039W5.jpg">
            <a:extLst>
              <a:ext uri="{FF2B5EF4-FFF2-40B4-BE49-F238E27FC236}">
                <a16:creationId xmlns:a16="http://schemas.microsoft.com/office/drawing/2014/main" id="{9C63690B-9563-4C98-8D9B-1308B3D26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006038W5.jpg">
            <a:extLst>
              <a:ext uri="{FF2B5EF4-FFF2-40B4-BE49-F238E27FC236}">
                <a16:creationId xmlns:a16="http://schemas.microsoft.com/office/drawing/2014/main" id="{FABAEE4E-0493-4EF2-B4F6-0B6C6F02CF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06037W5.jpg">
            <a:extLst>
              <a:ext uri="{FF2B5EF4-FFF2-40B4-BE49-F238E27FC236}">
                <a16:creationId xmlns:a16="http://schemas.microsoft.com/office/drawing/2014/main" id="{47A19576-DA50-479D-9C5E-42E61D9732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220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006036W5.jpg">
            <a:extLst>
              <a:ext uri="{FF2B5EF4-FFF2-40B4-BE49-F238E27FC236}">
                <a16:creationId xmlns:a16="http://schemas.microsoft.com/office/drawing/2014/main" id="{E9EE08D4-19E6-4A8D-831F-EECAF2F9F2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0"/>
            <a:ext cx="381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4B965-3F41-4461-BEB6-B0C518791EB2}"/>
              </a:ext>
            </a:extLst>
          </p:cNvPr>
          <p:cNvPicPr>
            <a:picLocks noChangeAspect="1"/>
          </p:cNvPicPr>
          <p:nvPr/>
        </p:nvPicPr>
        <p:blipFill>
          <a:blip r:embed="rId3"/>
          <a:stretch>
            <a:fillRect/>
          </a:stretch>
        </p:blipFill>
        <p:spPr>
          <a:xfrm>
            <a:off x="394636" y="394636"/>
            <a:ext cx="11415562" cy="6083166"/>
          </a:xfrm>
          <a:prstGeom prst="rect">
            <a:avLst/>
          </a:prstGeom>
        </p:spPr>
      </p:pic>
      <p:pic>
        <p:nvPicPr>
          <p:cNvPr id="4" name="Picture 9" descr="C:\Documents and Settings\Owner\My Documents\Educational Illustrations\good one.bmp">
            <a:extLst>
              <a:ext uri="{FF2B5EF4-FFF2-40B4-BE49-F238E27FC236}">
                <a16:creationId xmlns:a16="http://schemas.microsoft.com/office/drawing/2014/main" id="{A8AD1E3E-EDA8-4D81-B8FF-BBA6F909D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776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
                                        </p:tgtEl>
                                        <p:attrNameLst>
                                          <p:attrName>style.opacity</p:attrName>
                                        </p:attrNameLst>
                                      </p:cBhvr>
                                      <p:to>
                                        <p:strVal val="0.25"/>
                                      </p:to>
                                    </p:set>
                                    <p:animEffect filter="image" prLst="opacity: 0.2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sz="6000" b="1" dirty="0">
                <a:solidFill>
                  <a:srgbClr val="8B2939"/>
                </a:solidFill>
                <a:effectLst>
                  <a:outerShdw blurRad="38100" dist="38100" dir="2700000" algn="tl">
                    <a:srgbClr val="000000">
                      <a:alpha val="43137"/>
                    </a:srgbClr>
                  </a:outerShdw>
                </a:effectLst>
                <a:latin typeface="Papyrus" panose="03070502060502030205" pitchFamily="66" charset="0"/>
              </a:rPr>
              <a:t>CHAPTER  TWELVE</a:t>
            </a:r>
          </a:p>
        </p:txBody>
      </p:sp>
      <p:sp>
        <p:nvSpPr>
          <p:cNvPr id="3" name="Action Button: Go Back or Previous 2">
            <a:hlinkClick r:id="rId2" action="ppaction://hlinksldjump" highlightClick="1"/>
            <a:extLst>
              <a:ext uri="{FF2B5EF4-FFF2-40B4-BE49-F238E27FC236}">
                <a16:creationId xmlns:a16="http://schemas.microsoft.com/office/drawing/2014/main" id="{3CB2F0A4-233E-4267-92E1-F7431470CE3F}"/>
              </a:ext>
            </a:extLst>
          </p:cNvPr>
          <p:cNvSpPr/>
          <p:nvPr/>
        </p:nvSpPr>
        <p:spPr>
          <a:xfrm>
            <a:off x="9877285" y="4775093"/>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688807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8C289-5870-4954-AB61-97BB4679F4BD}"/>
              </a:ext>
            </a:extLst>
          </p:cNvPr>
          <p:cNvPicPr>
            <a:picLocks noChangeAspect="1"/>
          </p:cNvPicPr>
          <p:nvPr/>
        </p:nvPicPr>
        <p:blipFill>
          <a:blip r:embed="rId3"/>
          <a:stretch>
            <a:fillRect/>
          </a:stretch>
        </p:blipFill>
        <p:spPr>
          <a:xfrm>
            <a:off x="404261" y="413885"/>
            <a:ext cx="11396311" cy="6054291"/>
          </a:xfrm>
          <a:prstGeom prst="rect">
            <a:avLst/>
          </a:prstGeom>
        </p:spPr>
      </p:pic>
    </p:spTree>
    <p:extLst>
      <p:ext uri="{BB962C8B-B14F-4D97-AF65-F5344CB8AC3E}">
        <p14:creationId xmlns:p14="http://schemas.microsoft.com/office/powerpoint/2010/main" val="6732799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92510EDA-2A56-43FC-8C21-FA024C442069}"/>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C69C7533-19D2-4BDC-9122-CBCBA47A9670}"/>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763908" name="WordArt 6">
            <a:extLst>
              <a:ext uri="{FF2B5EF4-FFF2-40B4-BE49-F238E27FC236}">
                <a16:creationId xmlns:a16="http://schemas.microsoft.com/office/drawing/2014/main" id="{60C4BC06-7DA9-42BE-96B9-8613950120BF}"/>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SECULARIST</a:t>
            </a:r>
          </a:p>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83E35DFA-A065-45A9-AA01-6C7B4E0810B2}"/>
              </a:ext>
            </a:extLst>
          </p:cNvPr>
          <p:cNvPicPr>
            <a:picLocks noGrp="1" noChangeAspect="1"/>
          </p:cNvPicPr>
          <p:nvPr>
            <p:ph idx="1"/>
          </p:nvPr>
        </p:nvPicPr>
        <p:blipFill>
          <a:blip r:embed="rId3"/>
          <a:stretch>
            <a:fillRect/>
          </a:stretch>
        </p:blipFill>
        <p:spPr>
          <a:xfrm>
            <a:off x="242595"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23244482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4374" y="2257777"/>
            <a:ext cx="10070693" cy="3998760"/>
          </a:xfrm>
        </p:spPr>
        <p:txBody>
          <a:bodyPr>
            <a:normAutofit fontScale="85000" lnSpcReduction="20000"/>
          </a:bodyPr>
          <a:lstStyle/>
          <a:p>
            <a:pPr marL="0" indent="0">
              <a:buNone/>
            </a:pPr>
            <a:r>
              <a:rPr lang="en-US" b="1"/>
              <a:t>- The </a:t>
            </a:r>
            <a:r>
              <a:rPr lang="en-US" b="1" dirty="0"/>
              <a:t>essential ingredient for happiness today is to have a relationship with God today</a:t>
            </a:r>
            <a:br>
              <a:rPr lang="en-US" dirty="0"/>
            </a:br>
            <a:br>
              <a:rPr lang="en-US" dirty="0"/>
            </a:br>
            <a:r>
              <a:rPr lang="en-US" dirty="0"/>
              <a:t>Remember also your Creator in the days of your youth, before the evil days come and the years draw near when you will say, “I have no delight in </a:t>
            </a:r>
            <a:r>
              <a:rPr lang="en-US"/>
              <a:t>them”;</a:t>
            </a:r>
            <a:br>
              <a:rPr lang="en-US"/>
            </a:br>
            <a:r>
              <a:rPr lang="en-US"/>
              <a:t>- </a:t>
            </a:r>
            <a:r>
              <a:rPr lang="en-US" dirty="0" err="1"/>
              <a:t>Ecc</a:t>
            </a:r>
            <a:r>
              <a:rPr lang="en-US" dirty="0"/>
              <a:t>. 12:1</a:t>
            </a:r>
          </a:p>
        </p:txBody>
      </p:sp>
      <p:sp>
        <p:nvSpPr>
          <p:cNvPr id="7" name="TextBox 6"/>
          <p:cNvSpPr txBox="1"/>
          <p:nvPr/>
        </p:nvSpPr>
        <p:spPr>
          <a:xfrm>
            <a:off x="1060153" y="900970"/>
            <a:ext cx="4174948"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SATISFACTION</a:t>
            </a:r>
          </a:p>
        </p:txBody>
      </p:sp>
      <p:sp>
        <p:nvSpPr>
          <p:cNvPr id="8" name="TextBox 7"/>
          <p:cNvSpPr txBox="1"/>
          <p:nvPr/>
        </p:nvSpPr>
        <p:spPr>
          <a:xfrm>
            <a:off x="6915674" y="900970"/>
            <a:ext cx="4148444" cy="748988"/>
          </a:xfrm>
          <a:prstGeom prst="rect">
            <a:avLst/>
          </a:prstGeom>
          <a:noFill/>
          <a:ln w="38100">
            <a:solidFill>
              <a:schemeClr val="tx1"/>
            </a:solidFill>
          </a:ln>
        </p:spPr>
        <p:txBody>
          <a:bodyPr wrap="square" rtlCol="0">
            <a:spAutoFit/>
          </a:bodyPr>
          <a:lstStyle/>
          <a:p>
            <a:pPr algn="ctr" defTabSz="609585"/>
            <a:r>
              <a:rPr lang="en-US" sz="4267" b="1" dirty="0">
                <a:solidFill>
                  <a:srgbClr val="FFFFFF"/>
                </a:solidFill>
                <a:latin typeface="Lato Regular" panose="020F0502020204030203" pitchFamily="34" charset="0"/>
                <a:ea typeface="Lato Regular" panose="020F0502020204030203" pitchFamily="34" charset="0"/>
                <a:cs typeface="Lato Regular" panose="020F0502020204030203" pitchFamily="34" charset="0"/>
              </a:rPr>
              <a:t>RELATIONSHIP</a:t>
            </a:r>
          </a:p>
        </p:txBody>
      </p:sp>
      <p:cxnSp>
        <p:nvCxnSpPr>
          <p:cNvPr id="9" name="Straight Connector 8"/>
          <p:cNvCxnSpPr>
            <a:cxnSpLocks/>
            <a:stCxn id="8" idx="3"/>
            <a:endCxn id="9" idx="1"/>
          </p:cNvCxnSpPr>
          <p:nvPr/>
        </p:nvCxnSpPr>
        <p:spPr>
          <a:xfrm flipH="1">
            <a:off x="6915674" y="1275464"/>
            <a:ext cx="4148444" cy="15357"/>
          </a:xfrm>
          <a:prstGeom prst="line">
            <a:avLst/>
          </a:prstGeom>
          <a:ln w="381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64116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067" dirty="0"/>
              <a:t>God’s love </a:t>
            </a:r>
            <a:r>
              <a:rPr lang="en-US" dirty="0"/>
              <a:t>and will </a:t>
            </a:r>
            <a:r>
              <a:rPr lang="en-US" b="0" dirty="0"/>
              <a:t>are the only things you can legitimately desire more and more of </a:t>
            </a:r>
            <a:r>
              <a:rPr lang="en-US" dirty="0"/>
              <a:t>without harming yourself.</a:t>
            </a:r>
          </a:p>
        </p:txBody>
      </p:sp>
    </p:spTree>
    <p:extLst>
      <p:ext uri="{BB962C8B-B14F-4D97-AF65-F5344CB8AC3E}">
        <p14:creationId xmlns:p14="http://schemas.microsoft.com/office/powerpoint/2010/main" val="27614837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Growing Old Gracefully</a:t>
            </a:r>
          </a:p>
        </p:txBody>
      </p:sp>
      <p:sp>
        <p:nvSpPr>
          <p:cNvPr id="4" name="Text Placeholder 3"/>
          <p:cNvSpPr>
            <a:spLocks noGrp="1"/>
          </p:cNvSpPr>
          <p:nvPr>
            <p:ph type="body" sz="quarter" idx="10"/>
          </p:nvPr>
        </p:nvSpPr>
        <p:spPr/>
        <p:txBody>
          <a:bodyPr>
            <a:normAutofit/>
          </a:bodyPr>
          <a:lstStyle/>
          <a:p>
            <a:pPr marL="685783" indent="-685783">
              <a:buFont typeface="+mj-lt"/>
              <a:buAutoNum type="arabicPeriod"/>
            </a:pPr>
            <a:r>
              <a:rPr lang="en-US" sz="5333" b="1" dirty="0"/>
              <a:t>Accept the obvious</a:t>
            </a:r>
            <a:br>
              <a:rPr lang="en-US" sz="5333" b="1" dirty="0"/>
            </a:br>
            <a:endParaRPr lang="en-US" sz="2667" b="1" dirty="0"/>
          </a:p>
          <a:p>
            <a:pPr marL="0" indent="0">
              <a:buNone/>
            </a:pPr>
            <a:r>
              <a:rPr lang="en-US" dirty="0"/>
              <a:t>	before the sun and the light, the moon 	and the stars are darkened, and clouds 	return after the rain;</a:t>
            </a:r>
          </a:p>
          <a:p>
            <a:pPr marL="0" indent="0">
              <a:buNone/>
            </a:pPr>
            <a:r>
              <a:rPr lang="en-US" dirty="0"/>
              <a:t>	</a:t>
            </a:r>
            <a:r>
              <a:rPr lang="en-US" b="1" dirty="0"/>
              <a:t>- </a:t>
            </a:r>
            <a:r>
              <a:rPr lang="en-US" b="1" dirty="0" err="1"/>
              <a:t>Ecc</a:t>
            </a:r>
            <a:r>
              <a:rPr lang="en-US" b="1" dirty="0"/>
              <a:t>. 12:2</a:t>
            </a:r>
          </a:p>
        </p:txBody>
      </p:sp>
    </p:spTree>
    <p:extLst>
      <p:ext uri="{BB962C8B-B14F-4D97-AF65-F5344CB8AC3E}">
        <p14:creationId xmlns:p14="http://schemas.microsoft.com/office/powerpoint/2010/main" val="18480953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153321" cy="4906719"/>
          </a:xfrm>
        </p:spPr>
        <p:txBody>
          <a:bodyPr>
            <a:normAutofit fontScale="92500"/>
          </a:bodyPr>
          <a:lstStyle/>
          <a:p>
            <a:r>
              <a:rPr lang="en-US" dirty="0"/>
              <a:t>in the day that the watchmen of the house tremble, and mighty men stoop, the grinding ones stand idle because they are few, and those who look through windows grow dim; and the doors on the street are shut as the sound of the grinding mill is low, and one will arise at the sound of the bird, and all the daughters of song will sing softly.</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12:3-4</a:t>
            </a:r>
          </a:p>
        </p:txBody>
      </p:sp>
    </p:spTree>
    <p:extLst>
      <p:ext uri="{BB962C8B-B14F-4D97-AF65-F5344CB8AC3E}">
        <p14:creationId xmlns:p14="http://schemas.microsoft.com/office/powerpoint/2010/main" val="29968935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9950121" cy="4906719"/>
          </a:xfrm>
        </p:spPr>
        <p:txBody>
          <a:bodyPr>
            <a:normAutofit/>
          </a:bodyPr>
          <a:lstStyle/>
          <a:p>
            <a:r>
              <a:rPr lang="en-US" dirty="0"/>
              <a:t>Furthermore, men are afraid of a high place and of terrors on the road; the almond tree blossoms, the grasshopper drags himself along, and the caperberry is ineffective. For man goes to his eternal home while mourners go about in the street.</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12:5</a:t>
            </a:r>
          </a:p>
        </p:txBody>
      </p:sp>
    </p:spTree>
    <p:extLst>
      <p:ext uri="{BB962C8B-B14F-4D97-AF65-F5344CB8AC3E}">
        <p14:creationId xmlns:p14="http://schemas.microsoft.com/office/powerpoint/2010/main" val="37100815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Growing Old Gracefully</a:t>
            </a:r>
          </a:p>
        </p:txBody>
      </p:sp>
      <p:sp>
        <p:nvSpPr>
          <p:cNvPr id="4" name="Text Placeholder 3"/>
          <p:cNvSpPr>
            <a:spLocks noGrp="1"/>
          </p:cNvSpPr>
          <p:nvPr>
            <p:ph type="body" sz="quarter" idx="10"/>
          </p:nvPr>
        </p:nvSpPr>
        <p:spPr>
          <a:xfrm>
            <a:off x="797984" y="1668584"/>
            <a:ext cx="10818283" cy="1187507"/>
          </a:xfrm>
        </p:spPr>
        <p:txBody>
          <a:bodyPr>
            <a:normAutofit/>
          </a:bodyPr>
          <a:lstStyle/>
          <a:p>
            <a:pPr marL="990575" indent="-990575">
              <a:buFont typeface="+mj-lt"/>
              <a:buAutoNum type="arabicPeriod" startAt="2"/>
            </a:pPr>
            <a:r>
              <a:rPr lang="en-US" sz="5333" b="1" dirty="0"/>
              <a:t>Prepare for </a:t>
            </a:r>
            <a:r>
              <a:rPr lang="en-US" sz="5333" b="1"/>
              <a:t>the obvious</a:t>
            </a:r>
            <a:endParaRPr lang="en-US" sz="3733" b="1" dirty="0"/>
          </a:p>
        </p:txBody>
      </p:sp>
      <p:sp>
        <p:nvSpPr>
          <p:cNvPr id="2" name="Rectangle 1"/>
          <p:cNvSpPr/>
          <p:nvPr/>
        </p:nvSpPr>
        <p:spPr>
          <a:xfrm>
            <a:off x="1204375" y="3107036"/>
            <a:ext cx="10005501" cy="3169714"/>
          </a:xfrm>
          <a:prstGeom prst="rect">
            <a:avLst/>
          </a:prstGeom>
        </p:spPr>
        <p:txBody>
          <a:bodyPr wrap="square">
            <a:spAutoFit/>
          </a:bodyPr>
          <a:lstStyle/>
          <a:p>
            <a:pPr defTabSz="609585"/>
            <a:r>
              <a:rPr lang="en-US" sz="3333" dirty="0">
                <a:solidFill>
                  <a:srgbClr val="FFFFFF"/>
                </a:solidFill>
                <a:latin typeface="Lato" charset="0"/>
                <a:ea typeface="Lato" charset="0"/>
                <a:cs typeface="Lato" charset="0"/>
              </a:rPr>
              <a:t>Remember Him before the silver cord is broken and the golden bowl is crushed, the pitcher by the well is shattered and the wheel at the cistern is crushed; then the dust will return to the earth as it was, and the spirit will return to God who gave it.</a:t>
            </a:r>
            <a:br>
              <a:rPr lang="en-US" sz="3333" dirty="0">
                <a:solidFill>
                  <a:srgbClr val="FFFFFF"/>
                </a:solidFill>
                <a:latin typeface="Lato" charset="0"/>
                <a:ea typeface="Lato" charset="0"/>
                <a:cs typeface="Lato" charset="0"/>
              </a:rPr>
            </a:br>
            <a:r>
              <a:rPr lang="en-US" sz="3333" dirty="0">
                <a:solidFill>
                  <a:srgbClr val="FFFFFF"/>
                </a:solidFill>
                <a:latin typeface="Lato" charset="0"/>
                <a:ea typeface="Lato" charset="0"/>
                <a:cs typeface="Lato" charset="0"/>
              </a:rPr>
              <a:t>- </a:t>
            </a:r>
            <a:r>
              <a:rPr lang="en-US" sz="3333" dirty="0" err="1">
                <a:solidFill>
                  <a:srgbClr val="FFFFFF"/>
                </a:solidFill>
                <a:latin typeface="Lato" charset="0"/>
                <a:ea typeface="Lato" charset="0"/>
                <a:cs typeface="Lato" charset="0"/>
              </a:rPr>
              <a:t>Ecc</a:t>
            </a:r>
            <a:r>
              <a:rPr lang="en-US" sz="3333" dirty="0">
                <a:solidFill>
                  <a:srgbClr val="FFFFFF"/>
                </a:solidFill>
                <a:latin typeface="Lato" charset="0"/>
                <a:ea typeface="Lato" charset="0"/>
                <a:cs typeface="Lato" charset="0"/>
              </a:rPr>
              <a:t>. 12:6-7</a:t>
            </a:r>
          </a:p>
        </p:txBody>
      </p:sp>
    </p:spTree>
    <p:extLst>
      <p:ext uri="{BB962C8B-B14F-4D97-AF65-F5344CB8AC3E}">
        <p14:creationId xmlns:p14="http://schemas.microsoft.com/office/powerpoint/2010/main" val="25985074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BAD36C-CDA0-4091-A820-0C1D0848F5F7}"/>
              </a:ext>
            </a:extLst>
          </p:cNvPr>
          <p:cNvSpPr txBox="1"/>
          <p:nvPr/>
        </p:nvSpPr>
        <p:spPr>
          <a:xfrm>
            <a:off x="991402" y="702644"/>
            <a:ext cx="10289406" cy="5600957"/>
          </a:xfrm>
          <a:prstGeom prst="rect">
            <a:avLst/>
          </a:prstGeom>
          <a:noFill/>
        </p:spPr>
        <p:txBody>
          <a:bodyPr wrap="square">
            <a:spAutoFit/>
          </a:bodyPr>
          <a:lstStyle/>
          <a:p>
            <a:pPr marL="0" marR="173355">
              <a:lnSpc>
                <a:spcPct val="107000"/>
              </a:lnSpc>
              <a:spcBef>
                <a:spcPts val="0"/>
              </a:spcBef>
              <a:spcAft>
                <a:spcPts val="800"/>
              </a:spcAft>
            </a:pPr>
            <a:r>
              <a:rPr lang="en-US" sz="28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The Bible speaks of “</a:t>
            </a:r>
            <a:r>
              <a:rPr lang="en-US" sz="28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the time of your stay</a:t>
            </a:r>
            <a:r>
              <a:rPr lang="en-US" sz="28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upon earth” (1 Peter 1:17, NASB). Like “a stay” at a hotel for a brief period of time, we are all just passing through this world. This planet is not our home, but only a temporary residence. If this physical realm lasts much longer, we are all going to die. But whether we die prior to Jesus’ return or whether He comes in our lifetime (and we avoid physical death), </a:t>
            </a:r>
            <a:r>
              <a:rPr lang="en-US" sz="28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we are all going somewhere forever</a:t>
            </a:r>
            <a:r>
              <a:rPr lang="en-US" sz="28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—we are returning to our Maker (Ecclesiastes 12:7); we are going to Judgment. And then, we are either going to receive eternal life or eternal punishment; we are going to heaven or hell (Matthew 25:46).</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8687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Growing Old Gracefully</a:t>
            </a:r>
          </a:p>
        </p:txBody>
      </p:sp>
      <p:sp>
        <p:nvSpPr>
          <p:cNvPr id="4" name="Text Placeholder 3"/>
          <p:cNvSpPr>
            <a:spLocks noGrp="1"/>
          </p:cNvSpPr>
          <p:nvPr>
            <p:ph type="body" sz="quarter" idx="10"/>
          </p:nvPr>
        </p:nvSpPr>
        <p:spPr>
          <a:xfrm>
            <a:off x="797985" y="1668584"/>
            <a:ext cx="10551583" cy="1356840"/>
          </a:xfrm>
        </p:spPr>
        <p:txBody>
          <a:bodyPr>
            <a:normAutofit/>
          </a:bodyPr>
          <a:lstStyle/>
          <a:p>
            <a:pPr marL="990575" indent="-990575">
              <a:buFont typeface="+mj-lt"/>
              <a:buAutoNum type="arabicPeriod" startAt="3"/>
            </a:pPr>
            <a:r>
              <a:rPr lang="en-US" sz="5333" b="1" dirty="0"/>
              <a:t>Acknowledge the obvious</a:t>
            </a:r>
          </a:p>
        </p:txBody>
      </p:sp>
      <p:sp>
        <p:nvSpPr>
          <p:cNvPr id="2" name="Rectangle 1"/>
          <p:cNvSpPr/>
          <p:nvPr/>
        </p:nvSpPr>
        <p:spPr>
          <a:xfrm>
            <a:off x="1211458" y="2856092"/>
            <a:ext cx="10137423" cy="3539046"/>
          </a:xfrm>
          <a:prstGeom prst="rect">
            <a:avLst/>
          </a:prstGeom>
        </p:spPr>
        <p:txBody>
          <a:bodyPr wrap="square">
            <a:spAutoFit/>
          </a:bodyPr>
          <a:lstStyle/>
          <a:p>
            <a:pPr defTabSz="609585"/>
            <a:r>
              <a:rPr lang="en-US" sz="3733" dirty="0">
                <a:solidFill>
                  <a:srgbClr val="FFFFFF"/>
                </a:solidFill>
                <a:latin typeface="Lato" charset="0"/>
                <a:ea typeface="Lato" charset="0"/>
                <a:cs typeface="Lato" charset="0"/>
              </a:rPr>
              <a:t>“Vanity of vanities,” says the Preacher, “all is vanity!” In addition to being a wise man, the Preacher also taught the people knowledge; and he pondered, searched out and arranged many </a:t>
            </a:r>
            <a:r>
              <a:rPr lang="en-US" sz="3733">
                <a:solidFill>
                  <a:srgbClr val="FFFFFF"/>
                </a:solidFill>
                <a:latin typeface="Lato" charset="0"/>
                <a:ea typeface="Lato" charset="0"/>
                <a:cs typeface="Lato" charset="0"/>
              </a:rPr>
              <a:t>proverbs.</a:t>
            </a:r>
            <a:br>
              <a:rPr lang="en-US" sz="3733">
                <a:solidFill>
                  <a:srgbClr val="FFFFFF"/>
                </a:solidFill>
                <a:latin typeface="Lato" charset="0"/>
                <a:ea typeface="Lato" charset="0"/>
                <a:cs typeface="Lato" charset="0"/>
              </a:rPr>
            </a:br>
            <a:r>
              <a:rPr lang="en-US" sz="3733" dirty="0">
                <a:solidFill>
                  <a:srgbClr val="FFFFFF"/>
                </a:solidFill>
                <a:latin typeface="Lato" charset="0"/>
                <a:ea typeface="Lato" charset="0"/>
                <a:cs typeface="Lato" charset="0"/>
              </a:rPr>
              <a:t>- </a:t>
            </a:r>
            <a:r>
              <a:rPr lang="en-US" sz="3733" dirty="0" err="1">
                <a:solidFill>
                  <a:srgbClr val="FFFFFF"/>
                </a:solidFill>
                <a:latin typeface="Lato" charset="0"/>
                <a:ea typeface="Lato" charset="0"/>
                <a:cs typeface="Lato" charset="0"/>
              </a:rPr>
              <a:t>Ecc</a:t>
            </a:r>
            <a:r>
              <a:rPr lang="en-US" sz="3733" dirty="0">
                <a:solidFill>
                  <a:srgbClr val="FFFFFF"/>
                </a:solidFill>
                <a:latin typeface="Lato" charset="0"/>
                <a:ea typeface="Lato" charset="0"/>
                <a:cs typeface="Lato" charset="0"/>
              </a:rPr>
              <a:t>. 12:8-9</a:t>
            </a:r>
          </a:p>
        </p:txBody>
      </p:sp>
    </p:spTree>
    <p:extLst>
      <p:ext uri="{BB962C8B-B14F-4D97-AF65-F5344CB8AC3E}">
        <p14:creationId xmlns:p14="http://schemas.microsoft.com/office/powerpoint/2010/main" val="32373061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lnSpcReduction="20000"/>
          </a:bodyPr>
          <a:lstStyle/>
          <a:p>
            <a:r>
              <a:rPr lang="en-US" dirty="0"/>
              <a:t>The Preacher sought to find delightful words and to write words of truth correctly.</a:t>
            </a:r>
          </a:p>
          <a:p>
            <a:r>
              <a:rPr lang="en-US" dirty="0"/>
              <a:t>The words of wise men are like goads, and masters of these collections are like well-driven nails; they are given by one Shepherd. But beyond this, my son, be warned: the writing of many books is endless, and excessive devotion to books is wearying to the body.</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12:10-12</a:t>
            </a:r>
          </a:p>
        </p:txBody>
      </p:sp>
    </p:spTree>
    <p:extLst>
      <p:ext uri="{BB962C8B-B14F-4D97-AF65-F5344CB8AC3E}">
        <p14:creationId xmlns:p14="http://schemas.microsoft.com/office/powerpoint/2010/main" val="44426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B0CE844A-4D8E-4775-815D-30FDC13BF687}"/>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C75BB974-D86A-4D47-A0DA-2893EF7358A8}"/>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01199D9F-CCAA-47C1-A9F1-117A917061AF}"/>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708B15F-A81B-4671-92DB-0DC03DE9690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13702" name="Text Box 99334">
              <a:extLst>
                <a:ext uri="{FF2B5EF4-FFF2-40B4-BE49-F238E27FC236}">
                  <a16:creationId xmlns:a16="http://schemas.microsoft.com/office/drawing/2014/main" id="{FC71C52D-68A5-4F59-9FEE-B9C7AAEBD30D}"/>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7B5C6116-ED3F-4DC9-A464-482A0A10AA93}"/>
              </a:ext>
            </a:extLst>
          </p:cNvPr>
          <p:cNvPicPr>
            <a:picLocks noGrp="1" noChangeAspect="1"/>
          </p:cNvPicPr>
          <p:nvPr>
            <p:ph idx="1"/>
          </p:nvPr>
        </p:nvPicPr>
        <p:blipFill>
          <a:blip r:embed="rId3"/>
          <a:stretch>
            <a:fillRect/>
          </a:stretch>
        </p:blipFill>
        <p:spPr>
          <a:xfrm>
            <a:off x="242594"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26143997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3" y="572798"/>
            <a:ext cx="10416285" cy="4906719"/>
          </a:xfrm>
        </p:spPr>
        <p:txBody>
          <a:bodyPr>
            <a:normAutofit/>
          </a:bodyPr>
          <a:lstStyle/>
          <a:p>
            <a:r>
              <a:rPr lang="en-US" dirty="0"/>
              <a:t>The conclusion, when all has been heard, is: fear God and keep His commandments, because this applies to every person. For God will bring every act to judgment, everything which is hidden, whether it is good or evil.</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12:13-14</a:t>
            </a:r>
          </a:p>
        </p:txBody>
      </p:sp>
    </p:spTree>
    <p:extLst>
      <p:ext uri="{BB962C8B-B14F-4D97-AF65-F5344CB8AC3E}">
        <p14:creationId xmlns:p14="http://schemas.microsoft.com/office/powerpoint/2010/main" val="31755386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9C16C-19F8-4FA4-B49D-E0E0794124A4}"/>
              </a:ext>
            </a:extLst>
          </p:cNvPr>
          <p:cNvPicPr>
            <a:picLocks noChangeAspect="1"/>
          </p:cNvPicPr>
          <p:nvPr/>
        </p:nvPicPr>
        <p:blipFill>
          <a:blip r:embed="rId3"/>
          <a:stretch>
            <a:fillRect/>
          </a:stretch>
        </p:blipFill>
        <p:spPr>
          <a:xfrm>
            <a:off x="412754" y="413886"/>
            <a:ext cx="11378192" cy="6063916"/>
          </a:xfrm>
          <a:prstGeom prst="rect">
            <a:avLst/>
          </a:prstGeom>
        </p:spPr>
      </p:pic>
      <p:sp>
        <p:nvSpPr>
          <p:cNvPr id="3" name="WordArt 4">
            <a:extLst>
              <a:ext uri="{FF2B5EF4-FFF2-40B4-BE49-F238E27FC236}">
                <a16:creationId xmlns:a16="http://schemas.microsoft.com/office/drawing/2014/main" id="{B2835C29-9C62-4297-8721-9B7ECFAFEE99}"/>
              </a:ext>
            </a:extLst>
          </p:cNvPr>
          <p:cNvSpPr>
            <a:spLocks noChangeArrowheads="1" noChangeShapeType="1" noTextEdit="1"/>
          </p:cNvSpPr>
          <p:nvPr/>
        </p:nvSpPr>
        <p:spPr bwMode="auto">
          <a:xfrm>
            <a:off x="481781" y="766915"/>
            <a:ext cx="10579509" cy="545690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defTabSz="914400" fontAlgn="base">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Seasonal Distance From The Sun</a:t>
            </a:r>
          </a:p>
        </p:txBody>
      </p:sp>
    </p:spTree>
    <p:extLst>
      <p:ext uri="{BB962C8B-B14F-4D97-AF65-F5344CB8AC3E}">
        <p14:creationId xmlns:p14="http://schemas.microsoft.com/office/powerpoint/2010/main" val="15426654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 Final Promises</a:t>
            </a:r>
          </a:p>
        </p:txBody>
      </p:sp>
      <p:sp>
        <p:nvSpPr>
          <p:cNvPr id="5" name="Text Placeholder 4"/>
          <p:cNvSpPr>
            <a:spLocks noGrp="1"/>
          </p:cNvSpPr>
          <p:nvPr>
            <p:ph type="body" sz="quarter" idx="10"/>
          </p:nvPr>
        </p:nvSpPr>
        <p:spPr/>
        <p:txBody>
          <a:bodyPr>
            <a:normAutofit/>
          </a:bodyPr>
          <a:lstStyle/>
          <a:p>
            <a:pPr marL="685783" indent="-685783">
              <a:buFont typeface="+mj-lt"/>
              <a:buAutoNum type="arabicPeriod"/>
            </a:pPr>
            <a:r>
              <a:rPr lang="en-US" sz="5333" b="1" dirty="0"/>
              <a:t>There is satisfaction in each day</a:t>
            </a:r>
          </a:p>
        </p:txBody>
      </p:sp>
    </p:spTree>
    <p:extLst>
      <p:ext uri="{BB962C8B-B14F-4D97-AF65-F5344CB8AC3E}">
        <p14:creationId xmlns:p14="http://schemas.microsoft.com/office/powerpoint/2010/main" val="23107914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 Final Promises</a:t>
            </a:r>
          </a:p>
        </p:txBody>
      </p:sp>
      <p:sp>
        <p:nvSpPr>
          <p:cNvPr id="5" name="Text Placeholder 4"/>
          <p:cNvSpPr>
            <a:spLocks noGrp="1"/>
          </p:cNvSpPr>
          <p:nvPr>
            <p:ph type="body" sz="quarter" idx="10"/>
          </p:nvPr>
        </p:nvSpPr>
        <p:spPr/>
        <p:txBody>
          <a:bodyPr/>
          <a:lstStyle/>
          <a:p>
            <a:pPr marL="685783" indent="-685783">
              <a:buFont typeface="+mj-lt"/>
              <a:buAutoNum type="arabicPeriod"/>
            </a:pPr>
            <a:r>
              <a:rPr lang="en-US" sz="3733" dirty="0"/>
              <a:t>There is satisfaction in each day</a:t>
            </a:r>
          </a:p>
          <a:p>
            <a:pPr marL="685783" indent="-685783">
              <a:buFont typeface="+mj-lt"/>
              <a:buAutoNum type="arabicPeriod"/>
            </a:pPr>
            <a:r>
              <a:rPr lang="en-US" sz="5333" b="1" dirty="0"/>
              <a:t>There is a peace regardless of age or position</a:t>
            </a:r>
          </a:p>
        </p:txBody>
      </p:sp>
    </p:spTree>
    <p:extLst>
      <p:ext uri="{BB962C8B-B14F-4D97-AF65-F5344CB8AC3E}">
        <p14:creationId xmlns:p14="http://schemas.microsoft.com/office/powerpoint/2010/main" val="29736185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 Final Promises</a:t>
            </a:r>
          </a:p>
        </p:txBody>
      </p:sp>
      <p:sp>
        <p:nvSpPr>
          <p:cNvPr id="5" name="Text Placeholder 4"/>
          <p:cNvSpPr>
            <a:spLocks noGrp="1"/>
          </p:cNvSpPr>
          <p:nvPr>
            <p:ph type="body" sz="quarter" idx="10"/>
          </p:nvPr>
        </p:nvSpPr>
        <p:spPr/>
        <p:txBody>
          <a:bodyPr/>
          <a:lstStyle/>
          <a:p>
            <a:pPr marL="685783" indent="-685783">
              <a:buFont typeface="+mj-lt"/>
              <a:buAutoNum type="arabicPeriod"/>
            </a:pPr>
            <a:r>
              <a:rPr lang="en-US" sz="3733" dirty="0"/>
              <a:t>There is satisfaction in each day</a:t>
            </a:r>
          </a:p>
          <a:p>
            <a:pPr marL="685783" indent="-685783">
              <a:buFont typeface="+mj-lt"/>
              <a:buAutoNum type="arabicPeriod"/>
            </a:pPr>
            <a:r>
              <a:rPr lang="en-US" sz="3733" dirty="0"/>
              <a:t>There is a peace regardless of age or position</a:t>
            </a:r>
          </a:p>
          <a:p>
            <a:pPr marL="685783" indent="-685783">
              <a:buFont typeface="+mj-lt"/>
              <a:buAutoNum type="arabicPeriod"/>
            </a:pPr>
            <a:r>
              <a:rPr lang="en-US" sz="5333" b="1" dirty="0"/>
              <a:t>There is hope when life is over</a:t>
            </a:r>
          </a:p>
        </p:txBody>
      </p:sp>
    </p:spTree>
    <p:extLst>
      <p:ext uri="{BB962C8B-B14F-4D97-AF65-F5344CB8AC3E}">
        <p14:creationId xmlns:p14="http://schemas.microsoft.com/office/powerpoint/2010/main" val="15440092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00DD5-803A-4B81-9CF0-0EA12B7FB441}"/>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10278363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FF33"/>
            </a:gs>
            <a:gs pos="100000">
              <a:schemeClr val="accent1"/>
            </a:gs>
          </a:gsLst>
          <a:lin ang="0" scaled="1"/>
        </a:gradFill>
        <a:effectLst/>
      </p:bgPr>
    </p:bg>
    <p:spTree>
      <p:nvGrpSpPr>
        <p:cNvPr id="1" name=""/>
        <p:cNvGrpSpPr/>
        <p:nvPr/>
      </p:nvGrpSpPr>
      <p:grpSpPr>
        <a:xfrm>
          <a:off x="0" y="0"/>
          <a:ext cx="0" cy="0"/>
          <a:chOff x="0" y="0"/>
          <a:chExt cx="0" cy="0"/>
        </a:xfrm>
      </p:grpSpPr>
      <p:sp>
        <p:nvSpPr>
          <p:cNvPr id="2608130" name="Rectangle 2">
            <a:extLst>
              <a:ext uri="{FF2B5EF4-FFF2-40B4-BE49-F238E27FC236}">
                <a16:creationId xmlns:a16="http://schemas.microsoft.com/office/drawing/2014/main" id="{95037F7F-E402-4DF9-8C28-B4ACA2CB3D73}"/>
              </a:ext>
            </a:extLst>
          </p:cNvPr>
          <p:cNvSpPr>
            <a:spLocks noGrp="1" noChangeArrowheads="1"/>
          </p:cNvSpPr>
          <p:nvPr>
            <p:ph type="title"/>
          </p:nvPr>
        </p:nvSpPr>
        <p:spPr>
          <a:xfrm>
            <a:off x="1524000" y="0"/>
            <a:ext cx="9144000" cy="838200"/>
          </a:xfrm>
          <a:solidFill>
            <a:srgbClr val="666699"/>
          </a:solidFill>
        </p:spPr>
        <p:txBody>
          <a:bodyPr/>
          <a:lstStyle/>
          <a:p>
            <a:pPr eaLnBrk="1" hangingPunct="1">
              <a:defRPr/>
            </a:pPr>
            <a:r>
              <a:rPr lang="en-US" sz="5400" dirty="0">
                <a:solidFill>
                  <a:srgbClr val="FF0000"/>
                </a:solidFill>
                <a:effectLst>
                  <a:outerShdw blurRad="38100" dist="38100" dir="2700000" algn="tl">
                    <a:srgbClr val="000000"/>
                  </a:outerShdw>
                </a:effectLst>
              </a:rPr>
              <a:t>12 Chapters Of Ecclesiastes</a:t>
            </a:r>
          </a:p>
        </p:txBody>
      </p:sp>
      <p:sp>
        <p:nvSpPr>
          <p:cNvPr id="2608131" name="Rectangle 3">
            <a:extLst>
              <a:ext uri="{FF2B5EF4-FFF2-40B4-BE49-F238E27FC236}">
                <a16:creationId xmlns:a16="http://schemas.microsoft.com/office/drawing/2014/main" id="{F37B634C-BFFF-4897-B277-66E656AD6158}"/>
              </a:ext>
            </a:extLst>
          </p:cNvPr>
          <p:cNvSpPr>
            <a:spLocks noGrp="1" noChangeArrowheads="1"/>
          </p:cNvSpPr>
          <p:nvPr>
            <p:ph type="body" idx="1"/>
          </p:nvPr>
        </p:nvSpPr>
        <p:spPr>
          <a:xfrm>
            <a:off x="2209800" y="990600"/>
            <a:ext cx="8001000" cy="5715000"/>
          </a:xfrm>
        </p:spPr>
        <p:txBody>
          <a:bodyPr/>
          <a:lstStyle/>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E </a:t>
            </a:r>
            <a:r>
              <a:rPr lang="en-US" sz="2800" b="1" i="1">
                <a:solidFill>
                  <a:srgbClr val="FF0066"/>
                </a:solidFill>
                <a:effectLst>
                  <a:outerShdw blurRad="38100" dist="38100" dir="2700000" algn="tl">
                    <a:srgbClr val="000000"/>
                  </a:outerShdw>
                </a:effectLst>
              </a:rPr>
              <a:t> MPTINESS   -  of accumulating wealth.</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C</a:t>
            </a:r>
            <a:r>
              <a:rPr lang="en-US" sz="2800" b="1" i="1">
                <a:solidFill>
                  <a:srgbClr val="FF0066"/>
                </a:solidFill>
                <a:effectLst>
                  <a:outerShdw blurRad="38100" dist="38100" dir="2700000" algn="tl">
                    <a:srgbClr val="000000"/>
                  </a:outerShdw>
                </a:effectLst>
              </a:rPr>
              <a:t>  ONCLUSION  -  of seeking pleasure.</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C</a:t>
            </a:r>
            <a:r>
              <a:rPr lang="en-US" sz="2800" b="1" i="1">
                <a:solidFill>
                  <a:srgbClr val="FF0066"/>
                </a:solidFill>
                <a:effectLst>
                  <a:outerShdw blurRad="38100" dist="38100" dir="2700000" algn="tl">
                    <a:srgbClr val="000000"/>
                  </a:outerShdw>
                </a:effectLst>
              </a:rPr>
              <a:t>  OMPLETENESS  -  of God’s timing.</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latin typeface="Storybook" pitchFamily="2" charset="0"/>
              </a:rPr>
              <a:t> L </a:t>
            </a:r>
            <a:r>
              <a:rPr lang="en-US" sz="2800" b="1" i="1">
                <a:solidFill>
                  <a:srgbClr val="FF0066"/>
                </a:solidFill>
                <a:effectLst>
                  <a:outerShdw blurRad="38100" dist="38100" dir="2700000" algn="tl">
                    <a:srgbClr val="000000"/>
                  </a:outerShdw>
                </a:effectLst>
              </a:rPr>
              <a:t> ABOR  -  is also a vanity.</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E</a:t>
            </a:r>
            <a:r>
              <a:rPr lang="en-US" sz="2800" b="1" i="1">
                <a:solidFill>
                  <a:srgbClr val="FF0066"/>
                </a:solidFill>
                <a:effectLst>
                  <a:outerShdw blurRad="38100" dist="38100" dir="2700000" algn="tl">
                    <a:srgbClr val="000000"/>
                  </a:outerShdw>
                </a:effectLst>
              </a:rPr>
              <a:t>  XHORTATIONS  -  on hoarding wealth.</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S</a:t>
            </a:r>
            <a:r>
              <a:rPr lang="en-US" sz="2800" b="1" i="1">
                <a:solidFill>
                  <a:srgbClr val="FF0066"/>
                </a:solidFill>
                <a:effectLst>
                  <a:outerShdw blurRad="38100" dist="38100" dir="2700000" algn="tl">
                    <a:srgbClr val="000000"/>
                  </a:outerShdw>
                </a:effectLst>
              </a:rPr>
              <a:t>  IN  -  is never satisfying.</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latin typeface="Storybook" pitchFamily="2" charset="0"/>
              </a:rPr>
              <a:t> I</a:t>
            </a:r>
            <a:r>
              <a:rPr lang="en-US" sz="2800" b="1" i="1">
                <a:solidFill>
                  <a:srgbClr val="FF0066"/>
                </a:solidFill>
                <a:effectLst>
                  <a:outerShdw blurRad="38100" dist="38100" dir="2700000" algn="tl">
                    <a:srgbClr val="000000"/>
                  </a:outerShdw>
                </a:effectLst>
              </a:rPr>
              <a:t>   NADEQUACY  -  of being affluent.</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latin typeface="Storybook" pitchFamily="2" charset="0"/>
              </a:rPr>
              <a:t> A</a:t>
            </a:r>
            <a:r>
              <a:rPr lang="en-US" sz="2800" b="1" i="1">
                <a:solidFill>
                  <a:srgbClr val="FF0066"/>
                </a:solidFill>
                <a:effectLst>
                  <a:outerShdw blurRad="38100" dist="38100" dir="2700000" algn="tl">
                    <a:srgbClr val="000000"/>
                  </a:outerShdw>
                </a:effectLst>
              </a:rPr>
              <a:t>  BUSE  -  of God’s authority.</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S  </a:t>
            </a:r>
            <a:r>
              <a:rPr lang="en-US" sz="2800" b="1" i="1">
                <a:solidFill>
                  <a:srgbClr val="FF0066"/>
                </a:solidFill>
                <a:effectLst>
                  <a:outerShdw blurRad="38100" dist="38100" dir="2700000" algn="tl">
                    <a:srgbClr val="000000"/>
                  </a:outerShdw>
                </a:effectLst>
              </a:rPr>
              <a:t>AME  -  end for all.</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latin typeface="Storybook" pitchFamily="2" charset="0"/>
              </a:rPr>
              <a:t> T</a:t>
            </a:r>
            <a:r>
              <a:rPr lang="en-US" sz="2800" b="1" i="1">
                <a:solidFill>
                  <a:srgbClr val="FF0066"/>
                </a:solidFill>
                <a:effectLst>
                  <a:outerShdw blurRad="38100" dist="38100" dir="2700000" algn="tl">
                    <a:srgbClr val="000000"/>
                  </a:outerShdw>
                </a:effectLst>
              </a:rPr>
              <a:t>  EMPORARY  -  wisdom of man.</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E</a:t>
            </a:r>
            <a:r>
              <a:rPr lang="en-US" sz="2800" b="1" i="1">
                <a:solidFill>
                  <a:srgbClr val="FF0066"/>
                </a:solidFill>
                <a:effectLst>
                  <a:outerShdw blurRad="38100" dist="38100" dir="2700000" algn="tl">
                    <a:srgbClr val="000000"/>
                  </a:outerShdw>
                </a:effectLst>
              </a:rPr>
              <a:t>  MPTINESS  -  of godless living.</a:t>
            </a:r>
          </a:p>
          <a:p>
            <a:pPr eaLnBrk="1" hangingPunct="1">
              <a:lnSpc>
                <a:spcPct val="90000"/>
              </a:lnSpc>
              <a:buFont typeface="Wingdings" pitchFamily="2" charset="2"/>
              <a:buChar char="Ø"/>
              <a:defRPr/>
            </a:pPr>
            <a:r>
              <a:rPr lang="en-US" sz="2800" b="1" i="1">
                <a:solidFill>
                  <a:srgbClr val="FF0066"/>
                </a:solidFill>
                <a:effectLst>
                  <a:outerShdw blurRad="38100" dist="38100" dir="2700000" algn="tl">
                    <a:srgbClr val="000000"/>
                  </a:outerShdw>
                </a:effectLst>
              </a:rPr>
              <a:t> </a:t>
            </a:r>
            <a:r>
              <a:rPr lang="en-US" sz="2800" b="1" i="1">
                <a:solidFill>
                  <a:srgbClr val="FF0066"/>
                </a:solidFill>
                <a:effectLst>
                  <a:outerShdw blurRad="38100" dist="38100" dir="2700000" algn="tl">
                    <a:srgbClr val="000000"/>
                  </a:outerShdw>
                </a:effectLst>
                <a:latin typeface="Storybook" pitchFamily="2" charset="0"/>
              </a:rPr>
              <a:t>S</a:t>
            </a:r>
            <a:r>
              <a:rPr lang="en-US" sz="2800" b="1" i="1">
                <a:solidFill>
                  <a:srgbClr val="FF0066"/>
                </a:solidFill>
                <a:effectLst>
                  <a:outerShdw blurRad="38100" dist="38100" dir="2700000" algn="tl">
                    <a:srgbClr val="000000"/>
                  </a:outerShdw>
                </a:effectLst>
              </a:rPr>
              <a:t>  ERVING  -  God brings satisfaction.</a:t>
            </a:r>
          </a:p>
        </p:txBody>
      </p:sp>
      <p:pic>
        <p:nvPicPr>
          <p:cNvPr id="4" name="Picture 3" descr="42%20Narcisist.jpg">
            <a:extLst>
              <a:ext uri="{FF2B5EF4-FFF2-40B4-BE49-F238E27FC236}">
                <a16:creationId xmlns:a16="http://schemas.microsoft.com/office/drawing/2014/main" id="{7ADB4C16-47F5-4A05-80D3-1BC06C05EF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608131">
                                            <p:txEl>
                                              <p:pRg st="0" end="0"/>
                                            </p:txEl>
                                          </p:spTgt>
                                        </p:tgtEl>
                                        <p:attrNameLst>
                                          <p:attrName>style.visibility</p:attrName>
                                        </p:attrNameLst>
                                      </p:cBhvr>
                                      <p:to>
                                        <p:strVal val="visible"/>
                                      </p:to>
                                    </p:set>
                                    <p:anim calcmode="lin" valueType="num">
                                      <p:cBhvr>
                                        <p:cTn id="7" dur="500" fill="hold"/>
                                        <p:tgtEl>
                                          <p:spTgt spid="2608131">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6081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0813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6081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608131">
                                            <p:txEl>
                                              <p:pRg st="1" end="1"/>
                                            </p:txEl>
                                          </p:spTgt>
                                        </p:tgtEl>
                                        <p:attrNameLst>
                                          <p:attrName>style.visibility</p:attrName>
                                        </p:attrNameLst>
                                      </p:cBhvr>
                                      <p:to>
                                        <p:strVal val="visible"/>
                                      </p:to>
                                    </p:set>
                                    <p:anim calcmode="lin" valueType="num">
                                      <p:cBhvr>
                                        <p:cTn id="15" dur="500" fill="hold"/>
                                        <p:tgtEl>
                                          <p:spTgt spid="2608131">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2608131">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60813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6081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608131">
                                            <p:txEl>
                                              <p:pRg st="2" end="2"/>
                                            </p:txEl>
                                          </p:spTgt>
                                        </p:tgtEl>
                                        <p:attrNameLst>
                                          <p:attrName>style.visibility</p:attrName>
                                        </p:attrNameLst>
                                      </p:cBhvr>
                                      <p:to>
                                        <p:strVal val="visible"/>
                                      </p:to>
                                    </p:set>
                                    <p:anim calcmode="lin" valueType="num">
                                      <p:cBhvr>
                                        <p:cTn id="23" dur="500" fill="hold"/>
                                        <p:tgtEl>
                                          <p:spTgt spid="2608131">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2608131">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260813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0813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608131">
                                            <p:txEl>
                                              <p:pRg st="3" end="3"/>
                                            </p:txEl>
                                          </p:spTgt>
                                        </p:tgtEl>
                                        <p:attrNameLst>
                                          <p:attrName>style.visibility</p:attrName>
                                        </p:attrNameLst>
                                      </p:cBhvr>
                                      <p:to>
                                        <p:strVal val="visible"/>
                                      </p:to>
                                    </p:set>
                                    <p:anim calcmode="lin" valueType="num">
                                      <p:cBhvr>
                                        <p:cTn id="31" dur="500" fill="hold"/>
                                        <p:tgtEl>
                                          <p:spTgt spid="2608131">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2608131">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260813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60813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608131">
                                            <p:txEl>
                                              <p:pRg st="4" end="4"/>
                                            </p:txEl>
                                          </p:spTgt>
                                        </p:tgtEl>
                                        <p:attrNameLst>
                                          <p:attrName>style.visibility</p:attrName>
                                        </p:attrNameLst>
                                      </p:cBhvr>
                                      <p:to>
                                        <p:strVal val="visible"/>
                                      </p:to>
                                    </p:set>
                                    <p:anim calcmode="lin" valueType="num">
                                      <p:cBhvr>
                                        <p:cTn id="39" dur="500" fill="hold"/>
                                        <p:tgtEl>
                                          <p:spTgt spid="2608131">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2608131">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2608131">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60813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608131">
                                            <p:txEl>
                                              <p:pRg st="5" end="5"/>
                                            </p:txEl>
                                          </p:spTgt>
                                        </p:tgtEl>
                                        <p:attrNameLst>
                                          <p:attrName>style.visibility</p:attrName>
                                        </p:attrNameLst>
                                      </p:cBhvr>
                                      <p:to>
                                        <p:strVal val="visible"/>
                                      </p:to>
                                    </p:set>
                                    <p:anim calcmode="lin" valueType="num">
                                      <p:cBhvr>
                                        <p:cTn id="47" dur="500" fill="hold"/>
                                        <p:tgtEl>
                                          <p:spTgt spid="2608131">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2608131">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260813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260813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2608131">
                                            <p:txEl>
                                              <p:pRg st="6" end="6"/>
                                            </p:txEl>
                                          </p:spTgt>
                                        </p:tgtEl>
                                        <p:attrNameLst>
                                          <p:attrName>style.visibility</p:attrName>
                                        </p:attrNameLst>
                                      </p:cBhvr>
                                      <p:to>
                                        <p:strVal val="visible"/>
                                      </p:to>
                                    </p:set>
                                    <p:anim calcmode="lin" valueType="num">
                                      <p:cBhvr>
                                        <p:cTn id="55" dur="500" fill="hold"/>
                                        <p:tgtEl>
                                          <p:spTgt spid="2608131">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2608131">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2608131">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60813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2608131">
                                            <p:txEl>
                                              <p:pRg st="7" end="7"/>
                                            </p:txEl>
                                          </p:spTgt>
                                        </p:tgtEl>
                                        <p:attrNameLst>
                                          <p:attrName>style.visibility</p:attrName>
                                        </p:attrNameLst>
                                      </p:cBhvr>
                                      <p:to>
                                        <p:strVal val="visible"/>
                                      </p:to>
                                    </p:set>
                                    <p:anim calcmode="lin" valueType="num">
                                      <p:cBhvr>
                                        <p:cTn id="63" dur="500" fill="hold"/>
                                        <p:tgtEl>
                                          <p:spTgt spid="2608131">
                                            <p:txEl>
                                              <p:pRg st="7" end="7"/>
                                            </p:txEl>
                                          </p:spTgt>
                                        </p:tgtEl>
                                        <p:attrNameLst>
                                          <p:attrName>ppt_x</p:attrName>
                                        </p:attrNameLst>
                                      </p:cBhvr>
                                      <p:tavLst>
                                        <p:tav tm="0">
                                          <p:val>
                                            <p:strVal val="#ppt_x-#ppt_w/2"/>
                                          </p:val>
                                        </p:tav>
                                        <p:tav tm="100000">
                                          <p:val>
                                            <p:strVal val="#ppt_x"/>
                                          </p:val>
                                        </p:tav>
                                      </p:tavLst>
                                    </p:anim>
                                    <p:anim calcmode="lin" valueType="num">
                                      <p:cBhvr>
                                        <p:cTn id="64" dur="500" fill="hold"/>
                                        <p:tgtEl>
                                          <p:spTgt spid="2608131">
                                            <p:txEl>
                                              <p:pRg st="7" end="7"/>
                                            </p:txEl>
                                          </p:spTgt>
                                        </p:tgtEl>
                                        <p:attrNameLst>
                                          <p:attrName>ppt_y</p:attrName>
                                        </p:attrNameLst>
                                      </p:cBhvr>
                                      <p:tavLst>
                                        <p:tav tm="0">
                                          <p:val>
                                            <p:strVal val="#ppt_y"/>
                                          </p:val>
                                        </p:tav>
                                        <p:tav tm="100000">
                                          <p:val>
                                            <p:strVal val="#ppt_y"/>
                                          </p:val>
                                        </p:tav>
                                      </p:tavLst>
                                    </p:anim>
                                    <p:anim calcmode="lin" valueType="num">
                                      <p:cBhvr>
                                        <p:cTn id="65" dur="500" fill="hold"/>
                                        <p:tgtEl>
                                          <p:spTgt spid="2608131">
                                            <p:txEl>
                                              <p:pRg st="7" end="7"/>
                                            </p:txEl>
                                          </p:spTgt>
                                        </p:tgtEl>
                                        <p:attrNameLst>
                                          <p:attrName>ppt_w</p:attrName>
                                        </p:attrNameLst>
                                      </p:cBhvr>
                                      <p:tavLst>
                                        <p:tav tm="0">
                                          <p:val>
                                            <p:fltVal val="0"/>
                                          </p:val>
                                        </p:tav>
                                        <p:tav tm="100000">
                                          <p:val>
                                            <p:strVal val="#ppt_w"/>
                                          </p:val>
                                        </p:tav>
                                      </p:tavLst>
                                    </p:anim>
                                    <p:anim calcmode="lin" valueType="num">
                                      <p:cBhvr>
                                        <p:cTn id="66" dur="500" fill="hold"/>
                                        <p:tgtEl>
                                          <p:spTgt spid="260813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7" presetClass="entr" presetSubtype="8" fill="hold" grpId="0" nodeType="clickEffect">
                                  <p:stCondLst>
                                    <p:cond delay="0"/>
                                  </p:stCondLst>
                                  <p:childTnLst>
                                    <p:set>
                                      <p:cBhvr>
                                        <p:cTn id="70" dur="1" fill="hold">
                                          <p:stCondLst>
                                            <p:cond delay="0"/>
                                          </p:stCondLst>
                                        </p:cTn>
                                        <p:tgtEl>
                                          <p:spTgt spid="2608131">
                                            <p:txEl>
                                              <p:pRg st="8" end="8"/>
                                            </p:txEl>
                                          </p:spTgt>
                                        </p:tgtEl>
                                        <p:attrNameLst>
                                          <p:attrName>style.visibility</p:attrName>
                                        </p:attrNameLst>
                                      </p:cBhvr>
                                      <p:to>
                                        <p:strVal val="visible"/>
                                      </p:to>
                                    </p:set>
                                    <p:anim calcmode="lin" valueType="num">
                                      <p:cBhvr>
                                        <p:cTn id="71" dur="500" fill="hold"/>
                                        <p:tgtEl>
                                          <p:spTgt spid="2608131">
                                            <p:txEl>
                                              <p:pRg st="8" end="8"/>
                                            </p:txEl>
                                          </p:spTgt>
                                        </p:tgtEl>
                                        <p:attrNameLst>
                                          <p:attrName>ppt_x</p:attrName>
                                        </p:attrNameLst>
                                      </p:cBhvr>
                                      <p:tavLst>
                                        <p:tav tm="0">
                                          <p:val>
                                            <p:strVal val="#ppt_x-#ppt_w/2"/>
                                          </p:val>
                                        </p:tav>
                                        <p:tav tm="100000">
                                          <p:val>
                                            <p:strVal val="#ppt_x"/>
                                          </p:val>
                                        </p:tav>
                                      </p:tavLst>
                                    </p:anim>
                                    <p:anim calcmode="lin" valueType="num">
                                      <p:cBhvr>
                                        <p:cTn id="72" dur="500" fill="hold"/>
                                        <p:tgtEl>
                                          <p:spTgt spid="2608131">
                                            <p:txEl>
                                              <p:pRg st="8" end="8"/>
                                            </p:txEl>
                                          </p:spTgt>
                                        </p:tgtEl>
                                        <p:attrNameLst>
                                          <p:attrName>ppt_y</p:attrName>
                                        </p:attrNameLst>
                                      </p:cBhvr>
                                      <p:tavLst>
                                        <p:tav tm="0">
                                          <p:val>
                                            <p:strVal val="#ppt_y"/>
                                          </p:val>
                                        </p:tav>
                                        <p:tav tm="100000">
                                          <p:val>
                                            <p:strVal val="#ppt_y"/>
                                          </p:val>
                                        </p:tav>
                                      </p:tavLst>
                                    </p:anim>
                                    <p:anim calcmode="lin" valueType="num">
                                      <p:cBhvr>
                                        <p:cTn id="73" dur="500" fill="hold"/>
                                        <p:tgtEl>
                                          <p:spTgt spid="2608131">
                                            <p:txEl>
                                              <p:pRg st="8" end="8"/>
                                            </p:txEl>
                                          </p:spTgt>
                                        </p:tgtEl>
                                        <p:attrNameLst>
                                          <p:attrName>ppt_w</p:attrName>
                                        </p:attrNameLst>
                                      </p:cBhvr>
                                      <p:tavLst>
                                        <p:tav tm="0">
                                          <p:val>
                                            <p:fltVal val="0"/>
                                          </p:val>
                                        </p:tav>
                                        <p:tav tm="100000">
                                          <p:val>
                                            <p:strVal val="#ppt_w"/>
                                          </p:val>
                                        </p:tav>
                                      </p:tavLst>
                                    </p:anim>
                                    <p:anim calcmode="lin" valueType="num">
                                      <p:cBhvr>
                                        <p:cTn id="74" dur="500" fill="hold"/>
                                        <p:tgtEl>
                                          <p:spTgt spid="260813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8" fill="hold" grpId="0" nodeType="clickEffect">
                                  <p:stCondLst>
                                    <p:cond delay="0"/>
                                  </p:stCondLst>
                                  <p:childTnLst>
                                    <p:set>
                                      <p:cBhvr>
                                        <p:cTn id="78" dur="1" fill="hold">
                                          <p:stCondLst>
                                            <p:cond delay="0"/>
                                          </p:stCondLst>
                                        </p:cTn>
                                        <p:tgtEl>
                                          <p:spTgt spid="2608131">
                                            <p:txEl>
                                              <p:pRg st="9" end="9"/>
                                            </p:txEl>
                                          </p:spTgt>
                                        </p:tgtEl>
                                        <p:attrNameLst>
                                          <p:attrName>style.visibility</p:attrName>
                                        </p:attrNameLst>
                                      </p:cBhvr>
                                      <p:to>
                                        <p:strVal val="visible"/>
                                      </p:to>
                                    </p:set>
                                    <p:anim calcmode="lin" valueType="num">
                                      <p:cBhvr>
                                        <p:cTn id="79" dur="500" fill="hold"/>
                                        <p:tgtEl>
                                          <p:spTgt spid="2608131">
                                            <p:txEl>
                                              <p:pRg st="9" end="9"/>
                                            </p:txEl>
                                          </p:spTgt>
                                        </p:tgtEl>
                                        <p:attrNameLst>
                                          <p:attrName>ppt_x</p:attrName>
                                        </p:attrNameLst>
                                      </p:cBhvr>
                                      <p:tavLst>
                                        <p:tav tm="0">
                                          <p:val>
                                            <p:strVal val="#ppt_x-#ppt_w/2"/>
                                          </p:val>
                                        </p:tav>
                                        <p:tav tm="100000">
                                          <p:val>
                                            <p:strVal val="#ppt_x"/>
                                          </p:val>
                                        </p:tav>
                                      </p:tavLst>
                                    </p:anim>
                                    <p:anim calcmode="lin" valueType="num">
                                      <p:cBhvr>
                                        <p:cTn id="80" dur="500" fill="hold"/>
                                        <p:tgtEl>
                                          <p:spTgt spid="2608131">
                                            <p:txEl>
                                              <p:pRg st="9" end="9"/>
                                            </p:txEl>
                                          </p:spTgt>
                                        </p:tgtEl>
                                        <p:attrNameLst>
                                          <p:attrName>ppt_y</p:attrName>
                                        </p:attrNameLst>
                                      </p:cBhvr>
                                      <p:tavLst>
                                        <p:tav tm="0">
                                          <p:val>
                                            <p:strVal val="#ppt_y"/>
                                          </p:val>
                                        </p:tav>
                                        <p:tav tm="100000">
                                          <p:val>
                                            <p:strVal val="#ppt_y"/>
                                          </p:val>
                                        </p:tav>
                                      </p:tavLst>
                                    </p:anim>
                                    <p:anim calcmode="lin" valueType="num">
                                      <p:cBhvr>
                                        <p:cTn id="81" dur="500" fill="hold"/>
                                        <p:tgtEl>
                                          <p:spTgt spid="2608131">
                                            <p:txEl>
                                              <p:pRg st="9" end="9"/>
                                            </p:txEl>
                                          </p:spTgt>
                                        </p:tgtEl>
                                        <p:attrNameLst>
                                          <p:attrName>ppt_w</p:attrName>
                                        </p:attrNameLst>
                                      </p:cBhvr>
                                      <p:tavLst>
                                        <p:tav tm="0">
                                          <p:val>
                                            <p:fltVal val="0"/>
                                          </p:val>
                                        </p:tav>
                                        <p:tav tm="100000">
                                          <p:val>
                                            <p:strVal val="#ppt_w"/>
                                          </p:val>
                                        </p:tav>
                                      </p:tavLst>
                                    </p:anim>
                                    <p:anim calcmode="lin" valueType="num">
                                      <p:cBhvr>
                                        <p:cTn id="82" dur="500" fill="hold"/>
                                        <p:tgtEl>
                                          <p:spTgt spid="2608131">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608131">
                                            <p:txEl>
                                              <p:pRg st="10" end="10"/>
                                            </p:txEl>
                                          </p:spTgt>
                                        </p:tgtEl>
                                        <p:attrNameLst>
                                          <p:attrName>style.visibility</p:attrName>
                                        </p:attrNameLst>
                                      </p:cBhvr>
                                      <p:to>
                                        <p:strVal val="visible"/>
                                      </p:to>
                                    </p:set>
                                    <p:anim calcmode="lin" valueType="num">
                                      <p:cBhvr>
                                        <p:cTn id="87" dur="500" fill="hold"/>
                                        <p:tgtEl>
                                          <p:spTgt spid="2608131">
                                            <p:txEl>
                                              <p:pRg st="10" end="10"/>
                                            </p:txEl>
                                          </p:spTgt>
                                        </p:tgtEl>
                                        <p:attrNameLst>
                                          <p:attrName>ppt_x</p:attrName>
                                        </p:attrNameLst>
                                      </p:cBhvr>
                                      <p:tavLst>
                                        <p:tav tm="0">
                                          <p:val>
                                            <p:strVal val="#ppt_x-#ppt_w/2"/>
                                          </p:val>
                                        </p:tav>
                                        <p:tav tm="100000">
                                          <p:val>
                                            <p:strVal val="#ppt_x"/>
                                          </p:val>
                                        </p:tav>
                                      </p:tavLst>
                                    </p:anim>
                                    <p:anim calcmode="lin" valueType="num">
                                      <p:cBhvr>
                                        <p:cTn id="88" dur="500" fill="hold"/>
                                        <p:tgtEl>
                                          <p:spTgt spid="2608131">
                                            <p:txEl>
                                              <p:pRg st="10" end="10"/>
                                            </p:txEl>
                                          </p:spTgt>
                                        </p:tgtEl>
                                        <p:attrNameLst>
                                          <p:attrName>ppt_y</p:attrName>
                                        </p:attrNameLst>
                                      </p:cBhvr>
                                      <p:tavLst>
                                        <p:tav tm="0">
                                          <p:val>
                                            <p:strVal val="#ppt_y"/>
                                          </p:val>
                                        </p:tav>
                                        <p:tav tm="100000">
                                          <p:val>
                                            <p:strVal val="#ppt_y"/>
                                          </p:val>
                                        </p:tav>
                                      </p:tavLst>
                                    </p:anim>
                                    <p:anim calcmode="lin" valueType="num">
                                      <p:cBhvr>
                                        <p:cTn id="89" dur="500" fill="hold"/>
                                        <p:tgtEl>
                                          <p:spTgt spid="2608131">
                                            <p:txEl>
                                              <p:pRg st="10" end="10"/>
                                            </p:txEl>
                                          </p:spTgt>
                                        </p:tgtEl>
                                        <p:attrNameLst>
                                          <p:attrName>ppt_w</p:attrName>
                                        </p:attrNameLst>
                                      </p:cBhvr>
                                      <p:tavLst>
                                        <p:tav tm="0">
                                          <p:val>
                                            <p:fltVal val="0"/>
                                          </p:val>
                                        </p:tav>
                                        <p:tav tm="100000">
                                          <p:val>
                                            <p:strVal val="#ppt_w"/>
                                          </p:val>
                                        </p:tav>
                                      </p:tavLst>
                                    </p:anim>
                                    <p:anim calcmode="lin" valueType="num">
                                      <p:cBhvr>
                                        <p:cTn id="90" dur="500" fill="hold"/>
                                        <p:tgtEl>
                                          <p:spTgt spid="2608131">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7" presetClass="entr" presetSubtype="8" fill="hold" grpId="0" nodeType="clickEffect">
                                  <p:stCondLst>
                                    <p:cond delay="0"/>
                                  </p:stCondLst>
                                  <p:childTnLst>
                                    <p:set>
                                      <p:cBhvr>
                                        <p:cTn id="94" dur="1" fill="hold">
                                          <p:stCondLst>
                                            <p:cond delay="0"/>
                                          </p:stCondLst>
                                        </p:cTn>
                                        <p:tgtEl>
                                          <p:spTgt spid="2608131">
                                            <p:txEl>
                                              <p:pRg st="11" end="11"/>
                                            </p:txEl>
                                          </p:spTgt>
                                        </p:tgtEl>
                                        <p:attrNameLst>
                                          <p:attrName>style.visibility</p:attrName>
                                        </p:attrNameLst>
                                      </p:cBhvr>
                                      <p:to>
                                        <p:strVal val="visible"/>
                                      </p:to>
                                    </p:set>
                                    <p:anim calcmode="lin" valueType="num">
                                      <p:cBhvr>
                                        <p:cTn id="95" dur="500" fill="hold"/>
                                        <p:tgtEl>
                                          <p:spTgt spid="2608131">
                                            <p:txEl>
                                              <p:pRg st="11" end="11"/>
                                            </p:txEl>
                                          </p:spTgt>
                                        </p:tgtEl>
                                        <p:attrNameLst>
                                          <p:attrName>ppt_x</p:attrName>
                                        </p:attrNameLst>
                                      </p:cBhvr>
                                      <p:tavLst>
                                        <p:tav tm="0">
                                          <p:val>
                                            <p:strVal val="#ppt_x-#ppt_w/2"/>
                                          </p:val>
                                        </p:tav>
                                        <p:tav tm="100000">
                                          <p:val>
                                            <p:strVal val="#ppt_x"/>
                                          </p:val>
                                        </p:tav>
                                      </p:tavLst>
                                    </p:anim>
                                    <p:anim calcmode="lin" valueType="num">
                                      <p:cBhvr>
                                        <p:cTn id="96" dur="500" fill="hold"/>
                                        <p:tgtEl>
                                          <p:spTgt spid="2608131">
                                            <p:txEl>
                                              <p:pRg st="11" end="11"/>
                                            </p:txEl>
                                          </p:spTgt>
                                        </p:tgtEl>
                                        <p:attrNameLst>
                                          <p:attrName>ppt_y</p:attrName>
                                        </p:attrNameLst>
                                      </p:cBhvr>
                                      <p:tavLst>
                                        <p:tav tm="0">
                                          <p:val>
                                            <p:strVal val="#ppt_y"/>
                                          </p:val>
                                        </p:tav>
                                        <p:tav tm="100000">
                                          <p:val>
                                            <p:strVal val="#ppt_y"/>
                                          </p:val>
                                        </p:tav>
                                      </p:tavLst>
                                    </p:anim>
                                    <p:anim calcmode="lin" valueType="num">
                                      <p:cBhvr>
                                        <p:cTn id="97" dur="500" fill="hold"/>
                                        <p:tgtEl>
                                          <p:spTgt spid="2608131">
                                            <p:txEl>
                                              <p:pRg st="11" end="11"/>
                                            </p:txEl>
                                          </p:spTgt>
                                        </p:tgtEl>
                                        <p:attrNameLst>
                                          <p:attrName>ppt_w</p:attrName>
                                        </p:attrNameLst>
                                      </p:cBhvr>
                                      <p:tavLst>
                                        <p:tav tm="0">
                                          <p:val>
                                            <p:fltVal val="0"/>
                                          </p:val>
                                        </p:tav>
                                        <p:tav tm="100000">
                                          <p:val>
                                            <p:strVal val="#ppt_w"/>
                                          </p:val>
                                        </p:tav>
                                      </p:tavLst>
                                    </p:anim>
                                    <p:anim calcmode="lin" valueType="num">
                                      <p:cBhvr>
                                        <p:cTn id="98" dur="500" fill="hold"/>
                                        <p:tgtEl>
                                          <p:spTgt spid="2608131">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0" presetClass="entr" presetSubtype="0" fill="hold" nodeType="click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wedge">
                                      <p:cBhvr>
                                        <p:cTn id="10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8131"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SUMMATION</a:t>
            </a:r>
          </a:p>
        </p:txBody>
      </p:sp>
      <p:sp>
        <p:nvSpPr>
          <p:cNvPr id="3" name="Action Button: Go Back or Previous 2">
            <a:hlinkClick r:id="rId2" action="ppaction://hlinksldjump" highlightClick="1"/>
            <a:extLst>
              <a:ext uri="{FF2B5EF4-FFF2-40B4-BE49-F238E27FC236}">
                <a16:creationId xmlns:a16="http://schemas.microsoft.com/office/drawing/2014/main" id="{F4FBC869-DDA9-4EEB-BE9D-FE229301FFF2}"/>
              </a:ext>
            </a:extLst>
          </p:cNvPr>
          <p:cNvSpPr/>
          <p:nvPr/>
        </p:nvSpPr>
        <p:spPr>
          <a:xfrm>
            <a:off x="9877285" y="4775093"/>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789453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 in Ecclesiastes </a:t>
            </a:r>
          </a:p>
        </p:txBody>
      </p:sp>
      <p:sp>
        <p:nvSpPr>
          <p:cNvPr id="3" name="Text Placeholder 2"/>
          <p:cNvSpPr>
            <a:spLocks noGrp="1"/>
          </p:cNvSpPr>
          <p:nvPr>
            <p:ph type="body" sz="quarter" idx="10"/>
          </p:nvPr>
        </p:nvSpPr>
        <p:spPr/>
        <p:txBody>
          <a:bodyPr>
            <a:normAutofit/>
          </a:bodyPr>
          <a:lstStyle/>
          <a:p>
            <a:r>
              <a:rPr lang="en-US" sz="4800" dirty="0"/>
              <a:t>He notes his own loss of enthusiasm for life</a:t>
            </a:r>
          </a:p>
          <a:p>
            <a:r>
              <a:rPr lang="en-US" sz="4800" dirty="0"/>
              <a:t>He records his feelings as he searches for meaning</a:t>
            </a:r>
          </a:p>
          <a:p>
            <a:r>
              <a:rPr lang="en-US" sz="4800" dirty="0"/>
              <a:t>He sets forth final conclusions </a:t>
            </a:r>
          </a:p>
        </p:txBody>
      </p:sp>
    </p:spTree>
    <p:extLst>
      <p:ext uri="{BB962C8B-B14F-4D97-AF65-F5344CB8AC3E}">
        <p14:creationId xmlns:p14="http://schemas.microsoft.com/office/powerpoint/2010/main" val="1806805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And I set my mind to seek and explore by wisdom concerning all that has been done under heaven. It is a grievous task which God has given to the sons of men to be afflicted with. I have seen all the works which have been done under the sun, and behold, all is vanity and striving after wind.</a:t>
            </a:r>
          </a:p>
        </p:txBody>
      </p:sp>
      <p:sp>
        <p:nvSpPr>
          <p:cNvPr id="3" name="Text Placeholder 2"/>
          <p:cNvSpPr>
            <a:spLocks noGrp="1"/>
          </p:cNvSpPr>
          <p:nvPr>
            <p:ph type="body" sz="quarter" idx="11"/>
          </p:nvPr>
        </p:nvSpPr>
        <p:spPr/>
        <p:txBody>
          <a:bodyPr/>
          <a:lstStyle/>
          <a:p>
            <a:r>
              <a:rPr lang="en-US" dirty="0"/>
              <a:t>- Ecclesiastes 1:13-14</a:t>
            </a:r>
          </a:p>
        </p:txBody>
      </p:sp>
    </p:spTree>
    <p:extLst>
      <p:ext uri="{BB962C8B-B14F-4D97-AF65-F5344CB8AC3E}">
        <p14:creationId xmlns:p14="http://schemas.microsoft.com/office/powerpoint/2010/main" val="12338055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Solomon Learned</a:t>
            </a:r>
          </a:p>
        </p:txBody>
      </p:sp>
      <p:sp>
        <p:nvSpPr>
          <p:cNvPr id="5" name="Text Placeholder 4"/>
          <p:cNvSpPr>
            <a:spLocks noGrp="1"/>
          </p:cNvSpPr>
          <p:nvPr>
            <p:ph type="body" sz="quarter" idx="10"/>
          </p:nvPr>
        </p:nvSpPr>
        <p:spPr/>
        <p:txBody>
          <a:bodyPr>
            <a:normAutofit/>
          </a:bodyPr>
          <a:lstStyle/>
          <a:p>
            <a:pPr marL="685783" indent="-685783">
              <a:buFont typeface="+mj-lt"/>
              <a:buAutoNum type="arabicPeriod"/>
            </a:pPr>
            <a:r>
              <a:rPr lang="en-US" sz="4800" b="1" dirty="0"/>
              <a:t>All lifestyles are meaningless</a:t>
            </a:r>
          </a:p>
          <a:p>
            <a:pPr marL="0" indent="0">
              <a:buNone/>
            </a:pPr>
            <a:endParaRPr lang="en-US" sz="2133" dirty="0"/>
          </a:p>
          <a:p>
            <a:pPr marL="0" indent="0">
              <a:buNone/>
            </a:pPr>
            <a:r>
              <a:rPr lang="en-US" dirty="0"/>
              <a:t>I have seen all the works which have been done under the sun, and behold, all is vanity and striving after wind.</a:t>
            </a:r>
          </a:p>
          <a:p>
            <a:pPr marL="0" indent="0">
              <a:buNone/>
            </a:pPr>
            <a:r>
              <a:rPr lang="en-US" b="1" dirty="0"/>
              <a:t>- </a:t>
            </a:r>
            <a:r>
              <a:rPr lang="en-US" b="1" dirty="0" err="1"/>
              <a:t>Ecc</a:t>
            </a:r>
            <a:r>
              <a:rPr lang="en-US" b="1" dirty="0"/>
              <a:t>. 1:14</a:t>
            </a:r>
          </a:p>
        </p:txBody>
      </p:sp>
    </p:spTree>
    <p:extLst>
      <p:ext uri="{BB962C8B-B14F-4D97-AF65-F5344CB8AC3E}">
        <p14:creationId xmlns:p14="http://schemas.microsoft.com/office/powerpoint/2010/main" val="41589692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Solomon Learned</a:t>
            </a:r>
          </a:p>
        </p:txBody>
      </p:sp>
      <p:sp>
        <p:nvSpPr>
          <p:cNvPr id="5" name="Text Placeholder 4"/>
          <p:cNvSpPr>
            <a:spLocks noGrp="1"/>
          </p:cNvSpPr>
          <p:nvPr>
            <p:ph type="body" sz="quarter" idx="10"/>
          </p:nvPr>
        </p:nvSpPr>
        <p:spPr/>
        <p:txBody>
          <a:bodyPr>
            <a:normAutofit/>
          </a:bodyPr>
          <a:lstStyle/>
          <a:p>
            <a:pPr marL="685783" indent="-685783">
              <a:buFont typeface="+mj-lt"/>
              <a:buAutoNum type="arabicPeriod" startAt="2"/>
            </a:pPr>
            <a:r>
              <a:rPr lang="en-US" sz="5333" b="1" dirty="0"/>
              <a:t>Nothing can be changed</a:t>
            </a:r>
          </a:p>
          <a:p>
            <a:pPr marL="0" indent="0">
              <a:buNone/>
            </a:pPr>
            <a:endParaRPr lang="en-US" sz="2133" dirty="0"/>
          </a:p>
          <a:p>
            <a:pPr marL="0" indent="0">
              <a:buNone/>
            </a:pPr>
            <a:r>
              <a:rPr lang="en-US" dirty="0"/>
              <a:t>What is crooked cannot be straightened and what is lacking cannot be counted.</a:t>
            </a:r>
          </a:p>
          <a:p>
            <a:pPr marL="0" indent="0">
              <a:buNone/>
            </a:pPr>
            <a:r>
              <a:rPr lang="en-US" b="1" dirty="0"/>
              <a:t>- </a:t>
            </a:r>
            <a:r>
              <a:rPr lang="en-US" b="1" dirty="0" err="1"/>
              <a:t>Ecc</a:t>
            </a:r>
            <a:r>
              <a:rPr lang="en-US" b="1" dirty="0"/>
              <a:t>. 1:15</a:t>
            </a:r>
          </a:p>
        </p:txBody>
      </p:sp>
    </p:spTree>
    <p:extLst>
      <p:ext uri="{BB962C8B-B14F-4D97-AF65-F5344CB8AC3E}">
        <p14:creationId xmlns:p14="http://schemas.microsoft.com/office/powerpoint/2010/main" val="10440794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Solomon Learned</a:t>
            </a:r>
          </a:p>
        </p:txBody>
      </p:sp>
      <p:sp>
        <p:nvSpPr>
          <p:cNvPr id="5" name="Text Placeholder 4"/>
          <p:cNvSpPr>
            <a:spLocks noGrp="1"/>
          </p:cNvSpPr>
          <p:nvPr>
            <p:ph type="body" sz="quarter" idx="10"/>
          </p:nvPr>
        </p:nvSpPr>
        <p:spPr>
          <a:xfrm>
            <a:off x="797984" y="1668583"/>
            <a:ext cx="10712699" cy="4856324"/>
          </a:xfrm>
        </p:spPr>
        <p:txBody>
          <a:bodyPr>
            <a:normAutofit fontScale="85000" lnSpcReduction="10000"/>
          </a:bodyPr>
          <a:lstStyle/>
          <a:p>
            <a:pPr marL="685783" indent="-685783">
              <a:buFont typeface="+mj-lt"/>
              <a:buAutoNum type="arabicPeriod" startAt="3"/>
            </a:pPr>
            <a:r>
              <a:rPr lang="en-US" sz="6267" b="1" dirty="0"/>
              <a:t>Knowledge is useless</a:t>
            </a:r>
          </a:p>
          <a:p>
            <a:pPr marL="0" indent="0">
              <a:buNone/>
            </a:pPr>
            <a:endParaRPr lang="en-US" sz="1200" dirty="0"/>
          </a:p>
          <a:p>
            <a:pPr marL="0" indent="0">
              <a:buNone/>
            </a:pPr>
            <a:r>
              <a:rPr lang="en-US" dirty="0"/>
              <a:t>I said to myself, “Behold, I have magnified and increased wisdom more than all who were over Jerusalem before me; and my mind has observed a wealth of wisdom and knowledge.” And I set my mind to know wisdom and to know madness and folly; I realized that this also is striving after wind.                                    </a:t>
            </a:r>
            <a:r>
              <a:rPr lang="en-US" b="1" dirty="0"/>
              <a:t>- </a:t>
            </a:r>
            <a:r>
              <a:rPr lang="en-US" b="1" dirty="0" err="1"/>
              <a:t>Ecc</a:t>
            </a:r>
            <a:r>
              <a:rPr lang="en-US" b="1" dirty="0"/>
              <a:t>. 1:16-17</a:t>
            </a:r>
          </a:p>
        </p:txBody>
      </p:sp>
    </p:spTree>
    <p:extLst>
      <p:ext uri="{BB962C8B-B14F-4D97-AF65-F5344CB8AC3E}">
        <p14:creationId xmlns:p14="http://schemas.microsoft.com/office/powerpoint/2010/main" val="39118352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Solomon Learned</a:t>
            </a:r>
          </a:p>
        </p:txBody>
      </p:sp>
      <p:sp>
        <p:nvSpPr>
          <p:cNvPr id="5" name="Text Placeholder 4"/>
          <p:cNvSpPr>
            <a:spLocks noGrp="1"/>
          </p:cNvSpPr>
          <p:nvPr>
            <p:ph type="body" sz="quarter" idx="10"/>
          </p:nvPr>
        </p:nvSpPr>
        <p:spPr>
          <a:xfrm>
            <a:off x="797984" y="1668583"/>
            <a:ext cx="10712699" cy="4856324"/>
          </a:xfrm>
        </p:spPr>
        <p:txBody>
          <a:bodyPr>
            <a:normAutofit/>
          </a:bodyPr>
          <a:lstStyle/>
          <a:p>
            <a:pPr marL="685783" indent="-685783">
              <a:buFont typeface="+mj-lt"/>
              <a:buAutoNum type="arabicPeriod" startAt="4"/>
            </a:pPr>
            <a:r>
              <a:rPr lang="en-US" sz="4800" b="1" dirty="0"/>
              <a:t>Desire for knowledge brings pain</a:t>
            </a:r>
          </a:p>
          <a:p>
            <a:pPr marL="0" indent="0">
              <a:buNone/>
            </a:pPr>
            <a:endParaRPr lang="en-US" sz="1200" dirty="0"/>
          </a:p>
          <a:p>
            <a:pPr marL="0" indent="0">
              <a:buNone/>
            </a:pPr>
            <a:r>
              <a:rPr lang="en-US" dirty="0"/>
              <a:t>Because in much wisdom there is much grief, and increasing knowledge results in increasing pain.                                                </a:t>
            </a:r>
            <a:r>
              <a:rPr lang="en-US" b="1" dirty="0"/>
              <a:t>- </a:t>
            </a:r>
            <a:r>
              <a:rPr lang="en-US" b="1" dirty="0" err="1"/>
              <a:t>Ecc</a:t>
            </a:r>
            <a:r>
              <a:rPr lang="en-US" b="1" dirty="0"/>
              <a:t>. 1:18</a:t>
            </a:r>
          </a:p>
        </p:txBody>
      </p:sp>
    </p:spTree>
    <p:extLst>
      <p:ext uri="{BB962C8B-B14F-4D97-AF65-F5344CB8AC3E}">
        <p14:creationId xmlns:p14="http://schemas.microsoft.com/office/powerpoint/2010/main" val="39218998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t>
            </a:r>
          </a:p>
        </p:txBody>
      </p:sp>
      <p:sp>
        <p:nvSpPr>
          <p:cNvPr id="3" name="Text Placeholder 2"/>
          <p:cNvSpPr>
            <a:spLocks noGrp="1"/>
          </p:cNvSpPr>
          <p:nvPr>
            <p:ph type="body" sz="quarter" idx="10"/>
          </p:nvPr>
        </p:nvSpPr>
        <p:spPr/>
        <p:txBody>
          <a:bodyPr anchor="ctr">
            <a:normAutofit/>
          </a:bodyPr>
          <a:lstStyle/>
          <a:p>
            <a:pPr marL="0" indent="0" algn="ctr">
              <a:buNone/>
            </a:pPr>
            <a:r>
              <a:rPr lang="en-US" sz="4800" dirty="0"/>
              <a:t>For a man without God, life, when examined, will be found useless. </a:t>
            </a:r>
          </a:p>
        </p:txBody>
      </p:sp>
    </p:spTree>
    <p:extLst>
      <p:ext uri="{BB962C8B-B14F-4D97-AF65-F5344CB8AC3E}">
        <p14:creationId xmlns:p14="http://schemas.microsoft.com/office/powerpoint/2010/main" val="6865141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1DC47A-BCB5-42F0-9624-040BAD249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13" y="423512"/>
            <a:ext cx="11348184" cy="603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286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9748F61-75ED-41DD-B213-909E88BD3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36" y="413887"/>
            <a:ext cx="11377061" cy="605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196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9A99F95-923A-4392-BDCA-33F9092F3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36" y="413886"/>
            <a:ext cx="11386686" cy="606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4576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8210B1F-221F-4AEC-A04F-D9E63D099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404260"/>
            <a:ext cx="11396312" cy="606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7401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EB737C44-0DEF-45FA-9780-DD0590214913}"/>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2EB042FB-FD30-43EB-B6FF-C076571A8304}"/>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78FB6F03-F003-4360-8CFD-04865F6E22C0}"/>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1D46A2C3-6AA9-4D57-BD7C-BA6F42EB727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37254" name="Text Box 6">
              <a:extLst>
                <a:ext uri="{FF2B5EF4-FFF2-40B4-BE49-F238E27FC236}">
                  <a16:creationId xmlns:a16="http://schemas.microsoft.com/office/drawing/2014/main" id="{2ED19E98-DA12-47C6-A184-0774CB570BE3}"/>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92A2D-7228-4074-9247-0E293B60008A}"/>
              </a:ext>
            </a:extLst>
          </p:cNvPr>
          <p:cNvSpPr txBox="1"/>
          <p:nvPr/>
        </p:nvSpPr>
        <p:spPr>
          <a:xfrm>
            <a:off x="847022" y="577516"/>
            <a:ext cx="10712917" cy="5791583"/>
          </a:xfrm>
          <a:prstGeom prst="rect">
            <a:avLst/>
          </a:prstGeom>
          <a:noFill/>
        </p:spPr>
        <p:txBody>
          <a:bodyPr wrap="square">
            <a:spAutoFit/>
          </a:bodyPr>
          <a:lstStyle/>
          <a:p>
            <a:pPr marL="0" marR="0">
              <a:lnSpc>
                <a:spcPct val="107000"/>
              </a:lnSpc>
              <a:spcBef>
                <a:spcPts val="0"/>
              </a:spcBef>
              <a:spcAft>
                <a:spcPts val="800"/>
              </a:spcAft>
            </a:pPr>
            <a:r>
              <a:rPr lang="en-US" sz="240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Having noted a range of limits imposed on man's existence and experience and the resultant folly of man's attempt to master his life, </a:t>
            </a:r>
            <a:r>
              <a:rPr lang="en-US" sz="2400"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Qoheleth</a:t>
            </a:r>
            <a:r>
              <a:rPr lang="en-US" sz="240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reasserts the sage advice that man's lot is to enjoy the life that God gives to him, this is his portion. It is my belief that this theme of enjoyment provides a steady counter point to the main point of vanity, pessimism, and negativity in Ecclesiastes. "Enjoyment" can also be understood as the fruit of negative thinking in the book. That is, enjoyment and the transient pleasures of this life are highlighted in the context of </a:t>
            </a:r>
            <a:r>
              <a:rPr lang="en-US" sz="2400"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Qoheleth's</a:t>
            </a:r>
            <a:r>
              <a:rPr lang="en-US" sz="240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desperate and dismal declarations. There is a certain </a:t>
            </a: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power of negative thinking</a:t>
            </a:r>
            <a:r>
              <a:rPr lang="en-US" sz="240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which gives Ecclesiastes its forcefulness, and this negative reflection yields the very positive product of pleasure. Of course, the pursuit of life's pleasures must always be realized in light of God's Covenant (11:9; 12:13-14). Yet Ecclesiastes is concerned ultimately with the enjoyment of the present, not in any hedonistic sense, but in the context of life with all its toil and enigma. This is the life available to man. This is the life that God gives! – Roman Madrigal, </a:t>
            </a:r>
            <a:r>
              <a:rPr lang="en-US" sz="2400"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Guardian of Truth</a:t>
            </a:r>
            <a:endParaRPr lang="en-US" sz="2400"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78402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“Ecclesiastes”  </a:t>
            </a:r>
          </a:p>
        </p:txBody>
      </p:sp>
      <p:sp>
        <p:nvSpPr>
          <p:cNvPr id="3" name="Text Placeholder 2"/>
          <p:cNvSpPr>
            <a:spLocks noGrp="1"/>
          </p:cNvSpPr>
          <p:nvPr>
            <p:ph type="body" sz="quarter" idx="10"/>
          </p:nvPr>
        </p:nvSpPr>
        <p:spPr/>
        <p:txBody>
          <a:bodyPr>
            <a:noAutofit/>
          </a:bodyPr>
          <a:lstStyle/>
          <a:p>
            <a:pPr>
              <a:lnSpc>
                <a:spcPct val="150000"/>
              </a:lnSpc>
            </a:pPr>
            <a:r>
              <a:rPr lang="en-US" dirty="0"/>
              <a:t>Materialism</a:t>
            </a:r>
          </a:p>
          <a:p>
            <a:pPr>
              <a:lnSpc>
                <a:spcPct val="150000"/>
              </a:lnSpc>
            </a:pPr>
            <a:r>
              <a:rPr lang="en-US" dirty="0"/>
              <a:t>Existentialism</a:t>
            </a:r>
          </a:p>
          <a:p>
            <a:pPr>
              <a:lnSpc>
                <a:spcPct val="150000"/>
              </a:lnSpc>
            </a:pPr>
            <a:r>
              <a:rPr lang="en-US" dirty="0"/>
              <a:t>Positivism </a:t>
            </a:r>
          </a:p>
          <a:p>
            <a:pPr>
              <a:lnSpc>
                <a:spcPct val="150000"/>
              </a:lnSpc>
            </a:pPr>
            <a:r>
              <a:rPr lang="en-US" dirty="0"/>
              <a:t>Post Modernism</a:t>
            </a:r>
          </a:p>
        </p:txBody>
      </p:sp>
    </p:spTree>
    <p:extLst>
      <p:ext uri="{BB962C8B-B14F-4D97-AF65-F5344CB8AC3E}">
        <p14:creationId xmlns:p14="http://schemas.microsoft.com/office/powerpoint/2010/main" val="5721180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3D603-C025-40C0-82D8-F5AEAB7A652B}"/>
              </a:ext>
            </a:extLst>
          </p:cNvPr>
          <p:cNvPicPr>
            <a:picLocks noChangeAspect="1"/>
          </p:cNvPicPr>
          <p:nvPr/>
        </p:nvPicPr>
        <p:blipFill>
          <a:blip r:embed="rId3"/>
          <a:stretch>
            <a:fillRect/>
          </a:stretch>
        </p:blipFill>
        <p:spPr>
          <a:xfrm>
            <a:off x="423512" y="423512"/>
            <a:ext cx="11338560" cy="6025414"/>
          </a:xfrm>
          <a:prstGeom prst="rect">
            <a:avLst/>
          </a:prstGeom>
        </p:spPr>
      </p:pic>
    </p:spTree>
    <p:extLst>
      <p:ext uri="{BB962C8B-B14F-4D97-AF65-F5344CB8AC3E}">
        <p14:creationId xmlns:p14="http://schemas.microsoft.com/office/powerpoint/2010/main" val="31731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67D3BB5E-06E8-4638-B432-6A070373A7D7}"/>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46F53061-6A69-43E7-9676-C51361249CA6}"/>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769028" name="WordArt 5">
            <a:extLst>
              <a:ext uri="{FF2B5EF4-FFF2-40B4-BE49-F238E27FC236}">
                <a16:creationId xmlns:a16="http://schemas.microsoft.com/office/drawing/2014/main" id="{A337638F-B108-4751-9A6D-0CF38D99449D}"/>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The Theistic</a:t>
            </a:r>
          </a:p>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51D14CD4-546B-4115-8121-E519EEDFF636}"/>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FC45140E-4B39-4142-8C2E-4BA87FD4FB02}"/>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36D475E8-B9BA-471C-A67B-355C8FE465CC}"/>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79D12736-12CB-464C-980B-67AE0E03AFA6}"/>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19846" name="Text Box 2054">
              <a:extLst>
                <a:ext uri="{FF2B5EF4-FFF2-40B4-BE49-F238E27FC236}">
                  <a16:creationId xmlns:a16="http://schemas.microsoft.com/office/drawing/2014/main" id="{48380341-64CE-45CF-BD59-53CB9573A1E8}"/>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2D44F47-E852-41F9-9D38-F816313EA3C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10AF357D-F827-4D8E-AB17-A6ACFA46D91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5" name="Rectangle 5">
              <a:extLst>
                <a:ext uri="{FF2B5EF4-FFF2-40B4-BE49-F238E27FC236}">
                  <a16:creationId xmlns:a16="http://schemas.microsoft.com/office/drawing/2014/main" id="{93D90910-A5E9-447D-B814-5467565B1D9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grpSp>
        <p:nvGrpSpPr>
          <p:cNvPr id="3" name="Group 6">
            <a:extLst>
              <a:ext uri="{FF2B5EF4-FFF2-40B4-BE49-F238E27FC236}">
                <a16:creationId xmlns:a16="http://schemas.microsoft.com/office/drawing/2014/main" id="{2BD997D2-CEF4-46FF-84EE-93FB76A4F78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449F324A-B9D1-422A-BA2F-E057E9E84EFB}"/>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8" name="Rectangle 8">
              <a:extLst>
                <a:ext uri="{FF2B5EF4-FFF2-40B4-BE49-F238E27FC236}">
                  <a16:creationId xmlns:a16="http://schemas.microsoft.com/office/drawing/2014/main" id="{54C34D29-FE92-450E-B75D-5D32A4C7BA7D}"/>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sp>
        <p:nvSpPr>
          <p:cNvPr id="6809612" name="WordArt 12">
            <a:extLst>
              <a:ext uri="{FF2B5EF4-FFF2-40B4-BE49-F238E27FC236}">
                <a16:creationId xmlns:a16="http://schemas.microsoft.com/office/drawing/2014/main" id="{80C47EAA-3312-4B94-8ACC-C9B3521847D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89F89C60-1B9F-44FE-BD28-752D71C99C53}"/>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9BE7A51C-38EE-4F51-89D7-4252BEB59E3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7C46AEAD-B883-4838-82A9-0A7662D659F5}"/>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B26CB675-756E-4943-85AE-9091D7471E6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772105" name="Text Box 6">
              <a:extLst>
                <a:ext uri="{FF2B5EF4-FFF2-40B4-BE49-F238E27FC236}">
                  <a16:creationId xmlns:a16="http://schemas.microsoft.com/office/drawing/2014/main" id="{917B7852-D3B0-486C-B04C-B8A88FAE85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defTabSz="914400" eaLnBrk="1" fontAlgn="base" hangingPunct="1">
                <a:spcBef>
                  <a:spcPct val="50000"/>
                </a:spcBef>
                <a:spcAft>
                  <a:spcPct val="0"/>
                </a:spcAft>
              </a:pPr>
              <a:r>
                <a:rPr lang="en-US" altLang="en-US" sz="2000" b="1">
                  <a:solidFill>
                    <a:srgbClr val="003366"/>
                  </a:solidFill>
                  <a:latin typeface="Papyrus" panose="03070502060502030205" pitchFamily="66" charset="0"/>
                  <a:ea typeface="ＭＳ Ｐゴシック"/>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E685EBC-C341-443C-98DB-1FC7767B1BA1}"/>
              </a:ext>
            </a:extLst>
          </p:cNvPr>
          <p:cNvPicPr>
            <a:picLocks noGrp="1" noChangeAspect="1"/>
          </p:cNvPicPr>
          <p:nvPr>
            <p:ph idx="1"/>
          </p:nvPr>
        </p:nvPicPr>
        <p:blipFill>
          <a:blip r:embed="rId3"/>
          <a:stretch>
            <a:fillRect/>
          </a:stretch>
        </p:blipFill>
        <p:spPr>
          <a:xfrm>
            <a:off x="242595" y="242596"/>
            <a:ext cx="11719249" cy="6372517"/>
          </a:xfrm>
          <a:solidFill>
            <a:schemeClr val="accent2">
              <a:lumMod val="20000"/>
              <a:lumOff val="80000"/>
            </a:schemeClr>
          </a:solidFill>
          <a:ln>
            <a:noFill/>
          </a:ln>
        </p:spPr>
      </p:pic>
    </p:spTree>
    <p:extLst>
      <p:ext uri="{BB962C8B-B14F-4D97-AF65-F5344CB8AC3E}">
        <p14:creationId xmlns:p14="http://schemas.microsoft.com/office/powerpoint/2010/main" val="9580266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5" name="Picture 2" descr="_the_christianity_mentality__by_lazerbeamjesus.jpg">
            <a:extLst>
              <a:ext uri="{FF2B5EF4-FFF2-40B4-BE49-F238E27FC236}">
                <a16:creationId xmlns:a16="http://schemas.microsoft.com/office/drawing/2014/main" id="{F5085FF6-5E2E-4663-9622-08CB02E37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0ED44B-1BD1-48AE-B6BC-A16430D756F3}"/>
              </a:ext>
            </a:extLst>
          </p:cNvPr>
          <p:cNvSpPr/>
          <p:nvPr/>
        </p:nvSpPr>
        <p:spPr>
          <a:xfrm>
            <a:off x="1524000" y="2819400"/>
            <a:ext cx="9144000" cy="1016000"/>
          </a:xfrm>
          <a:prstGeom prst="rect">
            <a:avLst/>
          </a:prstGeom>
          <a:noFill/>
        </p:spPr>
        <p:txBody>
          <a:bodyPr>
            <a:spAutoFit/>
          </a:bodyPr>
          <a:lstStyle/>
          <a:p>
            <a:pPr algn="ctr" defTabSz="914400" fontAlgn="base">
              <a:spcBef>
                <a:spcPct val="0"/>
              </a:spcBef>
              <a:spcAft>
                <a:spcPct val="0"/>
              </a:spcAft>
              <a:defRPr/>
            </a:pPr>
            <a:endParaRPr lang="en-US" sz="60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endParaRPr>
          </a:p>
        </p:txBody>
      </p:sp>
      <p:sp>
        <p:nvSpPr>
          <p:cNvPr id="5" name="Rectangle 4">
            <a:extLst>
              <a:ext uri="{FF2B5EF4-FFF2-40B4-BE49-F238E27FC236}">
                <a16:creationId xmlns:a16="http://schemas.microsoft.com/office/drawing/2014/main" id="{0E8456DD-17A8-4798-9ADC-3AD32678325F}"/>
              </a:ext>
            </a:extLst>
          </p:cNvPr>
          <p:cNvSpPr/>
          <p:nvPr/>
        </p:nvSpPr>
        <p:spPr>
          <a:xfrm>
            <a:off x="1524000" y="0"/>
            <a:ext cx="9144000" cy="1570038"/>
          </a:xfrm>
          <a:prstGeom prst="rect">
            <a:avLst/>
          </a:prstGeom>
          <a:noFill/>
        </p:spPr>
        <p:txBody>
          <a:bodyPr>
            <a:spAutoFit/>
          </a:bodyPr>
          <a:lstStyle/>
          <a:p>
            <a:pPr algn="ctr" defTabSz="914400" fontAlgn="base">
              <a:spcBef>
                <a:spcPct val="0"/>
              </a:spcBef>
              <a:spcAft>
                <a:spcPct val="0"/>
              </a:spcAft>
              <a:defRPr/>
            </a:pPr>
            <a:endParaRPr lang="en-US" sz="9600" b="1" spc="100" dirty="0">
              <a:ln w="18000">
                <a:solidFill>
                  <a:srgbClr val="BBE0E3">
                    <a:satMod val="200000"/>
                    <a:tint val="72000"/>
                  </a:srgbClr>
                </a:solidFill>
                <a:prstDash val="solid"/>
              </a:ln>
              <a:solidFill>
                <a:srgbClr val="990033"/>
              </a:solidFill>
              <a:effectLst>
                <a:outerShdw blurRad="25000" dist="20000" dir="16020000" algn="tl">
                  <a:srgbClr val="BBE0E3">
                    <a:satMod val="200000"/>
                    <a:shade val="1000"/>
                    <a:alpha val="60000"/>
                  </a:srgbClr>
                </a:outerShdw>
              </a:effectLst>
              <a:latin typeface="Calligrapher" pitchFamily="2" charset="0"/>
            </a:endParaRPr>
          </a:p>
        </p:txBody>
      </p:sp>
      <p:pic>
        <p:nvPicPr>
          <p:cNvPr id="6" name="destiny.wav">
            <a:hlinkClick r:id="" action="ppaction://media"/>
            <a:extLst>
              <a:ext uri="{FF2B5EF4-FFF2-40B4-BE49-F238E27FC236}">
                <a16:creationId xmlns:a16="http://schemas.microsoft.com/office/drawing/2014/main" id="{1E71E320-13CD-4622-BD8C-F1D33F1F0758}"/>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715000" y="228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grpId="0" nodeType="click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3"/>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nodeType="afterGroup">
                            <p:stCondLst>
                              <p:cond delay="1000"/>
                            </p:stCondLst>
                            <p:childTnLst>
                              <p:par>
                                <p:cTn id="19" presetID="1" presetClass="mediacall" presetSubtype="0" fill="hold" nodeType="afterEffect">
                                  <p:stCondLst>
                                    <p:cond delay="0"/>
                                  </p:stCondLst>
                                  <p:childTnLst>
                                    <p:cmd type="call" cmd="playFrom(0.0)">
                                      <p:cBhvr>
                                        <p:cTn id="20" dur="39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FA90F-D8A1-4824-92DD-82000A73E2BC}"/>
              </a:ext>
            </a:extLst>
          </p:cNvPr>
          <p:cNvPicPr>
            <a:picLocks noChangeAspect="1"/>
          </p:cNvPicPr>
          <p:nvPr/>
        </p:nvPicPr>
        <p:blipFill>
          <a:blip r:embed="rId3"/>
          <a:stretch>
            <a:fillRect/>
          </a:stretch>
        </p:blipFill>
        <p:spPr>
          <a:xfrm>
            <a:off x="404261" y="413886"/>
            <a:ext cx="11386685" cy="6044666"/>
          </a:xfrm>
          <a:prstGeom prst="rect">
            <a:avLst/>
          </a:prstGeom>
        </p:spPr>
      </p:pic>
    </p:spTree>
    <p:extLst>
      <p:ext uri="{BB962C8B-B14F-4D97-AF65-F5344CB8AC3E}">
        <p14:creationId xmlns:p14="http://schemas.microsoft.com/office/powerpoint/2010/main" val="25257614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1" descr="enigma_front.jpg">
            <a:extLst>
              <a:ext uri="{FF2B5EF4-FFF2-40B4-BE49-F238E27FC236}">
                <a16:creationId xmlns:a16="http://schemas.microsoft.com/office/drawing/2014/main" id="{9FF798C6-361E-4C60-9536-7B4F3712D6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0229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44892"/>
            <a:ext cx="11719249" cy="5970511"/>
          </a:xfrm>
          <a:solidFill>
            <a:schemeClr val="accent2">
              <a:lumMod val="20000"/>
              <a:lumOff val="80000"/>
            </a:schemeClr>
          </a:solidFill>
          <a:ln>
            <a:noFill/>
          </a:ln>
        </p:spPr>
        <p:txBody>
          <a:bodyPr>
            <a:normAutofit/>
          </a:bodyPr>
          <a:lstStyle/>
          <a:p>
            <a:pPr marL="0" indent="0" algn="l">
              <a:buNone/>
            </a:pPr>
            <a:r>
              <a:rPr lang="en-US" sz="4000" b="1" i="0" u="none" strike="noStrike" baseline="0" dirty="0">
                <a:solidFill>
                  <a:srgbClr val="C00000"/>
                </a:solidFill>
                <a:effectLst>
                  <a:outerShdw blurRad="38100" dist="38100" dir="2700000" algn="tl">
                    <a:srgbClr val="000000">
                      <a:alpha val="43137"/>
                    </a:srgbClr>
                  </a:outerShdw>
                </a:effectLst>
                <a:latin typeface="Geneva"/>
              </a:rPr>
              <a:t>     </a:t>
            </a:r>
            <a:r>
              <a:rPr lang="en-US" sz="5400" b="1" i="0" u="none" strike="noStrike" baseline="0" dirty="0">
                <a:solidFill>
                  <a:srgbClr val="903730"/>
                </a:solidFill>
                <a:effectLst>
                  <a:outerShdw blurRad="38100" dist="38100" dir="2700000" algn="tl">
                    <a:srgbClr val="000000">
                      <a:alpha val="43137"/>
                    </a:srgbClr>
                  </a:outerShdw>
                </a:effectLst>
                <a:latin typeface="Geneva"/>
              </a:rPr>
              <a:t>“Everything is Meaningless”</a:t>
            </a:r>
          </a:p>
          <a:p>
            <a:pPr marL="0" indent="0" algn="l">
              <a:buNone/>
            </a:pPr>
            <a:endParaRPr lang="en-US" sz="800" b="1" i="0" u="none" strike="noStrike" baseline="0" dirty="0">
              <a:solidFill>
                <a:srgbClr val="903730"/>
              </a:solidFill>
              <a:effectLst>
                <a:outerShdw blurRad="38100" dist="38100" dir="2700000" algn="tl">
                  <a:srgbClr val="000000">
                    <a:alpha val="43137"/>
                  </a:srgbClr>
                </a:outerShdw>
              </a:effectLst>
              <a:latin typeface="Geneva"/>
            </a:endParaRP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The word “meaningless” occurs 35 times in the book</a:t>
            </a: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The Hebrew word is “Hebel” which is sometimes translated “Vanity”.</a:t>
            </a: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It means something that quickly passes, of no lasting value, emptiness, something that is like breath of wind or a puff of smoke that is briefly seen and disappears.</a:t>
            </a:r>
            <a:endParaRPr lang="en-US" sz="3600" dirty="0">
              <a:solidFill>
                <a:srgbClr val="90373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75502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1874B188-6AC5-4C05-81CE-2264B3AC3DF6}"/>
              </a:ext>
            </a:extLst>
          </p:cNvPr>
          <p:cNvPicPr>
            <a:picLocks noGrp="1" noChangeAspect="1"/>
          </p:cNvPicPr>
          <p:nvPr>
            <p:ph idx="1"/>
          </p:nvPr>
        </p:nvPicPr>
        <p:blipFill>
          <a:blip r:embed="rId3"/>
          <a:stretch>
            <a:fillRect/>
          </a:stretch>
        </p:blipFill>
        <p:spPr>
          <a:xfrm>
            <a:off x="217498" y="242596"/>
            <a:ext cx="11744346" cy="6372517"/>
          </a:xfrm>
          <a:solidFill>
            <a:schemeClr val="accent2">
              <a:lumMod val="20000"/>
              <a:lumOff val="80000"/>
            </a:schemeClr>
          </a:solidFill>
          <a:ln>
            <a:noFill/>
          </a:ln>
        </p:spPr>
      </p:pic>
    </p:spTree>
    <p:extLst>
      <p:ext uri="{BB962C8B-B14F-4D97-AF65-F5344CB8AC3E}">
        <p14:creationId xmlns:p14="http://schemas.microsoft.com/office/powerpoint/2010/main" val="27437990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98836"/>
          </a:xfrm>
          <a:solidFill>
            <a:schemeClr val="accent2">
              <a:lumMod val="20000"/>
              <a:lumOff val="80000"/>
            </a:schemeClr>
          </a:solidFill>
        </p:spPr>
        <p:txBody>
          <a:bodyPr>
            <a:normAutofit/>
          </a:bodyPr>
          <a:lstStyle/>
          <a:p>
            <a:r>
              <a:rPr lang="en-US" sz="6000" b="1" i="0" u="none" strike="noStrike" baseline="0" dirty="0">
                <a:solidFill>
                  <a:srgbClr val="263852"/>
                </a:solidFill>
                <a:effectLst>
                  <a:outerShdw blurRad="38100" dist="38100" dir="2700000" algn="tl">
                    <a:srgbClr val="000000">
                      <a:alpha val="43137"/>
                    </a:srgbClr>
                  </a:outerShdw>
                </a:effectLst>
                <a:latin typeface="Geneva"/>
              </a:rPr>
              <a:t>“Under the Sun”</a:t>
            </a:r>
            <a:br>
              <a:rPr lang="en-US" sz="2800" b="1" i="0" u="none" strike="noStrike" baseline="0" dirty="0">
                <a:solidFill>
                  <a:srgbClr val="263852"/>
                </a:solidFill>
                <a:effectLst>
                  <a:outerShdw blurRad="38100" dist="38100" dir="2700000" algn="tl">
                    <a:srgbClr val="000000">
                      <a:alpha val="43137"/>
                    </a:srgbClr>
                  </a:outerShdw>
                </a:effectLst>
                <a:latin typeface="Geneva"/>
              </a:rPr>
            </a:br>
            <a:br>
              <a:rPr lang="en-US" sz="16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key to understanding this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book is the phrase “under the sun”.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This phrase occurs 29 times.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Ecclesiastes 1:14 (NIV84) “I have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seen all things that are done under</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sun; they are all meaningless, a</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chasing after the wind.”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Ecclesiastes is realistic examination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of life without the hope of Christ.</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endParaRPr lang="en-US" sz="28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5FD34255-688C-4E55-B7D7-39F8A1ABAC15}"/>
              </a:ext>
            </a:extLst>
          </p:cNvPr>
          <p:cNvPicPr>
            <a:picLocks noGrp="1" noChangeAspect="1"/>
          </p:cNvPicPr>
          <p:nvPr>
            <p:ph idx="1"/>
          </p:nvPr>
        </p:nvPicPr>
        <p:blipFill>
          <a:blip r:embed="rId3"/>
          <a:stretch>
            <a:fillRect/>
          </a:stretch>
        </p:blipFill>
        <p:spPr>
          <a:xfrm>
            <a:off x="6622182" y="242596"/>
            <a:ext cx="5339662" cy="6372808"/>
          </a:xfrm>
          <a:prstGeom prst="rect">
            <a:avLst/>
          </a:prstGeom>
        </p:spPr>
      </p:pic>
    </p:spTree>
    <p:extLst>
      <p:ext uri="{BB962C8B-B14F-4D97-AF65-F5344CB8AC3E}">
        <p14:creationId xmlns:p14="http://schemas.microsoft.com/office/powerpoint/2010/main" val="26409944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fontScale="90000"/>
          </a:bodyPr>
          <a:lstStyle/>
          <a:p>
            <a:r>
              <a:rPr lang="en-US" sz="5300" b="1" i="0" u="none" strike="noStrike" baseline="0" dirty="0">
                <a:solidFill>
                  <a:srgbClr val="263852"/>
                </a:solidFill>
                <a:effectLst>
                  <a:outerShdw blurRad="38100" dist="38100" dir="2700000" algn="tl">
                    <a:srgbClr val="000000">
                      <a:alpha val="43137"/>
                    </a:srgbClr>
                  </a:outerShdw>
                </a:effectLst>
                <a:latin typeface="Geneva"/>
              </a:rPr>
              <a:t>   </a:t>
            </a:r>
            <a:r>
              <a:rPr lang="en-US" sz="6000" b="1" i="0" u="none" strike="noStrike" baseline="0" dirty="0">
                <a:solidFill>
                  <a:srgbClr val="263852"/>
                </a:solidFill>
                <a:effectLst>
                  <a:outerShdw blurRad="38100" dist="38100" dir="2700000" algn="tl">
                    <a:srgbClr val="000000">
                      <a:alpha val="43137"/>
                    </a:srgbClr>
                  </a:outerShdw>
                </a:effectLst>
                <a:latin typeface="Geneva"/>
              </a:rPr>
              <a:t>“The Teacher” </a:t>
            </a:r>
            <a:br>
              <a:rPr lang="en-US" sz="3100" b="1" i="0" u="none" strike="noStrike" baseline="0" dirty="0">
                <a:solidFill>
                  <a:srgbClr val="263852"/>
                </a:solidFill>
                <a:effectLst>
                  <a:outerShdw blurRad="38100" dist="38100" dir="2700000" algn="tl">
                    <a:srgbClr val="000000">
                      <a:alpha val="43137"/>
                    </a:srgbClr>
                  </a:outerShdw>
                </a:effectLst>
                <a:latin typeface="Geneva"/>
              </a:rPr>
            </a:br>
            <a:br>
              <a:rPr lang="en-US" sz="3100" b="1" i="0" u="none" strike="noStrike" baseline="0" dirty="0">
                <a:solidFill>
                  <a:srgbClr val="263852"/>
                </a:solidFill>
                <a:effectLst>
                  <a:outerShdw blurRad="38100" dist="38100" dir="2700000" algn="tl">
                    <a:srgbClr val="000000">
                      <a:alpha val="43137"/>
                    </a:srgbClr>
                  </a:outerShdw>
                </a:effectLst>
                <a:latin typeface="Geneva"/>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1:1 The words of the Teacher,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son of David, king in Jerusalem:</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1:12 “I, the Teacher, was king</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over Israel in Jerusalem.”</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err="1">
                <a:solidFill>
                  <a:srgbClr val="000000"/>
                </a:solidFill>
                <a:effectLst>
                  <a:outerShdw blurRad="38100" dist="38100" dir="2700000" algn="tl">
                    <a:srgbClr val="000000">
                      <a:alpha val="43137"/>
                    </a:srgbClr>
                  </a:outerShdw>
                </a:effectLst>
                <a:latin typeface="Palatino-Roman"/>
              </a:rPr>
              <a:t>Qoheleth</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 = teacher, preacher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Ecclesiastes is Latin for Teacher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Solomon: the man who has done</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everything and has everything</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this world can offer and has</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found it all “meaningless”.</a:t>
            </a:r>
            <a:endParaRPr lang="en-US" sz="31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05D4DCD-CA45-4359-A883-A9AD0CA491B7}"/>
              </a:ext>
            </a:extLst>
          </p:cNvPr>
          <p:cNvPicPr>
            <a:picLocks noGrp="1" noChangeAspect="1"/>
          </p:cNvPicPr>
          <p:nvPr>
            <p:ph idx="1"/>
          </p:nvPr>
        </p:nvPicPr>
        <p:blipFill>
          <a:blip r:embed="rId3"/>
          <a:stretch>
            <a:fillRect/>
          </a:stretch>
        </p:blipFill>
        <p:spPr>
          <a:xfrm>
            <a:off x="6179420" y="242596"/>
            <a:ext cx="5769986" cy="6372808"/>
          </a:xfrm>
          <a:prstGeom prst="rect">
            <a:avLst/>
          </a:prstGeom>
        </p:spPr>
      </p:pic>
    </p:spTree>
    <p:extLst>
      <p:ext uri="{BB962C8B-B14F-4D97-AF65-F5344CB8AC3E}">
        <p14:creationId xmlns:p14="http://schemas.microsoft.com/office/powerpoint/2010/main" val="18221255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89211"/>
          </a:xfrm>
          <a:solidFill>
            <a:schemeClr val="accent2">
              <a:lumMod val="20000"/>
              <a:lumOff val="80000"/>
            </a:schemeClr>
          </a:solidFill>
        </p:spPr>
        <p:txBody>
          <a:bodyPr>
            <a:normAutofit/>
          </a:bodyPr>
          <a:lstStyle/>
          <a:p>
            <a:r>
              <a:rPr lang="en-US" sz="3200" b="1" i="0" u="none" strike="noStrike" baseline="0" dirty="0">
                <a:solidFill>
                  <a:srgbClr val="263852"/>
                </a:solidFill>
                <a:latin typeface="Geneva"/>
              </a:rPr>
              <a:t> </a:t>
            </a:r>
            <a:r>
              <a:rPr lang="en-US" sz="3200" b="1" i="0" u="sng" strike="noStrike" baseline="0" dirty="0">
                <a:solidFill>
                  <a:srgbClr val="903730"/>
                </a:solidFill>
                <a:effectLst>
                  <a:outerShdw blurRad="38100" dist="38100" dir="2700000" algn="tl">
                    <a:srgbClr val="000000">
                      <a:alpha val="43137"/>
                    </a:srgbClr>
                  </a:outerShdw>
                </a:effectLst>
                <a:latin typeface="Geneva"/>
              </a:rPr>
              <a:t>The Search for Meaning: Nature</a:t>
            </a:r>
            <a:br>
              <a:rPr lang="en-US" sz="1800" b="1" i="0" u="none" strike="noStrike" baseline="0" dirty="0">
                <a:solidFill>
                  <a:srgbClr val="903730"/>
                </a:solidFill>
                <a:effectLst>
                  <a:outerShdw blurRad="38100" dist="38100" dir="2700000" algn="tl">
                    <a:srgbClr val="000000">
                      <a:alpha val="43137"/>
                    </a:srgbClr>
                  </a:outerShdw>
                </a:effectLst>
                <a:latin typeface="Geneva"/>
              </a:rPr>
            </a:br>
            <a:br>
              <a:rPr lang="en-US" sz="1800" b="1" i="0" u="none" strike="noStrike" baseline="0" dirty="0">
                <a:solidFill>
                  <a:srgbClr val="903730"/>
                </a:solidFill>
                <a:effectLst>
                  <a:outerShdw blurRad="38100" dist="38100" dir="2700000" algn="tl">
                    <a:srgbClr val="000000">
                      <a:alpha val="43137"/>
                    </a:srgbClr>
                  </a:outerShdw>
                </a:effectLst>
                <a:latin typeface="Geneva"/>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 natural world is filled with</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meaningless cycles that just go round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and round.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 sun rises and the sun sets, and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hurries back to where it rises. The wind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blows to the south and turns to the north;</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round and round it goes, ever returning</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on its course. All streams flow to the sea,</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yet the sea is never full. To the place the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streams come from, ther</a:t>
            </a:r>
            <a:r>
              <a:rPr lang="en-US" sz="2800" b="1" dirty="0">
                <a:solidFill>
                  <a:srgbClr val="903730"/>
                </a:solidFill>
                <a:effectLst>
                  <a:outerShdw blurRad="38100" dist="38100" dir="2700000" algn="tl">
                    <a:srgbClr val="000000">
                      <a:alpha val="43137"/>
                    </a:srgbClr>
                  </a:outerShdw>
                </a:effectLst>
                <a:latin typeface="Palatino-Roman"/>
              </a:rPr>
              <a:t>e they return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again.” (Ecclesiastes 1:5–7, NIV84)</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“There is nothing new under the sun”.</a:t>
            </a:r>
            <a:endParaRPr lang="en-US" sz="2800" b="1" dirty="0">
              <a:solidFill>
                <a:srgbClr val="903730"/>
              </a:solidFill>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52BC260-8543-4748-9E46-4E5482A75327}"/>
              </a:ext>
            </a:extLst>
          </p:cNvPr>
          <p:cNvPicPr>
            <a:picLocks noGrp="1" noChangeAspect="1"/>
          </p:cNvPicPr>
          <p:nvPr>
            <p:ph idx="1"/>
          </p:nvPr>
        </p:nvPicPr>
        <p:blipFill>
          <a:blip r:embed="rId3"/>
          <a:stretch>
            <a:fillRect/>
          </a:stretch>
        </p:blipFill>
        <p:spPr>
          <a:xfrm>
            <a:off x="7132320" y="242595"/>
            <a:ext cx="4817084" cy="6372810"/>
          </a:xfrm>
          <a:prstGeom prst="rect">
            <a:avLst/>
          </a:prstGeom>
        </p:spPr>
      </p:pic>
    </p:spTree>
    <p:extLst>
      <p:ext uri="{BB962C8B-B14F-4D97-AF65-F5344CB8AC3E}">
        <p14:creationId xmlns:p14="http://schemas.microsoft.com/office/powerpoint/2010/main" val="40045096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806"/>
          </a:xfrm>
          <a:solidFill>
            <a:schemeClr val="accent2">
              <a:lumMod val="20000"/>
              <a:lumOff val="80000"/>
            </a:schemeClr>
          </a:solidFill>
        </p:spPr>
        <p:txBody>
          <a:bodyPr>
            <a:normAutofit/>
          </a:bodyPr>
          <a:lstStyle/>
          <a:p>
            <a:r>
              <a:rPr lang="en-US" sz="3600" b="1" i="0" u="none" strike="noStrike" baseline="0" dirty="0">
                <a:solidFill>
                  <a:srgbClr val="263852"/>
                </a:solidFill>
                <a:effectLst>
                  <a:outerShdw blurRad="38100" dist="38100" dir="2700000" algn="tl">
                    <a:srgbClr val="000000">
                      <a:alpha val="43137"/>
                    </a:srgbClr>
                  </a:outerShdw>
                </a:effectLst>
                <a:latin typeface="Geneva"/>
              </a:rPr>
              <a:t>The Search for Meaning:</a:t>
            </a:r>
            <a:br>
              <a:rPr lang="en-US" sz="4000" b="1" i="0" u="none" strike="noStrike" baseline="0" dirty="0">
                <a:solidFill>
                  <a:srgbClr val="263852"/>
                </a:solidFill>
                <a:effectLst>
                  <a:outerShdw blurRad="38100" dist="38100" dir="2700000" algn="tl">
                    <a:srgbClr val="000000">
                      <a:alpha val="43137"/>
                    </a:srgbClr>
                  </a:outerShdw>
                </a:effectLst>
                <a:latin typeface="Geneva"/>
              </a:rPr>
            </a:br>
            <a:r>
              <a:rPr lang="en-US" sz="3600" b="1" dirty="0">
                <a:solidFill>
                  <a:srgbClr val="263852"/>
                </a:solidFill>
                <a:effectLst>
                  <a:outerShdw blurRad="38100" dist="38100" dir="2700000" algn="tl">
                    <a:srgbClr val="000000">
                      <a:alpha val="43137"/>
                    </a:srgbClr>
                  </a:outerShdw>
                </a:effectLst>
                <a:latin typeface="Geneva"/>
              </a:rPr>
              <a:t>Personal</a:t>
            </a:r>
            <a:r>
              <a:rPr lang="en-US" sz="3600" b="1" i="0" u="none" strike="noStrike" baseline="0" dirty="0">
                <a:solidFill>
                  <a:srgbClr val="263852"/>
                </a:solidFill>
                <a:effectLst>
                  <a:outerShdw blurRad="38100" dist="38100" dir="2700000" algn="tl">
                    <a:srgbClr val="000000">
                      <a:alpha val="43137"/>
                    </a:srgbClr>
                  </a:outerShdw>
                </a:effectLst>
                <a:latin typeface="Geneva"/>
              </a:rPr>
              <a:t> Constructions</a:t>
            </a:r>
            <a:br>
              <a:rPr lang="en-US" sz="3600" b="1" i="0" u="none" strike="noStrike" baseline="0" dirty="0">
                <a:solidFill>
                  <a:srgbClr val="263852"/>
                </a:solidFill>
                <a:effectLst>
                  <a:outerShdw blurRad="38100" dist="38100" dir="2700000" algn="tl">
                    <a:srgbClr val="000000">
                      <a:alpha val="43137"/>
                    </a:srgbClr>
                  </a:outerShdw>
                </a:effectLst>
                <a:latin typeface="Geneva"/>
              </a:rPr>
            </a:br>
            <a:br>
              <a:rPr lang="en-US" sz="28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Great building projects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Parks and irrigated gardens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Beautiful cities and palaces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“Yet when I surveyed all my</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hands had done and what I had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toiled to achieve, everything was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meaningless, a chasing after the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wind; nothing was gained under</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sun.” (Ecclesiastes 2:11, NIV)</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He knew that nothing he had </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built </a:t>
            </a:r>
            <a:r>
              <a:rPr lang="en-US" sz="2800" b="1" dirty="0">
                <a:solidFill>
                  <a:srgbClr val="000000"/>
                </a:solidFill>
                <a:effectLst>
                  <a:outerShdw blurRad="38100" dist="38100" dir="2700000" algn="tl">
                    <a:srgbClr val="000000">
                      <a:alpha val="43137"/>
                    </a:srgbClr>
                  </a:outerShdw>
                </a:effectLst>
                <a:latin typeface="Palatino-Roman"/>
              </a:rPr>
              <a:t>or</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 achieved would last.</a:t>
            </a:r>
            <a:endParaRPr lang="en-US" sz="28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D4A3C0EE-7BE3-40D8-9AAD-A2A731731810}"/>
              </a:ext>
            </a:extLst>
          </p:cNvPr>
          <p:cNvPicPr>
            <a:picLocks noGrp="1" noChangeAspect="1"/>
          </p:cNvPicPr>
          <p:nvPr>
            <p:ph idx="1"/>
          </p:nvPr>
        </p:nvPicPr>
        <p:blipFill>
          <a:blip r:embed="rId3"/>
          <a:stretch>
            <a:fillRect/>
          </a:stretch>
        </p:blipFill>
        <p:spPr>
          <a:xfrm>
            <a:off x="5948413" y="242596"/>
            <a:ext cx="6013431" cy="6372807"/>
          </a:xfrm>
          <a:prstGeom prst="rect">
            <a:avLst/>
          </a:prstGeom>
        </p:spPr>
      </p:pic>
    </p:spTree>
    <p:extLst>
      <p:ext uri="{BB962C8B-B14F-4D97-AF65-F5344CB8AC3E}">
        <p14:creationId xmlns:p14="http://schemas.microsoft.com/office/powerpoint/2010/main" val="684278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2016A-E4C9-4C93-8B9F-E5594465028C}"/>
              </a:ext>
            </a:extLst>
          </p:cNvPr>
          <p:cNvPicPr>
            <a:picLocks noChangeAspect="1"/>
          </p:cNvPicPr>
          <p:nvPr/>
        </p:nvPicPr>
        <p:blipFill>
          <a:blip r:embed="rId3"/>
          <a:stretch>
            <a:fillRect/>
          </a:stretch>
        </p:blipFill>
        <p:spPr>
          <a:xfrm>
            <a:off x="0" y="0"/>
            <a:ext cx="12191999" cy="7026442"/>
          </a:xfrm>
          <a:prstGeom prst="rect">
            <a:avLst/>
          </a:prstGeom>
        </p:spPr>
      </p:pic>
    </p:spTree>
    <p:extLst>
      <p:ext uri="{BB962C8B-B14F-4D97-AF65-F5344CB8AC3E}">
        <p14:creationId xmlns:p14="http://schemas.microsoft.com/office/powerpoint/2010/main" val="13548700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CD90324-C731-4EF7-835D-CA3DC1D3F9A7}"/>
              </a:ext>
            </a:extLst>
          </p:cNvPr>
          <p:cNvPicPr>
            <a:picLocks noGrp="1" noChangeAspect="1"/>
          </p:cNvPicPr>
          <p:nvPr>
            <p:ph idx="1"/>
          </p:nvPr>
        </p:nvPicPr>
        <p:blipFill>
          <a:blip r:embed="rId3"/>
          <a:stretch>
            <a:fillRect/>
          </a:stretch>
        </p:blipFill>
        <p:spPr>
          <a:xfrm>
            <a:off x="242595" y="242596"/>
            <a:ext cx="11706810" cy="6372517"/>
          </a:xfrm>
          <a:prstGeom prst="rect">
            <a:avLst/>
          </a:prstGeom>
        </p:spPr>
      </p:pic>
    </p:spTree>
    <p:extLst>
      <p:ext uri="{BB962C8B-B14F-4D97-AF65-F5344CB8AC3E}">
        <p14:creationId xmlns:p14="http://schemas.microsoft.com/office/powerpoint/2010/main" val="35314538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5A6125B-9DB8-4809-B707-1662D44CBED9}"/>
              </a:ext>
            </a:extLst>
          </p:cNvPr>
          <p:cNvPicPr>
            <a:picLocks noGrp="1" noChangeAspect="1"/>
          </p:cNvPicPr>
          <p:nvPr>
            <p:ph idx="1"/>
          </p:nvPr>
        </p:nvPicPr>
        <p:blipFill>
          <a:blip r:embed="rId3"/>
          <a:stretch>
            <a:fillRect/>
          </a:stretch>
        </p:blipFill>
        <p:spPr>
          <a:xfrm>
            <a:off x="242594" y="242596"/>
            <a:ext cx="11719249" cy="6372807"/>
          </a:xfrm>
          <a:solidFill>
            <a:schemeClr val="accent2">
              <a:lumMod val="20000"/>
              <a:lumOff val="80000"/>
            </a:schemeClr>
          </a:solidFill>
          <a:ln>
            <a:noFill/>
          </a:ln>
        </p:spPr>
      </p:pic>
    </p:spTree>
    <p:extLst>
      <p:ext uri="{BB962C8B-B14F-4D97-AF65-F5344CB8AC3E}">
        <p14:creationId xmlns:p14="http://schemas.microsoft.com/office/powerpoint/2010/main" val="39461391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283332"/>
          </a:xfrm>
          <a:solidFill>
            <a:schemeClr val="accent2">
              <a:lumMod val="20000"/>
              <a:lumOff val="80000"/>
            </a:schemeClr>
          </a:solidFill>
        </p:spPr>
        <p:txBody>
          <a:bodyPr>
            <a:normAutofit fontScale="90000"/>
          </a:bodyPr>
          <a:lstStyle/>
          <a:p>
            <a:r>
              <a:rPr lang="en-US" sz="4000" b="1" i="0" u="none" strike="noStrike" baseline="0" dirty="0">
                <a:solidFill>
                  <a:srgbClr val="263852"/>
                </a:solidFill>
                <a:effectLst>
                  <a:outerShdw blurRad="38100" dist="38100" dir="2700000" algn="tl">
                    <a:srgbClr val="000000">
                      <a:alpha val="43137"/>
                    </a:srgbClr>
                  </a:outerShdw>
                </a:effectLst>
                <a:latin typeface="Geneva"/>
              </a:rPr>
              <a:t>The Search for Meaning</a:t>
            </a:r>
            <a:r>
              <a:rPr lang="en-US" sz="4400" b="1" i="0" u="none" strike="noStrike" baseline="0" dirty="0">
                <a:solidFill>
                  <a:srgbClr val="263852"/>
                </a:solidFill>
                <a:effectLst>
                  <a:outerShdw blurRad="38100" dist="38100" dir="2700000" algn="tl">
                    <a:srgbClr val="000000">
                      <a:alpha val="43137"/>
                    </a:srgbClr>
                  </a:outerShdw>
                </a:effectLst>
                <a:latin typeface="Geneva"/>
              </a:rPr>
              <a:t>:</a:t>
            </a:r>
            <a:br>
              <a:rPr lang="en-US" sz="3200" b="1" i="0" u="none" strike="noStrike" baseline="0" dirty="0">
                <a:solidFill>
                  <a:srgbClr val="263852"/>
                </a:solidFill>
                <a:effectLst>
                  <a:outerShdw blurRad="38100" dist="38100" dir="2700000" algn="tl">
                    <a:srgbClr val="000000">
                      <a:alpha val="43137"/>
                    </a:srgbClr>
                  </a:outerShdw>
                </a:effectLst>
                <a:latin typeface="Geneva"/>
              </a:rPr>
            </a:br>
            <a:r>
              <a:rPr lang="en-US" sz="4000" b="1" i="0" u="none" strike="noStrike" baseline="0" dirty="0">
                <a:solidFill>
                  <a:srgbClr val="263852"/>
                </a:solidFill>
                <a:effectLst>
                  <a:outerShdw blurRad="38100" dist="38100" dir="2700000" algn="tl">
                    <a:srgbClr val="000000">
                      <a:alpha val="43137"/>
                    </a:srgbClr>
                  </a:outerShdw>
                </a:effectLst>
                <a:latin typeface="Geneva"/>
              </a:rPr>
              <a:t>Wealth and Possessions</a:t>
            </a:r>
            <a:br>
              <a:rPr lang="en-US" sz="24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200" b="1" i="0" u="none" strike="noStrike" baseline="0" dirty="0">
                <a:solidFill>
                  <a:srgbClr val="000000"/>
                </a:solidFill>
                <a:effectLst>
                  <a:outerShdw blurRad="38100" dist="38100" dir="2700000" algn="tl">
                    <a:srgbClr val="000000">
                      <a:alpha val="43137"/>
                    </a:srgbClr>
                  </a:outerShdw>
                </a:effectLst>
                <a:latin typeface="Palatino-Roman"/>
              </a:rPr>
              <a:t>Solomon was the wealthiest</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man in the world of his day.</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“King Solomon was greater in</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riches and wisdom than all the</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other kings of the earth.”</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(1 Kings 10:23, NIV84)</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“Whoever loves money never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has money enough; whoever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loves wealth is never satisfied</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with his income. This too is</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meaningless. (Ecclesiastes 5: 10)</a:t>
            </a:r>
            <a:endParaRPr lang="en-US" sz="31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ED1CCDC-5B95-4FFA-9DE4-0C0A9C552EFD}"/>
              </a:ext>
            </a:extLst>
          </p:cNvPr>
          <p:cNvPicPr>
            <a:picLocks noGrp="1" noChangeAspect="1"/>
          </p:cNvPicPr>
          <p:nvPr>
            <p:ph idx="1"/>
          </p:nvPr>
        </p:nvPicPr>
        <p:blipFill>
          <a:blip r:embed="rId3"/>
          <a:stretch>
            <a:fillRect/>
          </a:stretch>
        </p:blipFill>
        <p:spPr>
          <a:xfrm>
            <a:off x="5878286" y="242596"/>
            <a:ext cx="6083559" cy="6372808"/>
          </a:xfrm>
          <a:prstGeom prst="rect">
            <a:avLst/>
          </a:prstGeom>
        </p:spPr>
      </p:pic>
    </p:spTree>
    <p:extLst>
      <p:ext uri="{BB962C8B-B14F-4D97-AF65-F5344CB8AC3E}">
        <p14:creationId xmlns:p14="http://schemas.microsoft.com/office/powerpoint/2010/main" val="23636892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fontScale="90000"/>
          </a:bodyPr>
          <a:lstStyle/>
          <a:p>
            <a:r>
              <a:rPr lang="en-US" sz="2800" b="1" i="0" u="sng" strike="noStrike" baseline="0" dirty="0">
                <a:solidFill>
                  <a:srgbClr val="263852"/>
                </a:solidFill>
                <a:effectLst>
                  <a:outerShdw blurRad="38100" dist="38100" dir="2700000" algn="tl">
                    <a:srgbClr val="000000">
                      <a:alpha val="43137"/>
                    </a:srgbClr>
                  </a:outerShdw>
                </a:effectLst>
                <a:latin typeface="Geneva"/>
              </a:rPr>
              <a:t>The Inescapable Reality of Death</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0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rich and poor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fool and the wise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righteous &amp; the wicked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“In this meaningless life of mine I’ve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seen both of these: a righteous man</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perishing in his righteousness, and a</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wicked man living long in his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wickedness. Do not be over righteous,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neither be over wise— why destroy</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yourself? Do not be over wicked,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do not be a fool— why die before your</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time? It is good to grasp the one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not let go of the other. The man who</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fears God will avoid all</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extremes.” (Ecclesiastes 7:15–18)</a:t>
            </a:r>
            <a:endParaRPr lang="en-US" sz="24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7257B6D4-9975-4FF7-871B-26FA9F009A00}"/>
              </a:ext>
            </a:extLst>
          </p:cNvPr>
          <p:cNvPicPr>
            <a:picLocks noChangeAspect="1"/>
          </p:cNvPicPr>
          <p:nvPr/>
        </p:nvPicPr>
        <p:blipFill>
          <a:blip r:embed="rId3"/>
          <a:stretch>
            <a:fillRect/>
          </a:stretch>
        </p:blipFill>
        <p:spPr>
          <a:xfrm>
            <a:off x="5601903" y="242596"/>
            <a:ext cx="6359941" cy="6372808"/>
          </a:xfrm>
          <a:prstGeom prst="rect">
            <a:avLst/>
          </a:prstGeom>
        </p:spPr>
      </p:pic>
    </p:spTree>
    <p:extLst>
      <p:ext uri="{BB962C8B-B14F-4D97-AF65-F5344CB8AC3E}">
        <p14:creationId xmlns:p14="http://schemas.microsoft.com/office/powerpoint/2010/main" val="30218151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a:bodyPr>
          <a:lstStyle/>
          <a:p>
            <a:pPr algn="l"/>
            <a:r>
              <a:rPr lang="en-US" sz="2400" b="1" i="0" u="sng" strike="noStrike" baseline="0" dirty="0">
                <a:solidFill>
                  <a:srgbClr val="263852"/>
                </a:solidFill>
                <a:effectLst>
                  <a:outerShdw blurRad="38100" dist="38100" dir="2700000" algn="tl">
                    <a:srgbClr val="000000">
                      <a:alpha val="43137"/>
                    </a:srgbClr>
                  </a:outerShdw>
                </a:effectLst>
                <a:latin typeface="Geneva"/>
              </a:rPr>
              <a:t> Inescapable Reality of Death – cont.</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0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a:t>
            </a:r>
            <a:r>
              <a:rPr lang="en-US" sz="2400" b="1" i="0" u="none" strike="noStrike" baseline="0" dirty="0">
                <a:solidFill>
                  <a:srgbClr val="000000"/>
                </a:solidFill>
                <a:latin typeface="Palatino-Roman"/>
              </a:rPr>
              <a:t>Death strips away any meaning or</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purpose if our focus is on this world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alone. “Life under the sun”.</a:t>
            </a:r>
            <a:br>
              <a:rPr lang="en-US" sz="2400" b="1" i="0" u="none" strike="noStrike" baseline="0" dirty="0">
                <a:solidFill>
                  <a:srgbClr val="000000"/>
                </a:solidFill>
                <a:latin typeface="Palatino-Roman"/>
              </a:rPr>
            </a:br>
            <a:br>
              <a:rPr lang="en-US" sz="2400" b="1" i="0" u="none" strike="noStrike" baseline="0" dirty="0">
                <a:solidFill>
                  <a:srgbClr val="000000"/>
                </a:solidFill>
                <a:latin typeface="Palatino-Roman"/>
              </a:rPr>
            </a:br>
            <a:r>
              <a:rPr lang="en-US" sz="2400" b="1" i="0" u="none" strike="noStrike" baseline="0" dirty="0">
                <a:solidFill>
                  <a:srgbClr val="4C74AC"/>
                </a:solidFill>
                <a:latin typeface="ZapfDingbatsITC"/>
              </a:rPr>
              <a:t>✤ </a:t>
            </a:r>
            <a:r>
              <a:rPr lang="en-US" sz="2400" b="1" i="0" u="none" strike="noStrike" baseline="0" dirty="0">
                <a:solidFill>
                  <a:srgbClr val="000000"/>
                </a:solidFill>
                <a:latin typeface="Palatino-Roman"/>
              </a:rPr>
              <a:t>Anyone who is among the living </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has hope-even a live dog is better off</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than a dead lion! For the living know</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that they will die, but the dead know</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nothing; they have no further reward,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and even the memory of them is</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forgotten. Their love, hate and their</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jealousy have long since vanished;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never again will they have a part in</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anything that happens under the sun.”</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(Ecclesiastes 9:1–6, NIV84)</a:t>
            </a:r>
            <a:endParaRPr lang="en-US" sz="24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7257B6D4-9975-4FF7-871B-26FA9F009A00}"/>
              </a:ext>
            </a:extLst>
          </p:cNvPr>
          <p:cNvPicPr>
            <a:picLocks noChangeAspect="1"/>
          </p:cNvPicPr>
          <p:nvPr/>
        </p:nvPicPr>
        <p:blipFill>
          <a:blip r:embed="rId3"/>
          <a:stretch>
            <a:fillRect/>
          </a:stretch>
        </p:blipFill>
        <p:spPr>
          <a:xfrm>
            <a:off x="5861785" y="242596"/>
            <a:ext cx="6100059" cy="6372808"/>
          </a:xfrm>
          <a:prstGeom prst="rect">
            <a:avLst/>
          </a:prstGeom>
        </p:spPr>
      </p:pic>
    </p:spTree>
    <p:extLst>
      <p:ext uri="{BB962C8B-B14F-4D97-AF65-F5344CB8AC3E}">
        <p14:creationId xmlns:p14="http://schemas.microsoft.com/office/powerpoint/2010/main" val="22104934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517"/>
          </a:xfrm>
          <a:solidFill>
            <a:schemeClr val="accent2">
              <a:lumMod val="20000"/>
              <a:lumOff val="80000"/>
            </a:schemeClr>
          </a:solidFill>
        </p:spPr>
        <p:txBody>
          <a:bodyPr>
            <a:normAutofit fontScale="90000"/>
          </a:bodyPr>
          <a:lstStyle/>
          <a:p>
            <a:r>
              <a:rPr lang="en-US" sz="2800" b="1" i="0" u="none" strike="noStrike" baseline="0" dirty="0">
                <a:solidFill>
                  <a:srgbClr val="263852"/>
                </a:solidFill>
                <a:effectLst>
                  <a:outerShdw blurRad="38100" dist="38100" dir="2700000" algn="tl">
                    <a:srgbClr val="000000">
                      <a:alpha val="43137"/>
                    </a:srgbClr>
                  </a:outerShdw>
                </a:effectLst>
                <a:latin typeface="Geneva"/>
              </a:rPr>
              <a:t>Teacher’s View of Life: Self-Centered</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“How may </a:t>
            </a:r>
            <a:r>
              <a:rPr lang="en-US" sz="2400" b="1" i="0" u="none" strike="noStrike" baseline="0" dirty="0">
                <a:solidFill>
                  <a:srgbClr val="000000"/>
                </a:solidFill>
                <a:effectLst>
                  <a:outerShdw blurRad="38100" dist="38100" dir="2700000" algn="tl">
                    <a:srgbClr val="000000">
                      <a:alpha val="43137"/>
                    </a:srgbClr>
                  </a:outerShdw>
                </a:effectLst>
                <a:latin typeface="Palatino-Bold"/>
              </a:rPr>
              <a:t>I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enjoy life.” “How do </a:t>
            </a:r>
            <a:r>
              <a:rPr lang="en-US" sz="2400" b="1" i="0" u="none" strike="noStrike" baseline="0" dirty="0">
                <a:solidFill>
                  <a:srgbClr val="000000"/>
                </a:solidFill>
                <a:effectLst>
                  <a:outerShdw blurRad="38100" dist="38100" dir="2700000" algn="tl">
                    <a:srgbClr val="000000">
                      <a:alpha val="43137"/>
                    </a:srgbClr>
                  </a:outerShdw>
                </a:effectLst>
                <a:latin typeface="Palatino-Bold"/>
              </a:rPr>
              <a:t>I find</a:t>
            </a:r>
            <a:br>
              <a:rPr lang="en-US" sz="2400" b="1" i="0" u="none" strike="noStrike" baseline="0" dirty="0">
                <a:solidFill>
                  <a:srgbClr val="000000"/>
                </a:solidFill>
                <a:effectLst>
                  <a:outerShdw blurRad="38100" dist="38100" dir="2700000" algn="tl">
                    <a:srgbClr val="000000">
                      <a:alpha val="43137"/>
                    </a:srgbClr>
                  </a:outerShdw>
                </a:effectLst>
                <a:latin typeface="Palatino-Bold"/>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meaning.” His view of life is completely</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self-centered.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He believes in God, but God only lives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on the outer edge of his life. God isn’t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center or focus of his life. This is why 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finds all things in this life so meaningless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in the end.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“Now all has been heard; here is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conclusion of the matter: Fear God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keep his commandments, for this is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whole duty of man. For God will bring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every deed into judgement, including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every hidden thing, whether it is good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or evil.” (Ecclesiastes 12:13–14, NIV84)</a:t>
            </a:r>
            <a:endParaRPr lang="en-US" sz="24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090E082F-1C11-474D-900D-F0D6DA779425}"/>
              </a:ext>
            </a:extLst>
          </p:cNvPr>
          <p:cNvPicPr>
            <a:picLocks noGrp="1" noChangeAspect="1"/>
          </p:cNvPicPr>
          <p:nvPr>
            <p:ph idx="1"/>
          </p:nvPr>
        </p:nvPicPr>
        <p:blipFill>
          <a:blip r:embed="rId3"/>
          <a:stretch>
            <a:fillRect/>
          </a:stretch>
        </p:blipFill>
        <p:spPr>
          <a:xfrm>
            <a:off x="6096000" y="242596"/>
            <a:ext cx="5853405" cy="6372517"/>
          </a:xfrm>
          <a:prstGeom prst="rect">
            <a:avLst/>
          </a:prstGeom>
        </p:spPr>
      </p:pic>
    </p:spTree>
    <p:extLst>
      <p:ext uri="{BB962C8B-B14F-4D97-AF65-F5344CB8AC3E}">
        <p14:creationId xmlns:p14="http://schemas.microsoft.com/office/powerpoint/2010/main" val="37381108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808"/>
          </a:xfrm>
          <a:solidFill>
            <a:schemeClr val="accent2">
              <a:lumMod val="20000"/>
              <a:lumOff val="80000"/>
            </a:schemeClr>
          </a:solidFill>
        </p:spPr>
        <p:txBody>
          <a:bodyPr>
            <a:normAutofit/>
          </a:bodyPr>
          <a:lstStyle/>
          <a:p>
            <a:r>
              <a:rPr lang="en-US" sz="4400" b="1" i="0" u="none" strike="noStrike" baseline="0" dirty="0">
                <a:solidFill>
                  <a:srgbClr val="263852"/>
                </a:solidFill>
                <a:latin typeface="Geneva"/>
              </a:rPr>
              <a:t> </a:t>
            </a:r>
            <a:r>
              <a:rPr lang="en-US" sz="4400" b="1" i="0" u="sng" strike="noStrike" baseline="0" dirty="0">
                <a:solidFill>
                  <a:srgbClr val="263852"/>
                </a:solidFill>
                <a:effectLst>
                  <a:outerShdw blurRad="38100" dist="38100" dir="2700000" algn="tl">
                    <a:srgbClr val="000000">
                      <a:alpha val="43137"/>
                    </a:srgbClr>
                  </a:outerShdw>
                </a:effectLst>
                <a:latin typeface="Geneva"/>
              </a:rPr>
              <a:t>Balancing Our Lives</a:t>
            </a:r>
            <a:br>
              <a:rPr lang="en-US" sz="24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How much of your life is spent dealing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with things which from an eternal forever</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perspective are meaningless?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percentage of your life is spent</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investing in the things of eternal worth?</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will still have meaning in one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year’s time? Or 5 year’s time? Or 10 or 20?</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will still have meaning at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hour of your death?</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When you depart from this world what</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will you leave behind that will have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meaning for you in eternity?</a:t>
            </a:r>
            <a:endParaRPr lang="en-US" sz="24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1C02B359-44BB-427C-915F-84D9CC6E92A1}"/>
              </a:ext>
            </a:extLst>
          </p:cNvPr>
          <p:cNvPicPr>
            <a:picLocks noGrp="1" noChangeAspect="1"/>
          </p:cNvPicPr>
          <p:nvPr>
            <p:ph idx="1"/>
          </p:nvPr>
        </p:nvPicPr>
        <p:blipFill>
          <a:blip r:embed="rId3"/>
          <a:stretch>
            <a:fillRect/>
          </a:stretch>
        </p:blipFill>
        <p:spPr>
          <a:xfrm>
            <a:off x="6410424" y="242596"/>
            <a:ext cx="5551419" cy="6372808"/>
          </a:xfrm>
          <a:prstGeom prst="rect">
            <a:avLst/>
          </a:prstGeom>
        </p:spPr>
      </p:pic>
    </p:spTree>
    <p:extLst>
      <p:ext uri="{BB962C8B-B14F-4D97-AF65-F5344CB8AC3E}">
        <p14:creationId xmlns:p14="http://schemas.microsoft.com/office/powerpoint/2010/main" val="36691955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91CFE-D80F-4D95-ABA3-672C70E2607D}"/>
              </a:ext>
            </a:extLst>
          </p:cNvPr>
          <p:cNvPicPr>
            <a:picLocks noChangeAspect="1"/>
          </p:cNvPicPr>
          <p:nvPr/>
        </p:nvPicPr>
        <p:blipFill>
          <a:blip r:embed="rId3"/>
          <a:stretch>
            <a:fillRect/>
          </a:stretch>
        </p:blipFill>
        <p:spPr>
          <a:xfrm>
            <a:off x="0" y="0"/>
            <a:ext cx="12191999" cy="7064943"/>
          </a:xfrm>
          <a:prstGeom prst="rect">
            <a:avLst/>
          </a:prstGeom>
        </p:spPr>
      </p:pic>
    </p:spTree>
    <p:extLst>
      <p:ext uri="{BB962C8B-B14F-4D97-AF65-F5344CB8AC3E}">
        <p14:creationId xmlns:p14="http://schemas.microsoft.com/office/powerpoint/2010/main" val="22311695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290B1-FE9C-41B4-9A3F-1B5F787B5F95}"/>
              </a:ext>
            </a:extLst>
          </p:cNvPr>
          <p:cNvPicPr>
            <a:picLocks noChangeAspect="1"/>
          </p:cNvPicPr>
          <p:nvPr/>
        </p:nvPicPr>
        <p:blipFill>
          <a:blip r:embed="rId3"/>
          <a:stretch>
            <a:fillRect/>
          </a:stretch>
        </p:blipFill>
        <p:spPr>
          <a:xfrm>
            <a:off x="404261" y="404261"/>
            <a:ext cx="11396311" cy="6063916"/>
          </a:xfrm>
          <a:prstGeom prst="rect">
            <a:avLst/>
          </a:prstGeom>
        </p:spPr>
      </p:pic>
    </p:spTree>
    <p:extLst>
      <p:ext uri="{BB962C8B-B14F-4D97-AF65-F5344CB8AC3E}">
        <p14:creationId xmlns:p14="http://schemas.microsoft.com/office/powerpoint/2010/main" val="32238781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8"/>
          </a:xfrm>
          <a:solidFill>
            <a:schemeClr val="accent2">
              <a:lumMod val="20000"/>
              <a:lumOff val="80000"/>
            </a:schemeClr>
          </a:solidFill>
        </p:spPr>
        <p:txBody>
          <a:bodyPr>
            <a:normAutofit/>
          </a:bodyPr>
          <a:lstStyle/>
          <a:p>
            <a:r>
              <a:rPr lang="en-US" sz="2400" b="1" i="0" u="none" strike="noStrike" baseline="0" dirty="0">
                <a:solidFill>
                  <a:srgbClr val="263852"/>
                </a:solidFill>
                <a:effectLst>
                  <a:outerShdw blurRad="38100" dist="38100" dir="2700000" algn="tl">
                    <a:srgbClr val="000000">
                      <a:alpha val="43137"/>
                    </a:srgbClr>
                  </a:outerShdw>
                </a:effectLst>
                <a:latin typeface="Geneva"/>
              </a:rPr>
              <a:t>“God has put Eternity in their hearts”</a:t>
            </a:r>
            <a:br>
              <a:rPr lang="en-US" sz="1800" b="1" i="0" u="none" strike="noStrike" baseline="0" dirty="0">
                <a:solidFill>
                  <a:srgbClr val="263852"/>
                </a:solidFill>
                <a:effectLst>
                  <a:outerShdw blurRad="38100" dist="38100" dir="2700000" algn="tl">
                    <a:srgbClr val="000000">
                      <a:alpha val="43137"/>
                    </a:srgbClr>
                  </a:outerShdw>
                </a:effectLst>
                <a:latin typeface="Geneva"/>
              </a:rPr>
            </a:br>
            <a:br>
              <a:rPr lang="en-US" sz="1800" b="1" i="0" u="none" strike="noStrike" baseline="0" dirty="0">
                <a:solidFill>
                  <a:srgbClr val="263852"/>
                </a:solidFill>
                <a:effectLst>
                  <a:outerShdw blurRad="38100" dist="38100" dir="2700000" algn="tl">
                    <a:srgbClr val="000000">
                      <a:alpha val="43137"/>
                    </a:srgbClr>
                  </a:outerShdw>
                </a:effectLst>
                <a:latin typeface="Geneva"/>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The heart of the problem for the Teacher is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that in death “ no man knows whether love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or hate awaits him.” (9:1)</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The Teacher knows God has created this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world and has put an awareness of eternity</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in man’s heart. But he cannot understand</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why the world seems to have no meaning,</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“He has made everything beautiful in its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time. He has also set eternity in the hearts of</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men; yet they cannot fathom what God has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done from beginning to end. I know there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is nothing better for men than to be happy</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and do good while they live. That everyone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may eat and drink, and find satisfaction in</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all his toil—this is the gift of God.</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(Ecclesiastes 3:11–14, NIV84)</a:t>
            </a:r>
            <a:endParaRPr lang="en-US" sz="20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9C335C41-511C-4D19-89AD-B72A3993868A}"/>
              </a:ext>
            </a:extLst>
          </p:cNvPr>
          <p:cNvPicPr>
            <a:picLocks noGrp="1" noChangeAspect="1"/>
          </p:cNvPicPr>
          <p:nvPr>
            <p:ph idx="1"/>
          </p:nvPr>
        </p:nvPicPr>
        <p:blipFill>
          <a:blip r:embed="rId3"/>
          <a:stretch>
            <a:fillRect/>
          </a:stretch>
        </p:blipFill>
        <p:spPr>
          <a:xfrm>
            <a:off x="5784784" y="242596"/>
            <a:ext cx="6177060" cy="6372808"/>
          </a:xfrm>
          <a:prstGeom prst="rect">
            <a:avLst/>
          </a:prstGeom>
        </p:spPr>
      </p:pic>
    </p:spTree>
    <p:extLst>
      <p:ext uri="{BB962C8B-B14F-4D97-AF65-F5344CB8AC3E}">
        <p14:creationId xmlns:p14="http://schemas.microsoft.com/office/powerpoint/2010/main" val="2782439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516"/>
          </a:xfrm>
          <a:solidFill>
            <a:schemeClr val="accent2">
              <a:lumMod val="20000"/>
              <a:lumOff val="80000"/>
            </a:schemeClr>
          </a:solidFill>
        </p:spPr>
        <p:txBody>
          <a:bodyPr>
            <a:normAutofit/>
          </a:bodyPr>
          <a:lstStyle/>
          <a:p>
            <a:r>
              <a:rPr lang="en-US" sz="3200" b="1" i="0" u="none" strike="noStrike" baseline="0" dirty="0">
                <a:solidFill>
                  <a:srgbClr val="263852"/>
                </a:solidFill>
                <a:effectLst>
                  <a:outerShdw blurRad="38100" dist="38100" dir="2700000" algn="tl">
                    <a:srgbClr val="000000">
                      <a:alpha val="43137"/>
                    </a:srgbClr>
                  </a:outerShdw>
                </a:effectLst>
                <a:latin typeface="Geneva"/>
              </a:rPr>
              <a:t> </a:t>
            </a:r>
            <a:r>
              <a:rPr lang="en-US" sz="3200" b="1" i="0" u="sng" strike="noStrike" baseline="0" dirty="0">
                <a:solidFill>
                  <a:srgbClr val="263852"/>
                </a:solidFill>
                <a:effectLst>
                  <a:outerShdw blurRad="38100" dist="38100" dir="2700000" algn="tl">
                    <a:srgbClr val="000000">
                      <a:alpha val="43137"/>
                    </a:srgbClr>
                  </a:outerShdw>
                </a:effectLst>
                <a:latin typeface="Geneva"/>
              </a:rPr>
              <a:t>Why God Sent His Son Jesus</a:t>
            </a:r>
            <a:br>
              <a:rPr lang="en-US" sz="2800" b="1" i="0" u="none" strike="noStrike" baseline="0" dirty="0">
                <a:solidFill>
                  <a:srgbClr val="263852"/>
                </a:solidFill>
                <a:effectLst>
                  <a:outerShdw blurRad="38100" dist="38100" dir="2700000" algn="tl">
                    <a:srgbClr val="000000">
                      <a:alpha val="43137"/>
                    </a:srgbClr>
                  </a:outerShdw>
                </a:effectLst>
                <a:latin typeface="Geneva"/>
              </a:rPr>
            </a:br>
            <a:br>
              <a:rPr lang="en-US" sz="28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Teacher lays bare the ultimate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emptiness of this life and certainty</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of judgement.</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Life on earth, life under the sun,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has no meaning without Jesus and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resurrection.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Suffering, hardship, success, love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and pleasures, even righteousness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itself are pointless unless Jesus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had opened the way to eternal life &amp;</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salvation from judgement of sin.</a:t>
            </a:r>
            <a:br>
              <a:rPr lang="en-US" sz="2800" b="1" i="0" u="none" strike="noStrike" baseline="0" dirty="0">
                <a:solidFill>
                  <a:srgbClr val="000000"/>
                </a:solidFill>
                <a:latin typeface="Palatino-Roman"/>
              </a:rPr>
            </a:br>
            <a:endParaRPr lang="en-US" sz="2800" b="1" dirty="0"/>
          </a:p>
        </p:txBody>
      </p:sp>
      <p:pic>
        <p:nvPicPr>
          <p:cNvPr id="4" name="Content Placeholder 3">
            <a:extLst>
              <a:ext uri="{FF2B5EF4-FFF2-40B4-BE49-F238E27FC236}">
                <a16:creationId xmlns:a16="http://schemas.microsoft.com/office/drawing/2014/main" id="{E0F06F0B-A665-46AD-AF1E-4DA3970563C0}"/>
              </a:ext>
            </a:extLst>
          </p:cNvPr>
          <p:cNvPicPr>
            <a:picLocks noGrp="1" noChangeAspect="1"/>
          </p:cNvPicPr>
          <p:nvPr>
            <p:ph idx="1"/>
          </p:nvPr>
        </p:nvPicPr>
        <p:blipFill>
          <a:blip r:embed="rId3"/>
          <a:stretch>
            <a:fillRect/>
          </a:stretch>
        </p:blipFill>
        <p:spPr>
          <a:xfrm>
            <a:off x="6429676" y="242596"/>
            <a:ext cx="5519728" cy="6372517"/>
          </a:xfrm>
          <a:prstGeom prst="rect">
            <a:avLst/>
          </a:prstGeom>
        </p:spPr>
      </p:pic>
    </p:spTree>
    <p:extLst>
      <p:ext uri="{BB962C8B-B14F-4D97-AF65-F5344CB8AC3E}">
        <p14:creationId xmlns:p14="http://schemas.microsoft.com/office/powerpoint/2010/main" val="42548134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45DAF2E-DD1F-4012-97BB-E2D8818542CA}"/>
              </a:ext>
            </a:extLst>
          </p:cNvPr>
          <p:cNvPicPr>
            <a:picLocks noGrp="1" noChangeAspect="1"/>
          </p:cNvPicPr>
          <p:nvPr>
            <p:ph idx="1"/>
          </p:nvPr>
        </p:nvPicPr>
        <p:blipFill>
          <a:blip r:embed="rId3"/>
          <a:stretch>
            <a:fillRect/>
          </a:stretch>
        </p:blipFill>
        <p:spPr>
          <a:xfrm>
            <a:off x="242595" y="242596"/>
            <a:ext cx="11706809" cy="6372517"/>
          </a:xfrm>
          <a:solidFill>
            <a:schemeClr val="accent2">
              <a:lumMod val="20000"/>
              <a:lumOff val="80000"/>
            </a:schemeClr>
          </a:solidFill>
          <a:ln>
            <a:noFill/>
          </a:ln>
        </p:spPr>
      </p:pic>
    </p:spTree>
    <p:extLst>
      <p:ext uri="{BB962C8B-B14F-4D97-AF65-F5344CB8AC3E}">
        <p14:creationId xmlns:p14="http://schemas.microsoft.com/office/powerpoint/2010/main" val="5607755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217FECB-BF09-4E9B-9B84-436E41FD966C}"/>
              </a:ext>
            </a:extLst>
          </p:cNvPr>
          <p:cNvPicPr>
            <a:picLocks noGrp="1" noChangeAspect="1"/>
          </p:cNvPicPr>
          <p:nvPr>
            <p:ph idx="1"/>
          </p:nvPr>
        </p:nvPicPr>
        <p:blipFill>
          <a:blip r:embed="rId3"/>
          <a:stretch>
            <a:fillRect/>
          </a:stretch>
        </p:blipFill>
        <p:spPr>
          <a:xfrm>
            <a:off x="242595"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40656300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7305459D-01BB-4A01-BD9B-7FA705717067}"/>
              </a:ext>
            </a:extLst>
          </p:cNvPr>
          <p:cNvPicPr>
            <a:picLocks noGrp="1" noChangeAspect="1"/>
          </p:cNvPicPr>
          <p:nvPr>
            <p:ph idx="1"/>
          </p:nvPr>
        </p:nvPicPr>
        <p:blipFill>
          <a:blip r:embed="rId3"/>
          <a:stretch>
            <a:fillRect/>
          </a:stretch>
        </p:blipFill>
        <p:spPr>
          <a:xfrm>
            <a:off x="242595" y="242596"/>
            <a:ext cx="11721607" cy="6372517"/>
          </a:xfrm>
          <a:solidFill>
            <a:schemeClr val="accent2">
              <a:lumMod val="20000"/>
              <a:lumOff val="80000"/>
            </a:schemeClr>
          </a:solidFill>
          <a:ln>
            <a:noFill/>
          </a:ln>
        </p:spPr>
      </p:pic>
    </p:spTree>
    <p:extLst>
      <p:ext uri="{BB962C8B-B14F-4D97-AF65-F5344CB8AC3E}">
        <p14:creationId xmlns:p14="http://schemas.microsoft.com/office/powerpoint/2010/main" val="17675589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E44FD4-6D03-458F-BB70-A799917CA32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25647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36375" y="165593"/>
            <a:ext cx="11719249" cy="6437338"/>
          </a:xfrm>
          <a:solidFill>
            <a:schemeClr val="accent2">
              <a:lumMod val="20000"/>
              <a:lumOff val="80000"/>
            </a:schemeClr>
          </a:solidFill>
        </p:spPr>
        <p:txBody>
          <a:bodyPr>
            <a:normAutofit/>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375386" y="341697"/>
            <a:ext cx="11290434" cy="6261233"/>
          </a:xfrm>
          <a:solidFill>
            <a:schemeClr val="accent2">
              <a:lumMod val="20000"/>
              <a:lumOff val="80000"/>
            </a:schemeClr>
          </a:solidFill>
          <a:ln>
            <a:noFill/>
          </a:ln>
        </p:spPr>
        <p:txBody>
          <a:bodyPr>
            <a:normAutofit fontScale="85000" lnSpcReduction="20000"/>
          </a:bodyPr>
          <a:lstStyle/>
          <a:p>
            <a:pPr algn="ctr" rtl="0"/>
            <a:r>
              <a:rPr lang="en-US" sz="3300" b="1" dirty="0"/>
              <a:t>Characteristics</a:t>
            </a:r>
          </a:p>
          <a:p>
            <a:pPr algn="just" rtl="0"/>
            <a:r>
              <a:rPr lang="en-US" sz="1800" dirty="0"/>
              <a:t>The book of Ecclesiastes has a number of characteristics that distinguish it from the other books of the Holy Scriptures: (A) its genre is wisdom literature, (B) it has a number of literary forms, (C) its theme is reflected in a number of key words.</a:t>
            </a:r>
          </a:p>
          <a:p>
            <a:pPr algn="just" rtl="0"/>
            <a:r>
              <a:rPr lang="en-US" sz="1800" b="1" i="1" dirty="0"/>
              <a:t>A. Wisdom Literature—The book of Ecclesiastes is one of several books found in the Old Testament that is classified as “Wisdom Literature”. Also included in this list are the books of Job and Proverbs, with certain psalms (notably Ps 19; 37; 104; 107; 147; 148) as well as some non-canonical Apocrypha literature, such as Ecclesiasticus (Wisdom of Solomon).</a:t>
            </a:r>
          </a:p>
          <a:p>
            <a:pPr algn="just" rtl="0"/>
            <a:r>
              <a:rPr lang="en-US" sz="1800" b="1" i="1" dirty="0"/>
              <a:t>B. Literary Forms—There are a number of literary forms and devices used by the author.</a:t>
            </a:r>
          </a:p>
          <a:p>
            <a:pPr algn="just" rtl="0"/>
            <a:r>
              <a:rPr lang="en-US" sz="1800" i="1" dirty="0"/>
              <a:t>1. Aphorisms—Most prominent in literary forms in Ecclesiastes are aphorisms, which are short, pithy sayings, also called proverbs (7:1–8, 10:1–3, 8–15).</a:t>
            </a:r>
          </a:p>
          <a:p>
            <a:pPr algn="just" rtl="0"/>
            <a:r>
              <a:rPr lang="en-US" sz="1800" i="1" dirty="0"/>
              <a:t>2. Didactic Narrative—We can find didactic narrative in Ecclesiastes, which is a short story with a moral (4:13–16, 5:13–17, 9:13–16).</a:t>
            </a:r>
          </a:p>
          <a:p>
            <a:pPr algn="just" rtl="0"/>
            <a:r>
              <a:rPr lang="en-US" sz="1800" i="1" dirty="0"/>
              <a:t>3. Admonitions—We can find passages in Ecclesiastes that admonish the reader by using the imperative, or jussive, constructions within the text (5:1–4).</a:t>
            </a:r>
          </a:p>
          <a:p>
            <a:pPr algn="just" rtl="0"/>
            <a:r>
              <a:rPr lang="en-US" sz="1800" b="1" i="1" dirty="0"/>
              <a:t>C. Key Words—The most frequently used words in a book of the Bible will reflect its theme. When we examine the book of Ecclesiastes, we find a number of words that do just that:</a:t>
            </a:r>
          </a:p>
          <a:p>
            <a:pPr algn="just" rtl="0"/>
            <a:r>
              <a:rPr lang="en-US" sz="1800" dirty="0"/>
              <a:t>“good, better, well, pleasure, precious, joyful, merry” (S 2896) (52 uses),</a:t>
            </a:r>
          </a:p>
          <a:p>
            <a:pPr algn="just" rtl="0"/>
            <a:r>
              <a:rPr lang="en-US" sz="1800" dirty="0"/>
              <a:t>“vanity” (S 1892) (38 uses),</a:t>
            </a:r>
          </a:p>
          <a:p>
            <a:pPr algn="just" rtl="0"/>
            <a:r>
              <a:rPr lang="en-US" sz="1800" dirty="0"/>
              <a:t>“I perceived, I know, I discerned” (S 3045) (36 uses),</a:t>
            </a:r>
          </a:p>
          <a:p>
            <a:pPr algn="just" rtl="0"/>
            <a:r>
              <a:rPr lang="en-US" sz="1800" dirty="0"/>
              <a:t>“under the sun” (29 uses),</a:t>
            </a:r>
          </a:p>
          <a:p>
            <a:pPr algn="just" rtl="0"/>
            <a:r>
              <a:rPr lang="en-US" sz="1800" dirty="0"/>
              <a:t>“joy, mirth” or “rejoice” (8055 [8], 8057 [8]) (16 uses),</a:t>
            </a:r>
          </a:p>
          <a:p>
            <a:pPr algn="just" rtl="0"/>
            <a:r>
              <a:rPr lang="en-US" sz="1800" dirty="0"/>
              <a:t>“profit” (S 3504) (10 uses),</a:t>
            </a:r>
          </a:p>
          <a:p>
            <a:pPr algn="just" rtl="0"/>
            <a:r>
              <a:rPr lang="en-US" sz="1800" dirty="0"/>
              <a:t>“vexation of spirit” (9 uses), and</a:t>
            </a:r>
          </a:p>
          <a:p>
            <a:pPr algn="just" rtl="0"/>
            <a:r>
              <a:rPr lang="en-US" sz="1800" dirty="0"/>
              <a:t>“I said in my heart” (5 uses).</a:t>
            </a:r>
          </a:p>
          <a:p>
            <a:r>
              <a:rPr lang="en-US" dirty="0"/>
              <a:t> Everett, G. H. (2011).  (p. 14).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14).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607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lnSpcReduction="10000"/>
          </a:bodyPr>
          <a:lstStyle/>
          <a:p>
            <a:pPr marL="0" indent="0" algn="ctr" rtl="0">
              <a:buNone/>
            </a:pPr>
            <a:r>
              <a:rPr lang="en-US" sz="3200" b="1" dirty="0"/>
              <a:t>Purpose</a:t>
            </a:r>
          </a:p>
          <a:p>
            <a:pPr algn="just" rtl="0"/>
            <a:r>
              <a:rPr lang="en-US" sz="2000" b="1" dirty="0"/>
              <a:t>The purpose in writing the book of Ecclesiastes is to advise young men of the true meaning of life. We know that a young man is characterized by a passion for exploring and experiencing life. For example, he is inclined to equate true wisdom with a vast amount of knowledge experiences. Yet, Solomon had accumulated vast wisdom and found it not to be true. Or, perhaps the young man thought that life is most enjoyed when one is carefree and indulges in wine. But Solomon knew better by experience. Or, maybe some young men felt that life was given to accumulating wealth, or accomplishing great feats of renown. But again, Solomon had experienced this also and did not find satisfaction.</a:t>
            </a:r>
          </a:p>
          <a:p>
            <a:pPr algn="just" rtl="0"/>
            <a:r>
              <a:rPr lang="en-US" sz="2000" b="1" dirty="0"/>
              <a:t>The Preacher attempts to tell his readers that serving the Lord and obeying His commandments is the true essence of life. The Preacher teaches us that we are to live our brief stay here on this earth with joy, and to do this he teaches us how to find purpose in our everyday tasks by walking daily in the fear of the Lord; for we are to acknowledge our gifts in this life of wisdom, mirth, </a:t>
            </a:r>
            <a:r>
              <a:rPr lang="en-US" sz="2000" b="1" dirty="0" err="1"/>
              <a:t>labour</a:t>
            </a:r>
            <a:r>
              <a:rPr lang="en-US" sz="2000" b="1" dirty="0"/>
              <a:t> and wealth, as blessings from God. The book of Ecclesiastes teaches us how little this world can satisfy the soul of man apart from serving God. It tells us that amidst the injustices, abnormalities and struggles of life that are beyond our control, there is a God who is intervening in the affairs of mankind. We can take comfort in the fact that there will be a day of reckoning for all of mankind. No book of the Holy Scriptures digs deeper into this truth than does Ecclesiastes.</a:t>
            </a:r>
          </a:p>
          <a:p>
            <a:pPr lvl="1"/>
            <a:r>
              <a:rPr lang="en-US" dirty="0"/>
              <a:t> Everett, G. H. (2011).  (pp. 1516). Gary Everett.</a:t>
            </a:r>
          </a:p>
          <a:p>
            <a:pPr algn="just" rtl="0"/>
            <a:endParaRPr lang="en-US" sz="800" dirty="0"/>
          </a:p>
          <a:p>
            <a:r>
              <a:rPr lang="en-US" b="0" i="0" u="none" strike="noStrike" baseline="0" dirty="0"/>
              <a:t> Everett, G. H. (2011). </a:t>
            </a:r>
            <a:r>
              <a:rPr lang="en-US" i="1" u="sng" dirty="0">
                <a:solidFill>
                  <a:srgbClr val="0000FF"/>
                </a:solidFill>
              </a:rPr>
              <a:t>The Book of Ecclesiastes</a:t>
            </a:r>
            <a:r>
              <a:rPr lang="en-US" dirty="0">
                <a:solidFill>
                  <a:srgbClr val="0000FF"/>
                </a:solidFill>
              </a:rPr>
              <a:t> (pp. 15–16).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0331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3117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73768"/>
            <a:ext cx="11719249" cy="5941635"/>
          </a:xfrm>
          <a:solidFill>
            <a:schemeClr val="accent2">
              <a:lumMod val="20000"/>
              <a:lumOff val="80000"/>
            </a:schemeClr>
          </a:solidFill>
          <a:ln>
            <a:noFill/>
          </a:ln>
        </p:spPr>
        <p:txBody>
          <a:bodyPr>
            <a:normAutofit/>
          </a:bodyPr>
          <a:lstStyle/>
          <a:p>
            <a:r>
              <a:rPr lang="en-US" sz="2000" b="1" i="1" dirty="0"/>
              <a:t>A. Primary Theme (Foundational)—Poetry: How to Worship the Lord with all our Heart—The common underlying theme of the Hebrew poetry of the Scriptures is “How to Worship the Lord with all our Heart.” Poetry is primarily written to express the mood of man’s heart. When we read these books in the Old Testament, we are emotionally moved as we identify with the poet or psalmist. Although there are many poetic passages in the Scriptures, for the purposes of identifying thematic schemes, this division of the Old Testament includes Job, Psalms, Proverbs, Ecclesiastes, Song of Solomon, and Lamentations, although scholars group this biblical genre differently. The first book of Hebrew poetry we encounter as we read through the Old Testament is the book of Job, which opens with an account of this man worshipping God at an altar of sacrifice (Job 1:5). The Psalms of David show us how to worship the Lord during all seasons of life while the book of Job and Lamentations teaches us how to worship during the times of the greatest tragedies in life. As we journey through this life, we will have times of ecstasy when we are caught up in worship and we will have times of trials when we cry out to God for deliverance. However, most of our days are given to simple routines and decisions that determine our future well-being. We must then look to the book of Proverbs, Ecclesiastes, and Songs for a pattern of how to worship the Lord with our hearts during such uneventful days.</a:t>
            </a:r>
          </a:p>
          <a:p>
            <a:pPr lvl="1"/>
            <a:r>
              <a:rPr lang="en-US" dirty="0"/>
              <a:t> Everett, G. H. (2011).  (p. 16).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16).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5436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3492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77516"/>
            <a:ext cx="11719249" cy="6037888"/>
          </a:xfrm>
          <a:solidFill>
            <a:schemeClr val="accent2">
              <a:lumMod val="20000"/>
              <a:lumOff val="80000"/>
            </a:schemeClr>
          </a:solidFill>
          <a:ln>
            <a:noFill/>
          </a:ln>
        </p:spPr>
        <p:txBody>
          <a:bodyPr>
            <a:normAutofit/>
          </a:bodyPr>
          <a:lstStyle/>
          <a:p>
            <a:r>
              <a:rPr lang="en-US" sz="3200" b="1" i="1" dirty="0"/>
              <a:t>B. Secondary Theme (Supportive and Structural)—We are Predestined to Reflect the Image of Christ as We Follow God’s Plan for our Lives (Body)—The secondary theme gives the book its structure, or outline. Mankind has been predestined to reflect the image of Christ by following the plan God has designed for his life. God initiates man’s spiritual journey on earth by subjecting him to vanities. It is God’s intent to burden every man with vanity and the sorrows of this world so that he will look unto God for direction in his life. Through life’s vanities, God appeals to our physical bodies to understand His ways.</a:t>
            </a:r>
          </a:p>
          <a:p>
            <a:pPr lvl="1"/>
            <a:r>
              <a:rPr lang="en-US" dirty="0"/>
              <a:t> Everett, G. H. (2011).  (p. 19).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19).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79621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6218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904775"/>
            <a:ext cx="11719249" cy="5710628"/>
          </a:xfrm>
          <a:solidFill>
            <a:schemeClr val="accent2">
              <a:lumMod val="20000"/>
              <a:lumOff val="80000"/>
            </a:schemeClr>
          </a:solidFill>
          <a:ln>
            <a:noFill/>
          </a:ln>
        </p:spPr>
        <p:txBody>
          <a:bodyPr>
            <a:normAutofit/>
          </a:bodyPr>
          <a:lstStyle/>
          <a:p>
            <a:r>
              <a:rPr lang="en-US" sz="2800" b="1" i="1" dirty="0"/>
              <a:t>C. Third Theme (Imperative)—Fear God and Keep His Commandments—The third theme of Ecclesiastes supports its secondary theme by revealing the way in which man </a:t>
            </a:r>
            <a:r>
              <a:rPr lang="en-US" sz="2800" b="1" i="1" dirty="0" err="1"/>
              <a:t>labours</a:t>
            </a:r>
            <a:r>
              <a:rPr lang="en-US" sz="2800" b="1" i="1" dirty="0"/>
              <a:t> with the purpose of serving God, which is by the fear of the Lord. This theme is easily seen in Ecclesiastes, which declares that we are to fear God, and keep his commandments: for this is the whole duty of man. The third themes of Ecclesiastes and the book of Proverbs are the same, which is to fear the Lord. </a:t>
            </a:r>
          </a:p>
          <a:p>
            <a:pPr lvl="1"/>
            <a:r>
              <a:rPr lang="en-US" dirty="0"/>
              <a:t> Everett, G. H. (2011).  (p. 20).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20).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2905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641AE378-A1BA-4002-B36D-28EDFD8644D8}"/>
              </a:ext>
            </a:extLst>
          </p:cNvPr>
          <p:cNvSpPr>
            <a:spLocks noGrp="1" noChangeArrowheads="1"/>
          </p:cNvSpPr>
          <p:nvPr>
            <p:ph type="title"/>
          </p:nvPr>
        </p:nvSpPr>
        <p:spPr>
          <a:xfrm>
            <a:off x="1524000" y="0"/>
            <a:ext cx="9144000" cy="1143000"/>
          </a:xfrm>
        </p:spPr>
        <p:txBody>
          <a:bodyPr/>
          <a:lstStyle/>
          <a:p>
            <a:pPr eaLnBrk="1" hangingPunct="1"/>
            <a:r>
              <a:rPr lang="en-US" altLang="en-US" sz="4000">
                <a:solidFill>
                  <a:schemeClr val="bg1"/>
                </a:solidFill>
              </a:rPr>
              <a:t>Book Of Ecclesiastes:  The Preacher</a:t>
            </a:r>
            <a:br>
              <a:rPr lang="en-US" altLang="en-US" sz="4000">
                <a:solidFill>
                  <a:schemeClr val="bg1"/>
                </a:solidFill>
              </a:rPr>
            </a:br>
            <a:r>
              <a:rPr lang="en-US" altLang="en-US" sz="4000">
                <a:solidFill>
                  <a:schemeClr val="bg1"/>
                </a:solidFill>
              </a:rPr>
              <a:t>General Providence: The Lot Of Man</a:t>
            </a:r>
          </a:p>
        </p:txBody>
      </p:sp>
      <p:sp>
        <p:nvSpPr>
          <p:cNvPr id="75779" name="Rectangle 3">
            <a:extLst>
              <a:ext uri="{FF2B5EF4-FFF2-40B4-BE49-F238E27FC236}">
                <a16:creationId xmlns:a16="http://schemas.microsoft.com/office/drawing/2014/main" id="{EE9455C2-494A-441F-B4AB-57CAD9164A50}"/>
              </a:ext>
            </a:extLst>
          </p:cNvPr>
          <p:cNvSpPr>
            <a:spLocks noGrp="1" noChangeArrowheads="1"/>
          </p:cNvSpPr>
          <p:nvPr>
            <p:ph type="body" idx="1"/>
          </p:nvPr>
        </p:nvSpPr>
        <p:spPr>
          <a:xfrm>
            <a:off x="1524000" y="1241658"/>
            <a:ext cx="9144000" cy="5616341"/>
          </a:xfrm>
        </p:spPr>
        <p:txBody>
          <a:bodyPr/>
          <a:lstStyle/>
          <a:p>
            <a:pPr eaLnBrk="1" hangingPunct="1">
              <a:buFontTx/>
              <a:buNone/>
              <a:defRPr/>
            </a:pPr>
            <a:r>
              <a:rPr lang="en-US" sz="2800" u="sng" dirty="0">
                <a:effectLst>
                  <a:outerShdw blurRad="38100" dist="38100" dir="2700000" algn="tl">
                    <a:srgbClr val="C0C0C0"/>
                  </a:outerShdw>
                </a:effectLst>
              </a:rPr>
              <a:t>GOD’S NATURAL &amp; NORMAL LAW OF IMPARTIALITY</a:t>
            </a:r>
            <a:r>
              <a:rPr lang="en-US" sz="2400" dirty="0">
                <a:solidFill>
                  <a:srgbClr val="FFFF00"/>
                </a:solidFill>
                <a:latin typeface="Andy" pitchFamily="66" charset="0"/>
              </a:rPr>
              <a:t>                                         </a:t>
            </a:r>
            <a:r>
              <a:rPr lang="en-US" sz="1400" dirty="0">
                <a:solidFill>
                  <a:srgbClr val="FFFF00"/>
                </a:solidFill>
                <a:latin typeface="Andy" pitchFamily="66" charset="0"/>
              </a:rPr>
              <a:t>       </a:t>
            </a:r>
            <a:r>
              <a:rPr lang="en-US" sz="2400" dirty="0">
                <a:solidFill>
                  <a:srgbClr val="FFFF00"/>
                </a:solidFill>
                <a:latin typeface="Andy" pitchFamily="66" charset="0"/>
              </a:rPr>
              <a:t>                                                          </a:t>
            </a:r>
          </a:p>
          <a:p>
            <a:pPr eaLnBrk="1" hangingPunct="1">
              <a:buFont typeface="Wingdings" pitchFamily="2" charset="2"/>
              <a:buChar char="Ø"/>
              <a:defRPr/>
            </a:pPr>
            <a:r>
              <a:rPr lang="en-US" sz="2000" b="1" dirty="0">
                <a:solidFill>
                  <a:srgbClr val="FFFF00"/>
                </a:solidFill>
                <a:latin typeface="Andy" pitchFamily="66" charset="0"/>
              </a:rPr>
              <a:t>Total Vanity (Vapor) Or Ephemeral Emptiness Of Mankind’s Every Ambition &amp; Pursuit</a:t>
            </a:r>
          </a:p>
          <a:p>
            <a:pPr eaLnBrk="1" hangingPunct="1">
              <a:buFont typeface="Wingdings" pitchFamily="2" charset="2"/>
              <a:buChar char="Ø"/>
              <a:defRPr/>
            </a:pPr>
            <a:r>
              <a:rPr lang="en-US" sz="2000" b="1" dirty="0">
                <a:solidFill>
                  <a:srgbClr val="FFFF00"/>
                </a:solidFill>
                <a:latin typeface="Andy" pitchFamily="66" charset="0"/>
              </a:rPr>
              <a:t>Determining Role Of Random Chance In Large Majority Of Human Success Stories &amp; Failures Of Endeavor</a:t>
            </a:r>
          </a:p>
          <a:p>
            <a:pPr eaLnBrk="1" hangingPunct="1">
              <a:buFont typeface="Wingdings" pitchFamily="2" charset="2"/>
              <a:buChar char="Ø"/>
              <a:defRPr/>
            </a:pPr>
            <a:r>
              <a:rPr lang="en-US" sz="2000" b="1" dirty="0">
                <a:solidFill>
                  <a:srgbClr val="FFFF00"/>
                </a:solidFill>
                <a:latin typeface="Andy" pitchFamily="66" charset="0"/>
              </a:rPr>
              <a:t>No Denying That Luck &amp; Time Happen To All Of Us &amp; This Is Called “The Human Condition”</a:t>
            </a:r>
          </a:p>
          <a:p>
            <a:pPr eaLnBrk="1" hangingPunct="1">
              <a:buFont typeface="Wingdings" pitchFamily="2" charset="2"/>
              <a:buChar char="Ø"/>
              <a:defRPr/>
            </a:pPr>
            <a:r>
              <a:rPr lang="en-US" sz="2000" b="1" dirty="0">
                <a:solidFill>
                  <a:srgbClr val="FFFF00"/>
                </a:solidFill>
                <a:latin typeface="Andy" pitchFamily="66" charset="0"/>
              </a:rPr>
              <a:t>Nature Repeats Itself In Endless Cycles (Chapter 1) Or In Amoral Alternation Of Opposites (Chapter 3) – Always At Work But Nothing Is Achieved</a:t>
            </a:r>
          </a:p>
          <a:p>
            <a:pPr eaLnBrk="1" hangingPunct="1">
              <a:buFont typeface="Wingdings" pitchFamily="2" charset="2"/>
              <a:buChar char="Ø"/>
              <a:defRPr/>
            </a:pPr>
            <a:r>
              <a:rPr lang="en-US" sz="2000" b="1" dirty="0">
                <a:solidFill>
                  <a:srgbClr val="FFFF00"/>
                </a:solidFill>
                <a:latin typeface="Andy" pitchFamily="66" charset="0"/>
              </a:rPr>
              <a:t>Beasts Of Field Know No Difference But Humankind Requires Meaningful Objectives &amp; Purposeful Existence</a:t>
            </a:r>
          </a:p>
          <a:p>
            <a:pPr eaLnBrk="1" hangingPunct="1">
              <a:buFont typeface="Wingdings" pitchFamily="2" charset="2"/>
              <a:buChar char="Ø"/>
              <a:defRPr/>
            </a:pPr>
            <a:r>
              <a:rPr lang="en-US" sz="2000" b="1" dirty="0">
                <a:solidFill>
                  <a:srgbClr val="FFFF00"/>
                </a:solidFill>
                <a:latin typeface="Andy" pitchFamily="66" charset="0"/>
              </a:rPr>
              <a:t>The Creatures Of Intelligence Throughout Human History Have Searched For Answers As To The Positively Purposed End To Man On Earth – Teleological Study Of History</a:t>
            </a:r>
          </a:p>
          <a:p>
            <a:pPr eaLnBrk="1" hangingPunct="1">
              <a:buFont typeface="Wingdings" pitchFamily="2" charset="2"/>
              <a:buNone/>
              <a:defRP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57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p:cTn id="19"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57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p:cTn id="25"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57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p:cTn id="31"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57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p:cTn id="37" dur="500" fill="hold"/>
                                        <p:tgtEl>
                                          <p:spTgt spid="7577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57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779">
                                            <p:txEl>
                                              <p:pRg st="6" end="6"/>
                                            </p:txEl>
                                          </p:spTgt>
                                        </p:tgtEl>
                                        <p:attrNameLst>
                                          <p:attrName>style.visibility</p:attrName>
                                        </p:attrNameLst>
                                      </p:cBhvr>
                                      <p:to>
                                        <p:strVal val="visible"/>
                                      </p:to>
                                    </p:set>
                                    <p:anim calcmode="lin" valueType="num">
                                      <p:cBhvr>
                                        <p:cTn id="43" dur="5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577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641AE378-A1BA-4002-B36D-28EDFD8644D8}"/>
              </a:ext>
            </a:extLst>
          </p:cNvPr>
          <p:cNvSpPr>
            <a:spLocks noGrp="1" noChangeArrowheads="1"/>
          </p:cNvSpPr>
          <p:nvPr>
            <p:ph type="title"/>
          </p:nvPr>
        </p:nvSpPr>
        <p:spPr>
          <a:xfrm>
            <a:off x="1524000" y="0"/>
            <a:ext cx="9144000" cy="1143000"/>
          </a:xfrm>
        </p:spPr>
        <p:txBody>
          <a:bodyPr/>
          <a:lstStyle/>
          <a:p>
            <a:pPr eaLnBrk="1" hangingPunct="1"/>
            <a:r>
              <a:rPr lang="en-US" altLang="en-US" sz="4000">
                <a:solidFill>
                  <a:schemeClr val="bg1"/>
                </a:solidFill>
              </a:rPr>
              <a:t>Book Of Ecclesiastes:  The Preacher</a:t>
            </a:r>
            <a:br>
              <a:rPr lang="en-US" altLang="en-US" sz="4000">
                <a:solidFill>
                  <a:schemeClr val="bg1"/>
                </a:solidFill>
              </a:rPr>
            </a:br>
            <a:r>
              <a:rPr lang="en-US" altLang="en-US" sz="4000">
                <a:solidFill>
                  <a:schemeClr val="bg1"/>
                </a:solidFill>
              </a:rPr>
              <a:t>General Providence: The Lot Of Man</a:t>
            </a:r>
          </a:p>
        </p:txBody>
      </p:sp>
      <p:sp>
        <p:nvSpPr>
          <p:cNvPr id="75779" name="Rectangle 3">
            <a:extLst>
              <a:ext uri="{FF2B5EF4-FFF2-40B4-BE49-F238E27FC236}">
                <a16:creationId xmlns:a16="http://schemas.microsoft.com/office/drawing/2014/main" id="{EE9455C2-494A-441F-B4AB-57CAD9164A50}"/>
              </a:ext>
            </a:extLst>
          </p:cNvPr>
          <p:cNvSpPr>
            <a:spLocks noGrp="1" noChangeArrowheads="1"/>
          </p:cNvSpPr>
          <p:nvPr>
            <p:ph type="body" idx="1"/>
          </p:nvPr>
        </p:nvSpPr>
        <p:spPr>
          <a:xfrm>
            <a:off x="1524000" y="1143000"/>
            <a:ext cx="9144000" cy="5715000"/>
          </a:xfrm>
        </p:spPr>
        <p:txBody>
          <a:bodyPr/>
          <a:lstStyle/>
          <a:p>
            <a:pPr eaLnBrk="1" hangingPunct="1">
              <a:buFontTx/>
              <a:buNone/>
              <a:defRPr/>
            </a:pPr>
            <a:r>
              <a:rPr lang="en-US" sz="2800" u="sng" dirty="0">
                <a:effectLst>
                  <a:outerShdw blurRad="38100" dist="38100" dir="2700000" algn="tl">
                    <a:srgbClr val="C0C0C0"/>
                  </a:outerShdw>
                </a:effectLst>
              </a:rPr>
              <a:t>GOD’S NATURAL &amp; NORMAL LAW OF IMPARTIALITY</a:t>
            </a:r>
            <a:r>
              <a:rPr lang="en-US" sz="1400" dirty="0">
                <a:solidFill>
                  <a:srgbClr val="FFFF00"/>
                </a:solidFill>
                <a:latin typeface="Andy" pitchFamily="66" charset="0"/>
              </a:rPr>
              <a:t>       </a:t>
            </a:r>
            <a:r>
              <a:rPr lang="en-US" sz="2400" dirty="0">
                <a:solidFill>
                  <a:srgbClr val="FFFF00"/>
                </a:solidFill>
                <a:latin typeface="Andy" pitchFamily="66" charset="0"/>
              </a:rPr>
              <a:t>                                                          </a:t>
            </a:r>
          </a:p>
          <a:p>
            <a:pPr eaLnBrk="1" hangingPunct="1">
              <a:lnSpc>
                <a:spcPct val="90000"/>
              </a:lnSpc>
              <a:buFont typeface="Wingdings" pitchFamily="2" charset="2"/>
              <a:buChar char="Ø"/>
              <a:defRPr/>
            </a:pPr>
            <a:r>
              <a:rPr lang="en-US" sz="2000" b="1" dirty="0">
                <a:solidFill>
                  <a:srgbClr val="FFFF00"/>
                </a:solidFill>
                <a:latin typeface="Andy" pitchFamily="66" charset="0"/>
              </a:rPr>
              <a:t>Successive Generations Of Humans On The Earth Compare In Impact To That Of Goalless Nature</a:t>
            </a:r>
          </a:p>
          <a:p>
            <a:pPr eaLnBrk="1" hangingPunct="1">
              <a:lnSpc>
                <a:spcPct val="90000"/>
              </a:lnSpc>
              <a:buFont typeface="Wingdings" pitchFamily="2" charset="2"/>
              <a:buChar char="Ø"/>
              <a:defRPr/>
            </a:pPr>
            <a:r>
              <a:rPr lang="en-US" sz="2000" b="1" dirty="0">
                <a:solidFill>
                  <a:srgbClr val="FFFF00"/>
                </a:solidFill>
                <a:latin typeface="Andy" pitchFamily="66" charset="0"/>
              </a:rPr>
              <a:t>Aging Man Is Metaphorically Compared To An </a:t>
            </a:r>
            <a:r>
              <a:rPr lang="en-US" sz="2000" b="1" dirty="0">
                <a:solidFill>
                  <a:srgbClr val="FFFF00"/>
                </a:solidFill>
                <a:effectLst>
                  <a:outerShdw blurRad="38100" dist="38100" dir="2700000" algn="tl">
                    <a:srgbClr val="C0C0C0"/>
                  </a:outerShdw>
                </a:effectLst>
                <a:latin typeface="Andy" pitchFamily="66" charset="0"/>
              </a:rPr>
              <a:t>Old House</a:t>
            </a:r>
          </a:p>
          <a:p>
            <a:pPr eaLnBrk="1" hangingPunct="1">
              <a:lnSpc>
                <a:spcPct val="90000"/>
              </a:lnSpc>
              <a:buFont typeface="Wingdings" pitchFamily="2" charset="2"/>
              <a:buChar char="Ø"/>
              <a:defRPr/>
            </a:pPr>
            <a:r>
              <a:rPr lang="en-US" sz="2000" b="1" dirty="0">
                <a:solidFill>
                  <a:srgbClr val="FFFF00"/>
                </a:solidFill>
                <a:latin typeface="Andy" pitchFamily="66" charset="0"/>
              </a:rPr>
              <a:t>Then The Lone &amp; Inevitable Certainty Of Each Man’s Death</a:t>
            </a:r>
          </a:p>
          <a:p>
            <a:pPr eaLnBrk="1" hangingPunct="1">
              <a:lnSpc>
                <a:spcPct val="90000"/>
              </a:lnSpc>
              <a:buFont typeface="Wingdings" pitchFamily="2" charset="2"/>
              <a:buChar char="Ø"/>
              <a:defRPr/>
            </a:pPr>
            <a:r>
              <a:rPr lang="en-US" sz="2000" b="1" dirty="0">
                <a:solidFill>
                  <a:srgbClr val="FFFF00"/>
                </a:solidFill>
                <a:latin typeface="Andy" pitchFamily="66" charset="0"/>
              </a:rPr>
              <a:t>We Will Not Even Be Remembered By Those That Survive Us</a:t>
            </a:r>
          </a:p>
          <a:p>
            <a:pPr eaLnBrk="1" hangingPunct="1">
              <a:lnSpc>
                <a:spcPct val="90000"/>
              </a:lnSpc>
              <a:buFont typeface="Wingdings" pitchFamily="2" charset="2"/>
              <a:buChar char="Ø"/>
              <a:defRPr/>
            </a:pPr>
            <a:r>
              <a:rPr lang="en-US" sz="2000" b="1" dirty="0">
                <a:solidFill>
                  <a:srgbClr val="FFFF00"/>
                </a:solidFill>
                <a:latin typeface="Andy" pitchFamily="66" charset="0"/>
              </a:rPr>
              <a:t>Thus, We Find In (12: 9 – 13) He States We Must Be Prepared To Go To Our </a:t>
            </a:r>
            <a:r>
              <a:rPr lang="en-US" sz="2000" b="1" dirty="0">
                <a:solidFill>
                  <a:srgbClr val="FFFF00"/>
                </a:solidFill>
                <a:effectLst>
                  <a:outerShdw blurRad="38100" dist="38100" dir="2700000" algn="tl">
                    <a:srgbClr val="C0C0C0"/>
                  </a:outerShdw>
                </a:effectLst>
                <a:latin typeface="Andy" pitchFamily="66" charset="0"/>
              </a:rPr>
              <a:t>Long Home</a:t>
            </a:r>
          </a:p>
          <a:p>
            <a:pPr eaLnBrk="1" hangingPunct="1">
              <a:lnSpc>
                <a:spcPct val="90000"/>
              </a:lnSpc>
              <a:buFont typeface="Wingdings" pitchFamily="2" charset="2"/>
              <a:buChar char="Ø"/>
              <a:defRPr/>
            </a:pPr>
            <a:r>
              <a:rPr lang="en-US" sz="2000" b="1" dirty="0">
                <a:solidFill>
                  <a:srgbClr val="FFFF00"/>
                </a:solidFill>
                <a:latin typeface="Andy" pitchFamily="66" charset="0"/>
              </a:rPr>
              <a:t>Chapters One Thru Eight Written In First Person – That Person Claimed As Being King Solomon</a:t>
            </a:r>
          </a:p>
          <a:p>
            <a:pPr eaLnBrk="1" hangingPunct="1">
              <a:lnSpc>
                <a:spcPct val="90000"/>
              </a:lnSpc>
              <a:buFont typeface="Wingdings" pitchFamily="2" charset="2"/>
              <a:buChar char="Ø"/>
              <a:defRPr/>
            </a:pPr>
            <a:r>
              <a:rPr lang="en-US" sz="2000" b="1" dirty="0">
                <a:solidFill>
                  <a:srgbClr val="FFFF00"/>
                </a:solidFill>
                <a:latin typeface="Andy" pitchFamily="66" charset="0"/>
              </a:rPr>
              <a:t>His Conclusion – Man Alone Is Not Merely A Number But Neither Are Men Together The Measure</a:t>
            </a:r>
          </a:p>
          <a:p>
            <a:pPr eaLnBrk="1" hangingPunct="1">
              <a:lnSpc>
                <a:spcPct val="90000"/>
              </a:lnSpc>
              <a:buFont typeface="Wingdings" pitchFamily="2" charset="2"/>
              <a:buChar char="Ø"/>
              <a:defRPr/>
            </a:pPr>
            <a:r>
              <a:rPr lang="en-US" sz="2000" b="1" dirty="0">
                <a:solidFill>
                  <a:srgbClr val="FFFF00"/>
                </a:solidFill>
                <a:latin typeface="Andy" pitchFamily="66" charset="0"/>
              </a:rPr>
              <a:t>After - Chapter 8:  Verse 12 - Written In Third Person &amp; Centers On Advice For Living In The Duration Or That Interval Between House &amp; Home</a:t>
            </a:r>
          </a:p>
          <a:p>
            <a:pPr eaLnBrk="1" hangingPunct="1">
              <a:lnSpc>
                <a:spcPct val="90000"/>
              </a:lnSpc>
              <a:buFont typeface="Wingdings" pitchFamily="2" charset="2"/>
              <a:buChar char="Ø"/>
              <a:defRPr/>
            </a:pPr>
            <a:r>
              <a:rPr lang="en-US" sz="2000" b="1" dirty="0">
                <a:solidFill>
                  <a:srgbClr val="FFFF00"/>
                </a:solidFill>
                <a:latin typeface="Andy" pitchFamily="66" charset="0"/>
              </a:rPr>
              <a:t>Recommends “Seizing The Day” &amp; Enjoying Small Pleasures Of This Life &amp; The Three-Fold Chord Of Family.</a:t>
            </a:r>
          </a:p>
          <a:p>
            <a:pPr eaLnBrk="1" hangingPunct="1">
              <a:lnSpc>
                <a:spcPct val="90000"/>
              </a:lnSpc>
              <a:defRPr/>
            </a:pPr>
            <a:endParaRPr lang="en-US" sz="1800" dirty="0">
              <a:solidFill>
                <a:srgbClr val="FFFF00"/>
              </a:solidFill>
              <a:latin typeface="Andy" pitchFamily="66" charset="0"/>
            </a:endParaRPr>
          </a:p>
          <a:p>
            <a:pPr eaLnBrk="1" hangingPunct="1">
              <a:buFont typeface="Wingdings" pitchFamily="2" charset="2"/>
              <a:buChar char="Ø"/>
              <a:defRPr/>
            </a:pPr>
            <a:endParaRPr lang="en-US" sz="2000" b="1" dirty="0">
              <a:solidFill>
                <a:srgbClr val="FFFF00"/>
              </a:solidFill>
              <a:latin typeface="Andy" pitchFamily="66" charset="0"/>
            </a:endParaRPr>
          </a:p>
          <a:p>
            <a:pPr eaLnBrk="1" hangingPunct="1">
              <a:buFont typeface="Wingdings" pitchFamily="2" charset="2"/>
              <a:buNone/>
              <a:defRPr/>
            </a:pPr>
            <a:endParaRPr lang="en-US" sz="2800" dirty="0"/>
          </a:p>
        </p:txBody>
      </p:sp>
    </p:spTree>
    <p:extLst>
      <p:ext uri="{BB962C8B-B14F-4D97-AF65-F5344CB8AC3E}">
        <p14:creationId xmlns:p14="http://schemas.microsoft.com/office/powerpoint/2010/main" val="608367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57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p:cTn id="19"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57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p:cTn id="25"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57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p:cTn id="31"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57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p:cTn id="37" dur="500" fill="hold"/>
                                        <p:tgtEl>
                                          <p:spTgt spid="7577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57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779">
                                            <p:txEl>
                                              <p:pRg st="6" end="6"/>
                                            </p:txEl>
                                          </p:spTgt>
                                        </p:tgtEl>
                                        <p:attrNameLst>
                                          <p:attrName>style.visibility</p:attrName>
                                        </p:attrNameLst>
                                      </p:cBhvr>
                                      <p:to>
                                        <p:strVal val="visible"/>
                                      </p:to>
                                    </p:set>
                                    <p:anim calcmode="lin" valueType="num">
                                      <p:cBhvr>
                                        <p:cTn id="43" dur="5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5779">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779">
                                            <p:txEl>
                                              <p:pRg st="7" end="7"/>
                                            </p:txEl>
                                          </p:spTgt>
                                        </p:tgtEl>
                                        <p:attrNameLst>
                                          <p:attrName>style.visibility</p:attrName>
                                        </p:attrNameLst>
                                      </p:cBhvr>
                                      <p:to>
                                        <p:strVal val="visible"/>
                                      </p:to>
                                    </p:set>
                                    <p:anim calcmode="lin" valueType="num">
                                      <p:cBhvr>
                                        <p:cTn id="49" dur="500" fill="hold"/>
                                        <p:tgtEl>
                                          <p:spTgt spid="75779">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75779">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779">
                                            <p:txEl>
                                              <p:pRg st="8" end="8"/>
                                            </p:txEl>
                                          </p:spTgt>
                                        </p:tgtEl>
                                        <p:attrNameLst>
                                          <p:attrName>style.visibility</p:attrName>
                                        </p:attrNameLst>
                                      </p:cBhvr>
                                      <p:to>
                                        <p:strVal val="visible"/>
                                      </p:to>
                                    </p:set>
                                    <p:anim calcmode="lin" valueType="num">
                                      <p:cBhvr>
                                        <p:cTn id="55" dur="500" fill="hold"/>
                                        <p:tgtEl>
                                          <p:spTgt spid="75779">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75779">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779">
                                            <p:txEl>
                                              <p:pRg st="9" end="9"/>
                                            </p:txEl>
                                          </p:spTgt>
                                        </p:tgtEl>
                                        <p:attrNameLst>
                                          <p:attrName>style.visibility</p:attrName>
                                        </p:attrNameLst>
                                      </p:cBhvr>
                                      <p:to>
                                        <p:strVal val="visible"/>
                                      </p:to>
                                    </p:set>
                                    <p:anim calcmode="lin" valueType="num">
                                      <p:cBhvr>
                                        <p:cTn id="61" dur="500" fill="hold"/>
                                        <p:tgtEl>
                                          <p:spTgt spid="75779">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75779">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45331" y="2194560"/>
            <a:ext cx="8910428" cy="4663440"/>
          </a:xfrm>
        </p:spPr>
        <p:txBody>
          <a:bodyPr>
            <a:normAutofit/>
          </a:bodyPr>
          <a:lstStyle/>
          <a:p>
            <a:r>
              <a:rPr lang="en-US" sz="4400" b="1" dirty="0">
                <a:solidFill>
                  <a:schemeClr val="accent4">
                    <a:lumMod val="75000"/>
                  </a:schemeClr>
                </a:solidFill>
                <a:effectLst>
                  <a:outerShdw blurRad="38100" dist="38100" dir="2700000" algn="tl">
                    <a:srgbClr val="000000">
                      <a:alpha val="43137"/>
                    </a:srgbClr>
                  </a:outerShdw>
                </a:effectLst>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Bible Book Intro</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One</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Two </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Three</a:t>
            </a: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2642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856835"/>
                  </a:solidFill>
                  <a:prstDash val="solid"/>
                </a:ln>
                <a:pattFill prst="pct50">
                  <a:fgClr>
                    <a:srgbClr val="856835"/>
                  </a:fgClr>
                  <a:bgClr>
                    <a:srgbClr val="856835">
                      <a:lumMod val="20000"/>
                      <a:lumOff val="80000"/>
                    </a:srgbClr>
                  </a:bgClr>
                </a:pattFill>
                <a:effectLst>
                  <a:outerShdw dist="38100" dir="2640000" algn="bl" rotWithShape="0">
                    <a:srgbClr val="856835"/>
                  </a:outerShdw>
                </a:effectLst>
                <a:uLnTx/>
                <a:uFillTx/>
                <a:latin typeface="Calibri" panose="020F0502020204030204"/>
                <a:ea typeface="+mn-ea"/>
                <a:cs typeface="+mn-cs"/>
              </a:rPr>
              <a:t>PART ONE</a:t>
            </a: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pPr marL="0" marR="0" lvl="0" indent="0" algn="l" defTabSz="914400" rtl="0" eaLnBrk="1" fontAlgn="auto" latinLnBrk="0" hangingPunct="1">
              <a:lnSpc>
                <a:spcPct val="99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DFCFA">
                    <a:lumMod val="25000"/>
                  </a:srgbClr>
                </a:solidFill>
                <a:effectLst>
                  <a:outerShdw blurRad="38100" dist="38100" dir="2700000" algn="tl">
                    <a:srgbClr val="000000">
                      <a:alpha val="43137"/>
                    </a:srgbClr>
                  </a:outerShdw>
                </a:effectLst>
                <a:uLnTx/>
                <a:uFillTx/>
                <a:latin typeface="Century Schoolbook" panose="02040604050505020304"/>
                <a:ea typeface="+mj-ea"/>
                <a:cs typeface="+mj-cs"/>
              </a:rPr>
              <a:t> </a:t>
            </a:r>
            <a:r>
              <a:rPr kumimoji="0" lang="en-US" sz="5300" b="0" i="0" u="none" strike="noStrike" kern="1200" cap="none" spc="0" normalizeH="0" baseline="0" noProof="0" dirty="0">
                <a:ln>
                  <a:noFill/>
                </a:ln>
                <a:solidFill>
                  <a:srgbClr val="AD6675">
                    <a:lumMod val="75000"/>
                  </a:srgbClr>
                </a:solidFill>
                <a:effectLst>
                  <a:outerShdw blurRad="38100" dist="38100" dir="2700000" algn="tl">
                    <a:srgbClr val="000000">
                      <a:alpha val="43137"/>
                    </a:srgbClr>
                  </a:outerShdw>
                </a:effectLst>
                <a:uLnTx/>
                <a:uFillTx/>
                <a:latin typeface="Century Schoolbook" panose="02040604050505020304"/>
                <a:ea typeface="+mj-ea"/>
                <a:cs typeface="+mj-cs"/>
              </a:rPr>
              <a:t>SOLOMON’S LIFE’S LESSONS</a:t>
            </a:r>
          </a:p>
        </p:txBody>
      </p:sp>
    </p:spTree>
    <p:extLst>
      <p:ext uri="{BB962C8B-B14F-4D97-AF65-F5344CB8AC3E}">
        <p14:creationId xmlns:p14="http://schemas.microsoft.com/office/powerpoint/2010/main" val="29875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3">
                                            <p:txEl>
                                              <p:pRg st="0" end="0"/>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3">
                                            <p:txEl>
                                              <p:pRg st="1" end="1"/>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3">
                                            <p:txEl>
                                              <p:pRg st="2" end="2"/>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FF33"/>
            </a:gs>
            <a:gs pos="100000">
              <a:schemeClr val="accent1"/>
            </a:gs>
          </a:gsLst>
          <a:lin ang="0" scaled="1"/>
        </a:gradFill>
        <a:effectLst/>
      </p:bgPr>
    </p:bg>
    <p:spTree>
      <p:nvGrpSpPr>
        <p:cNvPr id="1" name=""/>
        <p:cNvGrpSpPr/>
        <p:nvPr/>
      </p:nvGrpSpPr>
      <p:grpSpPr>
        <a:xfrm>
          <a:off x="0" y="0"/>
          <a:ext cx="0" cy="0"/>
          <a:chOff x="0" y="0"/>
          <a:chExt cx="0" cy="0"/>
        </a:xfrm>
      </p:grpSpPr>
      <p:sp>
        <p:nvSpPr>
          <p:cNvPr id="2608130" name="Rectangle 2">
            <a:extLst>
              <a:ext uri="{FF2B5EF4-FFF2-40B4-BE49-F238E27FC236}">
                <a16:creationId xmlns:a16="http://schemas.microsoft.com/office/drawing/2014/main" id="{6915302E-F334-472B-A873-E4540FC8545D}"/>
              </a:ext>
            </a:extLst>
          </p:cNvPr>
          <p:cNvSpPr>
            <a:spLocks noGrp="1" noChangeArrowheads="1"/>
          </p:cNvSpPr>
          <p:nvPr>
            <p:ph type="title"/>
          </p:nvPr>
        </p:nvSpPr>
        <p:spPr>
          <a:xfrm>
            <a:off x="1524000" y="0"/>
            <a:ext cx="9144000" cy="838200"/>
          </a:xfrm>
          <a:solidFill>
            <a:srgbClr val="666699"/>
          </a:solidFill>
        </p:spPr>
        <p:txBody>
          <a:bodyPr/>
          <a:lstStyle/>
          <a:p>
            <a:pPr eaLnBrk="1" hangingPunct="1">
              <a:defRPr/>
            </a:pPr>
            <a:r>
              <a:rPr lang="en-US" sz="5400" dirty="0">
                <a:solidFill>
                  <a:srgbClr val="800000"/>
                </a:solidFill>
                <a:effectLst>
                  <a:outerShdw blurRad="38100" dist="38100" dir="2700000" algn="tl">
                    <a:srgbClr val="000000"/>
                  </a:outerShdw>
                </a:effectLst>
              </a:rPr>
              <a:t>LESSONS FROM WATER</a:t>
            </a:r>
          </a:p>
        </p:txBody>
      </p:sp>
      <p:sp>
        <p:nvSpPr>
          <p:cNvPr id="2608131" name="Rectangle 3">
            <a:extLst>
              <a:ext uri="{FF2B5EF4-FFF2-40B4-BE49-F238E27FC236}">
                <a16:creationId xmlns:a16="http://schemas.microsoft.com/office/drawing/2014/main" id="{6F2B37BA-EC95-46E4-A2BD-65D4CF7D44D2}"/>
              </a:ext>
            </a:extLst>
          </p:cNvPr>
          <p:cNvSpPr>
            <a:spLocks noGrp="1" noChangeArrowheads="1"/>
          </p:cNvSpPr>
          <p:nvPr>
            <p:ph type="body" idx="1"/>
          </p:nvPr>
        </p:nvSpPr>
        <p:spPr>
          <a:xfrm>
            <a:off x="2057400" y="1066800"/>
            <a:ext cx="8610600" cy="5638800"/>
          </a:xfrm>
        </p:spPr>
        <p:txBody>
          <a:bodyPr/>
          <a:lstStyle/>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Sometimes when you feel like your going would leave an </a:t>
            </a:r>
            <a:r>
              <a:rPr lang="en-US" sz="2800" b="1" i="1" dirty="0" err="1">
                <a:solidFill>
                  <a:srgbClr val="FF0066"/>
                </a:solidFill>
                <a:effectLst>
                  <a:outerShdw blurRad="38100" dist="38100" dir="2700000" algn="tl">
                    <a:srgbClr val="000000"/>
                  </a:outerShdw>
                </a:effectLst>
              </a:rPr>
              <a:t>unfillable</a:t>
            </a:r>
            <a:r>
              <a:rPr lang="en-US" sz="2800" b="1" i="1" dirty="0">
                <a:solidFill>
                  <a:srgbClr val="FF0066"/>
                </a:solidFill>
                <a:effectLst>
                  <a:outerShdw blurRad="38100" dist="38100" dir="2700000" algn="tl">
                    <a:srgbClr val="000000"/>
                  </a:outerShdw>
                </a:effectLst>
              </a:rPr>
              <a:t> hole,</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Just follow this simple instruction                  and see how it humbles your soul.</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Take a bucket and fill it with water,                  put your hand in it,  up to the wrist;</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Pull it out;  and the hole that’s remaining,         is a measure of how you’ll be missed.</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You may splash all you please when you enter, you can stir up the water galore,</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But stop and you’ll find in a minute,                that it looks quite the same as before.</a:t>
            </a:r>
          </a:p>
          <a:p>
            <a:pPr eaLnBrk="1" hangingPunct="1">
              <a:lnSpc>
                <a:spcPct val="90000"/>
              </a:lnSpc>
              <a:buFontTx/>
              <a:buNone/>
              <a:defRPr/>
            </a:pPr>
            <a:r>
              <a:rPr lang="en-US" sz="2800" b="1" i="1" dirty="0">
                <a:solidFill>
                  <a:srgbClr val="FF0066"/>
                </a:solidFill>
                <a:effectLst>
                  <a:outerShdw blurRad="38100" dist="38100" dir="2700000" algn="tl">
                    <a:srgbClr val="000000"/>
                  </a:outerShdw>
                </a:effectLst>
              </a:rPr>
              <a:t> -  UNKNOWN AUTHOR</a:t>
            </a:r>
          </a:p>
          <a:p>
            <a:pPr eaLnBrk="1" hangingPunct="1">
              <a:lnSpc>
                <a:spcPct val="90000"/>
              </a:lnSpc>
              <a:buFontTx/>
              <a:buNone/>
              <a:defRPr/>
            </a:pPr>
            <a:endParaRPr lang="en-US" sz="2800" b="1" i="1" dirty="0">
              <a:solidFill>
                <a:srgbClr val="FF0066"/>
              </a:solidFill>
              <a:effectLst>
                <a:outerShdw blurRad="38100" dist="38100" dir="2700000" algn="tl">
                  <a:srgbClr val="000000"/>
                </a:outerShdw>
              </a:effectLst>
            </a:endParaRPr>
          </a:p>
        </p:txBody>
      </p:sp>
      <p:sp>
        <p:nvSpPr>
          <p:cNvPr id="4" name="WordArt 4">
            <a:extLst>
              <a:ext uri="{FF2B5EF4-FFF2-40B4-BE49-F238E27FC236}">
                <a16:creationId xmlns:a16="http://schemas.microsoft.com/office/drawing/2014/main" id="{B78C2D5F-C7A8-4278-9626-26FD10FAC89B}"/>
              </a:ext>
            </a:extLst>
          </p:cNvPr>
          <p:cNvSpPr>
            <a:spLocks noChangeArrowheads="1" noChangeShapeType="1" noTextEdit="1"/>
          </p:cNvSpPr>
          <p:nvPr/>
        </p:nvSpPr>
        <p:spPr bwMode="auto">
          <a:xfrm>
            <a:off x="2057400" y="1366786"/>
            <a:ext cx="7567863" cy="4610501"/>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defTabSz="914400" fontAlgn="base">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Seasonal Distance From The Sun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608131">
                                            <p:txEl>
                                              <p:pRg st="0" end="0"/>
                                            </p:txEl>
                                          </p:spTgt>
                                        </p:tgtEl>
                                        <p:attrNameLst>
                                          <p:attrName>style.visibility</p:attrName>
                                        </p:attrNameLst>
                                      </p:cBhvr>
                                      <p:to>
                                        <p:strVal val="visible"/>
                                      </p:to>
                                    </p:set>
                                    <p:anim calcmode="lin" valueType="num">
                                      <p:cBhvr>
                                        <p:cTn id="7" dur="500" fill="hold"/>
                                        <p:tgtEl>
                                          <p:spTgt spid="2608131">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6081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0813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6081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608131">
                                            <p:txEl>
                                              <p:pRg st="1" end="1"/>
                                            </p:txEl>
                                          </p:spTgt>
                                        </p:tgtEl>
                                        <p:attrNameLst>
                                          <p:attrName>style.visibility</p:attrName>
                                        </p:attrNameLst>
                                      </p:cBhvr>
                                      <p:to>
                                        <p:strVal val="visible"/>
                                      </p:to>
                                    </p:set>
                                    <p:anim calcmode="lin" valueType="num">
                                      <p:cBhvr>
                                        <p:cTn id="15" dur="500" fill="hold"/>
                                        <p:tgtEl>
                                          <p:spTgt spid="2608131">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2608131">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60813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6081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608131">
                                            <p:txEl>
                                              <p:pRg st="2" end="2"/>
                                            </p:txEl>
                                          </p:spTgt>
                                        </p:tgtEl>
                                        <p:attrNameLst>
                                          <p:attrName>style.visibility</p:attrName>
                                        </p:attrNameLst>
                                      </p:cBhvr>
                                      <p:to>
                                        <p:strVal val="visible"/>
                                      </p:to>
                                    </p:set>
                                    <p:anim calcmode="lin" valueType="num">
                                      <p:cBhvr>
                                        <p:cTn id="23" dur="500" fill="hold"/>
                                        <p:tgtEl>
                                          <p:spTgt spid="2608131">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2608131">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260813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0813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608131">
                                            <p:txEl>
                                              <p:pRg st="3" end="3"/>
                                            </p:txEl>
                                          </p:spTgt>
                                        </p:tgtEl>
                                        <p:attrNameLst>
                                          <p:attrName>style.visibility</p:attrName>
                                        </p:attrNameLst>
                                      </p:cBhvr>
                                      <p:to>
                                        <p:strVal val="visible"/>
                                      </p:to>
                                    </p:set>
                                    <p:anim calcmode="lin" valueType="num">
                                      <p:cBhvr>
                                        <p:cTn id="31" dur="500" fill="hold"/>
                                        <p:tgtEl>
                                          <p:spTgt spid="2608131">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2608131">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260813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60813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608131">
                                            <p:txEl>
                                              <p:pRg st="4" end="4"/>
                                            </p:txEl>
                                          </p:spTgt>
                                        </p:tgtEl>
                                        <p:attrNameLst>
                                          <p:attrName>style.visibility</p:attrName>
                                        </p:attrNameLst>
                                      </p:cBhvr>
                                      <p:to>
                                        <p:strVal val="visible"/>
                                      </p:to>
                                    </p:set>
                                    <p:anim calcmode="lin" valueType="num">
                                      <p:cBhvr>
                                        <p:cTn id="39" dur="500" fill="hold"/>
                                        <p:tgtEl>
                                          <p:spTgt spid="2608131">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2608131">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2608131">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60813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608131">
                                            <p:txEl>
                                              <p:pRg st="5" end="5"/>
                                            </p:txEl>
                                          </p:spTgt>
                                        </p:tgtEl>
                                        <p:attrNameLst>
                                          <p:attrName>style.visibility</p:attrName>
                                        </p:attrNameLst>
                                      </p:cBhvr>
                                      <p:to>
                                        <p:strVal val="visible"/>
                                      </p:to>
                                    </p:set>
                                    <p:anim calcmode="lin" valueType="num">
                                      <p:cBhvr>
                                        <p:cTn id="47" dur="500" fill="hold"/>
                                        <p:tgtEl>
                                          <p:spTgt spid="2608131">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2608131">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260813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260813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2608131">
                                            <p:txEl>
                                              <p:pRg st="6" end="6"/>
                                            </p:txEl>
                                          </p:spTgt>
                                        </p:tgtEl>
                                        <p:attrNameLst>
                                          <p:attrName>style.visibility</p:attrName>
                                        </p:attrNameLst>
                                      </p:cBhvr>
                                      <p:to>
                                        <p:strVal val="visible"/>
                                      </p:to>
                                    </p:set>
                                    <p:anim calcmode="lin" valueType="num">
                                      <p:cBhvr>
                                        <p:cTn id="55" dur="500" fill="hold"/>
                                        <p:tgtEl>
                                          <p:spTgt spid="2608131">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2608131">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2608131">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60813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6" presetClass="emph" presetSubtype="0" fill="hold" grpId="0" nodeType="clickEffect">
                                  <p:stCondLst>
                                    <p:cond delay="0"/>
                                  </p:stCondLst>
                                  <p:iterate type="lt">
                                    <p:tmPct val="10000"/>
                                  </p:iterate>
                                  <p:childTnLst>
                                    <p:animScale>
                                      <p:cBhvr>
                                        <p:cTn id="62" dur="250" autoRev="1" fill="hold">
                                          <p:stCondLst>
                                            <p:cond delay="0"/>
                                          </p:stCondLst>
                                        </p:cTn>
                                        <p:tgtEl>
                                          <p:spTgt spid="2608130"/>
                                        </p:tgtEl>
                                      </p:cBhvr>
                                      <p:to x="80000" y="100000"/>
                                    </p:animScale>
                                    <p:anim by="(#ppt_w*0.10)" calcmode="lin" valueType="num">
                                      <p:cBhvr>
                                        <p:cTn id="63" dur="250" autoRev="1" fill="hold">
                                          <p:stCondLst>
                                            <p:cond delay="0"/>
                                          </p:stCondLst>
                                        </p:cTn>
                                        <p:tgtEl>
                                          <p:spTgt spid="2608130"/>
                                        </p:tgtEl>
                                        <p:attrNameLst>
                                          <p:attrName>ppt_x</p:attrName>
                                        </p:attrNameLst>
                                      </p:cBhvr>
                                    </p:anim>
                                    <p:anim by="(-#ppt_w*0.10)" calcmode="lin" valueType="num">
                                      <p:cBhvr>
                                        <p:cTn id="64" dur="250" autoRev="1" fill="hold">
                                          <p:stCondLst>
                                            <p:cond delay="0"/>
                                          </p:stCondLst>
                                        </p:cTn>
                                        <p:tgtEl>
                                          <p:spTgt spid="2608130"/>
                                        </p:tgtEl>
                                        <p:attrNameLst>
                                          <p:attrName>ppt_y</p:attrName>
                                        </p:attrNameLst>
                                      </p:cBhvr>
                                    </p:anim>
                                    <p:animRot by="-480000">
                                      <p:cBhvr>
                                        <p:cTn id="65" dur="250" autoRev="1" fill="hold">
                                          <p:stCondLst>
                                            <p:cond delay="0"/>
                                          </p:stCondLst>
                                        </p:cTn>
                                        <p:tgtEl>
                                          <p:spTgt spid="2608130"/>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19" presetClass="entr" presetSubtype="1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0" fill="hold"/>
                                        <p:tgtEl>
                                          <p:spTgt spid="4"/>
                                        </p:tgtEl>
                                        <p:attrNameLst>
                                          <p:attrName>ppt_w</p:attrName>
                                        </p:attrNameLst>
                                      </p:cBhvr>
                                      <p:tavLst>
                                        <p:tav tm="0" fmla="#ppt_w*sin(2.5*pi*$)">
                                          <p:val>
                                            <p:fltVal val="0"/>
                                          </p:val>
                                        </p:tav>
                                        <p:tav tm="100000">
                                          <p:val>
                                            <p:fltVal val="1"/>
                                          </p:val>
                                        </p:tav>
                                      </p:tavLst>
                                    </p:anim>
                                    <p:anim calcmode="lin" valueType="num">
                                      <p:cBhvr>
                                        <p:cTn id="71"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8130" grpId="0" animBg="1"/>
      <p:bldP spid="260813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32A88-B428-4913-9878-DC8A017A9AE3}"/>
              </a:ext>
            </a:extLst>
          </p:cNvPr>
          <p:cNvPicPr>
            <a:picLocks noChangeAspect="1"/>
          </p:cNvPicPr>
          <p:nvPr/>
        </p:nvPicPr>
        <p:blipFill>
          <a:blip r:embed="rId3"/>
          <a:stretch>
            <a:fillRect/>
          </a:stretch>
        </p:blipFill>
        <p:spPr>
          <a:xfrm>
            <a:off x="394637" y="404260"/>
            <a:ext cx="11415561" cy="6083167"/>
          </a:xfrm>
          <a:prstGeom prst="rect">
            <a:avLst/>
          </a:prstGeom>
        </p:spPr>
      </p:pic>
    </p:spTree>
    <p:extLst>
      <p:ext uri="{BB962C8B-B14F-4D97-AF65-F5344CB8AC3E}">
        <p14:creationId xmlns:p14="http://schemas.microsoft.com/office/powerpoint/2010/main" val="25751427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EA2CEA-1D0F-4E75-9B6C-90C83C1224FD}"/>
              </a:ext>
            </a:extLst>
          </p:cNvPr>
          <p:cNvPicPr>
            <a:picLocks noChangeAspect="1"/>
          </p:cNvPicPr>
          <p:nvPr/>
        </p:nvPicPr>
        <p:blipFill>
          <a:blip r:embed="rId3"/>
          <a:stretch>
            <a:fillRect/>
          </a:stretch>
        </p:blipFill>
        <p:spPr>
          <a:xfrm>
            <a:off x="394637" y="404262"/>
            <a:ext cx="11405936" cy="6054290"/>
          </a:xfrm>
          <a:prstGeom prst="rect">
            <a:avLst/>
          </a:prstGeom>
        </p:spPr>
      </p:pic>
    </p:spTree>
    <p:extLst>
      <p:ext uri="{BB962C8B-B14F-4D97-AF65-F5344CB8AC3E}">
        <p14:creationId xmlns:p14="http://schemas.microsoft.com/office/powerpoint/2010/main" val="35410531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C68C4-006F-4144-A780-A03DE110B41F}"/>
              </a:ext>
            </a:extLst>
          </p:cNvPr>
          <p:cNvPicPr>
            <a:picLocks noChangeAspect="1"/>
          </p:cNvPicPr>
          <p:nvPr/>
        </p:nvPicPr>
        <p:blipFill>
          <a:blip r:embed="rId3"/>
          <a:stretch>
            <a:fillRect/>
          </a:stretch>
        </p:blipFill>
        <p:spPr>
          <a:xfrm>
            <a:off x="404261" y="395287"/>
            <a:ext cx="11386685" cy="6092140"/>
          </a:xfrm>
          <a:prstGeom prst="rect">
            <a:avLst/>
          </a:prstGeom>
        </p:spPr>
      </p:pic>
    </p:spTree>
    <p:extLst>
      <p:ext uri="{BB962C8B-B14F-4D97-AF65-F5344CB8AC3E}">
        <p14:creationId xmlns:p14="http://schemas.microsoft.com/office/powerpoint/2010/main" val="13292298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364E5-968D-4AE1-B3D6-25315976A1FB}"/>
              </a:ext>
            </a:extLst>
          </p:cNvPr>
          <p:cNvSpPr txBox="1"/>
          <p:nvPr/>
        </p:nvSpPr>
        <p:spPr>
          <a:xfrm>
            <a:off x="490888" y="664144"/>
            <a:ext cx="11203807" cy="5901702"/>
          </a:xfrm>
          <a:prstGeom prst="rect">
            <a:avLst/>
          </a:prstGeom>
          <a:noFill/>
        </p:spPr>
        <p:txBody>
          <a:bodyPr wrap="square">
            <a:spAutoFit/>
          </a:bodyPr>
          <a:lstStyle/>
          <a:p>
            <a:pPr algn="ctr" rtl="0"/>
            <a:r>
              <a:rPr lang="en-US" sz="3200" b="1" dirty="0"/>
              <a:t>Providence and Its Apparent Problems</a:t>
            </a:r>
          </a:p>
          <a:p>
            <a:pPr algn="ctr" rtl="0"/>
            <a:endParaRPr lang="en-US" sz="3200" b="1" dirty="0"/>
          </a:p>
          <a:p>
            <a:pPr algn="l" rtl="0"/>
            <a:r>
              <a:rPr lang="en-US" b="1" dirty="0"/>
              <a:t>Although the term providence is not found in the Bible, it suggests that God’s foresight plays a part in guiding human destiny. But, on the one hand, any attempt to explain God’s control of the world faces serious problems. Wickedness seems to triumph over justice (Ecclesiastes 3:16). If God is in control, why does He allow this to happen? Also, life seems to be hopelessly swallowed up by death (3:19). Is this all there is to life? Moreover, the poor and weak are oppressed by the rich and powerful (4:1). If God answers prayer, why does He not respond to the outcry of human misery?</a:t>
            </a:r>
          </a:p>
          <a:p>
            <a:pPr algn="l" rtl="0"/>
            <a:r>
              <a:rPr lang="en-US" b="1" dirty="0"/>
              <a:t>On the other hand, when one attempts to explain how God guides the lives of individuals on a day-today basis, he faces another set of problems. For one thing, if God desires that people work hard and succeed in life, why are others envious of their success (4:4)? Secondly, why are there so many lonely people in the world who are in desperate need of companionship (4:8)? Thirdly, why are success and popularity so short lived (4:13–16)? In the search for the meaning of life “under the sun,” the truth is “that the righteous and the wise, and their works, are in the hand of God; whether it be love or hatred, man knows not; all is before them” (9:1). Obviously, Ecclesiastes raises these questions concerning God’s providence to make us aware that man, left to himself, has no final solutions.</a:t>
            </a:r>
          </a:p>
          <a:p>
            <a:pPr lvl="1"/>
            <a:r>
              <a:rPr lang="en-US" dirty="0"/>
              <a:t> 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9861674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B3EA78-6915-4461-979D-4269D93C287A}"/>
              </a:ext>
            </a:extLst>
          </p:cNvPr>
          <p:cNvSpPr txBox="1"/>
          <p:nvPr/>
        </p:nvSpPr>
        <p:spPr>
          <a:xfrm>
            <a:off x="721895" y="654519"/>
            <a:ext cx="10751419" cy="5847755"/>
          </a:xfrm>
          <a:prstGeom prst="rect">
            <a:avLst/>
          </a:prstGeom>
          <a:noFill/>
        </p:spPr>
        <p:txBody>
          <a:bodyPr wrap="square">
            <a:spAutoFit/>
          </a:bodyPr>
          <a:lstStyle/>
          <a:p>
            <a:pPr algn="ctr"/>
            <a:r>
              <a:rPr lang="en-US" sz="3600" b="1" dirty="0"/>
              <a:t>Creation, Providence, and Sin</a:t>
            </a:r>
          </a:p>
          <a:p>
            <a:pPr algn="ctr"/>
            <a:r>
              <a:rPr lang="en-US" sz="800" b="1" dirty="0"/>
              <a:t> </a:t>
            </a:r>
          </a:p>
          <a:p>
            <a:pPr algn="ctr"/>
            <a:r>
              <a:rPr lang="en-US" sz="2400" b="1" dirty="0"/>
              <a:t>Both the universe (1:5–7) and man (1:4; 7:9) were created by God and, despite the problems stated above, His providential hand may be seen in all things (3:1–8). God made His creation to be “very good” (Genesis 1:31), and He made man to live forever in Paradise; however, sin changed everything. Thus, when we look for God’s providence in a world where sin is present, we must understand that both creation and man are cursed as a consequence of sin, but that both continue under the watchful eye of God and will eventually be delivered from this curse. Indeed, God has provided every human being with the possibility of a new existence free from sin. We are warned, therefore, not to speak too hastily about things that we do not understand and that we cannot change (1:15; 5:2); rather,  we must firmly believe that our Creator knows what He is doing (3:14).</a:t>
            </a:r>
          </a:p>
          <a:p>
            <a:pPr algn="ctr" rtl="0"/>
            <a:endParaRPr lang="en-US" sz="1200" b="1" dirty="0"/>
          </a:p>
          <a:p>
            <a:pPr algn="l" rtl="0"/>
            <a:r>
              <a:rPr lang="en-US" dirty="0"/>
              <a:t>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11709445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4B17E-2EDD-4D0D-807F-DB7BD5970644}"/>
              </a:ext>
            </a:extLst>
          </p:cNvPr>
          <p:cNvSpPr txBox="1"/>
          <p:nvPr/>
        </p:nvSpPr>
        <p:spPr>
          <a:xfrm>
            <a:off x="866273" y="895149"/>
            <a:ext cx="10414535" cy="4924425"/>
          </a:xfrm>
          <a:prstGeom prst="rect">
            <a:avLst/>
          </a:prstGeom>
          <a:noFill/>
        </p:spPr>
        <p:txBody>
          <a:bodyPr wrap="square">
            <a:spAutoFit/>
          </a:bodyPr>
          <a:lstStyle/>
          <a:p>
            <a:pPr algn="ctr" rtl="0"/>
            <a:r>
              <a:rPr lang="en-US" sz="3200" b="1" dirty="0"/>
              <a:t>God’s Providence in Operation</a:t>
            </a:r>
          </a:p>
          <a:p>
            <a:pPr algn="ctr" rtl="0"/>
            <a:endParaRPr lang="en-US" sz="800" b="1" dirty="0"/>
          </a:p>
          <a:p>
            <a:pPr algn="l" rtl="0"/>
            <a:r>
              <a:rPr lang="en-US" sz="2000" b="1" dirty="0"/>
              <a:t>Several aspects of God’s providence can be detected. In the first place, He keeps His creatures inquiringly ignorant of His activities in this world. This is why “He hath set eternity in their heart, yet so that man cannot find out the work that God hath done from the beginning even to the end” (3:11). Secondly, He makes it possible for men to be content in this life (2:24–26; 3:12; 5:18–19), but never satisfied with what they have (1:8; 5:10). Thirdly, He keeps injustice and oppression somewhat in check by means of civil authorities (5:8), and, more importantly, He holds all men accountable to Himself (3:17; 11:9; 12:14). Fourthly, He has permitted suffering and death to be the lot of all men (2:14–16); “time and chance </a:t>
            </a:r>
            <a:r>
              <a:rPr lang="en-US" sz="2000" b="1" dirty="0" err="1"/>
              <a:t>happeneth</a:t>
            </a:r>
            <a:r>
              <a:rPr lang="en-US" sz="2000" b="1" dirty="0"/>
              <a:t> to them all” (9:11–12). Ecclesiastes states that God has a purpose in all of this; He has placed prosperity and adversity each “side by side with the other, to the end that man should not find out any thing that should be after him” (7:14).</a:t>
            </a:r>
          </a:p>
          <a:p>
            <a:pPr lvl="1"/>
            <a:r>
              <a:rPr lang="en-US" dirty="0"/>
              <a:t> 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5092610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62180"/>
          </a:xfrm>
          <a:solidFill>
            <a:schemeClr val="accent2">
              <a:lumMod val="20000"/>
              <a:lumOff val="80000"/>
            </a:schemeClr>
          </a:solidFill>
        </p:spPr>
        <p:txBody>
          <a:bodyPr>
            <a:normAutofit fontScale="90000"/>
          </a:bodyPr>
          <a:lstStyle/>
          <a:p>
            <a:endParaRPr lang="en-US" dirty="0"/>
          </a:p>
        </p:txBody>
      </p:sp>
      <p:graphicFrame>
        <p:nvGraphicFramePr>
          <p:cNvPr id="4" name="Content Placeholder 3">
            <a:extLst>
              <a:ext uri="{FF2B5EF4-FFF2-40B4-BE49-F238E27FC236}">
                <a16:creationId xmlns:a16="http://schemas.microsoft.com/office/drawing/2014/main" id="{2FCB699C-3C9C-4B0B-8AF7-9CBE5F5423A6}"/>
              </a:ext>
            </a:extLst>
          </p:cNvPr>
          <p:cNvGraphicFramePr>
            <a:graphicFrameLocks noGrp="1"/>
          </p:cNvGraphicFramePr>
          <p:nvPr>
            <p:ph idx="1"/>
          </p:nvPr>
        </p:nvGraphicFramePr>
        <p:xfrm>
          <a:off x="242595" y="242595"/>
          <a:ext cx="11706810" cy="6372809"/>
        </p:xfrm>
        <a:graphic>
          <a:graphicData uri="http://schemas.openxmlformats.org/drawingml/2006/table">
            <a:tbl>
              <a:tblPr firstRow="1" firstCol="1" bandRow="1">
                <a:tableStyleId>{5C22544A-7EE6-4342-B048-85BDC9FD1C3A}</a:tableStyleId>
              </a:tblPr>
              <a:tblGrid>
                <a:gridCol w="1404818">
                  <a:extLst>
                    <a:ext uri="{9D8B030D-6E8A-4147-A177-3AD203B41FA5}">
                      <a16:colId xmlns:a16="http://schemas.microsoft.com/office/drawing/2014/main" val="4263594960"/>
                    </a:ext>
                  </a:extLst>
                </a:gridCol>
                <a:gridCol w="10301992">
                  <a:extLst>
                    <a:ext uri="{9D8B030D-6E8A-4147-A177-3AD203B41FA5}">
                      <a16:colId xmlns:a16="http://schemas.microsoft.com/office/drawing/2014/main" val="3041599982"/>
                    </a:ext>
                  </a:extLst>
                </a:gridCol>
              </a:tblGrid>
              <a:tr h="534051">
                <a:tc gridSpan="2">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Outline of Ecclesiastes</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hMerge="1">
                  <a:txBody>
                    <a:bodyPr/>
                    <a:lstStyle/>
                    <a:p>
                      <a:endParaRPr lang="en-US"/>
                    </a:p>
                  </a:txBody>
                  <a:tcPr/>
                </a:tc>
                <a:extLst>
                  <a:ext uri="{0D108BD9-81ED-4DB2-BD59-A6C34878D82A}">
                    <a16:rowId xmlns:a16="http://schemas.microsoft.com/office/drawing/2014/main" val="2271606679"/>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1:1-3</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Solomon’s thesis statement</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3889355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1:4-18</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the world’s natural processes and pursuit of understanding</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381592931"/>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2</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indulgence, human achievement, and materialism</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586471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3</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God’s organized way of life for human activity</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08355152"/>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4</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human cruelty, toil, politics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1491688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5</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careless worship and misused wealth</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4880533"/>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6</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riches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71004135"/>
                  </a:ext>
                </a:extLst>
              </a:tr>
              <a:tr h="1032299">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7:1-11:8</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Wise insights in the midst of life’s vanity (mini-realities amid life’s conflicting differences)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2502492"/>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11:9-12:7</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Onset of old age when the health and strength of youth passes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45534880"/>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12:8-14</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dirty="0">
                          <a:solidFill>
                            <a:srgbClr val="FF0000"/>
                          </a:solidFill>
                          <a:effectLst>
                            <a:outerShdw blurRad="38100" dist="38100" dir="2700000" algn="tl">
                              <a:srgbClr val="000000">
                                <a:alpha val="43137"/>
                              </a:srgbClr>
                            </a:outerShdw>
                          </a:effectLst>
                        </a:rPr>
                        <a:t> Conclusion: life’s vanity can only be handled by devoting yourself to God</a:t>
                      </a:r>
                      <a:endParaRPr lang="en-US" sz="28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00137137"/>
                  </a:ext>
                </a:extLst>
              </a:tr>
            </a:tbl>
          </a:graphicData>
        </a:graphic>
      </p:graphicFrame>
    </p:spTree>
    <p:extLst>
      <p:ext uri="{BB962C8B-B14F-4D97-AF65-F5344CB8AC3E}">
        <p14:creationId xmlns:p14="http://schemas.microsoft.com/office/powerpoint/2010/main" val="2534825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FEEB9B02-2E17-4B70-8F93-CEF751E8638E}"/>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32096954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156435D-C89E-4065-B46F-D01C60A11C66}"/>
              </a:ext>
            </a:extLst>
          </p:cNvPr>
          <p:cNvPicPr>
            <a:picLocks noGrp="1" noChangeAspect="1"/>
          </p:cNvPicPr>
          <p:nvPr>
            <p:ph idx="1"/>
          </p:nvPr>
        </p:nvPicPr>
        <p:blipFill>
          <a:blip r:embed="rId3"/>
          <a:stretch>
            <a:fillRect/>
          </a:stretch>
        </p:blipFill>
        <p:spPr>
          <a:xfrm>
            <a:off x="242595" y="242596"/>
            <a:ext cx="11706809" cy="6372808"/>
          </a:xfrm>
          <a:solidFill>
            <a:schemeClr val="accent2">
              <a:lumMod val="20000"/>
              <a:lumOff val="80000"/>
            </a:schemeClr>
          </a:solidFill>
          <a:ln>
            <a:noFill/>
          </a:ln>
        </p:spPr>
      </p:pic>
    </p:spTree>
    <p:extLst>
      <p:ext uri="{BB962C8B-B14F-4D97-AF65-F5344CB8AC3E}">
        <p14:creationId xmlns:p14="http://schemas.microsoft.com/office/powerpoint/2010/main" val="23148011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839453" y="2194560"/>
            <a:ext cx="9016306" cy="4663440"/>
          </a:xfrm>
        </p:spPr>
        <p:txBody>
          <a:bodyPr>
            <a:normAutofit fontScale="92500" lnSpcReduction="10000"/>
          </a:bodyPr>
          <a:lstStyle/>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four</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five </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six</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Seven</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Eight</a:t>
            </a: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0197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856835"/>
                  </a:solidFill>
                  <a:prstDash val="solid"/>
                </a:ln>
                <a:pattFill prst="pct50">
                  <a:fgClr>
                    <a:srgbClr val="856835"/>
                  </a:fgClr>
                  <a:bgClr>
                    <a:srgbClr val="856835">
                      <a:lumMod val="20000"/>
                      <a:lumOff val="80000"/>
                    </a:srgbClr>
                  </a:bgClr>
                </a:pattFill>
                <a:effectLst>
                  <a:outerShdw dist="38100" dir="2640000" algn="bl" rotWithShape="0">
                    <a:srgbClr val="856835"/>
                  </a:outerShdw>
                </a:effectLst>
                <a:uLnTx/>
                <a:uFillTx/>
                <a:latin typeface="Calibri" panose="020F0502020204030204"/>
                <a:ea typeface="+mn-ea"/>
                <a:cs typeface="+mn-cs"/>
              </a:rPr>
              <a:t>PARTTWO</a:t>
            </a: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pPr marL="0" marR="0" lvl="0" indent="0" algn="l" defTabSz="914400" rtl="0" eaLnBrk="1" fontAlgn="auto" latinLnBrk="0" hangingPunct="1">
              <a:lnSpc>
                <a:spcPct val="99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DFCFA">
                    <a:lumMod val="25000"/>
                  </a:srgbClr>
                </a:solidFill>
                <a:effectLst>
                  <a:outerShdw blurRad="38100" dist="38100" dir="2700000" algn="tl">
                    <a:srgbClr val="000000">
                      <a:alpha val="43137"/>
                    </a:srgbClr>
                  </a:outerShdw>
                </a:effectLst>
                <a:uLnTx/>
                <a:uFillTx/>
                <a:latin typeface="Century Schoolbook" panose="02040604050505020304"/>
                <a:ea typeface="+mj-ea"/>
                <a:cs typeface="+mj-cs"/>
              </a:rPr>
              <a:t> </a:t>
            </a:r>
            <a:r>
              <a:rPr kumimoji="0" lang="en-US" sz="5300" b="0" i="0" u="none" strike="noStrike" kern="1200" cap="none" spc="0" normalizeH="0" baseline="0" noProof="0" dirty="0">
                <a:ln>
                  <a:noFill/>
                </a:ln>
                <a:solidFill>
                  <a:srgbClr val="AD6675">
                    <a:lumMod val="75000"/>
                  </a:srgbClr>
                </a:solidFill>
                <a:effectLst>
                  <a:outerShdw blurRad="38100" dist="38100" dir="2700000" algn="tl">
                    <a:srgbClr val="000000">
                      <a:alpha val="43137"/>
                    </a:srgbClr>
                  </a:outerShdw>
                </a:effectLst>
                <a:uLnTx/>
                <a:uFillTx/>
                <a:latin typeface="Century Schoolbook" panose="02040604050505020304"/>
                <a:ea typeface="+mj-ea"/>
                <a:cs typeface="+mj-cs"/>
              </a:rPr>
              <a:t>SOLOMON’S LIFE’S LESSONS</a:t>
            </a:r>
          </a:p>
        </p:txBody>
      </p:sp>
    </p:spTree>
    <p:extLst>
      <p:ext uri="{BB962C8B-B14F-4D97-AF65-F5344CB8AC3E}">
        <p14:creationId xmlns:p14="http://schemas.microsoft.com/office/powerpoint/2010/main" val="326058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3">
                                            <p:txEl>
                                              <p:pRg st="0" end="0"/>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3">
                                            <p:txEl>
                                              <p:pRg st="1" end="1"/>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3">
                                            <p:txEl>
                                              <p:pRg st="2" end="2"/>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3">
                                            <p:txEl>
                                              <p:pRg st="3" end="3"/>
                                            </p:txEl>
                                          </p:spTgt>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8C8B83-9E17-4E7E-A426-C017901E5404}"/>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29696174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88FE7-2E25-42AA-9090-07676F3027A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52958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CHAPTER NINE</a:t>
            </a:r>
          </a:p>
        </p:txBody>
      </p:sp>
      <p:sp>
        <p:nvSpPr>
          <p:cNvPr id="3" name="Action Button: Go Back or Previous 2">
            <a:hlinkClick r:id="rId2" action="ppaction://hlinksldjump" highlightClick="1"/>
            <a:extLst>
              <a:ext uri="{FF2B5EF4-FFF2-40B4-BE49-F238E27FC236}">
                <a16:creationId xmlns:a16="http://schemas.microsoft.com/office/drawing/2014/main" id="{9EE972BC-EFE5-4DEF-B185-7E4B3B807736}"/>
              </a:ext>
            </a:extLst>
          </p:cNvPr>
          <p:cNvSpPr/>
          <p:nvPr/>
        </p:nvSpPr>
        <p:spPr>
          <a:xfrm>
            <a:off x="9877285" y="4775093"/>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2554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 Truths</a:t>
            </a:r>
          </a:p>
        </p:txBody>
      </p:sp>
      <p:sp>
        <p:nvSpPr>
          <p:cNvPr id="5" name="Text Placeholder 4"/>
          <p:cNvSpPr>
            <a:spLocks noGrp="1"/>
          </p:cNvSpPr>
          <p:nvPr>
            <p:ph type="body" sz="quarter" idx="10"/>
          </p:nvPr>
        </p:nvSpPr>
        <p:spPr/>
        <p:txBody>
          <a:bodyPr>
            <a:normAutofit/>
          </a:bodyPr>
          <a:lstStyle/>
          <a:p>
            <a:pPr marL="0" indent="0">
              <a:buNone/>
            </a:pPr>
            <a:r>
              <a:rPr lang="en-US" sz="5333" b="1" dirty="0"/>
              <a:t>#1 – God is Sovereign </a:t>
            </a:r>
          </a:p>
          <a:p>
            <a:pPr marL="0" indent="0">
              <a:buNone/>
            </a:pPr>
            <a:r>
              <a:rPr lang="en-US" dirty="0"/>
              <a:t>	For I have taken all this to my heart and 	explain it that righteous men, wise men, 	and their deeds are in the hand of God. 	-</a:t>
            </a:r>
            <a:r>
              <a:rPr lang="en-US" dirty="0" err="1"/>
              <a:t>Ecc</a:t>
            </a:r>
            <a:r>
              <a:rPr lang="en-US" dirty="0"/>
              <a:t>. 9:1</a:t>
            </a:r>
          </a:p>
        </p:txBody>
      </p:sp>
    </p:spTree>
    <p:extLst>
      <p:ext uri="{BB962C8B-B14F-4D97-AF65-F5344CB8AC3E}">
        <p14:creationId xmlns:p14="http://schemas.microsoft.com/office/powerpoint/2010/main" val="3326665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 Truths</a:t>
            </a:r>
          </a:p>
        </p:txBody>
      </p:sp>
      <p:sp>
        <p:nvSpPr>
          <p:cNvPr id="5" name="Text Placeholder 4"/>
          <p:cNvSpPr>
            <a:spLocks noGrp="1"/>
          </p:cNvSpPr>
          <p:nvPr>
            <p:ph type="body" sz="quarter" idx="10"/>
          </p:nvPr>
        </p:nvSpPr>
        <p:spPr/>
        <p:txBody>
          <a:bodyPr>
            <a:normAutofit fontScale="85000" lnSpcReduction="20000"/>
          </a:bodyPr>
          <a:lstStyle/>
          <a:p>
            <a:pPr marL="0" indent="0">
              <a:buNone/>
            </a:pPr>
            <a:r>
              <a:rPr lang="en-US" sz="5333" b="1" dirty="0"/>
              <a:t>#2 – Death is Certain</a:t>
            </a:r>
          </a:p>
          <a:p>
            <a:pPr marL="0" indent="0">
              <a:buNone/>
            </a:pPr>
            <a:r>
              <a:rPr lang="en-US" dirty="0"/>
              <a:t>	It is the same for all. There is one fate for the 	righteous and for the wicked; for the good, for 	the clean and for the unclean; for the man who 	offers a sacrifice and for the one who does not 	sacrifice. As the good man is, so is the sinner; as 	the swearer is, so is the one who is afraid to 	swear. This is an evil in all that is done under the 	sun, that there is one fate for all men.  				-</a:t>
            </a:r>
            <a:r>
              <a:rPr lang="en-US" dirty="0" err="1"/>
              <a:t>Ecc</a:t>
            </a:r>
            <a:r>
              <a:rPr lang="en-US" dirty="0"/>
              <a:t>. 9:2-3a</a:t>
            </a:r>
          </a:p>
        </p:txBody>
      </p:sp>
    </p:spTree>
    <p:extLst>
      <p:ext uri="{BB962C8B-B14F-4D97-AF65-F5344CB8AC3E}">
        <p14:creationId xmlns:p14="http://schemas.microsoft.com/office/powerpoint/2010/main" val="2943788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 Truths</a:t>
            </a:r>
          </a:p>
        </p:txBody>
      </p:sp>
      <p:sp>
        <p:nvSpPr>
          <p:cNvPr id="5" name="Text Placeholder 4"/>
          <p:cNvSpPr>
            <a:spLocks noGrp="1"/>
          </p:cNvSpPr>
          <p:nvPr>
            <p:ph type="body" sz="quarter" idx="10"/>
          </p:nvPr>
        </p:nvSpPr>
        <p:spPr/>
        <p:txBody>
          <a:bodyPr>
            <a:normAutofit/>
          </a:bodyPr>
          <a:lstStyle/>
          <a:p>
            <a:pPr marL="0" indent="0">
              <a:buNone/>
            </a:pPr>
            <a:r>
              <a:rPr lang="en-US" sz="5333" b="1" dirty="0"/>
              <a:t>#3 – The Heart is Evil</a:t>
            </a:r>
          </a:p>
          <a:p>
            <a:pPr marL="0" indent="0">
              <a:buNone/>
            </a:pPr>
            <a:r>
              <a:rPr lang="en-US" dirty="0"/>
              <a:t>	Furthermore, the hearts of the sons of 	men are full of evil and insanity is in 	their hearts throughout their lives. 	Afterwards they go to the dead.				-</a:t>
            </a:r>
            <a:r>
              <a:rPr lang="en-US" dirty="0" err="1"/>
              <a:t>Ecc</a:t>
            </a:r>
            <a:r>
              <a:rPr lang="en-US" dirty="0"/>
              <a:t>. 9:3b</a:t>
            </a:r>
          </a:p>
        </p:txBody>
      </p:sp>
    </p:spTree>
    <p:extLst>
      <p:ext uri="{BB962C8B-B14F-4D97-AF65-F5344CB8AC3E}">
        <p14:creationId xmlns:p14="http://schemas.microsoft.com/office/powerpoint/2010/main" val="2693959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 Key Truths</a:t>
            </a:r>
          </a:p>
        </p:txBody>
      </p:sp>
      <p:sp>
        <p:nvSpPr>
          <p:cNvPr id="5" name="Text Placeholder 4"/>
          <p:cNvSpPr>
            <a:spLocks noGrp="1"/>
          </p:cNvSpPr>
          <p:nvPr>
            <p:ph type="body" sz="quarter" idx="10"/>
          </p:nvPr>
        </p:nvSpPr>
        <p:spPr/>
        <p:txBody>
          <a:bodyPr>
            <a:normAutofit fontScale="85000" lnSpcReduction="20000"/>
          </a:bodyPr>
          <a:lstStyle/>
          <a:p>
            <a:pPr marL="0" indent="0">
              <a:buNone/>
            </a:pPr>
            <a:r>
              <a:rPr lang="en-US" sz="5333" b="1" dirty="0"/>
              <a:t>#4 – Where There is Life, There is Hope</a:t>
            </a:r>
          </a:p>
          <a:p>
            <a:pPr marL="0" indent="0">
              <a:buNone/>
            </a:pPr>
            <a:r>
              <a:rPr lang="en-US" dirty="0"/>
              <a:t>	</a:t>
            </a:r>
          </a:p>
          <a:p>
            <a:pPr marL="0" indent="0">
              <a:buNone/>
            </a:pPr>
            <a:r>
              <a:rPr lang="en-US" dirty="0"/>
              <a:t>	For whoever is joined with all the living, there 	is hope; surely a live dog is better than a dead 	lion. For the living know they 	will die; but the 	dead do not know anything, nor have they any 	longer a reward, for their memory is forgotten.	-</a:t>
            </a:r>
            <a:r>
              <a:rPr lang="en-US" dirty="0" err="1"/>
              <a:t>Ecc</a:t>
            </a:r>
            <a:r>
              <a:rPr lang="en-US" dirty="0"/>
              <a:t>. 9:4-5</a:t>
            </a:r>
          </a:p>
        </p:txBody>
      </p:sp>
    </p:spTree>
    <p:extLst>
      <p:ext uri="{BB962C8B-B14F-4D97-AF65-F5344CB8AC3E}">
        <p14:creationId xmlns:p14="http://schemas.microsoft.com/office/powerpoint/2010/main" val="2126778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02051-DA55-43F4-808C-BE0C037FC9FA}"/>
              </a:ext>
            </a:extLst>
          </p:cNvPr>
          <p:cNvSpPr txBox="1"/>
          <p:nvPr/>
        </p:nvSpPr>
        <p:spPr>
          <a:xfrm>
            <a:off x="375386" y="462013"/>
            <a:ext cx="11415562" cy="6594434"/>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"But the dead know nothing" (v. 5). Let's first consider a parallel passage to illustrate the importance of context. I Samuel 21:39, "the lad knew not anything." This verse is from a passage in which Jonathan gives David a secret signal concerning Saul. To take the phrase out of context and say that the lad was in a state of total unconsciousness would be the ultimate display of ignorance. We realize immediately that the statement about the lad is limited by the context. Likewise, the statement is Ecclesiastes 9 is limited by the context. If "the dead know nothing" is an unconditional absolute truth, then why not also the other two thoughts presented in the same sentence? Let's consider the context of Ecclesiastes 9:5 and see what Solomon was really trying to teach us…</a:t>
            </a:r>
          </a:p>
          <a:p>
            <a:pPr marL="0" marR="0">
              <a:lnSpc>
                <a:spcPct val="107000"/>
              </a:lnSpc>
              <a:spcBef>
                <a:spcPts val="0"/>
              </a:spcBef>
              <a:spcAft>
                <a:spcPts val="80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In this passage Solomon is not explaining the spiritual state of the dead. If he was we must deny future reward because he said the dead "have no more reward." Who would believe such a thing? Solomon is saying that now is the time to live and enjoy life. Now is the time to work, devise, think, act wisely and enjoy a successful life because after death the opportunities to acquire success are gone.</a:t>
            </a:r>
            <a:endPar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effectLst/>
                <a:latin typeface="Times New Roman" panose="02020603050405020304" pitchFamily="18" charset="0"/>
                <a:ea typeface="Times New Roman" panose="02020603050405020304" pitchFamily="18" charset="0"/>
              </a:rPr>
              <a:t>Guardian of Truth XXXVI: 12, p. 357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1450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Indeed their love, their hate and their zeal have already perished, and they will no longer have a share in all that is done under the sun.</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9:6</a:t>
            </a:r>
          </a:p>
        </p:txBody>
      </p:sp>
    </p:spTree>
    <p:extLst>
      <p:ext uri="{BB962C8B-B14F-4D97-AF65-F5344CB8AC3E}">
        <p14:creationId xmlns:p14="http://schemas.microsoft.com/office/powerpoint/2010/main" val="3134922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Practical Applications</a:t>
            </a:r>
          </a:p>
        </p:txBody>
      </p:sp>
      <p:sp>
        <p:nvSpPr>
          <p:cNvPr id="5" name="Text Placeholder 4"/>
          <p:cNvSpPr>
            <a:spLocks noGrp="1"/>
          </p:cNvSpPr>
          <p:nvPr>
            <p:ph type="body" sz="quarter" idx="10"/>
          </p:nvPr>
        </p:nvSpPr>
        <p:spPr/>
        <p:txBody>
          <a:bodyPr>
            <a:normAutofit/>
          </a:bodyPr>
          <a:lstStyle/>
          <a:p>
            <a:r>
              <a:rPr lang="en-US" sz="5333" b="1" dirty="0"/>
              <a:t>Contentment</a:t>
            </a:r>
          </a:p>
          <a:p>
            <a:pPr marL="0" indent="0">
              <a:buNone/>
            </a:pPr>
            <a:r>
              <a:rPr lang="en-US" dirty="0"/>
              <a:t>	Go then, eat your bread in happiness 	and drink your wine with a cheerful 	heart; for God has already approved 	your works.</a:t>
            </a:r>
          </a:p>
          <a:p>
            <a:pPr marL="0" indent="0">
              <a:buNone/>
            </a:pPr>
            <a:r>
              <a:rPr lang="en-US" dirty="0"/>
              <a:t>	- </a:t>
            </a:r>
            <a:r>
              <a:rPr lang="en-US" dirty="0" err="1"/>
              <a:t>Ecc</a:t>
            </a:r>
            <a:r>
              <a:rPr lang="en-US" dirty="0"/>
              <a:t>. 9:7</a:t>
            </a:r>
          </a:p>
        </p:txBody>
      </p:sp>
    </p:spTree>
    <p:extLst>
      <p:ext uri="{BB962C8B-B14F-4D97-AF65-F5344CB8AC3E}">
        <p14:creationId xmlns:p14="http://schemas.microsoft.com/office/powerpoint/2010/main" val="1536148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45331" y="2194560"/>
            <a:ext cx="8910428" cy="4663440"/>
          </a:xfrm>
        </p:spPr>
        <p:txBody>
          <a:bodyPr>
            <a:normAutofit fontScale="92500" lnSpcReduction="10000"/>
          </a:bodyPr>
          <a:lstStyle/>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2" action="ppaction://hlinksldjump"/>
              </a:rPr>
              <a:t>Chapter nine</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3" action="ppaction://hlinksldjump"/>
              </a:rPr>
              <a:t>Chapter Ten </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4" action="ppaction://hlinksldjump"/>
              </a:rPr>
              <a:t>Chapter Eleven</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5" action="ppaction://hlinksldjump"/>
              </a:rPr>
              <a:t>Chapter Twelve</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6" action="ppaction://hlinksldjump"/>
              </a:rPr>
              <a:t>Tying Together </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189298" y="375385"/>
            <a:ext cx="869482" cy="600164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856835"/>
                  </a:solidFill>
                  <a:prstDash val="solid"/>
                </a:ln>
                <a:pattFill prst="pct50">
                  <a:fgClr>
                    <a:srgbClr val="856835"/>
                  </a:fgClr>
                  <a:bgClr>
                    <a:srgbClr val="856835">
                      <a:lumMod val="20000"/>
                      <a:lumOff val="80000"/>
                    </a:srgbClr>
                  </a:bgClr>
                </a:pattFill>
                <a:effectLst>
                  <a:outerShdw dist="38100" dir="2640000" algn="bl" rotWithShape="0">
                    <a:srgbClr val="856835"/>
                  </a:outerShdw>
                </a:effectLst>
                <a:uLnTx/>
                <a:uFillTx/>
                <a:latin typeface="Calibri" panose="020F0502020204030204"/>
                <a:ea typeface="+mn-ea"/>
                <a:cs typeface="+mn-cs"/>
              </a:rPr>
              <a:t>PART</a:t>
            </a:r>
            <a:endParaRPr kumimoji="0" lang="en-US" sz="6000" b="1" i="0" u="none" strike="noStrike" kern="1200" cap="none" spc="0" normalizeH="0" baseline="0" noProof="0" dirty="0">
              <a:ln w="12700">
                <a:solidFill>
                  <a:srgbClr val="856835"/>
                </a:solidFill>
                <a:prstDash val="solid"/>
              </a:ln>
              <a:pattFill prst="pct50">
                <a:fgClr>
                  <a:srgbClr val="856835"/>
                </a:fgClr>
                <a:bgClr>
                  <a:srgbClr val="856835">
                    <a:lumMod val="20000"/>
                    <a:lumOff val="80000"/>
                  </a:srgbClr>
                </a:bgClr>
              </a:pattFill>
              <a:effectLst>
                <a:outerShdw dist="38100" dir="2640000" algn="bl" rotWithShape="0">
                  <a:srgbClr val="856835"/>
                </a:outerShdw>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pPr marL="0" marR="0" lvl="0" indent="0" algn="l" defTabSz="914400" rtl="0" eaLnBrk="1" fontAlgn="auto" latinLnBrk="0" hangingPunct="1">
              <a:lnSpc>
                <a:spcPct val="99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DFCFA">
                    <a:lumMod val="25000"/>
                  </a:srgbClr>
                </a:solidFill>
                <a:effectLst>
                  <a:outerShdw blurRad="38100" dist="38100" dir="2700000" algn="tl">
                    <a:srgbClr val="000000">
                      <a:alpha val="43137"/>
                    </a:srgbClr>
                  </a:outerShdw>
                </a:effectLst>
                <a:uLnTx/>
                <a:uFillTx/>
                <a:latin typeface="Century Schoolbook" panose="02040604050505020304"/>
                <a:ea typeface="+mj-ea"/>
                <a:cs typeface="+mj-cs"/>
              </a:rPr>
              <a:t> </a:t>
            </a:r>
            <a:r>
              <a:rPr kumimoji="0" lang="en-US" sz="5300" b="0" i="0" u="none" strike="noStrike" kern="1200" cap="none" spc="0" normalizeH="0" baseline="0" noProof="0" dirty="0">
                <a:ln>
                  <a:noFill/>
                </a:ln>
                <a:solidFill>
                  <a:srgbClr val="AD6675">
                    <a:lumMod val="75000"/>
                  </a:srgbClr>
                </a:solidFill>
                <a:effectLst>
                  <a:outerShdw blurRad="38100" dist="38100" dir="2700000" algn="tl">
                    <a:srgbClr val="000000">
                      <a:alpha val="43137"/>
                    </a:srgbClr>
                  </a:outerShdw>
                </a:effectLst>
                <a:uLnTx/>
                <a:uFillTx/>
                <a:latin typeface="Century Schoolbook" panose="02040604050505020304"/>
                <a:ea typeface="+mj-ea"/>
                <a:cs typeface="+mj-cs"/>
              </a:rPr>
              <a:t>SOLOMON’S LIFE’S LESSONS</a:t>
            </a:r>
          </a:p>
        </p:txBody>
      </p:sp>
      <p:sp>
        <p:nvSpPr>
          <p:cNvPr id="5" name="Rectangle 4">
            <a:extLst>
              <a:ext uri="{FF2B5EF4-FFF2-40B4-BE49-F238E27FC236}">
                <a16:creationId xmlns:a16="http://schemas.microsoft.com/office/drawing/2014/main" id="{5F6F4BA1-59ED-40EB-AAF4-44004D91F589}"/>
              </a:ext>
            </a:extLst>
          </p:cNvPr>
          <p:cNvSpPr/>
          <p:nvPr/>
        </p:nvSpPr>
        <p:spPr>
          <a:xfrm>
            <a:off x="1222408" y="-115412"/>
            <a:ext cx="1164657" cy="686341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srgbClr val="856835"/>
                  </a:solidFill>
                  <a:prstDash val="solid"/>
                </a:ln>
                <a:pattFill prst="pct50">
                  <a:fgClr>
                    <a:srgbClr val="856835"/>
                  </a:fgClr>
                  <a:bgClr>
                    <a:srgbClr val="856835">
                      <a:lumMod val="20000"/>
                      <a:lumOff val="80000"/>
                    </a:srgbClr>
                  </a:bgClr>
                </a:pattFill>
                <a:effectLst>
                  <a:outerShdw dist="38100" dir="2640000" algn="bl" rotWithShape="0">
                    <a:srgbClr val="856835"/>
                  </a:outerShdw>
                </a:effectLst>
                <a:uLnTx/>
                <a:uFillTx/>
                <a:latin typeface="Calibri" panose="020F0502020204030204"/>
                <a:ea typeface="+mn-ea"/>
                <a:cs typeface="+mn-cs"/>
              </a:rPr>
              <a:t>THREE</a:t>
            </a:r>
          </a:p>
        </p:txBody>
      </p:sp>
    </p:spTree>
    <p:extLst>
      <p:ext uri="{BB962C8B-B14F-4D97-AF65-F5344CB8AC3E}">
        <p14:creationId xmlns:p14="http://schemas.microsoft.com/office/powerpoint/2010/main" val="302876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7"/>
                                        </p:tgtEl>
                                        <p:attrNameLst>
                                          <p:attrName>style.color</p:attrName>
                                        </p:attrNameLst>
                                      </p:cBhvr>
                                      <p:to>
                                        <a:schemeClr val="bg1"/>
                                      </p:to>
                                    </p:animClr>
                                    <p:animClr clrSpc="rgb" dir="cw">
                                      <p:cBhvr>
                                        <p:cTn id="21" dur="250" autoRev="1" fill="remove"/>
                                        <p:tgtEl>
                                          <p:spTgt spid="7"/>
                                        </p:tgtEl>
                                        <p:attrNameLst>
                                          <p:attrName>fillcolor</p:attrName>
                                        </p:attrNameLst>
                                      </p:cBhvr>
                                      <p:to>
                                        <a:schemeClr val="bg1"/>
                                      </p:to>
                                    </p:animClr>
                                    <p:set>
                                      <p:cBhvr>
                                        <p:cTn id="22" dur="250" autoRev="1" fill="remove"/>
                                        <p:tgtEl>
                                          <p:spTgt spid="7"/>
                                        </p:tgtEl>
                                        <p:attrNameLst>
                                          <p:attrName>fill.type</p:attrName>
                                        </p:attrNameLst>
                                      </p:cBhvr>
                                      <p:to>
                                        <p:strVal val="solid"/>
                                      </p:to>
                                    </p:set>
                                    <p:set>
                                      <p:cBhvr>
                                        <p:cTn id="23" dur="250" autoRev="1" fill="remove"/>
                                        <p:tgtEl>
                                          <p:spTgt spid="7"/>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0" nodeType="clickEffect">
                                  <p:stCondLst>
                                    <p:cond delay="0"/>
                                  </p:stCondLst>
                                  <p:childTnLst>
                                    <p:animRot by="21600000">
                                      <p:cBhvr>
                                        <p:cTn id="27" dur="2000" fill="hold"/>
                                        <p:tgtEl>
                                          <p:spTgt spid="3">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grpId="0" nodeType="clickEffect">
                                  <p:stCondLst>
                                    <p:cond delay="0"/>
                                  </p:stCondLst>
                                  <p:childTnLst>
                                    <p:animRot by="21600000">
                                      <p:cBhvr>
                                        <p:cTn id="31" dur="2000" fill="hold"/>
                                        <p:tgtEl>
                                          <p:spTgt spid="3">
                                            <p:txEl>
                                              <p:pRg st="1" end="1"/>
                                            </p:tx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grpId="0" nodeType="clickEffect">
                                  <p:stCondLst>
                                    <p:cond delay="0"/>
                                  </p:stCondLst>
                                  <p:childTnLst>
                                    <p:animRot by="21600000">
                                      <p:cBhvr>
                                        <p:cTn id="35" dur="2000" fill="hold"/>
                                        <p:tgtEl>
                                          <p:spTgt spid="3">
                                            <p:txEl>
                                              <p:pRg st="2" end="2"/>
                                            </p:txEl>
                                          </p:spTgt>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grpId="0" nodeType="clickEffect">
                                  <p:stCondLst>
                                    <p:cond delay="0"/>
                                  </p:stCondLst>
                                  <p:childTnLst>
                                    <p:animRot by="21600000">
                                      <p:cBhvr>
                                        <p:cTn id="39" dur="2000" fill="hold"/>
                                        <p:tgtEl>
                                          <p:spTgt spid="3">
                                            <p:txEl>
                                              <p:pRg st="3" end="3"/>
                                            </p:tx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grpId="0" nodeType="clickEffect">
                                  <p:stCondLst>
                                    <p:cond delay="0"/>
                                  </p:stCondLst>
                                  <p:childTnLst>
                                    <p:animRot by="21600000">
                                      <p:cBhvr>
                                        <p:cTn id="43"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Practical Applications</a:t>
            </a:r>
          </a:p>
        </p:txBody>
      </p:sp>
      <p:sp>
        <p:nvSpPr>
          <p:cNvPr id="5" name="Text Placeholder 4"/>
          <p:cNvSpPr>
            <a:spLocks noGrp="1"/>
          </p:cNvSpPr>
          <p:nvPr>
            <p:ph type="body" sz="quarter" idx="10"/>
          </p:nvPr>
        </p:nvSpPr>
        <p:spPr/>
        <p:txBody>
          <a:bodyPr>
            <a:normAutofit/>
          </a:bodyPr>
          <a:lstStyle/>
          <a:p>
            <a:r>
              <a:rPr lang="en-US" sz="4667" dirty="0"/>
              <a:t>Contentment</a:t>
            </a:r>
          </a:p>
          <a:p>
            <a:r>
              <a:rPr lang="en-US" sz="5333" b="1" dirty="0"/>
              <a:t>Purity/Spirituality</a:t>
            </a:r>
          </a:p>
          <a:p>
            <a:pPr marL="0" indent="0">
              <a:buNone/>
            </a:pPr>
            <a:r>
              <a:rPr lang="en-US" dirty="0"/>
              <a:t>	 Let your clothes be white all the time, 	and let not oil be lacking on your head.	- </a:t>
            </a:r>
            <a:r>
              <a:rPr lang="en-US" dirty="0" err="1"/>
              <a:t>Ecc</a:t>
            </a:r>
            <a:r>
              <a:rPr lang="en-US" dirty="0"/>
              <a:t>. 9:8</a:t>
            </a:r>
          </a:p>
        </p:txBody>
      </p:sp>
    </p:spTree>
    <p:extLst>
      <p:ext uri="{BB962C8B-B14F-4D97-AF65-F5344CB8AC3E}">
        <p14:creationId xmlns:p14="http://schemas.microsoft.com/office/powerpoint/2010/main" val="4080917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Practical Applications</a:t>
            </a:r>
          </a:p>
        </p:txBody>
      </p:sp>
      <p:sp>
        <p:nvSpPr>
          <p:cNvPr id="5" name="Text Placeholder 4"/>
          <p:cNvSpPr>
            <a:spLocks noGrp="1"/>
          </p:cNvSpPr>
          <p:nvPr>
            <p:ph type="body" sz="quarter" idx="10"/>
          </p:nvPr>
        </p:nvSpPr>
        <p:spPr>
          <a:xfrm>
            <a:off x="797986" y="1668583"/>
            <a:ext cx="9866806" cy="4856324"/>
          </a:xfrm>
        </p:spPr>
        <p:txBody>
          <a:bodyPr>
            <a:normAutofit fontScale="85000" lnSpcReduction="20000"/>
          </a:bodyPr>
          <a:lstStyle/>
          <a:p>
            <a:r>
              <a:rPr lang="en-US" sz="4667" dirty="0"/>
              <a:t>Contentment</a:t>
            </a:r>
          </a:p>
          <a:p>
            <a:r>
              <a:rPr lang="en-US" dirty="0"/>
              <a:t>Purity/Spirituality</a:t>
            </a:r>
          </a:p>
          <a:p>
            <a:r>
              <a:rPr lang="en-US" sz="5333" b="1" dirty="0"/>
              <a:t>Faithfulness </a:t>
            </a:r>
          </a:p>
          <a:p>
            <a:pPr marL="0" indent="0">
              <a:buNone/>
            </a:pPr>
            <a:r>
              <a:rPr lang="en-US" dirty="0"/>
              <a:t>	 Enjoy life with the woman whom you love all 	the days of your fleeting life which He has given to you under the sun; for this is your reward in life and in your toil in which you   have labored under the sun.	</a:t>
            </a:r>
          </a:p>
          <a:p>
            <a:pPr marL="0" indent="0">
              <a:buNone/>
            </a:pPr>
            <a:r>
              <a:rPr lang="en-US" dirty="0"/>
              <a:t>	- </a:t>
            </a:r>
            <a:r>
              <a:rPr lang="en-US" dirty="0" err="1"/>
              <a:t>Ecc</a:t>
            </a:r>
            <a:r>
              <a:rPr lang="en-US" dirty="0"/>
              <a:t>. 9:9</a:t>
            </a:r>
          </a:p>
        </p:txBody>
      </p:sp>
    </p:spTree>
    <p:extLst>
      <p:ext uri="{BB962C8B-B14F-4D97-AF65-F5344CB8AC3E}">
        <p14:creationId xmlns:p14="http://schemas.microsoft.com/office/powerpoint/2010/main" val="1873740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Practical Applications</a:t>
            </a:r>
          </a:p>
        </p:txBody>
      </p:sp>
      <p:sp>
        <p:nvSpPr>
          <p:cNvPr id="5" name="Text Placeholder 4"/>
          <p:cNvSpPr>
            <a:spLocks noGrp="1"/>
          </p:cNvSpPr>
          <p:nvPr>
            <p:ph type="body" sz="quarter" idx="10"/>
          </p:nvPr>
        </p:nvSpPr>
        <p:spPr>
          <a:xfrm>
            <a:off x="797984" y="1668583"/>
            <a:ext cx="11394016" cy="4856324"/>
          </a:xfrm>
        </p:spPr>
        <p:txBody>
          <a:bodyPr>
            <a:normAutofit fontScale="85000" lnSpcReduction="10000"/>
          </a:bodyPr>
          <a:lstStyle/>
          <a:p>
            <a:r>
              <a:rPr lang="en-US" sz="4667" dirty="0"/>
              <a:t>Contentment</a:t>
            </a:r>
          </a:p>
          <a:p>
            <a:r>
              <a:rPr lang="en-US" dirty="0"/>
              <a:t>Purity/Spirituality</a:t>
            </a:r>
          </a:p>
          <a:p>
            <a:r>
              <a:rPr lang="en-US" dirty="0"/>
              <a:t>Faithfulness</a:t>
            </a:r>
            <a:r>
              <a:rPr lang="en-US" b="1" dirty="0"/>
              <a:t> </a:t>
            </a:r>
          </a:p>
          <a:p>
            <a:r>
              <a:rPr lang="en-US" sz="5333" b="1" dirty="0"/>
              <a:t>Zeal</a:t>
            </a:r>
          </a:p>
          <a:p>
            <a:pPr marL="0" indent="0">
              <a:buNone/>
            </a:pPr>
            <a:r>
              <a:rPr lang="en-US" dirty="0"/>
              <a:t>	Whatever your hand finds to do, do it with all 	your might; for there is no activity or planning or 	knowledge or wisdom in </a:t>
            </a:r>
            <a:r>
              <a:rPr lang="en-US" dirty="0" err="1"/>
              <a:t>Sheol</a:t>
            </a:r>
            <a:r>
              <a:rPr lang="en-US" dirty="0"/>
              <a:t> where you are going.</a:t>
            </a:r>
          </a:p>
          <a:p>
            <a:pPr marL="0" indent="0">
              <a:buNone/>
            </a:pPr>
            <a:r>
              <a:rPr lang="en-US" dirty="0"/>
              <a:t>	- </a:t>
            </a:r>
            <a:r>
              <a:rPr lang="en-US" dirty="0" err="1"/>
              <a:t>Ecc</a:t>
            </a:r>
            <a:r>
              <a:rPr lang="en-US" dirty="0"/>
              <a:t>. 9:10</a:t>
            </a:r>
          </a:p>
        </p:txBody>
      </p:sp>
    </p:spTree>
    <p:extLst>
      <p:ext uri="{BB962C8B-B14F-4D97-AF65-F5344CB8AC3E}">
        <p14:creationId xmlns:p14="http://schemas.microsoft.com/office/powerpoint/2010/main" val="2150688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C5AEF-C0FF-4B35-9B43-46F66228882A}"/>
              </a:ext>
            </a:extLst>
          </p:cNvPr>
          <p:cNvPicPr>
            <a:picLocks noChangeAspect="1"/>
          </p:cNvPicPr>
          <p:nvPr/>
        </p:nvPicPr>
        <p:blipFill>
          <a:blip r:embed="rId3"/>
          <a:stretch>
            <a:fillRect/>
          </a:stretch>
        </p:blipFill>
        <p:spPr>
          <a:xfrm>
            <a:off x="404260" y="413886"/>
            <a:ext cx="11405937" cy="6054291"/>
          </a:xfrm>
          <a:prstGeom prst="rect">
            <a:avLst/>
          </a:prstGeom>
        </p:spPr>
      </p:pic>
    </p:spTree>
    <p:extLst>
      <p:ext uri="{BB962C8B-B14F-4D97-AF65-F5344CB8AC3E}">
        <p14:creationId xmlns:p14="http://schemas.microsoft.com/office/powerpoint/2010/main" val="32237626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Comments on the Rat Race</a:t>
            </a:r>
          </a:p>
        </p:txBody>
      </p:sp>
      <p:sp>
        <p:nvSpPr>
          <p:cNvPr id="5" name="Text Placeholder 4"/>
          <p:cNvSpPr>
            <a:spLocks noGrp="1"/>
          </p:cNvSpPr>
          <p:nvPr>
            <p:ph type="body" sz="quarter" idx="10"/>
          </p:nvPr>
        </p:nvSpPr>
        <p:spPr/>
        <p:txBody>
          <a:bodyPr>
            <a:normAutofit fontScale="92500" lnSpcReduction="10000"/>
          </a:bodyPr>
          <a:lstStyle/>
          <a:p>
            <a:r>
              <a:rPr lang="en-US" sz="5733" b="1" dirty="0"/>
              <a:t>The Race is Foolish</a:t>
            </a:r>
          </a:p>
          <a:p>
            <a:pPr marL="0" indent="0">
              <a:buNone/>
            </a:pPr>
            <a:r>
              <a:rPr lang="en-US" dirty="0"/>
              <a:t>	I again saw under the sun that the race is 	not to the swift and the battle is not to the 	warriors, and neither is bread to the wise 	nor wealth to the discerning nor favor to 	men of ability; for time and chance 	overtake them all.</a:t>
            </a:r>
          </a:p>
          <a:p>
            <a:pPr marL="0" indent="0">
              <a:buNone/>
            </a:pPr>
            <a:r>
              <a:rPr lang="en-US" dirty="0"/>
              <a:t>	</a:t>
            </a:r>
            <a:r>
              <a:rPr lang="en-US" b="1" dirty="0"/>
              <a:t>- </a:t>
            </a:r>
            <a:r>
              <a:rPr lang="en-US" b="1" dirty="0" err="1"/>
              <a:t>Ecc</a:t>
            </a:r>
            <a:r>
              <a:rPr lang="en-US" b="1" dirty="0"/>
              <a:t>. 9:11</a:t>
            </a:r>
          </a:p>
        </p:txBody>
      </p:sp>
    </p:spTree>
    <p:extLst>
      <p:ext uri="{BB962C8B-B14F-4D97-AF65-F5344CB8AC3E}">
        <p14:creationId xmlns:p14="http://schemas.microsoft.com/office/powerpoint/2010/main" val="1298489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Comments on the Rat Race</a:t>
            </a:r>
          </a:p>
        </p:txBody>
      </p:sp>
      <p:sp>
        <p:nvSpPr>
          <p:cNvPr id="5" name="Text Placeholder 4"/>
          <p:cNvSpPr>
            <a:spLocks noGrp="1"/>
          </p:cNvSpPr>
          <p:nvPr>
            <p:ph type="body" sz="quarter" idx="10"/>
          </p:nvPr>
        </p:nvSpPr>
        <p:spPr/>
        <p:txBody>
          <a:bodyPr>
            <a:normAutofit fontScale="85000" lnSpcReduction="10000"/>
          </a:bodyPr>
          <a:lstStyle/>
          <a:p>
            <a:r>
              <a:rPr lang="en-US" sz="5600" b="1" dirty="0"/>
              <a:t>Trusting In Your Ability is Foolish</a:t>
            </a:r>
          </a:p>
          <a:p>
            <a:pPr marL="0" indent="0">
              <a:buNone/>
            </a:pPr>
            <a:r>
              <a:rPr lang="en-US" dirty="0"/>
              <a:t>	Moreover, man does not know his time: like 	fish caught in a treacherous net and birds 	trapped in a snare, so the sons of men are 	ensnared at an evil time when it suddenly falls 	on them. Also this I came to see as wisdom 	under the sun, and it impressed me.	</a:t>
            </a:r>
          </a:p>
          <a:p>
            <a:pPr marL="0" indent="0">
              <a:buNone/>
            </a:pPr>
            <a:r>
              <a:rPr lang="en-US" b="1" dirty="0"/>
              <a:t>	- </a:t>
            </a:r>
            <a:r>
              <a:rPr lang="en-US" b="1" dirty="0" err="1"/>
              <a:t>Ecc</a:t>
            </a:r>
            <a:r>
              <a:rPr lang="en-US" b="1" dirty="0"/>
              <a:t>. 9:12-13</a:t>
            </a:r>
          </a:p>
        </p:txBody>
      </p:sp>
    </p:spTree>
    <p:extLst>
      <p:ext uri="{BB962C8B-B14F-4D97-AF65-F5344CB8AC3E}">
        <p14:creationId xmlns:p14="http://schemas.microsoft.com/office/powerpoint/2010/main" val="2748952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Comments on the Rat Race</a:t>
            </a:r>
          </a:p>
        </p:txBody>
      </p:sp>
      <p:sp>
        <p:nvSpPr>
          <p:cNvPr id="5" name="Text Placeholder 4"/>
          <p:cNvSpPr>
            <a:spLocks noGrp="1"/>
          </p:cNvSpPr>
          <p:nvPr>
            <p:ph type="body" sz="quarter" idx="10"/>
          </p:nvPr>
        </p:nvSpPr>
        <p:spPr>
          <a:xfrm>
            <a:off x="1002891" y="1668583"/>
            <a:ext cx="9743768" cy="4856324"/>
          </a:xfrm>
        </p:spPr>
        <p:txBody>
          <a:bodyPr>
            <a:normAutofit fontScale="85000" lnSpcReduction="20000"/>
          </a:bodyPr>
          <a:lstStyle/>
          <a:p>
            <a:r>
              <a:rPr lang="en-US" sz="5600" b="1" dirty="0"/>
              <a:t>Those who Remain in the Rat Race are Fools</a:t>
            </a:r>
          </a:p>
          <a:p>
            <a:pPr marL="0" indent="0">
              <a:buNone/>
            </a:pPr>
            <a:r>
              <a:rPr lang="en-US" dirty="0"/>
              <a:t>	There was a small city with few men in it and a great king came to it, surrounded it and constructed large siege works against it. But there was found in it a poor wise man and he delivered the city by his wisdom. Yet no one remembered that poor man.</a:t>
            </a:r>
            <a:r>
              <a:rPr lang="en-US" b="1" dirty="0"/>
              <a:t>	</a:t>
            </a:r>
          </a:p>
          <a:p>
            <a:pPr marL="0" indent="0">
              <a:buNone/>
            </a:pPr>
            <a:r>
              <a:rPr lang="en-US" b="1" dirty="0"/>
              <a:t>	- </a:t>
            </a:r>
            <a:r>
              <a:rPr lang="en-US" b="1" dirty="0" err="1"/>
              <a:t>Ecc</a:t>
            </a:r>
            <a:r>
              <a:rPr lang="en-US" b="1" dirty="0"/>
              <a:t>. 9:14-15</a:t>
            </a:r>
          </a:p>
        </p:txBody>
      </p:sp>
    </p:spTree>
    <p:extLst>
      <p:ext uri="{BB962C8B-B14F-4D97-AF65-F5344CB8AC3E}">
        <p14:creationId xmlns:p14="http://schemas.microsoft.com/office/powerpoint/2010/main" val="1983665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in the Fast Lane</a:t>
            </a:r>
          </a:p>
        </p:txBody>
      </p:sp>
      <p:sp>
        <p:nvSpPr>
          <p:cNvPr id="3" name="Text Placeholder 2"/>
          <p:cNvSpPr>
            <a:spLocks noGrp="1"/>
          </p:cNvSpPr>
          <p:nvPr>
            <p:ph type="body" sz="quarter" idx="10"/>
          </p:nvPr>
        </p:nvSpPr>
        <p:spPr/>
        <p:txBody>
          <a:bodyPr>
            <a:normAutofit fontScale="92500" lnSpcReduction="20000"/>
          </a:bodyPr>
          <a:lstStyle/>
          <a:p>
            <a:pPr marL="685783" indent="-685783">
              <a:buFont typeface="+mj-lt"/>
              <a:buAutoNum type="arabicPeriod"/>
            </a:pPr>
            <a:r>
              <a:rPr lang="en-US" sz="5600" b="1" dirty="0"/>
              <a:t>Human activity cannot guarantee genuine success</a:t>
            </a:r>
          </a:p>
          <a:p>
            <a:pPr marL="0" indent="0">
              <a:buNone/>
            </a:pPr>
            <a:r>
              <a:rPr lang="en-US" dirty="0"/>
              <a:t>	I again saw under the sun that the race is not to the swift and the battle is not to the warriors, and neither is bread to the wise nor wealth to the discerning nor favor to men of ability; for time and chance overtake them all.</a:t>
            </a:r>
          </a:p>
          <a:p>
            <a:pPr marL="0" indent="0">
              <a:buNone/>
            </a:pPr>
            <a:r>
              <a:rPr lang="en-US" dirty="0"/>
              <a:t>	- </a:t>
            </a:r>
            <a:r>
              <a:rPr lang="en-US" dirty="0" err="1"/>
              <a:t>Ecc</a:t>
            </a:r>
            <a:r>
              <a:rPr lang="en-US" dirty="0"/>
              <a:t>. 9:11</a:t>
            </a:r>
          </a:p>
        </p:txBody>
      </p:sp>
    </p:spTree>
    <p:extLst>
      <p:ext uri="{BB962C8B-B14F-4D97-AF65-F5344CB8AC3E}">
        <p14:creationId xmlns:p14="http://schemas.microsoft.com/office/powerpoint/2010/main" val="61191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in the Fast Lane</a:t>
            </a:r>
          </a:p>
        </p:txBody>
      </p:sp>
      <p:sp>
        <p:nvSpPr>
          <p:cNvPr id="3" name="Text Placeholder 2"/>
          <p:cNvSpPr>
            <a:spLocks noGrp="1"/>
          </p:cNvSpPr>
          <p:nvPr>
            <p:ph type="body" sz="quarter" idx="10"/>
          </p:nvPr>
        </p:nvSpPr>
        <p:spPr/>
        <p:txBody>
          <a:bodyPr>
            <a:normAutofit fontScale="92500" lnSpcReduction="20000"/>
          </a:bodyPr>
          <a:lstStyle/>
          <a:p>
            <a:pPr marL="990575" indent="-990575">
              <a:buFont typeface="+mj-lt"/>
              <a:buAutoNum type="arabicPeriod" startAt="2"/>
            </a:pPr>
            <a:r>
              <a:rPr lang="en-US" sz="5733" b="1" dirty="0"/>
              <a:t>Strength is more impressive yet less effective than wisdom</a:t>
            </a:r>
          </a:p>
          <a:p>
            <a:pPr marL="0" indent="0">
              <a:buNone/>
            </a:pPr>
            <a:r>
              <a:rPr lang="en-US" dirty="0"/>
              <a:t>	But there was found in it a poor wise man 	and he delivered the city by his wisdom. 	Yet no one remembered that poor man. So 	I said, “Wisdom is better than strength.”</a:t>
            </a:r>
          </a:p>
          <a:p>
            <a:pPr marL="0" indent="0">
              <a:buNone/>
            </a:pPr>
            <a:r>
              <a:rPr lang="en-US" dirty="0"/>
              <a:t>	- </a:t>
            </a:r>
            <a:r>
              <a:rPr lang="en-US" dirty="0" err="1"/>
              <a:t>Ecc</a:t>
            </a:r>
            <a:r>
              <a:rPr lang="en-US" dirty="0"/>
              <a:t>. 9:15-16a</a:t>
            </a:r>
          </a:p>
        </p:txBody>
      </p:sp>
    </p:spTree>
    <p:extLst>
      <p:ext uri="{BB962C8B-B14F-4D97-AF65-F5344CB8AC3E}">
        <p14:creationId xmlns:p14="http://schemas.microsoft.com/office/powerpoint/2010/main" val="1825477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in the Fast Lane</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startAt="3"/>
            </a:pPr>
            <a:r>
              <a:rPr lang="en-US" sz="5333" b="1" dirty="0"/>
              <a:t>Wise counsel is not usually popular, rarely obeyed and seldom remembered</a:t>
            </a:r>
          </a:p>
          <a:p>
            <a:pPr marL="0" indent="0">
              <a:buNone/>
            </a:pPr>
            <a:r>
              <a:rPr lang="en-US" dirty="0"/>
              <a:t>	But the wisdom of the poor man is 	despised and his words are not heeded.	- </a:t>
            </a:r>
            <a:r>
              <a:rPr lang="en-US" dirty="0" err="1"/>
              <a:t>Ecc</a:t>
            </a:r>
            <a:r>
              <a:rPr lang="en-US" dirty="0"/>
              <a:t>. 9:16b</a:t>
            </a:r>
          </a:p>
        </p:txBody>
      </p:sp>
    </p:spTree>
    <p:extLst>
      <p:ext uri="{BB962C8B-B14F-4D97-AF65-F5344CB8AC3E}">
        <p14:creationId xmlns:p14="http://schemas.microsoft.com/office/powerpoint/2010/main" val="37599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err="1">
                <a:solidFill>
                  <a:srgbClr val="8B2939"/>
                </a:solidFill>
                <a:effectLst>
                  <a:outerShdw blurRad="38100" dist="38100" dir="2700000" algn="tl">
                    <a:srgbClr val="000000">
                      <a:alpha val="43137"/>
                    </a:srgbClr>
                  </a:outerShdw>
                </a:effectLst>
                <a:latin typeface="Papyrus" panose="03070502060502030205" pitchFamily="66" charset="0"/>
              </a:rPr>
              <a:t>iNTRODUCTION</a:t>
            </a: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738725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in the Fast Lane</a:t>
            </a:r>
          </a:p>
        </p:txBody>
      </p:sp>
      <p:sp>
        <p:nvSpPr>
          <p:cNvPr id="3" name="Text Placeholder 2"/>
          <p:cNvSpPr>
            <a:spLocks noGrp="1"/>
          </p:cNvSpPr>
          <p:nvPr>
            <p:ph type="body" sz="quarter" idx="10"/>
          </p:nvPr>
        </p:nvSpPr>
        <p:spPr/>
        <p:txBody>
          <a:bodyPr>
            <a:normAutofit fontScale="92500" lnSpcReduction="10000"/>
          </a:bodyPr>
          <a:lstStyle/>
          <a:p>
            <a:pPr marL="990575" indent="-990575">
              <a:buFont typeface="+mj-lt"/>
              <a:buAutoNum type="arabicPeriod" startAt="4"/>
            </a:pPr>
            <a:r>
              <a:rPr lang="en-US" sz="5333" b="1" dirty="0"/>
              <a:t>Human rulers will always shout down wise counselors, and fools like it this way</a:t>
            </a:r>
          </a:p>
          <a:p>
            <a:pPr marL="0" indent="0">
              <a:buNone/>
            </a:pPr>
            <a:r>
              <a:rPr lang="en-US" dirty="0"/>
              <a:t>	The words of the wise heard in quietness 	are better than the shouting of a ruler 	among fools.</a:t>
            </a:r>
          </a:p>
          <a:p>
            <a:pPr marL="0" indent="0">
              <a:buNone/>
            </a:pPr>
            <a:r>
              <a:rPr lang="en-US" dirty="0"/>
              <a:t>	- </a:t>
            </a:r>
            <a:r>
              <a:rPr lang="en-US" dirty="0" err="1"/>
              <a:t>Ecc</a:t>
            </a:r>
            <a:r>
              <a:rPr lang="en-US" dirty="0"/>
              <a:t>. 9:17</a:t>
            </a:r>
          </a:p>
        </p:txBody>
      </p:sp>
    </p:spTree>
    <p:extLst>
      <p:ext uri="{BB962C8B-B14F-4D97-AF65-F5344CB8AC3E}">
        <p14:creationId xmlns:p14="http://schemas.microsoft.com/office/powerpoint/2010/main" val="3044381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in the Fast Lane</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startAt="5"/>
            </a:pPr>
            <a:r>
              <a:rPr lang="en-US" sz="5333" b="1" dirty="0"/>
              <a:t>Wisdom is Better than war</a:t>
            </a:r>
          </a:p>
          <a:p>
            <a:pPr marL="0" indent="0">
              <a:buNone/>
            </a:pPr>
            <a:r>
              <a:rPr lang="en-US" dirty="0"/>
              <a:t>	Wisdom is better than weapons of war, 	but one sinner destroys much good.			- </a:t>
            </a:r>
            <a:r>
              <a:rPr lang="en-US" dirty="0" err="1"/>
              <a:t>Ecc</a:t>
            </a:r>
            <a:r>
              <a:rPr lang="en-US" dirty="0"/>
              <a:t>. 9:18</a:t>
            </a:r>
          </a:p>
        </p:txBody>
      </p:sp>
    </p:spTree>
    <p:extLst>
      <p:ext uri="{BB962C8B-B14F-4D97-AF65-F5344CB8AC3E}">
        <p14:creationId xmlns:p14="http://schemas.microsoft.com/office/powerpoint/2010/main" val="1048475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CHAPTER TEN</a:t>
            </a:r>
          </a:p>
        </p:txBody>
      </p:sp>
      <p:sp>
        <p:nvSpPr>
          <p:cNvPr id="3" name="Action Button: Go Back or Previous 2">
            <a:hlinkClick r:id="rId2" action="ppaction://hlinksldjump" highlightClick="1"/>
            <a:extLst>
              <a:ext uri="{FF2B5EF4-FFF2-40B4-BE49-F238E27FC236}">
                <a16:creationId xmlns:a16="http://schemas.microsoft.com/office/drawing/2014/main" id="{23728154-8C31-4F82-8176-2423380DF7CD}"/>
              </a:ext>
            </a:extLst>
          </p:cNvPr>
          <p:cNvSpPr/>
          <p:nvPr/>
        </p:nvSpPr>
        <p:spPr>
          <a:xfrm>
            <a:off x="9877285" y="4775093"/>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13637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&amp; Folly Contrasted</a:t>
            </a:r>
          </a:p>
        </p:txBody>
      </p:sp>
      <p:sp>
        <p:nvSpPr>
          <p:cNvPr id="3" name="Text Placeholder 2"/>
          <p:cNvSpPr>
            <a:spLocks noGrp="1"/>
          </p:cNvSpPr>
          <p:nvPr>
            <p:ph type="body" sz="quarter" idx="10"/>
          </p:nvPr>
        </p:nvSpPr>
        <p:spPr>
          <a:xfrm>
            <a:off x="933651" y="1668583"/>
            <a:ext cx="10415917" cy="4856324"/>
          </a:xfrm>
        </p:spPr>
        <p:txBody>
          <a:bodyPr>
            <a:normAutofit/>
          </a:bodyPr>
          <a:lstStyle/>
          <a:p>
            <a:pPr marL="685783" indent="-685783">
              <a:buFont typeface="+mj-lt"/>
              <a:buAutoNum type="alphaUcPeriod"/>
            </a:pPr>
            <a:r>
              <a:rPr lang="en-US" sz="5333" b="1" dirty="0"/>
              <a:t> Advantages &amp; Disadvantages of wisdom</a:t>
            </a:r>
          </a:p>
          <a:p>
            <a:pPr marL="0" indent="0">
              <a:buNone/>
            </a:pPr>
            <a:r>
              <a:rPr lang="en-US" dirty="0"/>
              <a:t>	Dead flies make a perfumer’s oil stink,  so a little foolishness is weightier than wisdom and honor.</a:t>
            </a:r>
          </a:p>
          <a:p>
            <a:pPr marL="0" indent="0">
              <a:buNone/>
            </a:pPr>
            <a:r>
              <a:rPr lang="en-US" dirty="0"/>
              <a:t>	-</a:t>
            </a:r>
            <a:r>
              <a:rPr lang="en-US" dirty="0" err="1"/>
              <a:t>Ecc</a:t>
            </a:r>
            <a:r>
              <a:rPr lang="en-US" dirty="0"/>
              <a:t>. 10:1</a:t>
            </a:r>
          </a:p>
        </p:txBody>
      </p:sp>
    </p:spTree>
    <p:extLst>
      <p:ext uri="{BB962C8B-B14F-4D97-AF65-F5344CB8AC3E}">
        <p14:creationId xmlns:p14="http://schemas.microsoft.com/office/powerpoint/2010/main" val="1233833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b="1" dirty="0">
                <a:solidFill>
                  <a:srgbClr val="FF0000"/>
                </a:solidFill>
                <a:effectLst>
                  <a:outerShdw blurRad="38100" dist="38100" dir="2700000" algn="tl">
                    <a:srgbClr val="000000">
                      <a:alpha val="43137"/>
                    </a:srgbClr>
                  </a:outerShdw>
                </a:effectLst>
              </a:rPr>
              <a:t>A wise man’s heart directs him toward the right, </a:t>
            </a:r>
            <a:r>
              <a:rPr lang="en-US" b="1" dirty="0">
                <a:solidFill>
                  <a:srgbClr val="00B0F0"/>
                </a:solidFill>
                <a:effectLst>
                  <a:outerShdw blurRad="38100" dist="38100" dir="2700000" algn="tl">
                    <a:srgbClr val="000000">
                      <a:alpha val="43137"/>
                    </a:srgbClr>
                  </a:outerShdw>
                </a:effectLst>
              </a:rPr>
              <a:t>but the foolish man’s heart directs him toward the left.</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10:2</a:t>
            </a:r>
          </a:p>
        </p:txBody>
      </p:sp>
    </p:spTree>
    <p:extLst>
      <p:ext uri="{BB962C8B-B14F-4D97-AF65-F5344CB8AC3E}">
        <p14:creationId xmlns:p14="http://schemas.microsoft.com/office/powerpoint/2010/main" val="37463227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081604" cy="4906719"/>
          </a:xfrm>
        </p:spPr>
        <p:txBody>
          <a:bodyPr/>
          <a:lstStyle/>
          <a:p>
            <a:r>
              <a:rPr lang="en-US" dirty="0"/>
              <a:t>Even when the fool walks along the road, his sense is lacking and he demonstrates to everyone that he is a fool.</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10:3</a:t>
            </a:r>
          </a:p>
        </p:txBody>
      </p:sp>
    </p:spTree>
    <p:extLst>
      <p:ext uri="{BB962C8B-B14F-4D97-AF65-F5344CB8AC3E}">
        <p14:creationId xmlns:p14="http://schemas.microsoft.com/office/powerpoint/2010/main" val="707892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&amp; Folly Contrasted</a:t>
            </a:r>
          </a:p>
        </p:txBody>
      </p:sp>
      <p:sp>
        <p:nvSpPr>
          <p:cNvPr id="3" name="Text Placeholder 2"/>
          <p:cNvSpPr>
            <a:spLocks noGrp="1"/>
          </p:cNvSpPr>
          <p:nvPr>
            <p:ph type="body" sz="quarter" idx="10"/>
          </p:nvPr>
        </p:nvSpPr>
        <p:spPr/>
        <p:txBody>
          <a:bodyPr>
            <a:normAutofit/>
          </a:bodyPr>
          <a:lstStyle/>
          <a:p>
            <a:pPr marL="990575" indent="-990575">
              <a:buFont typeface="+mj-lt"/>
              <a:buAutoNum type="alphaUcPeriod" startAt="2"/>
            </a:pPr>
            <a:r>
              <a:rPr lang="en-US" sz="5333" b="1" dirty="0"/>
              <a:t>Humility &amp; Patience vs. Popularity &amp; Partiality</a:t>
            </a:r>
          </a:p>
          <a:p>
            <a:pPr marL="0" indent="0">
              <a:buNone/>
            </a:pPr>
            <a:r>
              <a:rPr lang="en-US" dirty="0"/>
              <a:t>	If the ruler’s temper rises against you, do 	not abandon your position, because 	composure allays great offenses.				-</a:t>
            </a:r>
            <a:r>
              <a:rPr lang="en-US" dirty="0" err="1"/>
              <a:t>Ecc</a:t>
            </a:r>
            <a:r>
              <a:rPr lang="en-US" dirty="0"/>
              <a:t>. 10:4</a:t>
            </a:r>
          </a:p>
        </p:txBody>
      </p:sp>
    </p:spTree>
    <p:extLst>
      <p:ext uri="{BB962C8B-B14F-4D97-AF65-F5344CB8AC3E}">
        <p14:creationId xmlns:p14="http://schemas.microsoft.com/office/powerpoint/2010/main" val="400378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There is an evil I have seen under the sun, like an error which goes forth from the ruler—folly is set in many exalted places while rich men sit in humble places. I have seen slaves riding on horses and princes walking like slaves  on the land.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10:5-7</a:t>
            </a:r>
          </a:p>
        </p:txBody>
      </p:sp>
    </p:spTree>
    <p:extLst>
      <p:ext uri="{BB962C8B-B14F-4D97-AF65-F5344CB8AC3E}">
        <p14:creationId xmlns:p14="http://schemas.microsoft.com/office/powerpoint/2010/main" val="2374401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&amp; Folly Contrasted</a:t>
            </a:r>
          </a:p>
        </p:txBody>
      </p:sp>
      <p:sp>
        <p:nvSpPr>
          <p:cNvPr id="3" name="Text Placeholder 2"/>
          <p:cNvSpPr>
            <a:spLocks noGrp="1"/>
          </p:cNvSpPr>
          <p:nvPr>
            <p:ph type="body" sz="quarter" idx="10"/>
          </p:nvPr>
        </p:nvSpPr>
        <p:spPr/>
        <p:txBody>
          <a:bodyPr>
            <a:normAutofit fontScale="77500" lnSpcReduction="20000"/>
          </a:bodyPr>
          <a:lstStyle/>
          <a:p>
            <a:pPr marL="990575" indent="-990575">
              <a:buFont typeface="+mj-lt"/>
              <a:buAutoNum type="alphaUcPeriod" startAt="3"/>
            </a:pPr>
            <a:r>
              <a:rPr lang="en-US" sz="6133" b="1" dirty="0"/>
              <a:t>Inevitable Risk vs.</a:t>
            </a:r>
            <a:br>
              <a:rPr lang="en-US" sz="6133" b="1" dirty="0"/>
            </a:br>
            <a:r>
              <a:rPr lang="en-US" sz="6133" b="1" dirty="0"/>
              <a:t>Inexcusable Stupidity</a:t>
            </a:r>
          </a:p>
          <a:p>
            <a:pPr marL="0" indent="0">
              <a:buNone/>
            </a:pPr>
            <a:r>
              <a:rPr lang="en-US" dirty="0"/>
              <a:t>	</a:t>
            </a:r>
          </a:p>
          <a:p>
            <a:pPr marL="0" indent="0">
              <a:buNone/>
            </a:pPr>
            <a:r>
              <a:rPr lang="en-US" dirty="0"/>
              <a:t>	He who digs a pit may fall into it, and a serpent 	may bite him who breaks through a wall. He who 	quarries stones may be hurt by them, and he who 	splits logs may be endangered by them. If the axe 	is dull and he does not sharpen its edge, then he 	must exert more strength. 				</a:t>
            </a:r>
          </a:p>
          <a:p>
            <a:pPr marL="0" indent="0">
              <a:buNone/>
            </a:pPr>
            <a:r>
              <a:rPr lang="en-US" dirty="0"/>
              <a:t>	-</a:t>
            </a:r>
            <a:r>
              <a:rPr lang="en-US" dirty="0" err="1"/>
              <a:t>Ecc</a:t>
            </a:r>
            <a:r>
              <a:rPr lang="en-US" dirty="0"/>
              <a:t>. 10:8-10a</a:t>
            </a:r>
          </a:p>
        </p:txBody>
      </p:sp>
    </p:spTree>
    <p:extLst>
      <p:ext uri="{BB962C8B-B14F-4D97-AF65-F5344CB8AC3E}">
        <p14:creationId xmlns:p14="http://schemas.microsoft.com/office/powerpoint/2010/main" val="35334010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Wisdom has the advantage of giving success. If the serpent bites before being charmed, there is no profit for the charmer. </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10:10b-11</a:t>
            </a:r>
          </a:p>
        </p:txBody>
      </p:sp>
      <p:pic>
        <p:nvPicPr>
          <p:cNvPr id="1026" name="Picture 2">
            <a:extLst>
              <a:ext uri="{FF2B5EF4-FFF2-40B4-BE49-F238E27FC236}">
                <a16:creationId xmlns:a16="http://schemas.microsoft.com/office/drawing/2014/main" id="{EA3523D1-0FD1-4F78-9696-C3FAA536B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989" y="3900358"/>
            <a:ext cx="333375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9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676D11B-BFF6-4515-B0F0-5157CAD758B0}"/>
              </a:ext>
            </a:extLst>
          </p:cNvPr>
          <p:cNvPicPr>
            <a:picLocks noGrp="1" noChangeAspect="1"/>
          </p:cNvPicPr>
          <p:nvPr>
            <p:ph idx="1"/>
          </p:nvPr>
        </p:nvPicPr>
        <p:blipFill>
          <a:blip r:embed="rId3"/>
          <a:stretch>
            <a:fillRect/>
          </a:stretch>
        </p:blipFill>
        <p:spPr>
          <a:xfrm>
            <a:off x="242595" y="242596"/>
            <a:ext cx="11706810" cy="6372808"/>
          </a:xfrm>
          <a:solidFill>
            <a:schemeClr val="accent2">
              <a:lumMod val="20000"/>
              <a:lumOff val="80000"/>
            </a:schemeClr>
          </a:solidFill>
          <a:ln>
            <a:noFill/>
          </a:ln>
        </p:spPr>
      </p:pic>
    </p:spTree>
    <p:extLst>
      <p:ext uri="{BB962C8B-B14F-4D97-AF65-F5344CB8AC3E}">
        <p14:creationId xmlns:p14="http://schemas.microsoft.com/office/powerpoint/2010/main" val="1099644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Character of a Fool</a:t>
            </a:r>
          </a:p>
        </p:txBody>
      </p:sp>
      <p:sp>
        <p:nvSpPr>
          <p:cNvPr id="5" name="Text Placeholder 4"/>
          <p:cNvSpPr>
            <a:spLocks noGrp="1"/>
          </p:cNvSpPr>
          <p:nvPr>
            <p:ph type="body" sz="quarter" idx="10"/>
          </p:nvPr>
        </p:nvSpPr>
        <p:spPr>
          <a:xfrm>
            <a:off x="895149" y="1668583"/>
            <a:ext cx="10454420" cy="4856324"/>
          </a:xfrm>
        </p:spPr>
        <p:txBody>
          <a:bodyPr>
            <a:normAutofit fontScale="92500" lnSpcReduction="10000"/>
          </a:bodyPr>
          <a:lstStyle/>
          <a:p>
            <a:r>
              <a:rPr lang="en-US" sz="5333" b="1" dirty="0"/>
              <a:t>His language is one of disbelief</a:t>
            </a:r>
          </a:p>
          <a:p>
            <a:pPr marL="0" indent="0">
              <a:buNone/>
            </a:pPr>
            <a:r>
              <a:rPr lang="en-US" dirty="0"/>
              <a:t>	The fool has said in his heart, “There is 	no</a:t>
            </a:r>
          </a:p>
          <a:p>
            <a:pPr marL="0" indent="0">
              <a:buNone/>
            </a:pPr>
            <a:r>
              <a:rPr lang="en-US" dirty="0"/>
              <a:t>     God.”</a:t>
            </a:r>
          </a:p>
          <a:p>
            <a:pPr marL="0" indent="0">
              <a:buNone/>
            </a:pPr>
            <a:r>
              <a:rPr lang="en-US" dirty="0"/>
              <a:t>	They are corrupt, they have committed 	abominable deeds;</a:t>
            </a:r>
          </a:p>
          <a:p>
            <a:pPr marL="0" indent="0">
              <a:buNone/>
            </a:pPr>
            <a:r>
              <a:rPr lang="en-US" dirty="0"/>
              <a:t>	There is no one who does good.</a:t>
            </a:r>
          </a:p>
          <a:p>
            <a:pPr marL="0" indent="0">
              <a:buNone/>
            </a:pPr>
            <a:r>
              <a:rPr lang="en-US" dirty="0"/>
              <a:t>	- Ps. 14:1</a:t>
            </a:r>
          </a:p>
        </p:txBody>
      </p:sp>
    </p:spTree>
    <p:extLst>
      <p:ext uri="{BB962C8B-B14F-4D97-AF65-F5344CB8AC3E}">
        <p14:creationId xmlns:p14="http://schemas.microsoft.com/office/powerpoint/2010/main" val="3286885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Character of a Fool</a:t>
            </a:r>
          </a:p>
        </p:txBody>
      </p:sp>
      <p:sp>
        <p:nvSpPr>
          <p:cNvPr id="5" name="Text Placeholder 4"/>
          <p:cNvSpPr>
            <a:spLocks noGrp="1"/>
          </p:cNvSpPr>
          <p:nvPr>
            <p:ph type="body" sz="quarter" idx="10"/>
          </p:nvPr>
        </p:nvSpPr>
        <p:spPr>
          <a:xfrm>
            <a:off x="797984" y="1668583"/>
            <a:ext cx="10748557" cy="4856324"/>
          </a:xfrm>
        </p:spPr>
        <p:txBody>
          <a:bodyPr>
            <a:normAutofit fontScale="77500" lnSpcReduction="20000"/>
          </a:bodyPr>
          <a:lstStyle/>
          <a:p>
            <a:r>
              <a:rPr lang="en-US" sz="6133" b="1" dirty="0"/>
              <a:t>He loves sin</a:t>
            </a:r>
          </a:p>
          <a:p>
            <a:pPr marL="0" indent="0">
              <a:buNone/>
            </a:pPr>
            <a:r>
              <a:rPr lang="en-US" dirty="0"/>
              <a:t>	The wisdom of the sensible is to 	understand his way,</a:t>
            </a:r>
          </a:p>
          <a:p>
            <a:pPr marL="0" indent="0">
              <a:buNone/>
            </a:pPr>
            <a:r>
              <a:rPr lang="en-US" dirty="0"/>
              <a:t>	But the foolishness of fools is deceit.</a:t>
            </a:r>
          </a:p>
          <a:p>
            <a:pPr marL="0" indent="0">
              <a:buNone/>
            </a:pPr>
            <a:r>
              <a:rPr lang="en-US" dirty="0"/>
              <a:t>	Fools mock at sin,</a:t>
            </a:r>
          </a:p>
          <a:p>
            <a:pPr marL="0" indent="0">
              <a:buNone/>
            </a:pPr>
            <a:r>
              <a:rPr lang="en-US" dirty="0"/>
              <a:t>	But among the upright there is good will.	</a:t>
            </a:r>
          </a:p>
          <a:p>
            <a:pPr marL="0" indent="0">
              <a:buNone/>
            </a:pPr>
            <a:r>
              <a:rPr lang="en-US" dirty="0"/>
              <a:t>	- Pr. 14:8-9</a:t>
            </a:r>
          </a:p>
          <a:p>
            <a:pPr marL="0" indent="0">
              <a:buNone/>
            </a:pPr>
            <a:r>
              <a:rPr lang="en-US" dirty="0"/>
              <a:t>	The foolishness of man ruins his way,</a:t>
            </a:r>
          </a:p>
          <a:p>
            <a:pPr marL="0" indent="0">
              <a:buNone/>
            </a:pPr>
            <a:r>
              <a:rPr lang="en-US" dirty="0"/>
              <a:t>	And his heart rages against the Lord.</a:t>
            </a:r>
          </a:p>
          <a:p>
            <a:pPr marL="0" indent="0">
              <a:buNone/>
            </a:pPr>
            <a:r>
              <a:rPr lang="en-US" dirty="0"/>
              <a:t>	-Pr. 19:3</a:t>
            </a:r>
          </a:p>
        </p:txBody>
      </p:sp>
    </p:spTree>
    <p:extLst>
      <p:ext uri="{BB962C8B-B14F-4D97-AF65-F5344CB8AC3E}">
        <p14:creationId xmlns:p14="http://schemas.microsoft.com/office/powerpoint/2010/main" val="5277062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Actions of a Fool</a:t>
            </a:r>
          </a:p>
        </p:txBody>
      </p:sp>
      <p:sp>
        <p:nvSpPr>
          <p:cNvPr id="5" name="Text Placeholder 4"/>
          <p:cNvSpPr>
            <a:spLocks noGrp="1"/>
          </p:cNvSpPr>
          <p:nvPr>
            <p:ph type="body" sz="quarter" idx="10"/>
          </p:nvPr>
        </p:nvSpPr>
        <p:spPr>
          <a:xfrm>
            <a:off x="797984" y="1668583"/>
            <a:ext cx="10748557" cy="4856324"/>
          </a:xfrm>
        </p:spPr>
        <p:txBody>
          <a:bodyPr>
            <a:normAutofit lnSpcReduction="10000"/>
          </a:bodyPr>
          <a:lstStyle/>
          <a:p>
            <a:r>
              <a:rPr lang="en-US" sz="5867" b="1" dirty="0"/>
              <a:t>Foolish Talk</a:t>
            </a:r>
          </a:p>
          <a:p>
            <a:pPr marL="0" indent="0">
              <a:buNone/>
            </a:pPr>
            <a:r>
              <a:rPr lang="en-US" dirty="0"/>
              <a:t>	Words from the mouth of a wise man are 	gracious, while the lips of a fool consume 	him; the beginning of his talking is folly 	and the end of it is wicked madness. Yet 	the fool multiplies words.	</a:t>
            </a:r>
          </a:p>
          <a:p>
            <a:pPr marL="0" indent="0">
              <a:buNone/>
            </a:pPr>
            <a:r>
              <a:rPr lang="en-US" dirty="0"/>
              <a:t>	- </a:t>
            </a:r>
            <a:r>
              <a:rPr lang="en-US" dirty="0" err="1"/>
              <a:t>Ecc</a:t>
            </a:r>
            <a:r>
              <a:rPr lang="en-US" dirty="0"/>
              <a:t>. 10:12-14a</a:t>
            </a:r>
          </a:p>
        </p:txBody>
      </p:sp>
    </p:spTree>
    <p:extLst>
      <p:ext uri="{BB962C8B-B14F-4D97-AF65-F5344CB8AC3E}">
        <p14:creationId xmlns:p14="http://schemas.microsoft.com/office/powerpoint/2010/main" val="35420965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Actions of a Fool</a:t>
            </a:r>
          </a:p>
        </p:txBody>
      </p:sp>
      <p:sp>
        <p:nvSpPr>
          <p:cNvPr id="5" name="Text Placeholder 4"/>
          <p:cNvSpPr>
            <a:spLocks noGrp="1"/>
          </p:cNvSpPr>
          <p:nvPr>
            <p:ph type="body" sz="quarter" idx="10"/>
          </p:nvPr>
        </p:nvSpPr>
        <p:spPr>
          <a:xfrm>
            <a:off x="797984" y="1668583"/>
            <a:ext cx="10550896" cy="4856324"/>
          </a:xfrm>
        </p:spPr>
        <p:txBody>
          <a:bodyPr>
            <a:normAutofit/>
          </a:bodyPr>
          <a:lstStyle/>
          <a:p>
            <a:r>
              <a:rPr lang="en-US" sz="5867" b="1" dirty="0"/>
              <a:t>Unsure Future</a:t>
            </a:r>
          </a:p>
          <a:p>
            <a:pPr marL="0" indent="0">
              <a:buNone/>
            </a:pPr>
            <a:r>
              <a:rPr lang="en-US" dirty="0"/>
              <a:t>	No man knows what will happen, and 	who can tell him what will come after 	him?	</a:t>
            </a:r>
          </a:p>
          <a:p>
            <a:pPr marL="0" indent="0">
              <a:buNone/>
            </a:pPr>
            <a:r>
              <a:rPr lang="en-US" dirty="0"/>
              <a:t>	- </a:t>
            </a:r>
            <a:r>
              <a:rPr lang="en-US" dirty="0" err="1"/>
              <a:t>Ecc</a:t>
            </a:r>
            <a:r>
              <a:rPr lang="en-US" dirty="0"/>
              <a:t>. 10:14b</a:t>
            </a:r>
          </a:p>
        </p:txBody>
      </p:sp>
    </p:spTree>
    <p:extLst>
      <p:ext uri="{BB962C8B-B14F-4D97-AF65-F5344CB8AC3E}">
        <p14:creationId xmlns:p14="http://schemas.microsoft.com/office/powerpoint/2010/main" val="33678134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Actions of a Fool</a:t>
            </a:r>
          </a:p>
        </p:txBody>
      </p:sp>
      <p:sp>
        <p:nvSpPr>
          <p:cNvPr id="5" name="Text Placeholder 4"/>
          <p:cNvSpPr>
            <a:spLocks noGrp="1"/>
          </p:cNvSpPr>
          <p:nvPr>
            <p:ph type="body" sz="quarter" idx="10"/>
          </p:nvPr>
        </p:nvSpPr>
        <p:spPr>
          <a:xfrm>
            <a:off x="797984" y="1668583"/>
            <a:ext cx="10550896" cy="4856324"/>
          </a:xfrm>
        </p:spPr>
        <p:txBody>
          <a:bodyPr>
            <a:normAutofit/>
          </a:bodyPr>
          <a:lstStyle/>
          <a:p>
            <a:r>
              <a:rPr lang="en-US" sz="5867" b="1" dirty="0"/>
              <a:t>They are their own worse enemy</a:t>
            </a:r>
          </a:p>
          <a:p>
            <a:pPr marL="0" indent="0">
              <a:buNone/>
            </a:pPr>
            <a:r>
              <a:rPr lang="en-US" dirty="0"/>
              <a:t>	 The toil of a fool so wearies him that he 	does not even know how to go to a city.	- </a:t>
            </a:r>
            <a:r>
              <a:rPr lang="en-US" dirty="0" err="1"/>
              <a:t>Ecc</a:t>
            </a:r>
            <a:r>
              <a:rPr lang="en-US" dirty="0"/>
              <a:t>. 10:15</a:t>
            </a:r>
          </a:p>
        </p:txBody>
      </p:sp>
    </p:spTree>
    <p:extLst>
      <p:ext uri="{BB962C8B-B14F-4D97-AF65-F5344CB8AC3E}">
        <p14:creationId xmlns:p14="http://schemas.microsoft.com/office/powerpoint/2010/main" val="26890902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Actions of a Fool</a:t>
            </a:r>
          </a:p>
        </p:txBody>
      </p:sp>
      <p:sp>
        <p:nvSpPr>
          <p:cNvPr id="5" name="Text Placeholder 4"/>
          <p:cNvSpPr>
            <a:spLocks noGrp="1"/>
          </p:cNvSpPr>
          <p:nvPr>
            <p:ph type="body" sz="quarter" idx="10"/>
          </p:nvPr>
        </p:nvSpPr>
        <p:spPr>
          <a:xfrm>
            <a:off x="797984" y="1668583"/>
            <a:ext cx="10550896" cy="4856324"/>
          </a:xfrm>
        </p:spPr>
        <p:txBody>
          <a:bodyPr>
            <a:normAutofit fontScale="92500" lnSpcReduction="20000"/>
          </a:bodyPr>
          <a:lstStyle/>
          <a:p>
            <a:r>
              <a:rPr lang="en-US" sz="6400" b="1" dirty="0"/>
              <a:t>They make poor leaders</a:t>
            </a:r>
          </a:p>
          <a:p>
            <a:pPr marL="0" indent="0">
              <a:buNone/>
            </a:pPr>
            <a:r>
              <a:rPr lang="en-US" dirty="0"/>
              <a:t>	 Woe to you, O land, whose king is a lad 	and whose princes feast in the morning. 	Blessed are you, O land, whose king is of 	nobility and whose princes eat at the 	appropriate time—for strength and not for 	drunkenness..	</a:t>
            </a:r>
          </a:p>
          <a:p>
            <a:pPr marL="0" indent="0">
              <a:buNone/>
            </a:pPr>
            <a:r>
              <a:rPr lang="en-US" dirty="0"/>
              <a:t>	- </a:t>
            </a:r>
            <a:r>
              <a:rPr lang="en-US" dirty="0" err="1"/>
              <a:t>Ecc</a:t>
            </a:r>
            <a:r>
              <a:rPr lang="en-US" dirty="0"/>
              <a:t>. 10:16-17</a:t>
            </a:r>
          </a:p>
        </p:txBody>
      </p:sp>
    </p:spTree>
    <p:extLst>
      <p:ext uri="{BB962C8B-B14F-4D97-AF65-F5344CB8AC3E}">
        <p14:creationId xmlns:p14="http://schemas.microsoft.com/office/powerpoint/2010/main" val="3069409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Actions of a Fool</a:t>
            </a:r>
          </a:p>
        </p:txBody>
      </p:sp>
      <p:sp>
        <p:nvSpPr>
          <p:cNvPr id="5" name="Text Placeholder 4"/>
          <p:cNvSpPr>
            <a:spLocks noGrp="1"/>
          </p:cNvSpPr>
          <p:nvPr>
            <p:ph type="body" sz="quarter" idx="10"/>
          </p:nvPr>
        </p:nvSpPr>
        <p:spPr>
          <a:xfrm>
            <a:off x="797984" y="1668583"/>
            <a:ext cx="10550896" cy="4856324"/>
          </a:xfrm>
        </p:spPr>
        <p:txBody>
          <a:bodyPr>
            <a:normAutofit lnSpcReduction="10000"/>
          </a:bodyPr>
          <a:lstStyle/>
          <a:p>
            <a:r>
              <a:rPr lang="en-US" sz="5867" b="1" dirty="0"/>
              <a:t>They waste time &amp; money</a:t>
            </a:r>
          </a:p>
          <a:p>
            <a:pPr marL="0" indent="0">
              <a:buNone/>
            </a:pPr>
            <a:r>
              <a:rPr lang="en-US" dirty="0"/>
              <a:t>	Through indolence the rafters sag, and 	through slackness the house leaks. Men 	prepare a meal for enjoyment, and wine 	makes life merry, and money is the 	answer to everything.	</a:t>
            </a:r>
          </a:p>
          <a:p>
            <a:pPr marL="0" indent="0">
              <a:buNone/>
            </a:pPr>
            <a:r>
              <a:rPr lang="en-US" dirty="0"/>
              <a:t>	- </a:t>
            </a:r>
            <a:r>
              <a:rPr lang="en-US" dirty="0" err="1"/>
              <a:t>Ecc</a:t>
            </a:r>
            <a:r>
              <a:rPr lang="en-US" dirty="0"/>
              <a:t>. 10:18-19</a:t>
            </a:r>
          </a:p>
        </p:txBody>
      </p:sp>
    </p:spTree>
    <p:extLst>
      <p:ext uri="{BB962C8B-B14F-4D97-AF65-F5344CB8AC3E}">
        <p14:creationId xmlns:p14="http://schemas.microsoft.com/office/powerpoint/2010/main" val="14554078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Deal with a Fool</a:t>
            </a:r>
          </a:p>
        </p:txBody>
      </p:sp>
      <p:sp>
        <p:nvSpPr>
          <p:cNvPr id="5" name="Text Placeholder 4"/>
          <p:cNvSpPr>
            <a:spLocks noGrp="1"/>
          </p:cNvSpPr>
          <p:nvPr>
            <p:ph type="body" sz="quarter" idx="10"/>
          </p:nvPr>
        </p:nvSpPr>
        <p:spPr>
          <a:xfrm>
            <a:off x="797984" y="1668583"/>
            <a:ext cx="10550896" cy="4856324"/>
          </a:xfrm>
        </p:spPr>
        <p:txBody>
          <a:bodyPr>
            <a:normAutofit fontScale="85000" lnSpcReduction="10000"/>
          </a:bodyPr>
          <a:lstStyle/>
          <a:p>
            <a:pPr marL="990575" indent="-990575">
              <a:buFont typeface="+mj-lt"/>
              <a:buAutoNum type="arabicPeriod"/>
            </a:pPr>
            <a:r>
              <a:rPr lang="en-US" sz="6933" b="1" dirty="0"/>
              <a:t>Isolate them</a:t>
            </a:r>
          </a:p>
          <a:p>
            <a:pPr marL="0" indent="0">
              <a:buNone/>
            </a:pPr>
            <a:r>
              <a:rPr lang="en-US" dirty="0"/>
              <a:t>	Leave the presence of a fool,</a:t>
            </a:r>
          </a:p>
          <a:p>
            <a:pPr marL="0" indent="0">
              <a:buNone/>
            </a:pPr>
            <a:r>
              <a:rPr lang="en-US" dirty="0"/>
              <a:t>	Or you will not discern words of 	knowledge.</a:t>
            </a:r>
          </a:p>
          <a:p>
            <a:pPr marL="0" indent="0">
              <a:buNone/>
            </a:pPr>
            <a:r>
              <a:rPr lang="en-US" dirty="0"/>
              <a:t>	- Pr. 14:7</a:t>
            </a:r>
          </a:p>
          <a:p>
            <a:pPr marL="0" indent="0">
              <a:buNone/>
            </a:pPr>
            <a:r>
              <a:rPr lang="en-US" dirty="0"/>
              <a:t>	Do not speak in the hearing of a fool,</a:t>
            </a:r>
          </a:p>
          <a:p>
            <a:pPr marL="0" indent="0">
              <a:buNone/>
            </a:pPr>
            <a:r>
              <a:rPr lang="en-US" dirty="0"/>
              <a:t>	For he will despise the wisdom of your 	words.</a:t>
            </a:r>
          </a:p>
          <a:p>
            <a:pPr marL="0" indent="0">
              <a:buNone/>
            </a:pPr>
            <a:r>
              <a:rPr lang="en-US" dirty="0"/>
              <a:t>	-Pr. 23:9</a:t>
            </a:r>
          </a:p>
        </p:txBody>
      </p:sp>
    </p:spTree>
    <p:extLst>
      <p:ext uri="{BB962C8B-B14F-4D97-AF65-F5344CB8AC3E}">
        <p14:creationId xmlns:p14="http://schemas.microsoft.com/office/powerpoint/2010/main" val="10318291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Deal with a Fool</a:t>
            </a:r>
          </a:p>
        </p:txBody>
      </p:sp>
      <p:sp>
        <p:nvSpPr>
          <p:cNvPr id="5" name="Text Placeholder 4"/>
          <p:cNvSpPr>
            <a:spLocks noGrp="1"/>
          </p:cNvSpPr>
          <p:nvPr>
            <p:ph type="body" sz="quarter" idx="10"/>
          </p:nvPr>
        </p:nvSpPr>
        <p:spPr>
          <a:xfrm>
            <a:off x="797984" y="1668583"/>
            <a:ext cx="10550896" cy="4856324"/>
          </a:xfrm>
        </p:spPr>
        <p:txBody>
          <a:bodyPr>
            <a:normAutofit fontScale="77500" lnSpcReduction="20000"/>
          </a:bodyPr>
          <a:lstStyle/>
          <a:p>
            <a:pPr marL="990575" indent="-990575">
              <a:buFont typeface="+mj-lt"/>
              <a:buAutoNum type="arabicPeriod" startAt="2"/>
            </a:pPr>
            <a:r>
              <a:rPr lang="en-US" sz="6267" b="1" dirty="0"/>
              <a:t>Restore them only if there is evidence of repentance and brokenness</a:t>
            </a:r>
          </a:p>
          <a:p>
            <a:pPr marL="0" indent="0">
              <a:buNone/>
            </a:pPr>
            <a:r>
              <a:rPr lang="en-US" dirty="0"/>
              <a:t>	Let them give thanks to the Lord for His 	lovingkindness,</a:t>
            </a:r>
          </a:p>
          <a:p>
            <a:pPr marL="0" indent="0">
              <a:buNone/>
            </a:pPr>
            <a:r>
              <a:rPr lang="en-US" dirty="0"/>
              <a:t>	And for His wonders to the sons of men!</a:t>
            </a:r>
          </a:p>
          <a:p>
            <a:pPr marL="0" indent="0">
              <a:buNone/>
            </a:pPr>
            <a:r>
              <a:rPr lang="en-US" dirty="0"/>
              <a:t>	Let them also offer sacrifices of thanksgiving,</a:t>
            </a:r>
          </a:p>
          <a:p>
            <a:pPr marL="0" indent="0">
              <a:buNone/>
            </a:pPr>
            <a:r>
              <a:rPr lang="en-US" dirty="0"/>
              <a:t>	And tell of His works with joyful singing.</a:t>
            </a:r>
            <a:br>
              <a:rPr lang="en-US" dirty="0"/>
            </a:br>
            <a:r>
              <a:rPr lang="en-US" dirty="0"/>
              <a:t>      - Ps. 107:10-12</a:t>
            </a:r>
          </a:p>
        </p:txBody>
      </p:sp>
    </p:spTree>
    <p:extLst>
      <p:ext uri="{BB962C8B-B14F-4D97-AF65-F5344CB8AC3E}">
        <p14:creationId xmlns:p14="http://schemas.microsoft.com/office/powerpoint/2010/main" val="2677346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1037839" cy="4906719"/>
          </a:xfrm>
        </p:spPr>
        <p:txBody>
          <a:bodyPr/>
          <a:lstStyle/>
          <a:p>
            <a:r>
              <a:rPr lang="en-US" dirty="0"/>
              <a:t>When they are diminished and bowed down</a:t>
            </a:r>
          </a:p>
          <a:p>
            <a:r>
              <a:rPr lang="en-US" dirty="0"/>
              <a:t>Through oppression, misery and sorrow,</a:t>
            </a:r>
          </a:p>
          <a:p>
            <a:r>
              <a:rPr lang="en-US" dirty="0"/>
              <a:t>He pours contempt upon princes</a:t>
            </a:r>
          </a:p>
          <a:p>
            <a:r>
              <a:rPr lang="en-US" dirty="0"/>
              <a:t>And makes them wander in a pathless waste.</a:t>
            </a:r>
          </a:p>
        </p:txBody>
      </p:sp>
      <p:sp>
        <p:nvSpPr>
          <p:cNvPr id="5" name="Text Placeholder 4"/>
          <p:cNvSpPr>
            <a:spLocks noGrp="1"/>
          </p:cNvSpPr>
          <p:nvPr>
            <p:ph type="body" sz="quarter" idx="11"/>
          </p:nvPr>
        </p:nvSpPr>
        <p:spPr/>
        <p:txBody>
          <a:bodyPr/>
          <a:lstStyle/>
          <a:p>
            <a:r>
              <a:rPr lang="en-US" dirty="0"/>
              <a:t>- Ps. 107:39-40</a:t>
            </a:r>
          </a:p>
        </p:txBody>
      </p:sp>
    </p:spTree>
    <p:extLst>
      <p:ext uri="{BB962C8B-B14F-4D97-AF65-F5344CB8AC3E}">
        <p14:creationId xmlns:p14="http://schemas.microsoft.com/office/powerpoint/2010/main" val="320795357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ebbleBeachCarShow808____JS">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TM10001104[[fn=Feathered]]</Template>
  <TotalTime>1402</TotalTime>
  <Words>8533</Words>
  <Application>Microsoft Office PowerPoint</Application>
  <PresentationFormat>Widescreen</PresentationFormat>
  <Paragraphs>563</Paragraphs>
  <Slides>154</Slides>
  <Notes>74</Notes>
  <HiddenSlides>0</HiddenSlides>
  <MMClips>1</MMClips>
  <ScaleCrop>false</ScaleCrop>
  <HeadingPairs>
    <vt:vector size="6" baseType="variant">
      <vt:variant>
        <vt:lpstr>Fonts Used</vt:lpstr>
      </vt:variant>
      <vt:variant>
        <vt:i4>30</vt:i4>
      </vt:variant>
      <vt:variant>
        <vt:lpstr>Theme</vt:lpstr>
      </vt:variant>
      <vt:variant>
        <vt:i4>9</vt:i4>
      </vt:variant>
      <vt:variant>
        <vt:lpstr>Slide Titles</vt:lpstr>
      </vt:variant>
      <vt:variant>
        <vt:i4>154</vt:i4>
      </vt:variant>
    </vt:vector>
  </HeadingPairs>
  <TitlesOfParts>
    <vt:vector size="193" baseType="lpstr">
      <vt:lpstr>AGaramond</vt:lpstr>
      <vt:lpstr>Algerian</vt:lpstr>
      <vt:lpstr>Andy</vt:lpstr>
      <vt:lpstr>Arial</vt:lpstr>
      <vt:lpstr>Arial Black</vt:lpstr>
      <vt:lpstr>Calibri</vt:lpstr>
      <vt:lpstr>Calibri Light</vt:lpstr>
      <vt:lpstr>Calligrapher</vt:lpstr>
      <vt:lpstr>Castellar</vt:lpstr>
      <vt:lpstr>Century Schoolbook</vt:lpstr>
      <vt:lpstr>Colonna MT</vt:lpstr>
      <vt:lpstr>Corbel</vt:lpstr>
      <vt:lpstr>Garamond</vt:lpstr>
      <vt:lpstr>Geneva</vt:lpstr>
      <vt:lpstr>Impact</vt:lpstr>
      <vt:lpstr>Lato</vt:lpstr>
      <vt:lpstr>Lato Black</vt:lpstr>
      <vt:lpstr>Lato Regular</vt:lpstr>
      <vt:lpstr>Lucida Sans</vt:lpstr>
      <vt:lpstr>Magneto</vt:lpstr>
      <vt:lpstr>Palatino-Bold</vt:lpstr>
      <vt:lpstr>Palatino-Roman</vt:lpstr>
      <vt:lpstr>Papyrus</vt:lpstr>
      <vt:lpstr>Storybook</vt:lpstr>
      <vt:lpstr>Tahoma</vt:lpstr>
      <vt:lpstr>Times</vt:lpstr>
      <vt:lpstr>Times New Roman</vt:lpstr>
      <vt:lpstr>Verdana</vt:lpstr>
      <vt:lpstr>Wingdings</vt:lpstr>
      <vt:lpstr>ZapfDingbatsITC</vt:lpstr>
      <vt:lpstr>Feathered</vt:lpstr>
      <vt:lpstr>Savon</vt:lpstr>
      <vt:lpstr>1_Office Theme</vt:lpstr>
      <vt:lpstr>2_Office Theme</vt:lpstr>
      <vt:lpstr>Default Design</vt:lpstr>
      <vt:lpstr>1_Chute</vt:lpstr>
      <vt:lpstr>PebbleBeachCarShow808____JS</vt:lpstr>
      <vt:lpstr>25_Default Design</vt:lpstr>
      <vt:lpstr>With Title</vt:lpstr>
      <vt:lpstr>Ancient Solomon  still teaches today </vt:lpstr>
      <vt:lpstr>PowerPoint Presentation</vt:lpstr>
      <vt:lpstr>PowerPoint Presentation</vt:lpstr>
      <vt:lpstr>PowerPoint Presentation</vt:lpstr>
      <vt:lpstr>PowerPoint Presentation</vt:lpstr>
      <vt:lpstr>PowerPoint Presentation</vt:lpstr>
      <vt:lpstr>PowerPoint Presentation</vt:lpstr>
      <vt:lpstr>iNTRODUCTION</vt:lpstr>
      <vt:lpstr>PowerPoint Presentation</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Ancient Wisdom  for Modern Life</vt:lpstr>
      <vt:lpstr>PowerPoint Presentation</vt:lpstr>
      <vt:lpstr>PowerPoint Presentation</vt:lpstr>
      <vt:lpstr>PowerPoint Presentation</vt:lpstr>
      <vt:lpstr>PowerPoint Presentation</vt:lpstr>
      <vt:lpstr>PowerPoint Presentation</vt:lpstr>
      <vt:lpstr>“Under the Sun”  ✤ The key to understanding this book is the phrase “under the sun”.  ✤ This phrase occurs 29 times.  ✤ Ecclesiastes 1:14 (NIV84) “I have seen all things that are done under the sun; they are all meaningless, a chasing after the wind.”  ✤ Ecclesiastes is realistic examination of life without the hope of Christ. </vt:lpstr>
      <vt:lpstr>   “The Teacher”   ✤ 1:1 The words of the Teacher, son of David, king in Jerusalem:  ✤ 1:12 “I, the Teacher, was king over Israel in Jerusalem.”  ✤ Qoheleth = teacher, preacher  ✤ Ecclesiastes is Latin for Teacher  ✤ Solomon: the man who has done everything and has everything this world can offer and has found it all “meaningless”.</vt:lpstr>
      <vt:lpstr> The Search for Meaning: Nature  ✤ The natural world is filled with meaningless cycles that just go round  and round.  ✤ “The sun rises and the sun sets, and hurries back to where it rises. The wind blows to the south and turns to the north; round and round it goes, ever returning on its course. All streams flow to the sea, yet the sea is never full. To the place the  streams come from, there they return  again.” (Ecclesiastes 1:5–7, NIV84)  ✤ “There is nothing new under the sun”.</vt:lpstr>
      <vt:lpstr>The Search for Meaning: Personal Constructions  ✤ Great building projects ✤ Parks and irrigated gardens ✤ Beautiful cities and palaces  ✤ “Yet when I surveyed all my hands had done and what I had toiled to achieve, everything was meaningless, a chasing after the wind; nothing was gained under the sun.” (Ecclesiastes 2:11, NIV) ✤ He knew that nothing he had  built or achieved would last.</vt:lpstr>
      <vt:lpstr>PowerPoint Presentation</vt:lpstr>
      <vt:lpstr>PowerPoint Presentation</vt:lpstr>
      <vt:lpstr>The Search for Meaning: Wealth and Possessions  ✤ Solomon was the wealthiest man in the world of his day. “King Solomon was greater in riches and wisdom than all the other kings of the earth.” (1 Kings 10:23, NIV84)  ✤ “Whoever loves money never has money enough; whoever loves wealth is never satisfied with his income. This too is meaningless. (Ecclesiastes 5: 10)</vt:lpstr>
      <vt:lpstr>The Inescapable Reality of Death  ✤ The rich and poor both die.  ✤ The fool and the wise both die  ✤ The righteous &amp; the wicked both die  ✤ “In this meaningless life of mine I’ve seen both of these: a righteous man perishing in his righteousness, and a wicked man living long in his wickedness. Do not be over righteous, neither be over wise— why destroy yourself? Do not be over wicked, and do not be a fool— why die before your time? It is good to grasp the one and not let go of the other. The man who fears God will avoid all extremes.” (Ecclesiastes 7:15–18)</vt:lpstr>
      <vt:lpstr> Inescapable Reality of Death – cont.  ✤Death strips away any meaning or purpose if our focus is on this world alone. “Life under the sun”.  ✤ Anyone who is among the living  has hope-even a live dog is better off than a dead lion! For the living know that they will die, but the dead know nothing; they have no further reward, and even the memory of them is forgotten. Their love, hate and their jealousy have long since vanished; never again will they have a part in anything that happens under the sun.” (Ecclesiastes 9:1–6, NIV84)</vt:lpstr>
      <vt:lpstr>Teacher’s View of Life: Self-Centered  ✤ “How may I enjoy life.” “How do I find meaning.” His view of life is completely self-centered.  ✤ He believes in God, but God only lives on the outer edge of his life. God isn’t the center or focus of his life. This is why he finds all things in this life so meaningless in the end.  ✤ “Now all has been heard; here is the conclusion of the matter: Fear God and keep his commandments, for this is the whole duty of man. For God will bring every deed into judgement, including every hidden thing, whether it is good or evil.” (Ecclesiastes 12:13–14, NIV84)</vt:lpstr>
      <vt:lpstr> Balancing Our Lives  ✤ How much of your life is spent dealing with things which from an eternal forever perspective are meaningless?  ✤ What percentage of your life is spent investing in the things of eternal worth?  ✤ What will still have meaning in one year’s time? Or 5 year’s time? Or 10 or 20?  ✤ What will still have meaning at the hour of your death?  ✤ When you depart from this world what will you leave behind that will have meaning for you in eternity?</vt:lpstr>
      <vt:lpstr>PowerPoint Presentation</vt:lpstr>
      <vt:lpstr>PowerPoint Presentation</vt:lpstr>
      <vt:lpstr>“God has put Eternity in their hearts”  ✤ The heart of the problem for the Teacher is that in death “ no man knows whether love or hate awaits him.” (9:1)  ✤ The Teacher knows God has created this world and has put an awareness of eternity in man’s heart. But he cannot understand why the world seems to have no meaning,  ✤ “He has made everything beautiful in its time. He has also set eternity in the hearts of men; yet they cannot fathom what God has done from beginning to end. I know there is nothing better for men than to be happy and do good while they live. That everyone may eat and drink, and find satisfaction in all his toil—this is the gift of God. (Ecclesiastes 3:11–14, NIV84)</vt:lpstr>
      <vt:lpstr> Why God Sent His Son Jesus  ✤ The Teacher lays bare the ultimate emptiness of this life and certainty of judgement.  ✤ Life on earth, life under the sun, has no meaning without Jesus and the resurrection.  ✤ Suffering, hardship, success, love and pleasures, even righteousness itself are pointless unless Jesus had opened the way to eternal life &amp; salvation from judgement of sin.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Of Ecclesiastes:  The Preacher General Providence: The Lot Of Man</vt:lpstr>
      <vt:lpstr>Book Of Ecclesiastes:  The Preacher General Providence: The Lot Of Man</vt:lpstr>
      <vt:lpstr>LESSONS FROM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NINE</vt:lpstr>
      <vt:lpstr>4 Key Truths</vt:lpstr>
      <vt:lpstr>4 Key Truths</vt:lpstr>
      <vt:lpstr>4 Key Truths</vt:lpstr>
      <vt:lpstr>4 Key Truths</vt:lpstr>
      <vt:lpstr>PowerPoint Presentation</vt:lpstr>
      <vt:lpstr>PowerPoint Presentation</vt:lpstr>
      <vt:lpstr>Practical Applications</vt:lpstr>
      <vt:lpstr>Practical Applications</vt:lpstr>
      <vt:lpstr>Practical Applications</vt:lpstr>
      <vt:lpstr>Practical Applications</vt:lpstr>
      <vt:lpstr>PowerPoint Presentation</vt:lpstr>
      <vt:lpstr>Comments on the Rat Race</vt:lpstr>
      <vt:lpstr>Comments on the Rat Race</vt:lpstr>
      <vt:lpstr>Comments on the Rat Race</vt:lpstr>
      <vt:lpstr>Life in the Fast Lane</vt:lpstr>
      <vt:lpstr>Life in the Fast Lane</vt:lpstr>
      <vt:lpstr>Life in the Fast Lane</vt:lpstr>
      <vt:lpstr>Life in the Fast Lane</vt:lpstr>
      <vt:lpstr>Life in the Fast Lane</vt:lpstr>
      <vt:lpstr>CHAPTER TEN</vt:lpstr>
      <vt:lpstr>Wisdom &amp; Folly Contrasted</vt:lpstr>
      <vt:lpstr>PowerPoint Presentation</vt:lpstr>
      <vt:lpstr>PowerPoint Presentation</vt:lpstr>
      <vt:lpstr>Wisdom &amp; Folly Contrasted</vt:lpstr>
      <vt:lpstr>PowerPoint Presentation</vt:lpstr>
      <vt:lpstr>Wisdom &amp; Folly Contrasted</vt:lpstr>
      <vt:lpstr>PowerPoint Presentation</vt:lpstr>
      <vt:lpstr>The Character of a Fool</vt:lpstr>
      <vt:lpstr>The Character of a Fool</vt:lpstr>
      <vt:lpstr>Actions of a Fool</vt:lpstr>
      <vt:lpstr>Actions of a Fool</vt:lpstr>
      <vt:lpstr>Actions of a Fool</vt:lpstr>
      <vt:lpstr>Actions of a Fool</vt:lpstr>
      <vt:lpstr>Actions of a Fool</vt:lpstr>
      <vt:lpstr>How to Deal with a Fool</vt:lpstr>
      <vt:lpstr>How to Deal with a Fool</vt:lpstr>
      <vt:lpstr>PowerPoint Presentation</vt:lpstr>
      <vt:lpstr>How to Deal with a Fool</vt:lpstr>
      <vt:lpstr>CHAPTER  ELEVEN</vt:lpstr>
      <vt:lpstr>4 Keys to Positive Thinking</vt:lpstr>
      <vt:lpstr>4 Keys to Positive Thinking</vt:lpstr>
      <vt:lpstr>4 Keys to Positive Thinking</vt:lpstr>
      <vt:lpstr>PowerPoint Presentation</vt:lpstr>
      <vt:lpstr>4 Keys to Positive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TWELVE</vt:lpstr>
      <vt:lpstr>PowerPoint Presentation</vt:lpstr>
      <vt:lpstr>PowerPoint Presentation</vt:lpstr>
      <vt:lpstr>PowerPoint Presentation</vt:lpstr>
      <vt:lpstr>God’s love and will are the only things you can legitimately desire more and more of without harming yourself.</vt:lpstr>
      <vt:lpstr>Growing Old Gracefully</vt:lpstr>
      <vt:lpstr>PowerPoint Presentation</vt:lpstr>
      <vt:lpstr>PowerPoint Presentation</vt:lpstr>
      <vt:lpstr>Growing Old Gracefully</vt:lpstr>
      <vt:lpstr>PowerPoint Presentation</vt:lpstr>
      <vt:lpstr>Growing Old Gracefully</vt:lpstr>
      <vt:lpstr>PowerPoint Presentation</vt:lpstr>
      <vt:lpstr>PowerPoint Presentation</vt:lpstr>
      <vt:lpstr>PowerPoint Presentation</vt:lpstr>
      <vt:lpstr>PowerPoint Presentation</vt:lpstr>
      <vt:lpstr>3 Final Promises</vt:lpstr>
      <vt:lpstr>3 Final Promises</vt:lpstr>
      <vt:lpstr>3 Final Promises</vt:lpstr>
      <vt:lpstr>PowerPoint Presentation</vt:lpstr>
      <vt:lpstr>12 Chapters Of Ecclesiastes</vt:lpstr>
      <vt:lpstr>SUMMATION</vt:lpstr>
      <vt:lpstr>Observations in Ecclesiastes </vt:lpstr>
      <vt:lpstr>PowerPoint Presentation</vt:lpstr>
      <vt:lpstr>What Solomon Learned</vt:lpstr>
      <vt:lpstr>What Solomon Learned</vt:lpstr>
      <vt:lpstr>What Solomon Learned</vt:lpstr>
      <vt:lpstr>What Solomon Learned</vt:lpstr>
      <vt:lpstr>Conclusions: </vt:lpstr>
      <vt:lpstr>PowerPoint Presentation</vt:lpstr>
      <vt:lpstr>PowerPoint Presentation</vt:lpstr>
      <vt:lpstr>PowerPoint Presentation</vt:lpstr>
      <vt:lpstr>PowerPoint Presentation</vt:lpstr>
      <vt:lpstr>PowerPoint Presentation</vt:lpstr>
      <vt:lpstr>Modern “Ecclesiastes”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Temptation of Christ Within It’s Cultural Context</dc:title>
  <dc:creator>David Burris</dc:creator>
  <cp:lastModifiedBy>David Burris</cp:lastModifiedBy>
  <cp:revision>266</cp:revision>
  <dcterms:created xsi:type="dcterms:W3CDTF">2020-06-19T23:01:22Z</dcterms:created>
  <dcterms:modified xsi:type="dcterms:W3CDTF">2020-07-13T13:30:47Z</dcterms:modified>
</cp:coreProperties>
</file>