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8.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9.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0.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1.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2.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3.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theme/theme14.xml" ContentType="application/vnd.openxmlformats-officedocument.theme+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7" r:id="rId5"/>
    <p:sldMasterId id="2147483689" r:id="rId6"/>
    <p:sldMasterId id="2147483712" r:id="rId7"/>
    <p:sldMasterId id="2147483725" r:id="rId8"/>
    <p:sldMasterId id="2147483738" r:id="rId9"/>
    <p:sldMasterId id="2147483750" r:id="rId10"/>
    <p:sldMasterId id="2147483762" r:id="rId11"/>
    <p:sldMasterId id="2147483785" r:id="rId12"/>
    <p:sldMasterId id="2147483808" r:id="rId13"/>
    <p:sldMasterId id="2147483831" r:id="rId14"/>
    <p:sldMasterId id="2147483843" r:id="rId15"/>
    <p:sldMasterId id="2147483864" r:id="rId16"/>
    <p:sldMasterId id="2147483885" r:id="rId17"/>
    <p:sldMasterId id="2147483906" r:id="rId18"/>
  </p:sldMasterIdLst>
  <p:notesMasterIdLst>
    <p:notesMasterId r:id="rId82"/>
  </p:notesMasterIdLst>
  <p:handoutMasterIdLst>
    <p:handoutMasterId r:id="rId83"/>
  </p:handoutMasterIdLst>
  <p:sldIdLst>
    <p:sldId id="256" r:id="rId19"/>
    <p:sldId id="3346" r:id="rId20"/>
    <p:sldId id="3345" r:id="rId21"/>
    <p:sldId id="3153" r:id="rId22"/>
    <p:sldId id="3154" r:id="rId23"/>
    <p:sldId id="3157" r:id="rId24"/>
    <p:sldId id="3158" r:id="rId25"/>
    <p:sldId id="3159" r:id="rId26"/>
    <p:sldId id="3160" r:id="rId27"/>
    <p:sldId id="3169" r:id="rId28"/>
    <p:sldId id="3170" r:id="rId29"/>
    <p:sldId id="3172" r:id="rId30"/>
    <p:sldId id="3173" r:id="rId31"/>
    <p:sldId id="3174" r:id="rId32"/>
    <p:sldId id="3177" r:id="rId33"/>
    <p:sldId id="3179" r:id="rId34"/>
    <p:sldId id="3184" r:id="rId35"/>
    <p:sldId id="3185" r:id="rId36"/>
    <p:sldId id="3186" r:id="rId37"/>
    <p:sldId id="3198" r:id="rId38"/>
    <p:sldId id="3189" r:id="rId39"/>
    <p:sldId id="3196" r:id="rId40"/>
    <p:sldId id="3197" r:id="rId41"/>
    <p:sldId id="3217" r:id="rId42"/>
    <p:sldId id="3218" r:id="rId43"/>
    <p:sldId id="3216" r:id="rId44"/>
    <p:sldId id="3219" r:id="rId45"/>
    <p:sldId id="3220" r:id="rId46"/>
    <p:sldId id="3223" r:id="rId47"/>
    <p:sldId id="3199" r:id="rId48"/>
    <p:sldId id="3200" r:id="rId49"/>
    <p:sldId id="3201" r:id="rId50"/>
    <p:sldId id="3202" r:id="rId51"/>
    <p:sldId id="3203" r:id="rId52"/>
    <p:sldId id="3204" r:id="rId53"/>
    <p:sldId id="3205" r:id="rId54"/>
    <p:sldId id="3206" r:id="rId55"/>
    <p:sldId id="3207" r:id="rId56"/>
    <p:sldId id="3208" r:id="rId57"/>
    <p:sldId id="3209" r:id="rId58"/>
    <p:sldId id="3210" r:id="rId59"/>
    <p:sldId id="3211" r:id="rId60"/>
    <p:sldId id="3212" r:id="rId61"/>
    <p:sldId id="3213" r:id="rId62"/>
    <p:sldId id="3214" r:id="rId63"/>
    <p:sldId id="3224" r:id="rId64"/>
    <p:sldId id="3227" r:id="rId65"/>
    <p:sldId id="3228" r:id="rId66"/>
    <p:sldId id="3229" r:id="rId67"/>
    <p:sldId id="3230" r:id="rId68"/>
    <p:sldId id="3231" r:id="rId69"/>
    <p:sldId id="3289" r:id="rId70"/>
    <p:sldId id="3334" r:id="rId71"/>
    <p:sldId id="3335" r:id="rId72"/>
    <p:sldId id="3336" r:id="rId73"/>
    <p:sldId id="3337" r:id="rId74"/>
    <p:sldId id="3338" r:id="rId75"/>
    <p:sldId id="3339" r:id="rId76"/>
    <p:sldId id="3340" r:id="rId77"/>
    <p:sldId id="3341" r:id="rId78"/>
    <p:sldId id="3342" r:id="rId79"/>
    <p:sldId id="3343" r:id="rId80"/>
    <p:sldId id="3344"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F45"/>
    <a:srgbClr val="BF0045"/>
    <a:srgbClr val="FF00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3217" autoAdjust="0"/>
  </p:normalViewPr>
  <p:slideViewPr>
    <p:cSldViewPr snapToGrid="0" snapToObjects="1">
      <p:cViewPr varScale="1">
        <p:scale>
          <a:sx n="114" d="100"/>
          <a:sy n="114" d="100"/>
        </p:scale>
        <p:origin x="414" y="120"/>
      </p:cViewPr>
      <p:guideLst/>
    </p:cSldViewPr>
  </p:slideViewPr>
  <p:notesTextViewPr>
    <p:cViewPr>
      <p:scale>
        <a:sx n="1" d="1"/>
        <a:sy n="1" d="1"/>
      </p:scale>
      <p:origin x="0" y="0"/>
    </p:cViewPr>
  </p:notesTextViewPr>
  <p:sorterViewPr>
    <p:cViewPr varScale="1">
      <p:scale>
        <a:sx n="100" d="100"/>
        <a:sy n="100" d="100"/>
      </p:scale>
      <p:origin x="0" y="-4116"/>
    </p:cViewPr>
  </p:sorterViewPr>
  <p:notesViewPr>
    <p:cSldViewPr snapToGrid="0" snapToObjects="1">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slide" Target="slides/slide37.xml"/><Relationship Id="rId63" Type="http://schemas.openxmlformats.org/officeDocument/2006/relationships/slide" Target="slides/slide45.xml"/><Relationship Id="rId68" Type="http://schemas.openxmlformats.org/officeDocument/2006/relationships/slide" Target="slides/slide50.xml"/><Relationship Id="rId76" Type="http://schemas.openxmlformats.org/officeDocument/2006/relationships/slide" Target="slides/slide58.xml"/><Relationship Id="rId84"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slide" Target="slides/slide53.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1.xml"/><Relationship Id="rId11" Type="http://schemas.openxmlformats.org/officeDocument/2006/relationships/slideMaster" Target="slideMasters/slideMaster8.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slide" Target="slides/slide48.xml"/><Relationship Id="rId74" Type="http://schemas.openxmlformats.org/officeDocument/2006/relationships/slide" Target="slides/slide56.xml"/><Relationship Id="rId79" Type="http://schemas.openxmlformats.org/officeDocument/2006/relationships/slide" Target="slides/slide61.xml"/><Relationship Id="rId87"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43.xml"/><Relationship Id="rId82" Type="http://schemas.openxmlformats.org/officeDocument/2006/relationships/notesMaster" Target="notesMasters/notesMaster1.xml"/><Relationship Id="rId19"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slide" Target="slides/slide51.xml"/><Relationship Id="rId77" Type="http://schemas.openxmlformats.org/officeDocument/2006/relationships/slide" Target="slides/slide59.xml"/><Relationship Id="rId8" Type="http://schemas.openxmlformats.org/officeDocument/2006/relationships/slideMaster" Target="slideMasters/slideMaster5.xml"/><Relationship Id="rId51" Type="http://schemas.openxmlformats.org/officeDocument/2006/relationships/slide" Target="slides/slide33.xml"/><Relationship Id="rId72" Type="http://schemas.openxmlformats.org/officeDocument/2006/relationships/slide" Target="slides/slide54.xml"/><Relationship Id="rId80" Type="http://schemas.openxmlformats.org/officeDocument/2006/relationships/slide" Target="slides/slide62.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slide" Target="slides/slide52.xml"/><Relationship Id="rId75" Type="http://schemas.openxmlformats.org/officeDocument/2006/relationships/slide" Target="slides/slide57.xml"/><Relationship Id="rId83"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7.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slide" Target="slides/slide55.xml"/><Relationship Id="rId78" Type="http://schemas.openxmlformats.org/officeDocument/2006/relationships/slide" Target="slides/slide60.xml"/><Relationship Id="rId81" Type="http://schemas.openxmlformats.org/officeDocument/2006/relationships/slide" Target="slides/slide63.xml"/><Relationship Id="rId86"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7DA1CD-7AC5-4A0B-83BE-3886FED7E8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9FB56BE-4ADC-4C44-A640-44E21205A3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895F05-D089-4C88-A095-BFEAD369CCC9}" type="datetimeFigureOut">
              <a:rPr lang="en-US" smtClean="0"/>
              <a:t>8/13/2021</a:t>
            </a:fld>
            <a:endParaRPr lang="en-US" dirty="0"/>
          </a:p>
        </p:txBody>
      </p:sp>
      <p:sp>
        <p:nvSpPr>
          <p:cNvPr id="4" name="Footer Placeholder 3">
            <a:extLst>
              <a:ext uri="{FF2B5EF4-FFF2-40B4-BE49-F238E27FC236}">
                <a16:creationId xmlns:a16="http://schemas.microsoft.com/office/drawing/2014/main" id="{64E8FC67-756E-4306-9DB6-A32A60A5438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E3C4D54-1532-4F4C-91D0-3E67BA89C01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D8FDAB-B104-48AE-A3C9-654617567591}" type="slidenum">
              <a:rPr lang="en-US" smtClean="0"/>
              <a:t>‹#›</a:t>
            </a:fld>
            <a:endParaRPr lang="en-US" dirty="0"/>
          </a:p>
        </p:txBody>
      </p:sp>
    </p:spTree>
    <p:extLst>
      <p:ext uri="{BB962C8B-B14F-4D97-AF65-F5344CB8AC3E}">
        <p14:creationId xmlns:p14="http://schemas.microsoft.com/office/powerpoint/2010/main" val="23998291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14A2DE-B30C-45DE-934A-01CABAE4A941}" type="datetimeFigureOut">
              <a:rPr lang="en-US" smtClean="0"/>
              <a:t>8/13/2021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26A4A-345C-4B48-AF4A-0B2698353344}" type="slidenum">
              <a:rPr lang="en-US" smtClean="0"/>
              <a:t>‹#›</a:t>
            </a:fld>
            <a:endParaRPr lang="en-US" dirty="0"/>
          </a:p>
        </p:txBody>
      </p:sp>
    </p:spTree>
    <p:extLst>
      <p:ext uri="{BB962C8B-B14F-4D97-AF65-F5344CB8AC3E}">
        <p14:creationId xmlns:p14="http://schemas.microsoft.com/office/powerpoint/2010/main" val="1660620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25F03F6-4139-4A8B-9631-8A5B8E9C0850}"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818946" name="Rectangle 2"/>
          <p:cNvSpPr>
            <a:spLocks noGrp="1" noRot="1" noChangeAspect="1" noChangeArrowheads="1" noTextEdit="1"/>
          </p:cNvSpPr>
          <p:nvPr>
            <p:ph type="sldImg"/>
          </p:nvPr>
        </p:nvSpPr>
        <p:spPr>
          <a:xfrm>
            <a:off x="325438" y="698500"/>
            <a:ext cx="6208712" cy="3492500"/>
          </a:xfrm>
          <a:ln/>
        </p:spPr>
      </p:sp>
      <p:sp>
        <p:nvSpPr>
          <p:cNvPr id="4818947" name="Rectangle 3"/>
          <p:cNvSpPr>
            <a:spLocks noGrp="1" noChangeArrowheads="1"/>
          </p:cNvSpPr>
          <p:nvPr>
            <p:ph type="body" idx="1"/>
          </p:nvPr>
        </p:nvSpPr>
        <p:spPr>
          <a:xfrm>
            <a:off x="685800" y="4424363"/>
            <a:ext cx="5486400" cy="4191000"/>
          </a:xfrm>
        </p:spPr>
        <p:txBody>
          <a:bodyPr/>
          <a:lstStyle/>
          <a:p>
            <a:endParaRPr lang="en-US"/>
          </a:p>
        </p:txBody>
      </p:sp>
    </p:spTree>
    <p:extLst>
      <p:ext uri="{BB962C8B-B14F-4D97-AF65-F5344CB8AC3E}">
        <p14:creationId xmlns:p14="http://schemas.microsoft.com/office/powerpoint/2010/main" val="3105657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AC8310E-26CC-485A-AA94-424329426E4F}" type="slidenum">
              <a:rPr kumimoji="0" lang="en-US" sz="1200" b="1" i="0" u="sng" strike="noStrike" kern="1200" cap="none" spc="0" normalizeH="0" baseline="0" noProof="0">
                <a:ln>
                  <a:noFill/>
                </a:ln>
                <a:solidFill>
                  <a:prstClr val="black"/>
                </a:solidFill>
                <a:effectLst>
                  <a:outerShdw blurRad="38100" dist="38100" dir="2700000" algn="tl">
                    <a:srgbClr val="C0C0C0"/>
                  </a:outerShdw>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1" i="0" u="sng" strike="noStrike" kern="1200" cap="none" spc="0" normalizeH="0" baseline="0" noProof="0">
              <a:ln>
                <a:noFill/>
              </a:ln>
              <a:solidFill>
                <a:prstClr val="black"/>
              </a:solidFill>
              <a:effectLst>
                <a:outerShdw blurRad="38100" dist="38100" dir="2700000" algn="tl">
                  <a:srgbClr val="C0C0C0"/>
                </a:outerShdw>
              </a:effectLst>
              <a:uLnTx/>
              <a:uFillTx/>
              <a:latin typeface="Arial" charset="0"/>
              <a:ea typeface="+mn-ea"/>
              <a:cs typeface="+mn-cs"/>
            </a:endParaRPr>
          </a:p>
        </p:txBody>
      </p:sp>
      <p:sp>
        <p:nvSpPr>
          <p:cNvPr id="1300482" name="Rectangle 2"/>
          <p:cNvSpPr>
            <a:spLocks noGrp="1" noRot="1" noChangeAspect="1" noChangeArrowheads="1" noTextEdit="1"/>
          </p:cNvSpPr>
          <p:nvPr>
            <p:ph type="sldImg"/>
          </p:nvPr>
        </p:nvSpPr>
        <p:spPr>
          <a:ln/>
        </p:spPr>
      </p:sp>
      <p:sp>
        <p:nvSpPr>
          <p:cNvPr id="13004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19915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6590BA9-C258-48A3-8149-33697D5DBB3B}" type="slidenum">
              <a:rPr kumimoji="0" lang="en-US" sz="1200" b="1" i="0" u="sng" strike="noStrike" kern="1200" cap="none" spc="0" normalizeH="0" baseline="0" noProof="0">
                <a:ln>
                  <a:noFill/>
                </a:ln>
                <a:solidFill>
                  <a:prstClr val="black"/>
                </a:solidFill>
                <a:effectLst>
                  <a:outerShdw blurRad="38100" dist="38100" dir="2700000" algn="tl">
                    <a:srgbClr val="C0C0C0"/>
                  </a:outerShdw>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1" i="0" u="sng" strike="noStrike" kern="1200" cap="none" spc="0" normalizeH="0" baseline="0" noProof="0">
              <a:ln>
                <a:noFill/>
              </a:ln>
              <a:solidFill>
                <a:prstClr val="black"/>
              </a:solidFill>
              <a:effectLst>
                <a:outerShdw blurRad="38100" dist="38100" dir="2700000" algn="tl">
                  <a:srgbClr val="C0C0C0"/>
                </a:outerShdw>
              </a:effectLst>
              <a:uLnTx/>
              <a:uFillTx/>
              <a:latin typeface="Arial" charset="0"/>
              <a:ea typeface="+mn-ea"/>
              <a:cs typeface="+mn-cs"/>
            </a:endParaRPr>
          </a:p>
        </p:txBody>
      </p:sp>
      <p:sp>
        <p:nvSpPr>
          <p:cNvPr id="1298434" name="Rectangle 2"/>
          <p:cNvSpPr>
            <a:spLocks noGrp="1" noRot="1" noChangeAspect="1" noChangeArrowheads="1" noTextEdit="1"/>
          </p:cNvSpPr>
          <p:nvPr>
            <p:ph type="sldImg"/>
          </p:nvPr>
        </p:nvSpPr>
        <p:spPr>
          <a:ln/>
        </p:spPr>
      </p:sp>
      <p:sp>
        <p:nvSpPr>
          <p:cNvPr id="12984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58877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98F7B1A-6F2F-48BC-88AF-19F714C98DBB}"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986882" name="Rectangle 2"/>
          <p:cNvSpPr>
            <a:spLocks noGrp="1" noRot="1" noChangeAspect="1" noChangeArrowheads="1" noTextEdit="1"/>
          </p:cNvSpPr>
          <p:nvPr>
            <p:ph type="sldImg"/>
          </p:nvPr>
        </p:nvSpPr>
        <p:spPr>
          <a:xfrm>
            <a:off x="1109663" y="704850"/>
            <a:ext cx="4638675" cy="3478213"/>
          </a:xfrm>
          <a:ln/>
        </p:spPr>
      </p:sp>
      <p:sp>
        <p:nvSpPr>
          <p:cNvPr id="4986883" name="Rectangle 3"/>
          <p:cNvSpPr>
            <a:spLocks noGrp="1" noChangeArrowheads="1"/>
          </p:cNvSpPr>
          <p:nvPr>
            <p:ph type="body" idx="1"/>
          </p:nvPr>
        </p:nvSpPr>
        <p:spPr>
          <a:xfrm>
            <a:off x="914400" y="4422775"/>
            <a:ext cx="5029200" cy="4192588"/>
          </a:xfrm>
        </p:spPr>
        <p:txBody>
          <a:bodyPr/>
          <a:lstStyle/>
          <a:p>
            <a:endParaRPr lang="en-US"/>
          </a:p>
        </p:txBody>
      </p:sp>
    </p:spTree>
    <p:extLst>
      <p:ext uri="{BB962C8B-B14F-4D97-AF65-F5344CB8AC3E}">
        <p14:creationId xmlns:p14="http://schemas.microsoft.com/office/powerpoint/2010/main" val="4075016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00C4843-A0AA-4CEF-AFEA-6CFFB7297FEC}"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982786" name="Rectangle 2"/>
          <p:cNvSpPr>
            <a:spLocks noGrp="1" noRot="1" noChangeAspect="1" noChangeArrowheads="1" noTextEdit="1"/>
          </p:cNvSpPr>
          <p:nvPr>
            <p:ph type="sldImg"/>
          </p:nvPr>
        </p:nvSpPr>
        <p:spPr>
          <a:xfrm>
            <a:off x="1109663" y="704850"/>
            <a:ext cx="4638675" cy="3478213"/>
          </a:xfrm>
          <a:ln w="12700" cap="flat">
            <a:solidFill>
              <a:schemeClr val="tx1"/>
            </a:solidFill>
          </a:ln>
        </p:spPr>
      </p:sp>
      <p:sp>
        <p:nvSpPr>
          <p:cNvPr id="4982787" name="Rectangle 3"/>
          <p:cNvSpPr>
            <a:spLocks noGrp="1" noChangeArrowheads="1"/>
          </p:cNvSpPr>
          <p:nvPr>
            <p:ph type="body" idx="1"/>
          </p:nvPr>
        </p:nvSpPr>
        <p:spPr>
          <a:xfrm>
            <a:off x="914400" y="4422775"/>
            <a:ext cx="5029200" cy="4192588"/>
          </a:xfrm>
          <a:ln/>
        </p:spPr>
        <p:txBody>
          <a:bodyPr lIns="92075" tIns="46038" rIns="92075" bIns="46038"/>
          <a:lstStyle/>
          <a:p>
            <a:endParaRPr lang="en-US"/>
          </a:p>
        </p:txBody>
      </p:sp>
    </p:spTree>
    <p:extLst>
      <p:ext uri="{BB962C8B-B14F-4D97-AF65-F5344CB8AC3E}">
        <p14:creationId xmlns:p14="http://schemas.microsoft.com/office/powerpoint/2010/main" val="3941637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2BCEDB8-0C23-45DC-91A1-A80F98F135EE}"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847618" name="Rectangle 2"/>
          <p:cNvSpPr>
            <a:spLocks noGrp="1" noRot="1" noChangeAspect="1" noChangeArrowheads="1" noTextEdit="1"/>
          </p:cNvSpPr>
          <p:nvPr>
            <p:ph type="sldImg"/>
          </p:nvPr>
        </p:nvSpPr>
        <p:spPr>
          <a:xfrm>
            <a:off x="1101725" y="698500"/>
            <a:ext cx="4656138" cy="3492500"/>
          </a:xfrm>
          <a:ln/>
        </p:spPr>
      </p:sp>
      <p:sp>
        <p:nvSpPr>
          <p:cNvPr id="4847619" name="Rectangle 3"/>
          <p:cNvSpPr>
            <a:spLocks noGrp="1" noChangeArrowheads="1"/>
          </p:cNvSpPr>
          <p:nvPr>
            <p:ph type="body" idx="1"/>
          </p:nvPr>
        </p:nvSpPr>
        <p:spPr>
          <a:xfrm>
            <a:off x="685800" y="4424363"/>
            <a:ext cx="5486400" cy="4191000"/>
          </a:xfrm>
        </p:spPr>
        <p:txBody>
          <a:bodyPr/>
          <a:lstStyle/>
          <a:p>
            <a:endParaRPr lang="en-US"/>
          </a:p>
        </p:txBody>
      </p:sp>
    </p:spTree>
    <p:extLst>
      <p:ext uri="{BB962C8B-B14F-4D97-AF65-F5344CB8AC3E}">
        <p14:creationId xmlns:p14="http://schemas.microsoft.com/office/powerpoint/2010/main" val="1723066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25C32A-8D69-4F16-B8AC-A85405FC60C2}"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868098" name="Rectangle 2"/>
          <p:cNvSpPr>
            <a:spLocks noGrp="1" noRot="1" noChangeAspect="1" noChangeArrowheads="1" noTextEdit="1"/>
          </p:cNvSpPr>
          <p:nvPr>
            <p:ph type="sldImg"/>
          </p:nvPr>
        </p:nvSpPr>
        <p:spPr>
          <a:xfrm>
            <a:off x="1101725" y="698500"/>
            <a:ext cx="4656138" cy="3492500"/>
          </a:xfrm>
          <a:ln/>
        </p:spPr>
      </p:sp>
      <p:sp>
        <p:nvSpPr>
          <p:cNvPr id="4868099" name="Rectangle 3"/>
          <p:cNvSpPr>
            <a:spLocks noGrp="1" noChangeArrowheads="1"/>
          </p:cNvSpPr>
          <p:nvPr>
            <p:ph type="body" idx="1"/>
          </p:nvPr>
        </p:nvSpPr>
        <p:spPr>
          <a:xfrm>
            <a:off x="685800" y="4424363"/>
            <a:ext cx="5486400" cy="4191000"/>
          </a:xfrm>
        </p:spPr>
        <p:txBody>
          <a:bodyPr/>
          <a:lstStyle/>
          <a:p>
            <a:endParaRPr lang="en-US"/>
          </a:p>
        </p:txBody>
      </p:sp>
    </p:spTree>
    <p:extLst>
      <p:ext uri="{BB962C8B-B14F-4D97-AF65-F5344CB8AC3E}">
        <p14:creationId xmlns:p14="http://schemas.microsoft.com/office/powerpoint/2010/main" val="1850653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85D16FC-5649-47FB-A5B6-D83A7B3186FD}"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849666" name="Rectangle 2"/>
          <p:cNvSpPr>
            <a:spLocks noGrp="1" noRot="1" noChangeAspect="1" noChangeArrowheads="1" noTextEdit="1"/>
          </p:cNvSpPr>
          <p:nvPr>
            <p:ph type="sldImg"/>
          </p:nvPr>
        </p:nvSpPr>
        <p:spPr>
          <a:xfrm>
            <a:off x="1101725" y="698500"/>
            <a:ext cx="4656138" cy="3492500"/>
          </a:xfrm>
          <a:ln/>
        </p:spPr>
      </p:sp>
      <p:sp>
        <p:nvSpPr>
          <p:cNvPr id="4849667" name="Rectangle 3"/>
          <p:cNvSpPr>
            <a:spLocks noGrp="1" noChangeArrowheads="1"/>
          </p:cNvSpPr>
          <p:nvPr>
            <p:ph type="body" idx="1"/>
          </p:nvPr>
        </p:nvSpPr>
        <p:spPr>
          <a:xfrm>
            <a:off x="685800" y="4424363"/>
            <a:ext cx="5486400" cy="4191000"/>
          </a:xfrm>
        </p:spPr>
        <p:txBody>
          <a:bodyPr/>
          <a:lstStyle/>
          <a:p>
            <a:endParaRPr lang="en-US"/>
          </a:p>
        </p:txBody>
      </p:sp>
    </p:spTree>
    <p:extLst>
      <p:ext uri="{BB962C8B-B14F-4D97-AF65-F5344CB8AC3E}">
        <p14:creationId xmlns:p14="http://schemas.microsoft.com/office/powerpoint/2010/main" val="839603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18A03D8-025C-4D3A-BB75-B6AF78C80CD6}" type="slidenum">
              <a:rPr kumimoji="0" lang="en-US" sz="1200" b="1" i="0" u="sng" strike="noStrike" kern="1200" cap="none" spc="0" normalizeH="0" baseline="0" noProof="0">
                <a:ln>
                  <a:noFill/>
                </a:ln>
                <a:solidFill>
                  <a:prstClr val="black"/>
                </a:solidFill>
                <a:effectLst>
                  <a:outerShdw blurRad="38100" dist="38100" dir="2700000" algn="tl">
                    <a:srgbClr val="C0C0C0"/>
                  </a:outerShdw>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200" b="1" i="0" u="sng" strike="noStrike" kern="1200" cap="none" spc="0" normalizeH="0" baseline="0" noProof="0">
              <a:ln>
                <a:noFill/>
              </a:ln>
              <a:solidFill>
                <a:prstClr val="black"/>
              </a:solidFill>
              <a:effectLst>
                <a:outerShdw blurRad="38100" dist="38100" dir="2700000" algn="tl">
                  <a:srgbClr val="C0C0C0"/>
                </a:outerShdw>
              </a:effectLst>
              <a:uLnTx/>
              <a:uFillTx/>
              <a:latin typeface="Arial" charset="0"/>
              <a:ea typeface="+mn-ea"/>
              <a:cs typeface="+mn-cs"/>
            </a:endParaRPr>
          </a:p>
        </p:txBody>
      </p:sp>
      <p:sp>
        <p:nvSpPr>
          <p:cNvPr id="1311746" name="Rectangle 2"/>
          <p:cNvSpPr>
            <a:spLocks noGrp="1" noRot="1" noChangeAspect="1" noChangeArrowheads="1" noTextEdit="1"/>
          </p:cNvSpPr>
          <p:nvPr>
            <p:ph type="sldImg"/>
          </p:nvPr>
        </p:nvSpPr>
        <p:spPr>
          <a:ln/>
        </p:spPr>
      </p:sp>
      <p:sp>
        <p:nvSpPr>
          <p:cNvPr id="13117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22623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auto" latinLnBrk="0" hangingPunct="0">
              <a:lnSpc>
                <a:spcPct val="100000"/>
              </a:lnSpc>
              <a:spcBef>
                <a:spcPts val="0"/>
              </a:spcBef>
              <a:spcAft>
                <a:spcPts val="0"/>
              </a:spcAft>
              <a:buClrTx/>
              <a:buSzTx/>
              <a:buFontTx/>
              <a:buNone/>
              <a:tabLst/>
              <a:defRPr/>
            </a:pPr>
            <a:fld id="{C2757C57-705B-419C-9D69-9924F68B1D9F}" type="slidenum">
              <a:rPr kumimoji="0" lang="en-US" sz="1200" b="0" i="0" u="sng"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21</a:t>
            </a:fld>
            <a:endParaRPr kumimoji="0" lang="en-US" sz="1200" b="0" i="0" u="sng" strike="noStrike" kern="1200" cap="none" spc="0" normalizeH="0" baseline="0" noProof="0">
              <a:ln>
                <a:noFill/>
              </a:ln>
              <a:solidFill>
                <a:prstClr val="black"/>
              </a:solidFill>
              <a:effectLst/>
              <a:uLnTx/>
              <a:uFillTx/>
              <a:latin typeface="Arial" charset="0"/>
              <a:ea typeface="+mn-ea"/>
              <a:cs typeface="+mn-cs"/>
            </a:endParaRPr>
          </a:p>
        </p:txBody>
      </p:sp>
      <p:sp>
        <p:nvSpPr>
          <p:cNvPr id="1309698" name="Rectangle 2"/>
          <p:cNvSpPr>
            <a:spLocks noGrp="1" noRot="1" noChangeAspect="1" noChangeArrowheads="1" noTextEdit="1"/>
          </p:cNvSpPr>
          <p:nvPr>
            <p:ph type="sldImg"/>
          </p:nvPr>
        </p:nvSpPr>
        <p:spPr>
          <a:ln/>
        </p:spPr>
      </p:sp>
      <p:sp>
        <p:nvSpPr>
          <p:cNvPr id="13096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53476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A4B45F6-C454-44CE-8C38-CE65825255AC}"/>
              </a:ext>
            </a:extLst>
          </p:cNvPr>
          <p:cNvSpPr>
            <a:spLocks noGrp="1" noChangeArrowheads="1"/>
          </p:cNvSpPr>
          <p:nvPr>
            <p:ph type="sldNum" sz="quarter" idx="5"/>
          </p:nvPr>
        </p:nvSpPr>
        <p:spPr/>
        <p:txBody>
          <a:bodyPr/>
          <a:lstStyle>
            <a:lvl1pPr eaLnBrk="0" hangingPunct="0">
              <a:defRPr sz="6000">
                <a:solidFill>
                  <a:schemeClr val="tx1"/>
                </a:solidFill>
                <a:latin typeface="Calligrapher" pitchFamily="2" charset="0"/>
                <a:cs typeface="Arial" panose="020B0604020202020204" pitchFamily="34" charset="0"/>
              </a:defRPr>
            </a:lvl1pPr>
            <a:lvl2pPr marL="742950" indent="-285750" eaLnBrk="0" hangingPunct="0">
              <a:defRPr sz="6000">
                <a:solidFill>
                  <a:schemeClr val="tx1"/>
                </a:solidFill>
                <a:latin typeface="Calligrapher" pitchFamily="2" charset="0"/>
                <a:cs typeface="Arial" panose="020B0604020202020204" pitchFamily="34" charset="0"/>
              </a:defRPr>
            </a:lvl2pPr>
            <a:lvl3pPr marL="1143000" indent="-228600" eaLnBrk="0" hangingPunct="0">
              <a:defRPr sz="6000">
                <a:solidFill>
                  <a:schemeClr val="tx1"/>
                </a:solidFill>
                <a:latin typeface="Calligrapher" pitchFamily="2" charset="0"/>
                <a:cs typeface="Arial" panose="020B0604020202020204" pitchFamily="34" charset="0"/>
              </a:defRPr>
            </a:lvl3pPr>
            <a:lvl4pPr marL="1600200" indent="-228600" eaLnBrk="0" hangingPunct="0">
              <a:defRPr sz="6000">
                <a:solidFill>
                  <a:schemeClr val="tx1"/>
                </a:solidFill>
                <a:latin typeface="Calligrapher" pitchFamily="2" charset="0"/>
                <a:cs typeface="Arial" panose="020B0604020202020204" pitchFamily="34" charset="0"/>
              </a:defRPr>
            </a:lvl4pPr>
            <a:lvl5pPr marL="2057400" indent="-228600" eaLnBrk="0" hangingPunct="0">
              <a:defRPr sz="6000">
                <a:solidFill>
                  <a:schemeClr val="tx1"/>
                </a:solidFill>
                <a:latin typeface="Calligrapher" pitchFamily="2" charset="0"/>
                <a:cs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Calligrapher" pitchFamily="2" charset="0"/>
                <a:cs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Calligrapher" pitchFamily="2" charset="0"/>
                <a:cs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Calligrapher" pitchFamily="2" charset="0"/>
                <a:cs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Calligrapher" pitchFamily="2"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5A5534F-E201-42A4-8058-C9EB3FE3AA8B}" type="slidenum">
              <a:rPr kumimoji="0" lang="en-US" altLang="en-US" sz="1200" b="1"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Calligrapher" pitchFamily="2"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Arial" panose="020B0604020202020204" pitchFamily="34" charset="0"/>
            </a:endParaRPr>
          </a:p>
        </p:txBody>
      </p:sp>
      <p:sp>
        <p:nvSpPr>
          <p:cNvPr id="1673219" name="Rectangle 2">
            <a:extLst>
              <a:ext uri="{FF2B5EF4-FFF2-40B4-BE49-F238E27FC236}">
                <a16:creationId xmlns:a16="http://schemas.microsoft.com/office/drawing/2014/main" id="{6EA61CB5-739C-4934-8E69-073480B23916}"/>
              </a:ext>
            </a:extLst>
          </p:cNvPr>
          <p:cNvSpPr>
            <a:spLocks noGrp="1" noRot="1" noChangeAspect="1" noChangeArrowheads="1" noTextEdit="1"/>
          </p:cNvSpPr>
          <p:nvPr>
            <p:ph type="sldImg"/>
          </p:nvPr>
        </p:nvSpPr>
        <p:spPr>
          <a:xfrm>
            <a:off x="325438" y="698500"/>
            <a:ext cx="6207125" cy="3492500"/>
          </a:xfrm>
          <a:solidFill>
            <a:srgbClr val="FFFFFF"/>
          </a:solidFill>
          <a:ln/>
        </p:spPr>
      </p:sp>
      <p:sp>
        <p:nvSpPr>
          <p:cNvPr id="1673220" name="Rectangle 3">
            <a:extLst>
              <a:ext uri="{FF2B5EF4-FFF2-40B4-BE49-F238E27FC236}">
                <a16:creationId xmlns:a16="http://schemas.microsoft.com/office/drawing/2014/main" id="{442E309A-4517-4A37-BC11-3CA146EA81BE}"/>
              </a:ext>
            </a:extLst>
          </p:cNvPr>
          <p:cNvSpPr>
            <a:spLocks noGrp="1" noChangeArrowheads="1"/>
          </p:cNvSpPr>
          <p:nvPr>
            <p:ph type="body" idx="1"/>
          </p:nvPr>
        </p:nvSpPr>
        <p:spPr>
          <a:xfrm>
            <a:off x="914400" y="4424363"/>
            <a:ext cx="5029200" cy="4191000"/>
          </a:xfrm>
          <a:solidFill>
            <a:srgbClr val="FFFFFF"/>
          </a:solidFill>
          <a:ln>
            <a:solidFill>
              <a:srgbClr val="000000"/>
            </a:solidFill>
          </a:ln>
        </p:spPr>
        <p:txBody>
          <a:bodyPr/>
          <a:lstStyle/>
          <a:p>
            <a:pPr eaLnBrk="1" hangingPunct="1"/>
            <a:r>
              <a:rPr lang="en-US" altLang="en-US" sz="800">
                <a:solidFill>
                  <a:srgbClr val="ED181E"/>
                </a:solidFill>
              </a:rPr>
              <a:t>Links on this slide will be activated in PowerPoint Show mode</a:t>
            </a:r>
          </a:p>
        </p:txBody>
      </p:sp>
    </p:spTree>
    <p:extLst>
      <p:ext uri="{BB962C8B-B14F-4D97-AF65-F5344CB8AC3E}">
        <p14:creationId xmlns:p14="http://schemas.microsoft.com/office/powerpoint/2010/main" val="3519215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F3588C5-3E4D-46FB-B67B-0EEDC3BCDF8B}"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976642" name="Rectangle 2"/>
          <p:cNvSpPr>
            <a:spLocks noGrp="1" noRot="1" noChangeAspect="1" noChangeArrowheads="1" noTextEdit="1"/>
          </p:cNvSpPr>
          <p:nvPr>
            <p:ph type="sldImg"/>
          </p:nvPr>
        </p:nvSpPr>
        <p:spPr>
          <a:xfrm>
            <a:off x="1109663" y="704850"/>
            <a:ext cx="4638675" cy="3478213"/>
          </a:xfrm>
          <a:ln w="12700" cap="flat">
            <a:solidFill>
              <a:schemeClr val="tx1"/>
            </a:solidFill>
          </a:ln>
        </p:spPr>
      </p:sp>
      <p:sp>
        <p:nvSpPr>
          <p:cNvPr id="4976643" name="Rectangle 3"/>
          <p:cNvSpPr>
            <a:spLocks noGrp="1" noChangeArrowheads="1"/>
          </p:cNvSpPr>
          <p:nvPr>
            <p:ph type="body" idx="1"/>
          </p:nvPr>
        </p:nvSpPr>
        <p:spPr>
          <a:xfrm>
            <a:off x="914400" y="4422775"/>
            <a:ext cx="5029200" cy="4192588"/>
          </a:xfrm>
          <a:ln/>
        </p:spPr>
        <p:txBody>
          <a:bodyPr lIns="92075" tIns="46038" rIns="92075" bIns="46038"/>
          <a:lstStyle/>
          <a:p>
            <a:endParaRPr lang="en-US"/>
          </a:p>
        </p:txBody>
      </p:sp>
    </p:spTree>
    <p:extLst>
      <p:ext uri="{BB962C8B-B14F-4D97-AF65-F5344CB8AC3E}">
        <p14:creationId xmlns:p14="http://schemas.microsoft.com/office/powerpoint/2010/main" val="35272308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FD3819F-E7D6-4333-BBC3-A5DF82154F7E}" type="slidenum">
              <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endParaRPr>
          </a:p>
        </p:txBody>
      </p:sp>
      <p:sp>
        <p:nvSpPr>
          <p:cNvPr id="93186" name="Rectangle 2"/>
          <p:cNvSpPr>
            <a:spLocks noGrp="1" noRot="1" noChangeAspect="1" noChangeArrowheads="1"/>
          </p:cNvSpPr>
          <p:nvPr>
            <p:ph type="sldImg"/>
          </p:nvPr>
        </p:nvSpPr>
        <p:spPr bwMode="auto">
          <a:xfrm>
            <a:off x="1101725" y="698500"/>
            <a:ext cx="4654550" cy="3492500"/>
          </a:xfrm>
          <a:prstGeom prst="rect">
            <a:avLst/>
          </a:prstGeom>
          <a:solidFill>
            <a:srgbClr val="FFFFFF"/>
          </a:solidFill>
          <a:ln>
            <a:solidFill>
              <a:srgbClr val="000000"/>
            </a:solidFill>
            <a:miter lim="800000"/>
            <a:headEnd/>
            <a:tailEnd/>
          </a:ln>
        </p:spPr>
      </p:sp>
      <p:sp>
        <p:nvSpPr>
          <p:cNvPr id="93187" name="Rectangle 3"/>
          <p:cNvSpPr>
            <a:spLocks noGrp="1" noChangeArrowheads="1"/>
          </p:cNvSpPr>
          <p:nvPr>
            <p:ph type="body" idx="1"/>
          </p:nvPr>
        </p:nvSpPr>
        <p:spPr bwMode="auto">
          <a:xfrm>
            <a:off x="914400" y="4424085"/>
            <a:ext cx="5029200" cy="4191238"/>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19761409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010F412-61D8-4039-874F-D6C3100A6647}" type="slidenum">
              <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endParaRPr>
          </a:p>
        </p:txBody>
      </p:sp>
      <p:sp>
        <p:nvSpPr>
          <p:cNvPr id="3789826" name="Rectangle 2"/>
          <p:cNvSpPr>
            <a:spLocks noGrp="1" noRot="1" noChangeAspect="1" noChangeArrowheads="1" noTextEdit="1"/>
          </p:cNvSpPr>
          <p:nvPr>
            <p:ph type="sldImg"/>
          </p:nvPr>
        </p:nvSpPr>
        <p:spPr>
          <a:xfrm>
            <a:off x="325438" y="698500"/>
            <a:ext cx="6208712" cy="3492500"/>
          </a:xfrm>
          <a:ln/>
        </p:spPr>
      </p:sp>
      <p:sp>
        <p:nvSpPr>
          <p:cNvPr id="3789827" name="Rectangle 3"/>
          <p:cNvSpPr>
            <a:spLocks noGrp="1" noChangeArrowheads="1"/>
          </p:cNvSpPr>
          <p:nvPr>
            <p:ph type="body" idx="1"/>
          </p:nvPr>
        </p:nvSpPr>
        <p:spPr>
          <a:xfrm>
            <a:off x="914400" y="4424363"/>
            <a:ext cx="5029200" cy="4191000"/>
          </a:xfrm>
        </p:spPr>
        <p:txBody>
          <a:bodyPr/>
          <a:lstStyle/>
          <a:p>
            <a:pPr eaLnBrk="0" hangingPunct="0">
              <a:spcBef>
                <a:spcPct val="0"/>
              </a:spcBef>
            </a:pPr>
            <a:endParaRPr lang="en-US" sz="2400" dirty="0">
              <a:ea typeface="ＭＳ Ｐゴシック" pitchFamily="1" charset="-128"/>
            </a:endParaRPr>
          </a:p>
        </p:txBody>
      </p:sp>
    </p:spTree>
    <p:extLst>
      <p:ext uri="{BB962C8B-B14F-4D97-AF65-F5344CB8AC3E}">
        <p14:creationId xmlns:p14="http://schemas.microsoft.com/office/powerpoint/2010/main" val="32207041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010F412-61D8-4039-874F-D6C3100A6647}" type="slidenum">
              <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endParaRPr>
          </a:p>
        </p:txBody>
      </p:sp>
      <p:sp>
        <p:nvSpPr>
          <p:cNvPr id="3789826" name="Rectangle 2"/>
          <p:cNvSpPr>
            <a:spLocks noGrp="1" noRot="1" noChangeAspect="1" noChangeArrowheads="1" noTextEdit="1"/>
          </p:cNvSpPr>
          <p:nvPr>
            <p:ph type="sldImg"/>
          </p:nvPr>
        </p:nvSpPr>
        <p:spPr>
          <a:xfrm>
            <a:off x="325438" y="698500"/>
            <a:ext cx="6208712" cy="3492500"/>
          </a:xfrm>
          <a:ln/>
        </p:spPr>
      </p:sp>
      <p:sp>
        <p:nvSpPr>
          <p:cNvPr id="3789827" name="Rectangle 3"/>
          <p:cNvSpPr>
            <a:spLocks noGrp="1" noChangeArrowheads="1"/>
          </p:cNvSpPr>
          <p:nvPr>
            <p:ph type="body" idx="1"/>
          </p:nvPr>
        </p:nvSpPr>
        <p:spPr>
          <a:xfrm>
            <a:off x="914400" y="4424363"/>
            <a:ext cx="5029200" cy="4191000"/>
          </a:xfrm>
        </p:spPr>
        <p:txBody>
          <a:bodyPr/>
          <a:lstStyle/>
          <a:p>
            <a:pPr eaLnBrk="0" hangingPunct="0">
              <a:spcBef>
                <a:spcPct val="0"/>
              </a:spcBef>
            </a:pPr>
            <a:endParaRPr lang="en-US" sz="2400" dirty="0">
              <a:ea typeface="ＭＳ Ｐゴシック" pitchFamily="1" charset="-128"/>
            </a:endParaRPr>
          </a:p>
        </p:txBody>
      </p:sp>
    </p:spTree>
    <p:extLst>
      <p:ext uri="{BB962C8B-B14F-4D97-AF65-F5344CB8AC3E}">
        <p14:creationId xmlns:p14="http://schemas.microsoft.com/office/powerpoint/2010/main" val="18213685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88919-EB92-4D79-A21A-86DC8AEE6F3C}"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34562" name="Rectangle 2"/>
          <p:cNvSpPr>
            <a:spLocks noGrp="1" noRot="1" noChangeAspect="1" noChangeArrowheads="1" noTextEdit="1"/>
          </p:cNvSpPr>
          <p:nvPr>
            <p:ph type="sldImg"/>
          </p:nvPr>
        </p:nvSpPr>
        <p:spPr>
          <a:ln/>
        </p:spPr>
      </p:sp>
      <p:sp>
        <p:nvSpPr>
          <p:cNvPr id="834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84293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5F0800-AFC4-4481-9D46-D2644542D951}" type="slidenum">
              <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endParaRPr>
          </a:p>
        </p:txBody>
      </p:sp>
      <p:sp>
        <p:nvSpPr>
          <p:cNvPr id="95234" name="Rectangle 2"/>
          <p:cNvSpPr>
            <a:spLocks noGrp="1" noRot="1" noChangeAspect="1" noChangeArrowheads="1"/>
          </p:cNvSpPr>
          <p:nvPr>
            <p:ph type="sldImg"/>
          </p:nvPr>
        </p:nvSpPr>
        <p:spPr bwMode="auto">
          <a:xfrm>
            <a:off x="1101725" y="698500"/>
            <a:ext cx="4654550" cy="3492500"/>
          </a:xfrm>
          <a:prstGeom prst="rect">
            <a:avLst/>
          </a:prstGeom>
          <a:solidFill>
            <a:srgbClr val="FFFFFF"/>
          </a:solidFill>
          <a:ln>
            <a:solidFill>
              <a:srgbClr val="000000"/>
            </a:solidFill>
            <a:miter lim="800000"/>
            <a:headEnd/>
            <a:tailEnd/>
          </a:ln>
        </p:spPr>
      </p:sp>
      <p:sp>
        <p:nvSpPr>
          <p:cNvPr id="95235" name="Rectangle 3"/>
          <p:cNvSpPr>
            <a:spLocks noGrp="1" noChangeArrowheads="1"/>
          </p:cNvSpPr>
          <p:nvPr>
            <p:ph type="body" idx="1"/>
          </p:nvPr>
        </p:nvSpPr>
        <p:spPr bwMode="auto">
          <a:xfrm>
            <a:off x="914400" y="4424085"/>
            <a:ext cx="5029200" cy="4191238"/>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15071201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10F412-61D8-4039-874F-D6C3100A6647}"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789826" name="Rectangle 2"/>
          <p:cNvSpPr>
            <a:spLocks noGrp="1" noRot="1" noChangeAspect="1" noChangeArrowheads="1" noTextEdit="1"/>
          </p:cNvSpPr>
          <p:nvPr>
            <p:ph type="sldImg"/>
          </p:nvPr>
        </p:nvSpPr>
        <p:spPr>
          <a:xfrm>
            <a:off x="1143000" y="685800"/>
            <a:ext cx="4573588" cy="3429000"/>
          </a:xfrm>
          <a:ln/>
        </p:spPr>
      </p:sp>
      <p:sp>
        <p:nvSpPr>
          <p:cNvPr id="3789827" name="Rectangle 3"/>
          <p:cNvSpPr>
            <a:spLocks noGrp="1" noChangeArrowheads="1"/>
          </p:cNvSpPr>
          <p:nvPr>
            <p:ph type="body" idx="1"/>
          </p:nvPr>
        </p:nvSpPr>
        <p:spPr>
          <a:xfrm>
            <a:off x="914400" y="4343673"/>
            <a:ext cx="5029200" cy="4114566"/>
          </a:xfrm>
        </p:spPr>
        <p:txBody>
          <a:bodyPr/>
          <a:lstStyle/>
          <a:p>
            <a:pPr eaLnBrk="0" hangingPunct="0">
              <a:spcBef>
                <a:spcPct val="0"/>
              </a:spcBef>
            </a:pPr>
            <a:endParaRPr lang="en-US" sz="2400">
              <a:ea typeface="ＭＳ Ｐゴシック" pitchFamily="1" charset="-128"/>
            </a:endParaRPr>
          </a:p>
        </p:txBody>
      </p:sp>
    </p:spTree>
    <p:extLst>
      <p:ext uri="{BB962C8B-B14F-4D97-AF65-F5344CB8AC3E}">
        <p14:creationId xmlns:p14="http://schemas.microsoft.com/office/powerpoint/2010/main" val="13874567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76C7407-E55A-4EC5-AD2F-3626F0F109A2}" type="slidenum">
              <a:rPr kumimoji="0" lang="en-US" sz="1200" b="1" i="0" u="sng" strike="noStrike" kern="1200" cap="none" spc="0" normalizeH="0" baseline="0" noProof="0">
                <a:ln>
                  <a:noFill/>
                </a:ln>
                <a:solidFill>
                  <a:prstClr val="black"/>
                </a:solidFill>
                <a:effectLst>
                  <a:outerShdw blurRad="38100" dist="38100" dir="2700000" algn="tl">
                    <a:srgbClr val="C0C0C0"/>
                  </a:outerShdw>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200" b="1" i="0" u="sng" strike="noStrike" kern="1200" cap="none" spc="0" normalizeH="0" baseline="0" noProof="0">
              <a:ln>
                <a:noFill/>
              </a:ln>
              <a:solidFill>
                <a:prstClr val="black"/>
              </a:solidFill>
              <a:effectLst>
                <a:outerShdw blurRad="38100" dist="38100" dir="2700000" algn="tl">
                  <a:srgbClr val="C0C0C0"/>
                </a:outerShdw>
              </a:effectLst>
              <a:uLnTx/>
              <a:uFillTx/>
              <a:latin typeface="Arial" charset="0"/>
              <a:ea typeface="+mn-ea"/>
              <a:cs typeface="+mn-cs"/>
            </a:endParaRPr>
          </a:p>
        </p:txBody>
      </p:sp>
      <p:sp>
        <p:nvSpPr>
          <p:cNvPr id="1314818" name="Rectangle 2"/>
          <p:cNvSpPr>
            <a:spLocks noGrp="1" noRot="1" noChangeAspect="1" noChangeArrowheads="1" noTextEdit="1"/>
          </p:cNvSpPr>
          <p:nvPr>
            <p:ph type="sldImg"/>
          </p:nvPr>
        </p:nvSpPr>
        <p:spPr>
          <a:ln/>
        </p:spPr>
      </p:sp>
      <p:sp>
        <p:nvSpPr>
          <p:cNvPr id="13148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187045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auto" latinLnBrk="0" hangingPunct="0">
              <a:lnSpc>
                <a:spcPct val="100000"/>
              </a:lnSpc>
              <a:spcBef>
                <a:spcPts val="0"/>
              </a:spcBef>
              <a:spcAft>
                <a:spcPts val="0"/>
              </a:spcAft>
              <a:buClrTx/>
              <a:buSzTx/>
              <a:buFontTx/>
              <a:buNone/>
              <a:tabLst/>
              <a:defRPr/>
            </a:pPr>
            <a:fld id="{D1540DFD-0ACC-4340-9205-A62E408C2FC7}" type="slidenum">
              <a:rPr kumimoji="0" lang="en-US" sz="1200" b="0" i="0" u="sng"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30</a:t>
            </a:fld>
            <a:endParaRPr kumimoji="0" lang="en-US" sz="1200" b="0" i="0" u="sng" strike="noStrike" kern="1200" cap="none" spc="0" normalizeH="0" baseline="0" noProof="0">
              <a:ln>
                <a:noFill/>
              </a:ln>
              <a:solidFill>
                <a:prstClr val="black"/>
              </a:solidFill>
              <a:effectLst/>
              <a:uLnTx/>
              <a:uFillTx/>
              <a:latin typeface="Arial" charset="0"/>
              <a:ea typeface="+mn-ea"/>
              <a:cs typeface="+mn-cs"/>
            </a:endParaRPr>
          </a:p>
        </p:txBody>
      </p:sp>
      <p:sp>
        <p:nvSpPr>
          <p:cNvPr id="1310722" name="Rectangle 2"/>
          <p:cNvSpPr>
            <a:spLocks noGrp="1" noRot="1" noChangeAspect="1" noChangeArrowheads="1" noTextEdit="1"/>
          </p:cNvSpPr>
          <p:nvPr>
            <p:ph type="sldImg"/>
          </p:nvPr>
        </p:nvSpPr>
        <p:spPr>
          <a:ln/>
        </p:spPr>
      </p:sp>
      <p:sp>
        <p:nvSpPr>
          <p:cNvPr id="1310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286662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auto" latinLnBrk="0" hangingPunct="0">
              <a:lnSpc>
                <a:spcPct val="100000"/>
              </a:lnSpc>
              <a:spcBef>
                <a:spcPts val="0"/>
              </a:spcBef>
              <a:spcAft>
                <a:spcPts val="0"/>
              </a:spcAft>
              <a:buClrTx/>
              <a:buSzTx/>
              <a:buFontTx/>
              <a:buNone/>
              <a:tabLst/>
              <a:defRPr/>
            </a:pPr>
            <a:fld id="{D1540DFD-0ACC-4340-9205-A62E408C2FC7}" type="slidenum">
              <a:rPr kumimoji="0" lang="en-US" sz="1200" b="0" i="0" u="sng"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31</a:t>
            </a:fld>
            <a:endParaRPr kumimoji="0" lang="en-US" sz="1200" b="0" i="0" u="sng" strike="noStrike" kern="1200" cap="none" spc="0" normalizeH="0" baseline="0" noProof="0">
              <a:ln>
                <a:noFill/>
              </a:ln>
              <a:solidFill>
                <a:prstClr val="black"/>
              </a:solidFill>
              <a:effectLst/>
              <a:uLnTx/>
              <a:uFillTx/>
              <a:latin typeface="Arial" charset="0"/>
              <a:ea typeface="+mn-ea"/>
              <a:cs typeface="+mn-cs"/>
            </a:endParaRPr>
          </a:p>
        </p:txBody>
      </p:sp>
      <p:sp>
        <p:nvSpPr>
          <p:cNvPr id="1310722" name="Rectangle 2"/>
          <p:cNvSpPr>
            <a:spLocks noGrp="1" noRot="1" noChangeAspect="1" noChangeArrowheads="1" noTextEdit="1"/>
          </p:cNvSpPr>
          <p:nvPr>
            <p:ph type="sldImg"/>
          </p:nvPr>
        </p:nvSpPr>
        <p:spPr>
          <a:ln/>
        </p:spPr>
      </p:sp>
      <p:sp>
        <p:nvSpPr>
          <p:cNvPr id="1310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642115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auto" latinLnBrk="0" hangingPunct="0">
              <a:lnSpc>
                <a:spcPct val="100000"/>
              </a:lnSpc>
              <a:spcBef>
                <a:spcPts val="0"/>
              </a:spcBef>
              <a:spcAft>
                <a:spcPts val="0"/>
              </a:spcAft>
              <a:buClrTx/>
              <a:buSzTx/>
              <a:buFontTx/>
              <a:buNone/>
              <a:tabLst/>
              <a:defRPr/>
            </a:pPr>
            <a:fld id="{D1540DFD-0ACC-4340-9205-A62E408C2FC7}" type="slidenum">
              <a:rPr kumimoji="0" lang="en-US" sz="1200" b="0" i="0" u="sng"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32</a:t>
            </a:fld>
            <a:endParaRPr kumimoji="0" lang="en-US" sz="1200" b="0" i="0" u="sng" strike="noStrike" kern="1200" cap="none" spc="0" normalizeH="0" baseline="0" noProof="0">
              <a:ln>
                <a:noFill/>
              </a:ln>
              <a:solidFill>
                <a:prstClr val="black"/>
              </a:solidFill>
              <a:effectLst/>
              <a:uLnTx/>
              <a:uFillTx/>
              <a:latin typeface="Arial" charset="0"/>
              <a:ea typeface="+mn-ea"/>
              <a:cs typeface="+mn-cs"/>
            </a:endParaRPr>
          </a:p>
        </p:txBody>
      </p:sp>
      <p:sp>
        <p:nvSpPr>
          <p:cNvPr id="1310722" name="Rectangle 2"/>
          <p:cNvSpPr>
            <a:spLocks noGrp="1" noRot="1" noChangeAspect="1" noChangeArrowheads="1" noTextEdit="1"/>
          </p:cNvSpPr>
          <p:nvPr>
            <p:ph type="sldImg"/>
          </p:nvPr>
        </p:nvSpPr>
        <p:spPr>
          <a:ln/>
        </p:spPr>
      </p:sp>
      <p:sp>
        <p:nvSpPr>
          <p:cNvPr id="1310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17965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66B047-2A32-41D3-A9F7-29BC8F3638B2}"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913154" name="Rectangle 2"/>
          <p:cNvSpPr>
            <a:spLocks noGrp="1" noRot="1" noChangeAspect="1" noChangeArrowheads="1" noTextEdit="1"/>
          </p:cNvSpPr>
          <p:nvPr>
            <p:ph type="sldImg"/>
          </p:nvPr>
        </p:nvSpPr>
        <p:spPr>
          <a:xfrm>
            <a:off x="1101725" y="698500"/>
            <a:ext cx="4656138" cy="3492500"/>
          </a:xfrm>
          <a:ln/>
        </p:spPr>
      </p:sp>
      <p:sp>
        <p:nvSpPr>
          <p:cNvPr id="4913155" name="Rectangle 3"/>
          <p:cNvSpPr>
            <a:spLocks noGrp="1" noChangeArrowheads="1"/>
          </p:cNvSpPr>
          <p:nvPr>
            <p:ph type="body" idx="1"/>
          </p:nvPr>
        </p:nvSpPr>
        <p:spPr>
          <a:xfrm>
            <a:off x="685800" y="4424363"/>
            <a:ext cx="5486400" cy="4191000"/>
          </a:xfrm>
        </p:spPr>
        <p:txBody>
          <a:bodyPr/>
          <a:lstStyle/>
          <a:p>
            <a:endParaRPr lang="en-US"/>
          </a:p>
        </p:txBody>
      </p:sp>
    </p:spTree>
    <p:extLst>
      <p:ext uri="{BB962C8B-B14F-4D97-AF65-F5344CB8AC3E}">
        <p14:creationId xmlns:p14="http://schemas.microsoft.com/office/powerpoint/2010/main" val="37475502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auto" latinLnBrk="0" hangingPunct="0">
              <a:lnSpc>
                <a:spcPct val="100000"/>
              </a:lnSpc>
              <a:spcBef>
                <a:spcPts val="0"/>
              </a:spcBef>
              <a:spcAft>
                <a:spcPts val="0"/>
              </a:spcAft>
              <a:buClrTx/>
              <a:buSzTx/>
              <a:buFontTx/>
              <a:buNone/>
              <a:tabLst/>
              <a:defRPr/>
            </a:pPr>
            <a:fld id="{D1540DFD-0ACC-4340-9205-A62E408C2FC7}" type="slidenum">
              <a:rPr kumimoji="0" lang="en-US" sz="1200" b="0" i="0" u="sng"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33</a:t>
            </a:fld>
            <a:endParaRPr kumimoji="0" lang="en-US" sz="1200" b="0" i="0" u="sng" strike="noStrike" kern="1200" cap="none" spc="0" normalizeH="0" baseline="0" noProof="0">
              <a:ln>
                <a:noFill/>
              </a:ln>
              <a:solidFill>
                <a:prstClr val="black"/>
              </a:solidFill>
              <a:effectLst/>
              <a:uLnTx/>
              <a:uFillTx/>
              <a:latin typeface="Arial" charset="0"/>
              <a:ea typeface="+mn-ea"/>
              <a:cs typeface="+mn-cs"/>
            </a:endParaRPr>
          </a:p>
        </p:txBody>
      </p:sp>
      <p:sp>
        <p:nvSpPr>
          <p:cNvPr id="1310722" name="Rectangle 2"/>
          <p:cNvSpPr>
            <a:spLocks noGrp="1" noRot="1" noChangeAspect="1" noChangeArrowheads="1" noTextEdit="1"/>
          </p:cNvSpPr>
          <p:nvPr>
            <p:ph type="sldImg"/>
          </p:nvPr>
        </p:nvSpPr>
        <p:spPr>
          <a:ln/>
        </p:spPr>
      </p:sp>
      <p:sp>
        <p:nvSpPr>
          <p:cNvPr id="1310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837752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auto" latinLnBrk="0" hangingPunct="0">
              <a:lnSpc>
                <a:spcPct val="100000"/>
              </a:lnSpc>
              <a:spcBef>
                <a:spcPts val="0"/>
              </a:spcBef>
              <a:spcAft>
                <a:spcPts val="0"/>
              </a:spcAft>
              <a:buClrTx/>
              <a:buSzTx/>
              <a:buFontTx/>
              <a:buNone/>
              <a:tabLst/>
              <a:defRPr/>
            </a:pPr>
            <a:fld id="{D1540DFD-0ACC-4340-9205-A62E408C2FC7}" type="slidenum">
              <a:rPr kumimoji="0" lang="en-US" sz="1200" b="0" i="0" u="sng"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34</a:t>
            </a:fld>
            <a:endParaRPr kumimoji="0" lang="en-US" sz="1200" b="0" i="0" u="sng" strike="noStrike" kern="1200" cap="none" spc="0" normalizeH="0" baseline="0" noProof="0">
              <a:ln>
                <a:noFill/>
              </a:ln>
              <a:solidFill>
                <a:prstClr val="black"/>
              </a:solidFill>
              <a:effectLst/>
              <a:uLnTx/>
              <a:uFillTx/>
              <a:latin typeface="Arial" charset="0"/>
              <a:ea typeface="+mn-ea"/>
              <a:cs typeface="+mn-cs"/>
            </a:endParaRPr>
          </a:p>
        </p:txBody>
      </p:sp>
      <p:sp>
        <p:nvSpPr>
          <p:cNvPr id="1310722" name="Rectangle 2"/>
          <p:cNvSpPr>
            <a:spLocks noGrp="1" noRot="1" noChangeAspect="1" noChangeArrowheads="1" noTextEdit="1"/>
          </p:cNvSpPr>
          <p:nvPr>
            <p:ph type="sldImg"/>
          </p:nvPr>
        </p:nvSpPr>
        <p:spPr>
          <a:ln/>
        </p:spPr>
      </p:sp>
      <p:sp>
        <p:nvSpPr>
          <p:cNvPr id="1310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671515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auto" latinLnBrk="0" hangingPunct="0">
              <a:lnSpc>
                <a:spcPct val="100000"/>
              </a:lnSpc>
              <a:spcBef>
                <a:spcPts val="0"/>
              </a:spcBef>
              <a:spcAft>
                <a:spcPts val="0"/>
              </a:spcAft>
              <a:buClrTx/>
              <a:buSzTx/>
              <a:buFontTx/>
              <a:buNone/>
              <a:tabLst/>
              <a:defRPr/>
            </a:pPr>
            <a:fld id="{D1540DFD-0ACC-4340-9205-A62E408C2FC7}" type="slidenum">
              <a:rPr kumimoji="0" lang="en-US" sz="1200" b="0" i="0" u="sng"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35</a:t>
            </a:fld>
            <a:endParaRPr kumimoji="0" lang="en-US" sz="1200" b="0" i="0" u="sng" strike="noStrike" kern="1200" cap="none" spc="0" normalizeH="0" baseline="0" noProof="0">
              <a:ln>
                <a:noFill/>
              </a:ln>
              <a:solidFill>
                <a:prstClr val="black"/>
              </a:solidFill>
              <a:effectLst/>
              <a:uLnTx/>
              <a:uFillTx/>
              <a:latin typeface="Arial" charset="0"/>
              <a:ea typeface="+mn-ea"/>
              <a:cs typeface="+mn-cs"/>
            </a:endParaRPr>
          </a:p>
        </p:txBody>
      </p:sp>
      <p:sp>
        <p:nvSpPr>
          <p:cNvPr id="1310722" name="Rectangle 2"/>
          <p:cNvSpPr>
            <a:spLocks noGrp="1" noRot="1" noChangeAspect="1" noChangeArrowheads="1" noTextEdit="1"/>
          </p:cNvSpPr>
          <p:nvPr>
            <p:ph type="sldImg"/>
          </p:nvPr>
        </p:nvSpPr>
        <p:spPr>
          <a:ln/>
        </p:spPr>
      </p:sp>
      <p:sp>
        <p:nvSpPr>
          <p:cNvPr id="13107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679575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auto" latinLnBrk="0" hangingPunct="0">
              <a:lnSpc>
                <a:spcPct val="100000"/>
              </a:lnSpc>
              <a:spcBef>
                <a:spcPts val="0"/>
              </a:spcBef>
              <a:spcAft>
                <a:spcPts val="0"/>
              </a:spcAft>
              <a:buClrTx/>
              <a:buSzTx/>
              <a:buFontTx/>
              <a:buNone/>
              <a:tabLst/>
              <a:defRPr/>
            </a:pPr>
            <a:fld id="{D1540DFD-0ACC-4340-9205-A62E408C2FC7}" type="slidenum">
              <a:rPr kumimoji="0" lang="en-US" sz="1200" b="0" i="0" u="sng"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36</a:t>
            </a:fld>
            <a:endParaRPr kumimoji="0" lang="en-US" sz="1200" b="0" i="0" u="sng" strike="noStrike" kern="1200" cap="none" spc="0" normalizeH="0" baseline="0" noProof="0">
              <a:ln>
                <a:noFill/>
              </a:ln>
              <a:solidFill>
                <a:prstClr val="black"/>
              </a:solidFill>
              <a:effectLst/>
              <a:uLnTx/>
              <a:uFillTx/>
              <a:latin typeface="Arial" charset="0"/>
              <a:ea typeface="+mn-ea"/>
              <a:cs typeface="+mn-cs"/>
            </a:endParaRPr>
          </a:p>
        </p:txBody>
      </p:sp>
      <p:sp>
        <p:nvSpPr>
          <p:cNvPr id="1310722" name="Rectangle 2"/>
          <p:cNvSpPr>
            <a:spLocks noGrp="1" noRot="1" noChangeAspect="1" noChangeArrowheads="1" noTextEdit="1"/>
          </p:cNvSpPr>
          <p:nvPr>
            <p:ph type="sldImg"/>
          </p:nvPr>
        </p:nvSpPr>
        <p:spPr>
          <a:ln/>
        </p:spPr>
      </p:sp>
      <p:sp>
        <p:nvSpPr>
          <p:cNvPr id="1310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604756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auto" latinLnBrk="0" hangingPunct="0">
              <a:lnSpc>
                <a:spcPct val="100000"/>
              </a:lnSpc>
              <a:spcBef>
                <a:spcPts val="0"/>
              </a:spcBef>
              <a:spcAft>
                <a:spcPts val="0"/>
              </a:spcAft>
              <a:buClrTx/>
              <a:buSzTx/>
              <a:buFontTx/>
              <a:buNone/>
              <a:tabLst/>
              <a:defRPr/>
            </a:pPr>
            <a:fld id="{D1540DFD-0ACC-4340-9205-A62E408C2FC7}" type="slidenum">
              <a:rPr kumimoji="0" lang="en-US" sz="1200" b="0" i="0" u="sng"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37</a:t>
            </a:fld>
            <a:endParaRPr kumimoji="0" lang="en-US" sz="1200" b="0" i="0" u="sng" strike="noStrike" kern="1200" cap="none" spc="0" normalizeH="0" baseline="0" noProof="0">
              <a:ln>
                <a:noFill/>
              </a:ln>
              <a:solidFill>
                <a:prstClr val="black"/>
              </a:solidFill>
              <a:effectLst/>
              <a:uLnTx/>
              <a:uFillTx/>
              <a:latin typeface="Arial" charset="0"/>
              <a:ea typeface="+mn-ea"/>
              <a:cs typeface="+mn-cs"/>
            </a:endParaRPr>
          </a:p>
        </p:txBody>
      </p:sp>
      <p:sp>
        <p:nvSpPr>
          <p:cNvPr id="1310722" name="Rectangle 2"/>
          <p:cNvSpPr>
            <a:spLocks noGrp="1" noRot="1" noChangeAspect="1" noChangeArrowheads="1" noTextEdit="1"/>
          </p:cNvSpPr>
          <p:nvPr>
            <p:ph type="sldImg"/>
          </p:nvPr>
        </p:nvSpPr>
        <p:spPr>
          <a:ln/>
        </p:spPr>
      </p:sp>
      <p:sp>
        <p:nvSpPr>
          <p:cNvPr id="1310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552125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auto" latinLnBrk="0" hangingPunct="0">
              <a:lnSpc>
                <a:spcPct val="100000"/>
              </a:lnSpc>
              <a:spcBef>
                <a:spcPts val="0"/>
              </a:spcBef>
              <a:spcAft>
                <a:spcPts val="0"/>
              </a:spcAft>
              <a:buClrTx/>
              <a:buSzTx/>
              <a:buFontTx/>
              <a:buNone/>
              <a:tabLst/>
              <a:defRPr/>
            </a:pPr>
            <a:fld id="{D1540DFD-0ACC-4340-9205-A62E408C2FC7}" type="slidenum">
              <a:rPr kumimoji="0" lang="en-US" sz="1200" b="0" i="0" u="sng"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38</a:t>
            </a:fld>
            <a:endParaRPr kumimoji="0" lang="en-US" sz="1200" b="0" i="0" u="sng" strike="noStrike" kern="1200" cap="none" spc="0" normalizeH="0" baseline="0" noProof="0">
              <a:ln>
                <a:noFill/>
              </a:ln>
              <a:solidFill>
                <a:prstClr val="black"/>
              </a:solidFill>
              <a:effectLst/>
              <a:uLnTx/>
              <a:uFillTx/>
              <a:latin typeface="Arial" charset="0"/>
              <a:ea typeface="+mn-ea"/>
              <a:cs typeface="+mn-cs"/>
            </a:endParaRPr>
          </a:p>
        </p:txBody>
      </p:sp>
      <p:sp>
        <p:nvSpPr>
          <p:cNvPr id="1310722" name="Rectangle 2"/>
          <p:cNvSpPr>
            <a:spLocks noGrp="1" noRot="1" noChangeAspect="1" noChangeArrowheads="1" noTextEdit="1"/>
          </p:cNvSpPr>
          <p:nvPr>
            <p:ph type="sldImg"/>
          </p:nvPr>
        </p:nvSpPr>
        <p:spPr>
          <a:ln/>
        </p:spPr>
      </p:sp>
      <p:sp>
        <p:nvSpPr>
          <p:cNvPr id="1310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491710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auto" latinLnBrk="0" hangingPunct="0">
              <a:lnSpc>
                <a:spcPct val="100000"/>
              </a:lnSpc>
              <a:spcBef>
                <a:spcPts val="0"/>
              </a:spcBef>
              <a:spcAft>
                <a:spcPts val="0"/>
              </a:spcAft>
              <a:buClrTx/>
              <a:buSzTx/>
              <a:buFontTx/>
              <a:buNone/>
              <a:tabLst/>
              <a:defRPr/>
            </a:pPr>
            <a:fld id="{D1540DFD-0ACC-4340-9205-A62E408C2FC7}" type="slidenum">
              <a:rPr kumimoji="0" lang="en-US" sz="1200" b="0" i="0" u="sng"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39</a:t>
            </a:fld>
            <a:endParaRPr kumimoji="0" lang="en-US" sz="1200" b="0" i="0" u="sng" strike="noStrike" kern="1200" cap="none" spc="0" normalizeH="0" baseline="0" noProof="0">
              <a:ln>
                <a:noFill/>
              </a:ln>
              <a:solidFill>
                <a:prstClr val="black"/>
              </a:solidFill>
              <a:effectLst/>
              <a:uLnTx/>
              <a:uFillTx/>
              <a:latin typeface="Arial" charset="0"/>
              <a:ea typeface="+mn-ea"/>
              <a:cs typeface="+mn-cs"/>
            </a:endParaRPr>
          </a:p>
        </p:txBody>
      </p:sp>
      <p:sp>
        <p:nvSpPr>
          <p:cNvPr id="1310722" name="Rectangle 2"/>
          <p:cNvSpPr>
            <a:spLocks noGrp="1" noRot="1" noChangeAspect="1" noChangeArrowheads="1" noTextEdit="1"/>
          </p:cNvSpPr>
          <p:nvPr>
            <p:ph type="sldImg"/>
          </p:nvPr>
        </p:nvSpPr>
        <p:spPr>
          <a:ln/>
        </p:spPr>
      </p:sp>
      <p:sp>
        <p:nvSpPr>
          <p:cNvPr id="1310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962321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auto" latinLnBrk="0" hangingPunct="0">
              <a:lnSpc>
                <a:spcPct val="100000"/>
              </a:lnSpc>
              <a:spcBef>
                <a:spcPts val="0"/>
              </a:spcBef>
              <a:spcAft>
                <a:spcPts val="0"/>
              </a:spcAft>
              <a:buClrTx/>
              <a:buSzTx/>
              <a:buFontTx/>
              <a:buNone/>
              <a:tabLst/>
              <a:defRPr/>
            </a:pPr>
            <a:fld id="{D1540DFD-0ACC-4340-9205-A62E408C2FC7}" type="slidenum">
              <a:rPr kumimoji="0" lang="en-US" sz="1200" b="0" i="0" u="sng"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40</a:t>
            </a:fld>
            <a:endParaRPr kumimoji="0" lang="en-US" sz="1200" b="0" i="0" u="sng" strike="noStrike" kern="1200" cap="none" spc="0" normalizeH="0" baseline="0" noProof="0">
              <a:ln>
                <a:noFill/>
              </a:ln>
              <a:solidFill>
                <a:prstClr val="black"/>
              </a:solidFill>
              <a:effectLst/>
              <a:uLnTx/>
              <a:uFillTx/>
              <a:latin typeface="Arial" charset="0"/>
              <a:ea typeface="+mn-ea"/>
              <a:cs typeface="+mn-cs"/>
            </a:endParaRPr>
          </a:p>
        </p:txBody>
      </p:sp>
      <p:sp>
        <p:nvSpPr>
          <p:cNvPr id="1310722" name="Rectangle 2"/>
          <p:cNvSpPr>
            <a:spLocks noGrp="1" noRot="1" noChangeAspect="1" noChangeArrowheads="1" noTextEdit="1"/>
          </p:cNvSpPr>
          <p:nvPr>
            <p:ph type="sldImg"/>
          </p:nvPr>
        </p:nvSpPr>
        <p:spPr>
          <a:ln/>
        </p:spPr>
      </p:sp>
      <p:sp>
        <p:nvSpPr>
          <p:cNvPr id="1310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3217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auto" latinLnBrk="0" hangingPunct="0">
              <a:lnSpc>
                <a:spcPct val="100000"/>
              </a:lnSpc>
              <a:spcBef>
                <a:spcPts val="0"/>
              </a:spcBef>
              <a:spcAft>
                <a:spcPts val="0"/>
              </a:spcAft>
              <a:buClrTx/>
              <a:buSzTx/>
              <a:buFontTx/>
              <a:buNone/>
              <a:tabLst/>
              <a:defRPr/>
            </a:pPr>
            <a:fld id="{D1540DFD-0ACC-4340-9205-A62E408C2FC7}" type="slidenum">
              <a:rPr kumimoji="0" lang="en-US" sz="1200" b="0" i="0" u="sng"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41</a:t>
            </a:fld>
            <a:endParaRPr kumimoji="0" lang="en-US" sz="1200" b="0" i="0" u="sng" strike="noStrike" kern="1200" cap="none" spc="0" normalizeH="0" baseline="0" noProof="0">
              <a:ln>
                <a:noFill/>
              </a:ln>
              <a:solidFill>
                <a:prstClr val="black"/>
              </a:solidFill>
              <a:effectLst/>
              <a:uLnTx/>
              <a:uFillTx/>
              <a:latin typeface="Arial" charset="0"/>
              <a:ea typeface="+mn-ea"/>
              <a:cs typeface="+mn-cs"/>
            </a:endParaRPr>
          </a:p>
        </p:txBody>
      </p:sp>
      <p:sp>
        <p:nvSpPr>
          <p:cNvPr id="1310722" name="Rectangle 2"/>
          <p:cNvSpPr>
            <a:spLocks noGrp="1" noRot="1" noChangeAspect="1" noChangeArrowheads="1" noTextEdit="1"/>
          </p:cNvSpPr>
          <p:nvPr>
            <p:ph type="sldImg"/>
          </p:nvPr>
        </p:nvSpPr>
        <p:spPr>
          <a:ln/>
        </p:spPr>
      </p:sp>
      <p:sp>
        <p:nvSpPr>
          <p:cNvPr id="1310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429323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auto" latinLnBrk="0" hangingPunct="0">
              <a:lnSpc>
                <a:spcPct val="100000"/>
              </a:lnSpc>
              <a:spcBef>
                <a:spcPts val="0"/>
              </a:spcBef>
              <a:spcAft>
                <a:spcPts val="0"/>
              </a:spcAft>
              <a:buClrTx/>
              <a:buSzTx/>
              <a:buFontTx/>
              <a:buNone/>
              <a:tabLst/>
              <a:defRPr/>
            </a:pPr>
            <a:fld id="{D1540DFD-0ACC-4340-9205-A62E408C2FC7}" type="slidenum">
              <a:rPr kumimoji="0" lang="en-US" sz="1200" b="0" i="0" u="sng"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42</a:t>
            </a:fld>
            <a:endParaRPr kumimoji="0" lang="en-US" sz="1200" b="0" i="0" u="sng" strike="noStrike" kern="1200" cap="none" spc="0" normalizeH="0" baseline="0" noProof="0">
              <a:ln>
                <a:noFill/>
              </a:ln>
              <a:solidFill>
                <a:prstClr val="black"/>
              </a:solidFill>
              <a:effectLst/>
              <a:uLnTx/>
              <a:uFillTx/>
              <a:latin typeface="Arial" charset="0"/>
              <a:ea typeface="+mn-ea"/>
              <a:cs typeface="+mn-cs"/>
            </a:endParaRPr>
          </a:p>
        </p:txBody>
      </p:sp>
      <p:sp>
        <p:nvSpPr>
          <p:cNvPr id="1310722" name="Rectangle 2"/>
          <p:cNvSpPr>
            <a:spLocks noGrp="1" noRot="1" noChangeAspect="1" noChangeArrowheads="1" noTextEdit="1"/>
          </p:cNvSpPr>
          <p:nvPr>
            <p:ph type="sldImg"/>
          </p:nvPr>
        </p:nvSpPr>
        <p:spPr>
          <a:ln/>
        </p:spPr>
      </p:sp>
      <p:sp>
        <p:nvSpPr>
          <p:cNvPr id="1310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68014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E03A04-3CFF-4E58-9F33-9A8F1BFEF73B}"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825090" name="Rectangle 2"/>
          <p:cNvSpPr>
            <a:spLocks noGrp="1" noRot="1" noChangeAspect="1" noChangeArrowheads="1" noTextEdit="1"/>
          </p:cNvSpPr>
          <p:nvPr>
            <p:ph type="sldImg"/>
          </p:nvPr>
        </p:nvSpPr>
        <p:spPr>
          <a:xfrm>
            <a:off x="1101725" y="698500"/>
            <a:ext cx="4656138" cy="3492500"/>
          </a:xfrm>
          <a:ln/>
        </p:spPr>
      </p:sp>
      <p:sp>
        <p:nvSpPr>
          <p:cNvPr id="4825091" name="Rectangle 3"/>
          <p:cNvSpPr>
            <a:spLocks noGrp="1" noChangeArrowheads="1"/>
          </p:cNvSpPr>
          <p:nvPr>
            <p:ph type="body" idx="1"/>
          </p:nvPr>
        </p:nvSpPr>
        <p:spPr>
          <a:xfrm>
            <a:off x="685800" y="4424363"/>
            <a:ext cx="5486400" cy="4191000"/>
          </a:xfrm>
        </p:spPr>
        <p:txBody>
          <a:bodyPr/>
          <a:lstStyle/>
          <a:p>
            <a:endParaRPr lang="en-US"/>
          </a:p>
        </p:txBody>
      </p:sp>
    </p:spTree>
    <p:extLst>
      <p:ext uri="{BB962C8B-B14F-4D97-AF65-F5344CB8AC3E}">
        <p14:creationId xmlns:p14="http://schemas.microsoft.com/office/powerpoint/2010/main" val="11494260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auto" latinLnBrk="0" hangingPunct="0">
              <a:lnSpc>
                <a:spcPct val="100000"/>
              </a:lnSpc>
              <a:spcBef>
                <a:spcPts val="0"/>
              </a:spcBef>
              <a:spcAft>
                <a:spcPts val="0"/>
              </a:spcAft>
              <a:buClrTx/>
              <a:buSzTx/>
              <a:buFontTx/>
              <a:buNone/>
              <a:tabLst/>
              <a:defRPr/>
            </a:pPr>
            <a:fld id="{D1540DFD-0ACC-4340-9205-A62E408C2FC7}" type="slidenum">
              <a:rPr kumimoji="0" lang="en-US" sz="1200" b="0" i="0" u="sng"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43</a:t>
            </a:fld>
            <a:endParaRPr kumimoji="0" lang="en-US" sz="1200" b="0" i="0" u="sng" strike="noStrike" kern="1200" cap="none" spc="0" normalizeH="0" baseline="0" noProof="0">
              <a:ln>
                <a:noFill/>
              </a:ln>
              <a:solidFill>
                <a:prstClr val="black"/>
              </a:solidFill>
              <a:effectLst/>
              <a:uLnTx/>
              <a:uFillTx/>
              <a:latin typeface="Arial" charset="0"/>
              <a:ea typeface="+mn-ea"/>
              <a:cs typeface="+mn-cs"/>
            </a:endParaRPr>
          </a:p>
        </p:txBody>
      </p:sp>
      <p:sp>
        <p:nvSpPr>
          <p:cNvPr id="1310722" name="Rectangle 2"/>
          <p:cNvSpPr>
            <a:spLocks noGrp="1" noRot="1" noChangeAspect="1" noChangeArrowheads="1" noTextEdit="1"/>
          </p:cNvSpPr>
          <p:nvPr>
            <p:ph type="sldImg"/>
          </p:nvPr>
        </p:nvSpPr>
        <p:spPr>
          <a:ln/>
        </p:spPr>
      </p:sp>
      <p:sp>
        <p:nvSpPr>
          <p:cNvPr id="1310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141562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auto" latinLnBrk="0" hangingPunct="0">
              <a:lnSpc>
                <a:spcPct val="100000"/>
              </a:lnSpc>
              <a:spcBef>
                <a:spcPts val="0"/>
              </a:spcBef>
              <a:spcAft>
                <a:spcPts val="0"/>
              </a:spcAft>
              <a:buClrTx/>
              <a:buSzTx/>
              <a:buFontTx/>
              <a:buNone/>
              <a:tabLst/>
              <a:defRPr/>
            </a:pPr>
            <a:fld id="{D1540DFD-0ACC-4340-9205-A62E408C2FC7}" type="slidenum">
              <a:rPr kumimoji="0" lang="en-US" sz="1200" b="0" i="0" u="sng"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44</a:t>
            </a:fld>
            <a:endParaRPr kumimoji="0" lang="en-US" sz="1200" b="0" i="0" u="sng" strike="noStrike" kern="1200" cap="none" spc="0" normalizeH="0" baseline="0" noProof="0">
              <a:ln>
                <a:noFill/>
              </a:ln>
              <a:solidFill>
                <a:prstClr val="black"/>
              </a:solidFill>
              <a:effectLst/>
              <a:uLnTx/>
              <a:uFillTx/>
              <a:latin typeface="Arial" charset="0"/>
              <a:ea typeface="+mn-ea"/>
              <a:cs typeface="+mn-cs"/>
            </a:endParaRPr>
          </a:p>
        </p:txBody>
      </p:sp>
      <p:sp>
        <p:nvSpPr>
          <p:cNvPr id="1310722" name="Rectangle 2"/>
          <p:cNvSpPr>
            <a:spLocks noGrp="1" noRot="1" noChangeAspect="1" noChangeArrowheads="1" noTextEdit="1"/>
          </p:cNvSpPr>
          <p:nvPr>
            <p:ph type="sldImg"/>
          </p:nvPr>
        </p:nvSpPr>
        <p:spPr>
          <a:ln/>
        </p:spPr>
      </p:sp>
      <p:sp>
        <p:nvSpPr>
          <p:cNvPr id="1310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314034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auto" latinLnBrk="0" hangingPunct="0">
              <a:lnSpc>
                <a:spcPct val="100000"/>
              </a:lnSpc>
              <a:spcBef>
                <a:spcPts val="0"/>
              </a:spcBef>
              <a:spcAft>
                <a:spcPts val="0"/>
              </a:spcAft>
              <a:buClrTx/>
              <a:buSzTx/>
              <a:buFontTx/>
              <a:buNone/>
              <a:tabLst/>
              <a:defRPr/>
            </a:pPr>
            <a:fld id="{D1540DFD-0ACC-4340-9205-A62E408C2FC7}" type="slidenum">
              <a:rPr kumimoji="0" lang="en-US" sz="1200" b="0" i="0" u="sng"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45</a:t>
            </a:fld>
            <a:endParaRPr kumimoji="0" lang="en-US" sz="1200" b="0" i="0" u="sng" strike="noStrike" kern="1200" cap="none" spc="0" normalizeH="0" baseline="0" noProof="0">
              <a:ln>
                <a:noFill/>
              </a:ln>
              <a:solidFill>
                <a:prstClr val="black"/>
              </a:solidFill>
              <a:effectLst/>
              <a:uLnTx/>
              <a:uFillTx/>
              <a:latin typeface="Arial" charset="0"/>
              <a:ea typeface="+mn-ea"/>
              <a:cs typeface="+mn-cs"/>
            </a:endParaRPr>
          </a:p>
        </p:txBody>
      </p:sp>
      <p:sp>
        <p:nvSpPr>
          <p:cNvPr id="1310722" name="Rectangle 2"/>
          <p:cNvSpPr>
            <a:spLocks noGrp="1" noRot="1" noChangeAspect="1" noChangeArrowheads="1" noTextEdit="1"/>
          </p:cNvSpPr>
          <p:nvPr>
            <p:ph type="sldImg"/>
          </p:nvPr>
        </p:nvSpPr>
        <p:spPr>
          <a:ln/>
        </p:spPr>
      </p:sp>
      <p:sp>
        <p:nvSpPr>
          <p:cNvPr id="1310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341840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auto" latinLnBrk="0" hangingPunct="0">
              <a:lnSpc>
                <a:spcPct val="100000"/>
              </a:lnSpc>
              <a:spcBef>
                <a:spcPts val="0"/>
              </a:spcBef>
              <a:spcAft>
                <a:spcPts val="0"/>
              </a:spcAft>
              <a:buClrTx/>
              <a:buSzTx/>
              <a:buFontTx/>
              <a:buNone/>
              <a:tabLst/>
              <a:defRPr/>
            </a:pPr>
            <a:fld id="{C0B8C1DD-40E5-43E9-90A1-E7F8B65F5A2D}" type="slidenum">
              <a:rPr kumimoji="0" lang="en-US" sz="1200" b="0" i="0" u="sng"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46</a:t>
            </a:fld>
            <a:endParaRPr kumimoji="0" lang="en-US" sz="1200" b="0" i="0" u="sng" strike="noStrike" kern="1200" cap="none" spc="0" normalizeH="0" baseline="0" noProof="0">
              <a:ln>
                <a:noFill/>
              </a:ln>
              <a:solidFill>
                <a:prstClr val="black"/>
              </a:solidFill>
              <a:effectLst/>
              <a:uLnTx/>
              <a:uFillTx/>
              <a:latin typeface="Arial" charset="0"/>
              <a:ea typeface="+mn-ea"/>
              <a:cs typeface="+mn-cs"/>
            </a:endParaRPr>
          </a:p>
        </p:txBody>
      </p:sp>
      <p:sp>
        <p:nvSpPr>
          <p:cNvPr id="1315842" name="Rectangle 2"/>
          <p:cNvSpPr>
            <a:spLocks noGrp="1" noRot="1" noChangeAspect="1" noChangeArrowheads="1" noTextEdit="1"/>
          </p:cNvSpPr>
          <p:nvPr>
            <p:ph type="sldImg"/>
          </p:nvPr>
        </p:nvSpPr>
        <p:spPr>
          <a:ln/>
        </p:spPr>
      </p:sp>
      <p:sp>
        <p:nvSpPr>
          <p:cNvPr id="13158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939480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auto" latinLnBrk="0" hangingPunct="0">
              <a:lnSpc>
                <a:spcPct val="100000"/>
              </a:lnSpc>
              <a:spcBef>
                <a:spcPts val="0"/>
              </a:spcBef>
              <a:spcAft>
                <a:spcPts val="0"/>
              </a:spcAft>
              <a:buClrTx/>
              <a:buSzTx/>
              <a:buFontTx/>
              <a:buNone/>
              <a:tabLst/>
              <a:defRPr/>
            </a:pPr>
            <a:fld id="{5AD0A7AD-1FD7-45C1-9CB6-F7E449FAE3EE}" type="slidenum">
              <a:rPr kumimoji="0" lang="en-US" sz="1200" b="0" i="0" u="sng"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47</a:t>
            </a:fld>
            <a:endParaRPr kumimoji="0" lang="en-US" sz="1200" b="0" i="0" u="sng" strike="noStrike" kern="1200" cap="none" spc="0" normalizeH="0" baseline="0" noProof="0">
              <a:ln>
                <a:noFill/>
              </a:ln>
              <a:solidFill>
                <a:prstClr val="black"/>
              </a:solidFill>
              <a:effectLst/>
              <a:uLnTx/>
              <a:uFillTx/>
              <a:latin typeface="Arial" charset="0"/>
              <a:ea typeface="+mn-ea"/>
              <a:cs typeface="+mn-cs"/>
            </a:endParaRPr>
          </a:p>
        </p:txBody>
      </p:sp>
      <p:sp>
        <p:nvSpPr>
          <p:cNvPr id="1316866" name="Rectangle 2"/>
          <p:cNvSpPr>
            <a:spLocks noGrp="1" noRot="1" noChangeAspect="1" noChangeArrowheads="1" noTextEdit="1"/>
          </p:cNvSpPr>
          <p:nvPr>
            <p:ph type="sldImg"/>
          </p:nvPr>
        </p:nvSpPr>
        <p:spPr>
          <a:ln/>
        </p:spPr>
      </p:sp>
      <p:sp>
        <p:nvSpPr>
          <p:cNvPr id="13168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70701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182C25-CAA2-428A-97CA-E2455456A4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801090" name="Rectangle 2"/>
          <p:cNvSpPr>
            <a:spLocks noGrp="1" noRot="1" noChangeAspect="1" noChangeArrowheads="1" noTextEdit="1"/>
          </p:cNvSpPr>
          <p:nvPr>
            <p:ph type="sldImg"/>
          </p:nvPr>
        </p:nvSpPr>
        <p:spPr>
          <a:xfrm>
            <a:off x="382588" y="685800"/>
            <a:ext cx="6094412" cy="3429000"/>
          </a:xfrm>
          <a:ln/>
        </p:spPr>
      </p:sp>
      <p:sp>
        <p:nvSpPr>
          <p:cNvPr id="3801091" name="Rectangle 3"/>
          <p:cNvSpPr>
            <a:spLocks noGrp="1" noChangeArrowheads="1"/>
          </p:cNvSpPr>
          <p:nvPr>
            <p:ph type="body" idx="1"/>
          </p:nvPr>
        </p:nvSpPr>
        <p:spPr>
          <a:xfrm>
            <a:off x="914400" y="4343673"/>
            <a:ext cx="5029200" cy="4114566"/>
          </a:xfrm>
        </p:spPr>
        <p:txBody>
          <a:bodyPr/>
          <a:lstStyle/>
          <a:p>
            <a:pPr eaLnBrk="0" hangingPunct="0">
              <a:spcBef>
                <a:spcPct val="0"/>
              </a:spcBef>
            </a:pPr>
            <a:endParaRPr lang="en-US" sz="2400">
              <a:ea typeface="ＭＳ Ｐゴシック" pitchFamily="1" charset="-128"/>
            </a:endParaRPr>
          </a:p>
        </p:txBody>
      </p:sp>
    </p:spTree>
    <p:extLst>
      <p:ext uri="{BB962C8B-B14F-4D97-AF65-F5344CB8AC3E}">
        <p14:creationId xmlns:p14="http://schemas.microsoft.com/office/powerpoint/2010/main" val="20112045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9CE94AF-B12D-4755-ACB8-A2D7DA946C3A}" type="slidenum">
              <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endParaRPr>
          </a:p>
        </p:txBody>
      </p:sp>
      <p:sp>
        <p:nvSpPr>
          <p:cNvPr id="171010" name="Rectangle 2"/>
          <p:cNvSpPr>
            <a:spLocks noGrp="1" noRot="1" noChangeAspect="1" noChangeArrowheads="1"/>
          </p:cNvSpPr>
          <p:nvPr>
            <p:ph type="sldImg"/>
          </p:nvPr>
        </p:nvSpPr>
        <p:spPr bwMode="auto">
          <a:xfrm>
            <a:off x="1101725" y="698500"/>
            <a:ext cx="4654550" cy="3492500"/>
          </a:xfrm>
          <a:prstGeom prst="rect">
            <a:avLst/>
          </a:prstGeom>
          <a:solidFill>
            <a:srgbClr val="FFFFFF"/>
          </a:solidFill>
          <a:ln>
            <a:solidFill>
              <a:srgbClr val="000000"/>
            </a:solidFill>
            <a:miter lim="800000"/>
            <a:headEnd/>
            <a:tailEnd/>
          </a:ln>
        </p:spPr>
      </p:sp>
      <p:sp>
        <p:nvSpPr>
          <p:cNvPr id="171011" name="Rectangle 3"/>
          <p:cNvSpPr>
            <a:spLocks noGrp="1" noChangeArrowheads="1"/>
          </p:cNvSpPr>
          <p:nvPr>
            <p:ph type="body" idx="1"/>
          </p:nvPr>
        </p:nvSpPr>
        <p:spPr bwMode="auto">
          <a:xfrm>
            <a:off x="914400" y="4424085"/>
            <a:ext cx="5029200" cy="4191238"/>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16323923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24752E-2023-42C9-BC2B-3EB78E871F6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197954" name="Rectangle 2"/>
          <p:cNvSpPr>
            <a:spLocks noGrp="1" noRot="1" noChangeAspect="1" noChangeArrowheads="1" noTextEdit="1"/>
          </p:cNvSpPr>
          <p:nvPr>
            <p:ph type="sldImg"/>
          </p:nvPr>
        </p:nvSpPr>
        <p:spPr>
          <a:xfrm>
            <a:off x="1101725" y="685761"/>
            <a:ext cx="4656138" cy="3428805"/>
          </a:xfrm>
          <a:ln/>
        </p:spPr>
      </p:sp>
      <p:sp>
        <p:nvSpPr>
          <p:cNvPr id="3197955" name="Rectangle 3"/>
          <p:cNvSpPr>
            <a:spLocks noGrp="1" noChangeArrowheads="1"/>
          </p:cNvSpPr>
          <p:nvPr>
            <p:ph type="body" idx="1"/>
          </p:nvPr>
        </p:nvSpPr>
        <p:spPr>
          <a:xfrm>
            <a:off x="914400" y="4343673"/>
            <a:ext cx="5029200" cy="4114566"/>
          </a:xfrm>
        </p:spPr>
        <p:txBody>
          <a:bodyPr/>
          <a:lstStyle/>
          <a:p>
            <a:endParaRPr lang="en-US"/>
          </a:p>
        </p:txBody>
      </p:sp>
    </p:spTree>
    <p:extLst>
      <p:ext uri="{BB962C8B-B14F-4D97-AF65-F5344CB8AC3E}">
        <p14:creationId xmlns:p14="http://schemas.microsoft.com/office/powerpoint/2010/main" val="39888318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92B92E-99E3-4226-9AEE-DC9916B7CCE2}"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1383426" name="Rectangle 2"/>
          <p:cNvSpPr>
            <a:spLocks noGrp="1" noRot="1" noChangeAspect="1" noChangeArrowheads="1" noTextEdit="1"/>
          </p:cNvSpPr>
          <p:nvPr>
            <p:ph type="sldImg"/>
          </p:nvPr>
        </p:nvSpPr>
        <p:spPr>
          <a:xfrm>
            <a:off x="325438" y="698500"/>
            <a:ext cx="6208712" cy="3492500"/>
          </a:xfrm>
          <a:ln/>
        </p:spPr>
      </p:sp>
      <p:sp>
        <p:nvSpPr>
          <p:cNvPr id="1383427" name="Rectangle 3"/>
          <p:cNvSpPr>
            <a:spLocks noGrp="1" noChangeArrowheads="1"/>
          </p:cNvSpPr>
          <p:nvPr>
            <p:ph type="body" idx="1"/>
          </p:nvPr>
        </p:nvSpPr>
        <p:spPr>
          <a:xfrm>
            <a:off x="914400" y="4424363"/>
            <a:ext cx="5029200" cy="4191000"/>
          </a:xfrm>
        </p:spPr>
        <p:txBody>
          <a:bodyPr/>
          <a:lstStyle/>
          <a:p>
            <a:endParaRPr lang="en-US"/>
          </a:p>
        </p:txBody>
      </p:sp>
    </p:spTree>
    <p:extLst>
      <p:ext uri="{BB962C8B-B14F-4D97-AF65-F5344CB8AC3E}">
        <p14:creationId xmlns:p14="http://schemas.microsoft.com/office/powerpoint/2010/main" val="33028686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BC14495-0BAE-4E14-A394-47EE92F36802}"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2924546" name="Rectangle 2"/>
          <p:cNvSpPr>
            <a:spLocks noGrp="1" noRot="1" noChangeAspect="1" noChangeArrowheads="1" noTextEdit="1"/>
          </p:cNvSpPr>
          <p:nvPr>
            <p:ph type="sldImg"/>
          </p:nvPr>
        </p:nvSpPr>
        <p:spPr>
          <a:xfrm>
            <a:off x="325438" y="698500"/>
            <a:ext cx="6208712" cy="3492500"/>
          </a:xfrm>
          <a:ln/>
        </p:spPr>
      </p:sp>
      <p:sp>
        <p:nvSpPr>
          <p:cNvPr id="2924547" name="Rectangle 3"/>
          <p:cNvSpPr>
            <a:spLocks noGrp="1" noChangeArrowheads="1"/>
          </p:cNvSpPr>
          <p:nvPr>
            <p:ph type="body" idx="1"/>
          </p:nvPr>
        </p:nvSpPr>
        <p:spPr>
          <a:xfrm>
            <a:off x="914400" y="4424363"/>
            <a:ext cx="5029200" cy="4191000"/>
          </a:xfrm>
        </p:spPr>
        <p:txBody>
          <a:bodyPr/>
          <a:lstStyle/>
          <a:p>
            <a:endParaRPr lang="en-US"/>
          </a:p>
        </p:txBody>
      </p:sp>
    </p:spTree>
    <p:extLst>
      <p:ext uri="{BB962C8B-B14F-4D97-AF65-F5344CB8AC3E}">
        <p14:creationId xmlns:p14="http://schemas.microsoft.com/office/powerpoint/2010/main" val="4192809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19FB7CC-49E3-4F92-88BD-8AECB6F30806}"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827138" name="Rectangle 2"/>
          <p:cNvSpPr>
            <a:spLocks noGrp="1" noRot="1" noChangeAspect="1" noChangeArrowheads="1" noTextEdit="1"/>
          </p:cNvSpPr>
          <p:nvPr>
            <p:ph type="sldImg"/>
          </p:nvPr>
        </p:nvSpPr>
        <p:spPr>
          <a:xfrm>
            <a:off x="1101725" y="698500"/>
            <a:ext cx="4656138" cy="3492500"/>
          </a:xfrm>
          <a:ln/>
        </p:spPr>
      </p:sp>
      <p:sp>
        <p:nvSpPr>
          <p:cNvPr id="4827139" name="Rectangle 3"/>
          <p:cNvSpPr>
            <a:spLocks noGrp="1" noChangeArrowheads="1"/>
          </p:cNvSpPr>
          <p:nvPr>
            <p:ph type="body" idx="1"/>
          </p:nvPr>
        </p:nvSpPr>
        <p:spPr>
          <a:xfrm>
            <a:off x="685800" y="4424363"/>
            <a:ext cx="5486400" cy="4191000"/>
          </a:xfrm>
        </p:spPr>
        <p:txBody>
          <a:bodyPr/>
          <a:lstStyle/>
          <a:p>
            <a:endParaRPr lang="en-US"/>
          </a:p>
        </p:txBody>
      </p:sp>
    </p:spTree>
    <p:extLst>
      <p:ext uri="{BB962C8B-B14F-4D97-AF65-F5344CB8AC3E}">
        <p14:creationId xmlns:p14="http://schemas.microsoft.com/office/powerpoint/2010/main" val="6852568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4D6C1F3-916D-4115-AE82-4DFE98D9A3D8}" type="slidenum">
              <a:rPr kumimoji="0" lang="en-US" sz="1200" b="1" i="0" u="sng" strike="noStrike" kern="1200" cap="none" spc="0" normalizeH="0" baseline="0" noProof="0">
                <a:ln>
                  <a:noFill/>
                </a:ln>
                <a:solidFill>
                  <a:prstClr val="black"/>
                </a:solidFill>
                <a:effectLst>
                  <a:outerShdw blurRad="38100" dist="38100" dir="2700000" algn="tl">
                    <a:srgbClr val="C0C0C0"/>
                  </a:outerShdw>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54</a:t>
            </a:fld>
            <a:endParaRPr kumimoji="0" lang="en-US" sz="1200" b="1" i="0" u="sng" strike="noStrike" kern="1200" cap="none" spc="0" normalizeH="0" baseline="0" noProof="0">
              <a:ln>
                <a:noFill/>
              </a:ln>
              <a:solidFill>
                <a:prstClr val="black"/>
              </a:solidFill>
              <a:effectLst>
                <a:outerShdw blurRad="38100" dist="38100" dir="2700000" algn="tl">
                  <a:srgbClr val="C0C0C0"/>
                </a:outerShdw>
              </a:effectLst>
              <a:uLnTx/>
              <a:uFillTx/>
              <a:latin typeface="Arial" charset="0"/>
              <a:ea typeface="+mn-ea"/>
              <a:cs typeface="+mn-cs"/>
            </a:endParaRPr>
          </a:p>
        </p:txBody>
      </p:sp>
      <p:sp>
        <p:nvSpPr>
          <p:cNvPr id="1313794" name="Rectangle 2"/>
          <p:cNvSpPr>
            <a:spLocks noGrp="1" noRot="1" noChangeAspect="1" noChangeArrowheads="1" noTextEdit="1"/>
          </p:cNvSpPr>
          <p:nvPr>
            <p:ph type="sldImg"/>
          </p:nvPr>
        </p:nvSpPr>
        <p:spPr>
          <a:ln/>
        </p:spPr>
      </p:sp>
      <p:sp>
        <p:nvSpPr>
          <p:cNvPr id="13137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198292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4D6C1F3-916D-4115-AE82-4DFE98D9A3D8}" type="slidenum">
              <a:rPr kumimoji="0" lang="en-US" sz="1200" b="1" i="0" u="sng" strike="noStrike" kern="1200" cap="none" spc="0" normalizeH="0" baseline="0" noProof="0">
                <a:ln>
                  <a:noFill/>
                </a:ln>
                <a:solidFill>
                  <a:prstClr val="black"/>
                </a:solidFill>
                <a:effectLst>
                  <a:outerShdw blurRad="38100" dist="38100" dir="2700000" algn="tl">
                    <a:srgbClr val="C0C0C0"/>
                  </a:outerShdw>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55</a:t>
            </a:fld>
            <a:endParaRPr kumimoji="0" lang="en-US" sz="1200" b="1" i="0" u="sng" strike="noStrike" kern="1200" cap="none" spc="0" normalizeH="0" baseline="0" noProof="0">
              <a:ln>
                <a:noFill/>
              </a:ln>
              <a:solidFill>
                <a:prstClr val="black"/>
              </a:solidFill>
              <a:effectLst>
                <a:outerShdw blurRad="38100" dist="38100" dir="2700000" algn="tl">
                  <a:srgbClr val="C0C0C0"/>
                </a:outerShdw>
              </a:effectLst>
              <a:uLnTx/>
              <a:uFillTx/>
              <a:latin typeface="Arial" charset="0"/>
              <a:ea typeface="+mn-ea"/>
              <a:cs typeface="+mn-cs"/>
            </a:endParaRPr>
          </a:p>
        </p:txBody>
      </p:sp>
      <p:sp>
        <p:nvSpPr>
          <p:cNvPr id="1313794" name="Rectangle 2"/>
          <p:cNvSpPr>
            <a:spLocks noGrp="1" noRot="1" noChangeAspect="1" noChangeArrowheads="1" noTextEdit="1"/>
          </p:cNvSpPr>
          <p:nvPr>
            <p:ph type="sldImg"/>
          </p:nvPr>
        </p:nvSpPr>
        <p:spPr>
          <a:ln/>
        </p:spPr>
      </p:sp>
      <p:sp>
        <p:nvSpPr>
          <p:cNvPr id="13137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462209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4D6C1F3-916D-4115-AE82-4DFE98D9A3D8}" type="slidenum">
              <a:rPr kumimoji="0" lang="en-US" sz="1200" b="1" i="0" u="sng" strike="noStrike" kern="1200" cap="none" spc="0" normalizeH="0" baseline="0" noProof="0">
                <a:ln>
                  <a:noFill/>
                </a:ln>
                <a:solidFill>
                  <a:prstClr val="black"/>
                </a:solidFill>
                <a:effectLst>
                  <a:outerShdw blurRad="38100" dist="38100" dir="2700000" algn="tl">
                    <a:srgbClr val="C0C0C0"/>
                  </a:outerShdw>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56</a:t>
            </a:fld>
            <a:endParaRPr kumimoji="0" lang="en-US" sz="1200" b="1" i="0" u="sng" strike="noStrike" kern="1200" cap="none" spc="0" normalizeH="0" baseline="0" noProof="0">
              <a:ln>
                <a:noFill/>
              </a:ln>
              <a:solidFill>
                <a:prstClr val="black"/>
              </a:solidFill>
              <a:effectLst>
                <a:outerShdw blurRad="38100" dist="38100" dir="2700000" algn="tl">
                  <a:srgbClr val="C0C0C0"/>
                </a:outerShdw>
              </a:effectLst>
              <a:uLnTx/>
              <a:uFillTx/>
              <a:latin typeface="Arial" charset="0"/>
              <a:ea typeface="+mn-ea"/>
              <a:cs typeface="+mn-cs"/>
            </a:endParaRPr>
          </a:p>
        </p:txBody>
      </p:sp>
      <p:sp>
        <p:nvSpPr>
          <p:cNvPr id="1313794" name="Rectangle 2"/>
          <p:cNvSpPr>
            <a:spLocks noGrp="1" noRot="1" noChangeAspect="1" noChangeArrowheads="1" noTextEdit="1"/>
          </p:cNvSpPr>
          <p:nvPr>
            <p:ph type="sldImg"/>
          </p:nvPr>
        </p:nvSpPr>
        <p:spPr>
          <a:ln/>
        </p:spPr>
      </p:sp>
      <p:sp>
        <p:nvSpPr>
          <p:cNvPr id="13137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896320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4D6C1F3-916D-4115-AE82-4DFE98D9A3D8}" type="slidenum">
              <a:rPr kumimoji="0" lang="en-US" sz="1200" b="1" i="0" u="sng" strike="noStrike" kern="1200" cap="none" spc="0" normalizeH="0" baseline="0" noProof="0">
                <a:ln>
                  <a:noFill/>
                </a:ln>
                <a:solidFill>
                  <a:prstClr val="black"/>
                </a:solidFill>
                <a:effectLst>
                  <a:outerShdw blurRad="38100" dist="38100" dir="2700000" algn="tl">
                    <a:srgbClr val="C0C0C0"/>
                  </a:outerShdw>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57</a:t>
            </a:fld>
            <a:endParaRPr kumimoji="0" lang="en-US" sz="1200" b="1" i="0" u="sng" strike="noStrike" kern="1200" cap="none" spc="0" normalizeH="0" baseline="0" noProof="0">
              <a:ln>
                <a:noFill/>
              </a:ln>
              <a:solidFill>
                <a:prstClr val="black"/>
              </a:solidFill>
              <a:effectLst>
                <a:outerShdw blurRad="38100" dist="38100" dir="2700000" algn="tl">
                  <a:srgbClr val="C0C0C0"/>
                </a:outerShdw>
              </a:effectLst>
              <a:uLnTx/>
              <a:uFillTx/>
              <a:latin typeface="Arial" charset="0"/>
              <a:ea typeface="+mn-ea"/>
              <a:cs typeface="+mn-cs"/>
            </a:endParaRPr>
          </a:p>
        </p:txBody>
      </p:sp>
      <p:sp>
        <p:nvSpPr>
          <p:cNvPr id="1313794" name="Rectangle 2"/>
          <p:cNvSpPr>
            <a:spLocks noGrp="1" noRot="1" noChangeAspect="1" noChangeArrowheads="1" noTextEdit="1"/>
          </p:cNvSpPr>
          <p:nvPr>
            <p:ph type="sldImg"/>
          </p:nvPr>
        </p:nvSpPr>
        <p:spPr>
          <a:ln/>
        </p:spPr>
      </p:sp>
      <p:sp>
        <p:nvSpPr>
          <p:cNvPr id="131379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1790210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4D6C1F3-916D-4115-AE82-4DFE98D9A3D8}" type="slidenum">
              <a:rPr kumimoji="0" lang="en-US" sz="1200" b="1" i="0" u="sng" strike="noStrike" kern="1200" cap="none" spc="0" normalizeH="0" baseline="0" noProof="0">
                <a:ln>
                  <a:noFill/>
                </a:ln>
                <a:solidFill>
                  <a:prstClr val="black"/>
                </a:solidFill>
                <a:effectLst>
                  <a:outerShdw blurRad="38100" dist="38100" dir="2700000" algn="tl">
                    <a:srgbClr val="C0C0C0"/>
                  </a:outerShdw>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58</a:t>
            </a:fld>
            <a:endParaRPr kumimoji="0" lang="en-US" sz="1200" b="1" i="0" u="sng" strike="noStrike" kern="1200" cap="none" spc="0" normalizeH="0" baseline="0" noProof="0">
              <a:ln>
                <a:noFill/>
              </a:ln>
              <a:solidFill>
                <a:prstClr val="black"/>
              </a:solidFill>
              <a:effectLst>
                <a:outerShdw blurRad="38100" dist="38100" dir="2700000" algn="tl">
                  <a:srgbClr val="C0C0C0"/>
                </a:outerShdw>
              </a:effectLst>
              <a:uLnTx/>
              <a:uFillTx/>
              <a:latin typeface="Arial" charset="0"/>
              <a:ea typeface="+mn-ea"/>
              <a:cs typeface="+mn-cs"/>
            </a:endParaRPr>
          </a:p>
        </p:txBody>
      </p:sp>
      <p:sp>
        <p:nvSpPr>
          <p:cNvPr id="1313794" name="Rectangle 2"/>
          <p:cNvSpPr>
            <a:spLocks noGrp="1" noRot="1" noChangeAspect="1" noChangeArrowheads="1" noTextEdit="1"/>
          </p:cNvSpPr>
          <p:nvPr>
            <p:ph type="sldImg"/>
          </p:nvPr>
        </p:nvSpPr>
        <p:spPr>
          <a:ln/>
        </p:spPr>
      </p:sp>
      <p:sp>
        <p:nvSpPr>
          <p:cNvPr id="13137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11797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4AF00B8-2AD2-4FD0-859F-31F64EB4C449}"/>
              </a:ext>
            </a:extLst>
          </p:cNvPr>
          <p:cNvSpPr>
            <a:spLocks noGrp="1" noChangeArrowheads="1"/>
          </p:cNvSpPr>
          <p:nvPr>
            <p:ph type="sldNum" sz="quarter" idx="5"/>
          </p:nvPr>
        </p:nvSpPr>
        <p:spPr/>
        <p:txBody>
          <a:bodyPr/>
          <a:lstStyle>
            <a:lvl1pPr eaLnBrk="0" hangingPunct="0">
              <a:defRPr sz="6000">
                <a:solidFill>
                  <a:schemeClr val="tx1"/>
                </a:solidFill>
                <a:latin typeface="Calligrapher" pitchFamily="2" charset="0"/>
                <a:cs typeface="Arial" panose="020B0604020202020204" pitchFamily="34" charset="0"/>
              </a:defRPr>
            </a:lvl1pPr>
            <a:lvl2pPr marL="742950" indent="-285750" eaLnBrk="0" hangingPunct="0">
              <a:defRPr sz="6000">
                <a:solidFill>
                  <a:schemeClr val="tx1"/>
                </a:solidFill>
                <a:latin typeface="Calligrapher" pitchFamily="2" charset="0"/>
                <a:cs typeface="Arial" panose="020B0604020202020204" pitchFamily="34" charset="0"/>
              </a:defRPr>
            </a:lvl2pPr>
            <a:lvl3pPr marL="1143000" indent="-228600" eaLnBrk="0" hangingPunct="0">
              <a:defRPr sz="6000">
                <a:solidFill>
                  <a:schemeClr val="tx1"/>
                </a:solidFill>
                <a:latin typeface="Calligrapher" pitchFamily="2" charset="0"/>
                <a:cs typeface="Arial" panose="020B0604020202020204" pitchFamily="34" charset="0"/>
              </a:defRPr>
            </a:lvl3pPr>
            <a:lvl4pPr marL="1600200" indent="-228600" eaLnBrk="0" hangingPunct="0">
              <a:defRPr sz="6000">
                <a:solidFill>
                  <a:schemeClr val="tx1"/>
                </a:solidFill>
                <a:latin typeface="Calligrapher" pitchFamily="2" charset="0"/>
                <a:cs typeface="Arial" panose="020B0604020202020204" pitchFamily="34" charset="0"/>
              </a:defRPr>
            </a:lvl4pPr>
            <a:lvl5pPr marL="2057400" indent="-228600" eaLnBrk="0" hangingPunct="0">
              <a:defRPr sz="6000">
                <a:solidFill>
                  <a:schemeClr val="tx1"/>
                </a:solidFill>
                <a:latin typeface="Calligrapher" pitchFamily="2" charset="0"/>
                <a:cs typeface="Arial" panose="020B0604020202020204" pitchFamily="34" charset="0"/>
              </a:defRPr>
            </a:lvl5pPr>
            <a:lvl6pPr marL="2514600" indent="-228600" eaLnBrk="0" fontAlgn="base" hangingPunct="0">
              <a:spcBef>
                <a:spcPct val="0"/>
              </a:spcBef>
              <a:spcAft>
                <a:spcPct val="0"/>
              </a:spcAft>
              <a:defRPr sz="6000">
                <a:solidFill>
                  <a:schemeClr val="tx1"/>
                </a:solidFill>
                <a:latin typeface="Calligrapher" pitchFamily="2" charset="0"/>
                <a:cs typeface="Arial" panose="020B0604020202020204" pitchFamily="34" charset="0"/>
              </a:defRPr>
            </a:lvl6pPr>
            <a:lvl7pPr marL="2971800" indent="-228600" eaLnBrk="0" fontAlgn="base" hangingPunct="0">
              <a:spcBef>
                <a:spcPct val="0"/>
              </a:spcBef>
              <a:spcAft>
                <a:spcPct val="0"/>
              </a:spcAft>
              <a:defRPr sz="6000">
                <a:solidFill>
                  <a:schemeClr val="tx1"/>
                </a:solidFill>
                <a:latin typeface="Calligrapher" pitchFamily="2" charset="0"/>
                <a:cs typeface="Arial" panose="020B0604020202020204" pitchFamily="34" charset="0"/>
              </a:defRPr>
            </a:lvl7pPr>
            <a:lvl8pPr marL="3429000" indent="-228600" eaLnBrk="0" fontAlgn="base" hangingPunct="0">
              <a:spcBef>
                <a:spcPct val="0"/>
              </a:spcBef>
              <a:spcAft>
                <a:spcPct val="0"/>
              </a:spcAft>
              <a:defRPr sz="6000">
                <a:solidFill>
                  <a:schemeClr val="tx1"/>
                </a:solidFill>
                <a:latin typeface="Calligrapher" pitchFamily="2" charset="0"/>
                <a:cs typeface="Arial" panose="020B0604020202020204" pitchFamily="34" charset="0"/>
              </a:defRPr>
            </a:lvl8pPr>
            <a:lvl9pPr marL="3886200" indent="-228600" eaLnBrk="0" fontAlgn="base" hangingPunct="0">
              <a:spcBef>
                <a:spcPct val="0"/>
              </a:spcBef>
              <a:spcAft>
                <a:spcPct val="0"/>
              </a:spcAft>
              <a:defRPr sz="6000">
                <a:solidFill>
                  <a:schemeClr val="tx1"/>
                </a:solidFill>
                <a:latin typeface="Calligrapher" pitchFamily="2"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3DC9B55-2564-481F-9CCB-828377D3B9B9}" type="slidenum">
              <a:rPr kumimoji="0" lang="en-US" altLang="en-US" sz="1200" b="1"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Calligrapher" pitchFamily="2"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Arial" panose="020B0604020202020204" pitchFamily="34" charset="0"/>
            </a:endParaRPr>
          </a:p>
        </p:txBody>
      </p:sp>
      <p:sp>
        <p:nvSpPr>
          <p:cNvPr id="1642499" name="Rectangle 2">
            <a:extLst>
              <a:ext uri="{FF2B5EF4-FFF2-40B4-BE49-F238E27FC236}">
                <a16:creationId xmlns:a16="http://schemas.microsoft.com/office/drawing/2014/main" id="{6FE0249D-6201-48F9-9024-61CC3C664C27}"/>
              </a:ext>
            </a:extLst>
          </p:cNvPr>
          <p:cNvSpPr>
            <a:spLocks noGrp="1" noRot="1" noChangeAspect="1" noChangeArrowheads="1" noTextEdit="1"/>
          </p:cNvSpPr>
          <p:nvPr>
            <p:ph type="sldImg"/>
          </p:nvPr>
        </p:nvSpPr>
        <p:spPr>
          <a:ln/>
        </p:spPr>
      </p:sp>
      <p:sp>
        <p:nvSpPr>
          <p:cNvPr id="1642500" name="Rectangle 3">
            <a:extLst>
              <a:ext uri="{FF2B5EF4-FFF2-40B4-BE49-F238E27FC236}">
                <a16:creationId xmlns:a16="http://schemas.microsoft.com/office/drawing/2014/main" id="{1821FD77-00D5-48B5-B390-797A3995BC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079226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C302A26-D07E-4E4C-980D-73A79002394B}"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980738" name="Rectangle 2"/>
          <p:cNvSpPr>
            <a:spLocks noGrp="1" noRot="1" noChangeAspect="1" noChangeArrowheads="1" noTextEdit="1"/>
          </p:cNvSpPr>
          <p:nvPr>
            <p:ph type="sldImg"/>
          </p:nvPr>
        </p:nvSpPr>
        <p:spPr>
          <a:xfrm>
            <a:off x="1109663" y="704850"/>
            <a:ext cx="4638675" cy="3478213"/>
          </a:xfrm>
          <a:ln/>
        </p:spPr>
      </p:sp>
      <p:sp>
        <p:nvSpPr>
          <p:cNvPr id="4980739" name="Rectangle 3"/>
          <p:cNvSpPr>
            <a:spLocks noGrp="1" noChangeArrowheads="1"/>
          </p:cNvSpPr>
          <p:nvPr>
            <p:ph type="body" idx="1"/>
          </p:nvPr>
        </p:nvSpPr>
        <p:spPr>
          <a:xfrm>
            <a:off x="914400" y="4422775"/>
            <a:ext cx="5029200" cy="4192588"/>
          </a:xfrm>
        </p:spPr>
        <p:txBody>
          <a:bodyPr/>
          <a:lstStyle/>
          <a:p>
            <a:endParaRPr lang="en-US"/>
          </a:p>
        </p:txBody>
      </p:sp>
    </p:spTree>
    <p:extLst>
      <p:ext uri="{BB962C8B-B14F-4D97-AF65-F5344CB8AC3E}">
        <p14:creationId xmlns:p14="http://schemas.microsoft.com/office/powerpoint/2010/main" val="3680068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28D91C-401C-413D-BDB5-6D8373C147B5}"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829186" name="Rectangle 2"/>
          <p:cNvSpPr>
            <a:spLocks noGrp="1" noRot="1" noChangeAspect="1" noChangeArrowheads="1" noTextEdit="1"/>
          </p:cNvSpPr>
          <p:nvPr>
            <p:ph type="sldImg"/>
          </p:nvPr>
        </p:nvSpPr>
        <p:spPr>
          <a:xfrm>
            <a:off x="1101725" y="698500"/>
            <a:ext cx="4656138" cy="3492500"/>
          </a:xfrm>
          <a:ln/>
        </p:spPr>
      </p:sp>
      <p:sp>
        <p:nvSpPr>
          <p:cNvPr id="4829187" name="Rectangle 3"/>
          <p:cNvSpPr>
            <a:spLocks noGrp="1" noChangeArrowheads="1"/>
          </p:cNvSpPr>
          <p:nvPr>
            <p:ph type="body" idx="1"/>
          </p:nvPr>
        </p:nvSpPr>
        <p:spPr>
          <a:xfrm>
            <a:off x="685800" y="4424363"/>
            <a:ext cx="5486400" cy="4191000"/>
          </a:xfrm>
        </p:spPr>
        <p:txBody>
          <a:bodyPr/>
          <a:lstStyle/>
          <a:p>
            <a:endParaRPr lang="en-US"/>
          </a:p>
        </p:txBody>
      </p:sp>
    </p:spTree>
    <p:extLst>
      <p:ext uri="{BB962C8B-B14F-4D97-AF65-F5344CB8AC3E}">
        <p14:creationId xmlns:p14="http://schemas.microsoft.com/office/powerpoint/2010/main" val="3175514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75213B5-A3A6-4EDD-8919-778F3C69CFD4}"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831234" name="Rectangle 2"/>
          <p:cNvSpPr>
            <a:spLocks noGrp="1" noRot="1" noChangeAspect="1" noChangeArrowheads="1" noTextEdit="1"/>
          </p:cNvSpPr>
          <p:nvPr>
            <p:ph type="sldImg"/>
          </p:nvPr>
        </p:nvSpPr>
        <p:spPr>
          <a:xfrm>
            <a:off x="325438" y="698500"/>
            <a:ext cx="6208712" cy="3492500"/>
          </a:xfrm>
          <a:ln/>
        </p:spPr>
      </p:sp>
      <p:sp>
        <p:nvSpPr>
          <p:cNvPr id="4831235" name="Rectangle 3"/>
          <p:cNvSpPr>
            <a:spLocks noGrp="1" noChangeArrowheads="1"/>
          </p:cNvSpPr>
          <p:nvPr>
            <p:ph type="body" idx="1"/>
          </p:nvPr>
        </p:nvSpPr>
        <p:spPr>
          <a:xfrm>
            <a:off x="685800" y="4424363"/>
            <a:ext cx="5486400" cy="4191000"/>
          </a:xfrm>
        </p:spPr>
        <p:txBody>
          <a:bodyPr/>
          <a:lstStyle/>
          <a:p>
            <a:endParaRPr lang="en-US"/>
          </a:p>
        </p:txBody>
      </p:sp>
    </p:spTree>
    <p:extLst>
      <p:ext uri="{BB962C8B-B14F-4D97-AF65-F5344CB8AC3E}">
        <p14:creationId xmlns:p14="http://schemas.microsoft.com/office/powerpoint/2010/main" val="3506447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3918CAE-7282-4EAA-A69A-597AC9523ECC}" type="slidenum">
              <a:rPr kumimoji="0" lang="en-US" sz="1200" b="1" i="0" u="sng" strike="noStrike" kern="1200" cap="none" spc="0" normalizeH="0" baseline="0" noProof="0">
                <a:ln>
                  <a:noFill/>
                </a:ln>
                <a:solidFill>
                  <a:prstClr val="black"/>
                </a:solidFill>
                <a:effectLst>
                  <a:outerShdw blurRad="38100" dist="38100" dir="2700000" algn="tl">
                    <a:srgbClr val="C0C0C0"/>
                  </a:outerShdw>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1" i="0" u="sng" strike="noStrike" kern="1200" cap="none" spc="0" normalizeH="0" baseline="0" noProof="0">
              <a:ln>
                <a:noFill/>
              </a:ln>
              <a:solidFill>
                <a:prstClr val="black"/>
              </a:solidFill>
              <a:effectLst>
                <a:outerShdw blurRad="38100" dist="38100" dir="2700000" algn="tl">
                  <a:srgbClr val="C0C0C0"/>
                </a:outerShdw>
              </a:effectLst>
              <a:uLnTx/>
              <a:uFillTx/>
              <a:latin typeface="Arial" charset="0"/>
              <a:ea typeface="+mn-ea"/>
              <a:cs typeface="+mn-cs"/>
            </a:endParaRPr>
          </a:p>
        </p:txBody>
      </p:sp>
      <p:sp>
        <p:nvSpPr>
          <p:cNvPr id="1299458" name="Rectangle 1026"/>
          <p:cNvSpPr>
            <a:spLocks noGrp="1" noRot="1" noChangeAspect="1" noChangeArrowheads="1" noTextEdit="1"/>
          </p:cNvSpPr>
          <p:nvPr>
            <p:ph type="sldImg"/>
          </p:nvPr>
        </p:nvSpPr>
        <p:spPr>
          <a:ln/>
        </p:spPr>
      </p:sp>
      <p:sp>
        <p:nvSpPr>
          <p:cNvPr id="1299459"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94821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E686EE8-85A3-3F48-B120-FD0FE2E4B282}"/>
              </a:ext>
            </a:extLst>
          </p:cNvPr>
          <p:cNvPicPr>
            <a:picLocks noChangeAspect="1"/>
          </p:cNvPicPr>
          <p:nvPr userDrawn="1"/>
        </p:nvPicPr>
        <p:blipFill>
          <a:blip r:embed="rId2"/>
          <a:stretch>
            <a:fillRect/>
          </a:stretch>
        </p:blipFill>
        <p:spPr>
          <a:xfrm flipH="1">
            <a:off x="0" y="-3163229"/>
            <a:ext cx="12192000" cy="10021229"/>
          </a:xfrm>
          <a:prstGeom prst="rect">
            <a:avLst/>
          </a:prstGeom>
        </p:spPr>
      </p:pic>
      <p:pic>
        <p:nvPicPr>
          <p:cNvPr id="8" name="Picture 7">
            <a:extLst>
              <a:ext uri="{FF2B5EF4-FFF2-40B4-BE49-F238E27FC236}">
                <a16:creationId xmlns:a16="http://schemas.microsoft.com/office/drawing/2014/main" id="{C2DC06EF-D6FD-244E-BFB3-F8910FFEFB6A}"/>
              </a:ext>
            </a:extLst>
          </p:cNvPr>
          <p:cNvPicPr>
            <a:picLocks noChangeAspect="1"/>
          </p:cNvPicPr>
          <p:nvPr userDrawn="1"/>
        </p:nvPicPr>
        <p:blipFill>
          <a:blip r:embed="rId3">
            <a:alphaModFix amt="50000"/>
          </a:blip>
          <a:stretch>
            <a:fillRect/>
          </a:stretch>
        </p:blipFill>
        <p:spPr>
          <a:xfrm>
            <a:off x="0" y="-7707085"/>
            <a:ext cx="12192000" cy="14565086"/>
          </a:xfrm>
          <a:prstGeom prst="rect">
            <a:avLst/>
          </a:prstGeom>
        </p:spPr>
      </p:pic>
      <p:sp>
        <p:nvSpPr>
          <p:cNvPr id="13" name="Oval 12">
            <a:extLst>
              <a:ext uri="{FF2B5EF4-FFF2-40B4-BE49-F238E27FC236}">
                <a16:creationId xmlns:a16="http://schemas.microsoft.com/office/drawing/2014/main" id="{71A3D3C7-60CE-3B45-9F8D-2568A4EDEEB7}"/>
              </a:ext>
            </a:extLst>
          </p:cNvPr>
          <p:cNvSpPr/>
          <p:nvPr userDrawn="1"/>
        </p:nvSpPr>
        <p:spPr>
          <a:xfrm>
            <a:off x="3515868" y="621792"/>
            <a:ext cx="5614416" cy="5614416"/>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EB4F1BFF-7E9D-A745-AE06-5C69C2FE5C8D}"/>
              </a:ext>
            </a:extLst>
          </p:cNvPr>
          <p:cNvSpPr/>
          <p:nvPr userDrawn="1"/>
        </p:nvSpPr>
        <p:spPr>
          <a:xfrm>
            <a:off x="3305556" y="621792"/>
            <a:ext cx="5614416" cy="5614416"/>
          </a:xfrm>
          <a:prstGeom prst="ellipse">
            <a:avLst/>
          </a:prstGeom>
          <a:solidFill>
            <a:schemeClr val="accent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9E09E91F-C890-5543-9527-A10051918F0E}"/>
              </a:ext>
            </a:extLst>
          </p:cNvPr>
          <p:cNvSpPr/>
          <p:nvPr userDrawn="1"/>
        </p:nvSpPr>
        <p:spPr>
          <a:xfrm>
            <a:off x="3061716" y="621792"/>
            <a:ext cx="5614416" cy="5614416"/>
          </a:xfrm>
          <a:prstGeom prst="ellipse">
            <a:avLst/>
          </a:prstGeom>
          <a:solidFill>
            <a:srgbClr val="BF004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4">
            <a:extLst>
              <a:ext uri="{FF2B5EF4-FFF2-40B4-BE49-F238E27FC236}">
                <a16:creationId xmlns:a16="http://schemas.microsoft.com/office/drawing/2014/main" id="{33DB14D9-6409-354B-95FF-27B1AE2EF696}"/>
              </a:ext>
            </a:extLst>
          </p:cNvPr>
          <p:cNvSpPr>
            <a:spLocks noGrp="1"/>
          </p:cNvSpPr>
          <p:nvPr>
            <p:ph type="title"/>
          </p:nvPr>
        </p:nvSpPr>
        <p:spPr>
          <a:xfrm>
            <a:off x="4052426" y="1990217"/>
            <a:ext cx="3796862" cy="2819509"/>
          </a:xfrm>
          <a:prstGeom prst="rect">
            <a:avLst/>
          </a:prstGeom>
        </p:spPr>
        <p:txBody>
          <a:bodyPr anchor="ctr"/>
          <a:lstStyle>
            <a:lvl1pPr algn="ctr">
              <a:defRPr>
                <a:solidFill>
                  <a:schemeClr val="accent3">
                    <a:lumMod val="20000"/>
                    <a:lumOff val="80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159776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decel="50000" fill="hold" nodeType="withEffect">
                                  <p:stCondLst>
                                    <p:cond delay="0"/>
                                  </p:stCondLst>
                                  <p:childTnLst>
                                    <p:animMotion origin="layout" path="M 0 -4.44444E-6 L -0.00065 0.66366 " pathEditMode="relative" rAng="0" ptsTypes="AA">
                                      <p:cBhvr>
                                        <p:cTn id="6" dur="4500" fill="hold"/>
                                        <p:tgtEl>
                                          <p:spTgt spid="8"/>
                                        </p:tgtEl>
                                        <p:attrNameLst>
                                          <p:attrName>ppt_x</p:attrName>
                                          <p:attrName>ppt_y</p:attrName>
                                        </p:attrNameLst>
                                      </p:cBhvr>
                                      <p:rCtr x="-39" y="33171"/>
                                    </p:animMotion>
                                  </p:childTnLst>
                                </p:cTn>
                              </p:par>
                              <p:par>
                                <p:cTn id="7" presetID="0" presetClass="path" presetSubtype="0" accel="50000" decel="50000" fill="hold" grpId="0" nodeType="withEffect">
                                  <p:stCondLst>
                                    <p:cond delay="0"/>
                                  </p:stCondLst>
                                  <p:childTnLst>
                                    <p:animMotion origin="layout" path="M 0.30469 1.00116 L -2.08333E-7 0 " pathEditMode="relative" rAng="0" ptsTypes="AA">
                                      <p:cBhvr>
                                        <p:cTn id="8" dur="1000" fill="hold"/>
                                        <p:tgtEl>
                                          <p:spTgt spid="11"/>
                                        </p:tgtEl>
                                        <p:attrNameLst>
                                          <p:attrName>ppt_x</p:attrName>
                                          <p:attrName>ppt_y</p:attrName>
                                        </p:attrNameLst>
                                      </p:cBhvr>
                                      <p:rCtr x="-15234" y="-50069"/>
                                    </p:animMotion>
                                  </p:childTnLst>
                                </p:cTn>
                              </p:par>
                              <p:par>
                                <p:cTn id="9" presetID="0" presetClass="path" presetSubtype="0" accel="50000" decel="50000" fill="hold" grpId="0" nodeType="withEffect">
                                  <p:stCondLst>
                                    <p:cond delay="0"/>
                                  </p:stCondLst>
                                  <p:childTnLst>
                                    <p:animMotion origin="layout" path="M -0.72213 -0.77662 L -0.0013 0.0037 " pathEditMode="relative" rAng="0" ptsTypes="AA">
                                      <p:cBhvr>
                                        <p:cTn id="10" dur="1000" fill="hold"/>
                                        <p:tgtEl>
                                          <p:spTgt spid="12"/>
                                        </p:tgtEl>
                                        <p:attrNameLst>
                                          <p:attrName>ppt_x</p:attrName>
                                          <p:attrName>ppt_y</p:attrName>
                                        </p:attrNameLst>
                                      </p:cBhvr>
                                      <p:rCtr x="36042" y="39005"/>
                                    </p:animMotion>
                                  </p:childTnLst>
                                </p:cTn>
                              </p:par>
                              <p:par>
                                <p:cTn id="11" presetID="0" presetClass="path" presetSubtype="0" accel="50000" decel="50000" fill="hold" grpId="0" nodeType="withEffect">
                                  <p:stCondLst>
                                    <p:cond delay="0"/>
                                  </p:stCondLst>
                                  <p:childTnLst>
                                    <p:animMotion origin="layout" path="M 0.70339 -0.57315 L 0.00052 0.00718 " pathEditMode="relative" rAng="0" ptsTypes="AA">
                                      <p:cBhvr>
                                        <p:cTn id="12" dur="1000" fill="hold"/>
                                        <p:tgtEl>
                                          <p:spTgt spid="13"/>
                                        </p:tgtEl>
                                        <p:attrNameLst>
                                          <p:attrName>ppt_x</p:attrName>
                                          <p:attrName>ppt_y</p:attrName>
                                        </p:attrNameLst>
                                      </p:cBhvr>
                                      <p:rCtr x="-35143" y="29005"/>
                                    </p:animMotion>
                                  </p:childTnLst>
                                </p:cTn>
                              </p:par>
                              <p:par>
                                <p:cTn id="13" presetID="0" presetClass="path" presetSubtype="0" accel="50000" fill="hold" grpId="1" nodeType="withEffect">
                                  <p:stCondLst>
                                    <p:cond delay="1000"/>
                                  </p:stCondLst>
                                  <p:childTnLst>
                                    <p:animMotion origin="layout" path="M -2.08333E-7 0 L -0.02253 -0.0294 " pathEditMode="relative" rAng="0" ptsTypes="AA">
                                      <p:cBhvr>
                                        <p:cTn id="14" dur="2000" fill="hold"/>
                                        <p:tgtEl>
                                          <p:spTgt spid="11"/>
                                        </p:tgtEl>
                                        <p:attrNameLst>
                                          <p:attrName>ppt_x</p:attrName>
                                          <p:attrName>ppt_y</p:attrName>
                                        </p:attrNameLst>
                                      </p:cBhvr>
                                      <p:rCtr x="-1133" y="-1481"/>
                                    </p:animMotion>
                                  </p:childTnLst>
                                </p:cTn>
                              </p:par>
                              <p:par>
                                <p:cTn id="15" presetID="0" presetClass="path" presetSubtype="0" accel="50000" fill="hold" grpId="1" nodeType="withEffect">
                                  <p:stCondLst>
                                    <p:cond delay="1000"/>
                                  </p:stCondLst>
                                  <p:childTnLst>
                                    <p:animMotion origin="layout" path="M -2.08333E-6 0 L 0.03698 -0.02407 " pathEditMode="relative" rAng="0" ptsTypes="AA">
                                      <p:cBhvr>
                                        <p:cTn id="16" dur="2000" fill="hold"/>
                                        <p:tgtEl>
                                          <p:spTgt spid="12"/>
                                        </p:tgtEl>
                                        <p:attrNameLst>
                                          <p:attrName>ppt_x</p:attrName>
                                          <p:attrName>ppt_y</p:attrName>
                                        </p:attrNameLst>
                                      </p:cBhvr>
                                      <p:rCtr x="1849" y="-1204"/>
                                    </p:animMotion>
                                  </p:childTnLst>
                                </p:cTn>
                              </p:par>
                              <p:par>
                                <p:cTn id="17" presetID="0" presetClass="path" presetSubtype="0" accel="50000" fill="hold" grpId="1" nodeType="withEffect">
                                  <p:stCondLst>
                                    <p:cond delay="1000"/>
                                  </p:stCondLst>
                                  <p:childTnLst>
                                    <p:animMotion origin="layout" path="M 2.08333E-7 0 L -0.02591 0.06991 " pathEditMode="relative" rAng="0" ptsTypes="AA">
                                      <p:cBhvr>
                                        <p:cTn id="18" dur="2000" fill="hold"/>
                                        <p:tgtEl>
                                          <p:spTgt spid="13"/>
                                        </p:tgtEl>
                                        <p:attrNameLst>
                                          <p:attrName>ppt_x</p:attrName>
                                          <p:attrName>ppt_y</p:attrName>
                                        </p:attrNameLst>
                                      </p:cBhvr>
                                      <p:rCtr x="-1302" y="3495"/>
                                    </p:animMotion>
                                  </p:childTnLst>
                                </p:cTn>
                              </p:par>
                              <p:par>
                                <p:cTn id="19" presetID="0" presetClass="path" presetSubtype="0" accel="50000" decel="50000" fill="hold" grpId="2" nodeType="withEffect">
                                  <p:stCondLst>
                                    <p:cond delay="3000"/>
                                  </p:stCondLst>
                                  <p:childTnLst>
                                    <p:animMotion origin="layout" path="M -0.02591 0.0699 L -0.40625 1.13078 " pathEditMode="relative" rAng="0" ptsTypes="AA">
                                      <p:cBhvr>
                                        <p:cTn id="20" dur="1000" fill="hold"/>
                                        <p:tgtEl>
                                          <p:spTgt spid="13"/>
                                        </p:tgtEl>
                                        <p:attrNameLst>
                                          <p:attrName>ppt_x</p:attrName>
                                          <p:attrName>ppt_y</p:attrName>
                                        </p:attrNameLst>
                                      </p:cBhvr>
                                      <p:rCtr x="-19023" y="53032"/>
                                    </p:animMotion>
                                  </p:childTnLst>
                                </p:cTn>
                              </p:par>
                              <p:par>
                                <p:cTn id="21" presetID="0" presetClass="path" presetSubtype="0" accel="50000" decel="50000" fill="hold" grpId="2" nodeType="withEffect">
                                  <p:stCondLst>
                                    <p:cond delay="3000"/>
                                  </p:stCondLst>
                                  <p:childTnLst>
                                    <p:animMotion origin="layout" path="M 0.03698 -0.02407 L 0.42032 -1.04143 " pathEditMode="relative" rAng="0" ptsTypes="AA">
                                      <p:cBhvr>
                                        <p:cTn id="22" dur="1000" fill="hold"/>
                                        <p:tgtEl>
                                          <p:spTgt spid="12"/>
                                        </p:tgtEl>
                                        <p:attrNameLst>
                                          <p:attrName>ppt_x</p:attrName>
                                          <p:attrName>ppt_y</p:attrName>
                                        </p:attrNameLst>
                                      </p:cBhvr>
                                      <p:rCtr x="19167" y="-50856"/>
                                    </p:animMotion>
                                  </p:childTnLst>
                                </p:cTn>
                              </p:par>
                              <p:par>
                                <p:cTn id="23" presetID="0" presetClass="path" presetSubtype="0" accel="50000" decel="50000" fill="hold" grpId="2" nodeType="withEffect">
                                  <p:stCondLst>
                                    <p:cond delay="3000"/>
                                  </p:stCondLst>
                                  <p:childTnLst>
                                    <p:animMotion origin="layout" path="M -0.02253 -0.0294 L -0.41888 -1.04283 " pathEditMode="relative" rAng="0" ptsTypes="AA">
                                      <p:cBhvr>
                                        <p:cTn id="24" dur="1000" fill="hold"/>
                                        <p:tgtEl>
                                          <p:spTgt spid="11"/>
                                        </p:tgtEl>
                                        <p:attrNameLst>
                                          <p:attrName>ppt_x</p:attrName>
                                          <p:attrName>ppt_y</p:attrName>
                                        </p:attrNameLst>
                                      </p:cBhvr>
                                      <p:rCtr x="-19818" y="-50671"/>
                                    </p:animMotion>
                                  </p:childTnLst>
                                </p:cTn>
                              </p:par>
                              <p:par>
                                <p:cTn id="25" presetID="0" presetClass="path" presetSubtype="0" accel="50000" decel="50000" fill="hold" grpId="0" nodeType="withEffect">
                                  <p:stCondLst>
                                    <p:cond delay="0"/>
                                  </p:stCondLst>
                                  <p:childTnLst>
                                    <p:animMotion origin="layout" path="M 0.29766 1.00255 L -0.00586 0.01204 " pathEditMode="relative" ptsTypes="AA">
                                      <p:cBhvr>
                                        <p:cTn id="26" dur="1000" fill="hold"/>
                                        <p:tgtEl>
                                          <p:spTgt spid="15"/>
                                        </p:tgtEl>
                                        <p:attrNameLst>
                                          <p:attrName>ppt_x</p:attrName>
                                          <p:attrName>ppt_y</p:attrName>
                                        </p:attrNameLst>
                                      </p:cBhvr>
                                    </p:animMotion>
                                  </p:childTnLst>
                                </p:cTn>
                              </p:par>
                              <p:par>
                                <p:cTn id="27" presetID="0" presetClass="path" presetSubtype="0" accel="50000" fill="hold" grpId="1" nodeType="withEffect">
                                  <p:stCondLst>
                                    <p:cond delay="1000"/>
                                  </p:stCondLst>
                                  <p:childTnLst>
                                    <p:animMotion origin="layout" path="M -0.00664 0.00417 L -0.02916 -0.02523 " pathEditMode="relative" rAng="0" ptsTypes="AA">
                                      <p:cBhvr>
                                        <p:cTn id="28" dur="2000" fill="hold"/>
                                        <p:tgtEl>
                                          <p:spTgt spid="15"/>
                                        </p:tgtEl>
                                        <p:attrNameLst>
                                          <p:attrName>ppt_x</p:attrName>
                                          <p:attrName>ppt_y</p:attrName>
                                        </p:attrNameLst>
                                      </p:cBhvr>
                                      <p:rCtr x="-1055" y="-1319"/>
                                    </p:animMotion>
                                  </p:childTnLst>
                                </p:cTn>
                              </p:par>
                              <p:par>
                                <p:cTn id="29" presetID="0" presetClass="path" presetSubtype="0" accel="50000" decel="50000" fill="hold" grpId="2" nodeType="withEffect">
                                  <p:stCondLst>
                                    <p:cond delay="3000"/>
                                  </p:stCondLst>
                                  <p:childTnLst>
                                    <p:animMotion origin="layout" path="M -0.02916 -0.02523 L -0.42383 -1.03217 " pathEditMode="relative" rAng="0" ptsTypes="AA">
                                      <p:cBhvr>
                                        <p:cTn id="30" dur="1000" fill="hold"/>
                                        <p:tgtEl>
                                          <p:spTgt spid="15"/>
                                        </p:tgtEl>
                                        <p:attrNameLst>
                                          <p:attrName>ppt_x</p:attrName>
                                          <p:attrName>ppt_y</p:attrName>
                                        </p:attrNameLst>
                                      </p:cBhvr>
                                      <p:rCtr x="-19792" y="-504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P spid="12" grpId="0" animBg="1"/>
      <p:bldP spid="12" grpId="1" animBg="1"/>
      <p:bldP spid="12" grpId="2" animBg="1"/>
      <p:bldP spid="11" grpId="0" animBg="1"/>
      <p:bldP spid="11" grpId="1" animBg="1"/>
      <p:bldP spid="11" grpId="2" animBg="1"/>
      <p:bldP spid="15" grpId="0"/>
      <p:bldP spid="15" grpId="1"/>
      <p:bldP spid="15" grpId="2"/>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71CBE-67C8-478E-90D9-B85561FE0F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EE94AB-F652-4A50-A7B8-EE6C4537B7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992374-1D99-43A8-808C-B8F18982E4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98E3F6C-465C-49E8-8935-FC3A86701E28}"/>
              </a:ext>
            </a:extLst>
          </p:cNvPr>
          <p:cNvSpPr>
            <a:spLocks noGrp="1"/>
          </p:cNvSpPr>
          <p:nvPr>
            <p:ph type="dt" sz="half" idx="10"/>
          </p:nvPr>
        </p:nvSpPr>
        <p:spPr/>
        <p:txBody>
          <a:bodyPr/>
          <a:lstStyle/>
          <a:p>
            <a:fld id="{874C0512-771A-44E5-86D7-B25288D3BEF8}" type="datetimeFigureOut">
              <a:rPr lang="en-US" smtClean="0"/>
              <a:t>8/13/2021</a:t>
            </a:fld>
            <a:endParaRPr lang="en-US"/>
          </a:p>
        </p:txBody>
      </p:sp>
      <p:sp>
        <p:nvSpPr>
          <p:cNvPr id="6" name="Footer Placeholder 5">
            <a:extLst>
              <a:ext uri="{FF2B5EF4-FFF2-40B4-BE49-F238E27FC236}">
                <a16:creationId xmlns:a16="http://schemas.microsoft.com/office/drawing/2014/main" id="{46868469-3487-46CB-A852-722A3074C4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CCD4C8-A0A5-4750-B5CF-9924C1C13DC5}"/>
              </a:ext>
            </a:extLst>
          </p:cNvPr>
          <p:cNvSpPr>
            <a:spLocks noGrp="1"/>
          </p:cNvSpPr>
          <p:nvPr>
            <p:ph type="sldNum" sz="quarter" idx="12"/>
          </p:nvPr>
        </p:nvSpPr>
        <p:spPr/>
        <p:txBody>
          <a:bodyPr/>
          <a:lstStyle/>
          <a:p>
            <a:fld id="{796A71AB-649F-4BB4-A2AD-E5449588F2B9}" type="slidenum">
              <a:rPr lang="en-US" smtClean="0"/>
              <a:t>‹#›</a:t>
            </a:fld>
            <a:endParaRPr lang="en-US"/>
          </a:p>
        </p:txBody>
      </p:sp>
    </p:spTree>
    <p:extLst>
      <p:ext uri="{BB962C8B-B14F-4D97-AF65-F5344CB8AC3E}">
        <p14:creationId xmlns:p14="http://schemas.microsoft.com/office/powerpoint/2010/main" val="423692454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idx="1"/>
          </p:nvPr>
        </p:nvSpPr>
        <p:spPr>
          <a:xfrm>
            <a:off x="914400" y="1981200"/>
            <a:ext cx="10363200" cy="4114800"/>
          </a:xfrm>
        </p:spPr>
        <p:txBody>
          <a:bodyPr/>
          <a:lstStyle/>
          <a:p>
            <a:r>
              <a:rPr lang="en-US"/>
              <a:t>Click icon to add chart</a:t>
            </a:r>
          </a:p>
        </p:txBody>
      </p:sp>
      <p:sp>
        <p:nvSpPr>
          <p:cNvPr id="4" name="Date Placeholder 3"/>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8737600" y="6248400"/>
            <a:ext cx="2540000" cy="457200"/>
          </a:xfrm>
        </p:spPr>
        <p:txBody>
          <a:bodyPr/>
          <a:lstStyle>
            <a:lvl1pPr>
              <a:defRPr/>
            </a:lvl1pPr>
          </a:lstStyle>
          <a:p>
            <a:fld id="{77A53648-9A8E-4E3F-B55D-562C1A54634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1171442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fld id="{F8AEDB2F-6DD7-440B-908C-27F3ECE5679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9915706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fld id="{EEBB3A62-4B24-4E6F-9620-BAE88F7F4DD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0930938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sz="half" idx="1"/>
          </p:nvPr>
        </p:nvSpPr>
        <p:spPr>
          <a:xfrm>
            <a:off x="914400" y="1981200"/>
            <a:ext cx="5080000" cy="4114800"/>
          </a:xfrm>
        </p:spPr>
        <p:txBody>
          <a:bodyPr/>
          <a:lstStyle/>
          <a:p>
            <a:r>
              <a:rPr lang="en-US"/>
              <a:t>Click icon to add chart</a:t>
            </a:r>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E1B5ABCE-F031-4EA6-8350-982FF110D7F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1569110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97B64FA-D4FD-47D7-8C4E-85CFF6C67D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457686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CDE1A06-0283-4661-A604-469D908299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7695725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986B7C4-5240-4F26-9BF3-F482D92E813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0712032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BCE1DD2-886B-40A2-AF67-8DFEA23FF69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3015251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1EC644E-E2D0-4CE6-AD2A-C14DEBF9E11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7282882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487F9E5-1CE6-4DC8-8214-AE545A9A525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13960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387F8-ECD8-47E3-B082-23224E0007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3E141B-8CDC-41E0-9BCB-2783CDEC3A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9F8A1B-F7AB-4EE1-82B1-991BFCA971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AD97A78-D43A-4BF2-ADB7-250BFF946DA8}"/>
              </a:ext>
            </a:extLst>
          </p:cNvPr>
          <p:cNvSpPr>
            <a:spLocks noGrp="1"/>
          </p:cNvSpPr>
          <p:nvPr>
            <p:ph type="dt" sz="half" idx="10"/>
          </p:nvPr>
        </p:nvSpPr>
        <p:spPr/>
        <p:txBody>
          <a:bodyPr/>
          <a:lstStyle/>
          <a:p>
            <a:fld id="{874C0512-771A-44E5-86D7-B25288D3BEF8}" type="datetimeFigureOut">
              <a:rPr lang="en-US" smtClean="0"/>
              <a:t>8/13/2021</a:t>
            </a:fld>
            <a:endParaRPr lang="en-US"/>
          </a:p>
        </p:txBody>
      </p:sp>
      <p:sp>
        <p:nvSpPr>
          <p:cNvPr id="6" name="Footer Placeholder 5">
            <a:extLst>
              <a:ext uri="{FF2B5EF4-FFF2-40B4-BE49-F238E27FC236}">
                <a16:creationId xmlns:a16="http://schemas.microsoft.com/office/drawing/2014/main" id="{EF22E499-E90F-4B91-8A75-66987AFA1A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5395CF-F717-43F3-90AD-C0F6F6B8D925}"/>
              </a:ext>
            </a:extLst>
          </p:cNvPr>
          <p:cNvSpPr>
            <a:spLocks noGrp="1"/>
          </p:cNvSpPr>
          <p:nvPr>
            <p:ph type="sldNum" sz="quarter" idx="12"/>
          </p:nvPr>
        </p:nvSpPr>
        <p:spPr/>
        <p:txBody>
          <a:bodyPr/>
          <a:lstStyle/>
          <a:p>
            <a:fld id="{796A71AB-649F-4BB4-A2AD-E5449588F2B9}" type="slidenum">
              <a:rPr lang="en-US" smtClean="0"/>
              <a:t>‹#›</a:t>
            </a:fld>
            <a:endParaRPr lang="en-US"/>
          </a:p>
        </p:txBody>
      </p:sp>
    </p:spTree>
    <p:extLst>
      <p:ext uri="{BB962C8B-B14F-4D97-AF65-F5344CB8AC3E}">
        <p14:creationId xmlns:p14="http://schemas.microsoft.com/office/powerpoint/2010/main" val="3924810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7BF3F0C-E4D2-485F-BAC0-3C126C7F603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9527495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7DF6E02-3B34-4B6B-91D8-6F1FA4AD3A0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3960807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8300F9-9ACD-4325-BBA7-9007FC3E00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795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911540B-28E8-40D7-9ACC-7EE477A5EE4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2466901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833E8A9-F36F-4816-B525-1890FCDAF9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722403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54F2B076-5DB5-4B3A-B105-28481001FD8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7349362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5BF87870-7302-458A-8C69-8B72B109E9E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8682336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8737600" y="6248400"/>
            <a:ext cx="2540000" cy="457200"/>
          </a:xfrm>
        </p:spPr>
        <p:txBody>
          <a:bodyPr/>
          <a:lstStyle>
            <a:lvl1pPr>
              <a:defRPr/>
            </a:lvl1pPr>
          </a:lstStyle>
          <a:p>
            <a:fld id="{654DD48E-D5CB-4A7B-A1D5-0DD5C9AC79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9551203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endParaRPr lang="en-US"/>
          </a:p>
        </p:txBody>
      </p:sp>
      <p:sp>
        <p:nvSpPr>
          <p:cNvPr id="4" name="Date Placeholder 3"/>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8737600" y="6248400"/>
            <a:ext cx="2540000" cy="457200"/>
          </a:xfrm>
        </p:spPr>
        <p:txBody>
          <a:bodyPr/>
          <a:lstStyle>
            <a:lvl1pPr>
              <a:defRPr/>
            </a:lvl1pPr>
          </a:lstStyle>
          <a:p>
            <a:fld id="{1DD67926-4559-47F6-8C06-2804C0AF0F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3889630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endParaRPr lang="en-US"/>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4C6D7FF7-4486-4C35-9A9D-2A3F02E576F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64496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C6061-D0D3-4911-AE7C-D2E6A62791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AD757B-781C-4FE7-8EA0-33AF472ACF9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75D5FF-D4C4-4482-8D3C-ABA9DCFF9570}"/>
              </a:ext>
            </a:extLst>
          </p:cNvPr>
          <p:cNvSpPr>
            <a:spLocks noGrp="1"/>
          </p:cNvSpPr>
          <p:nvPr>
            <p:ph type="dt" sz="half" idx="10"/>
          </p:nvPr>
        </p:nvSpPr>
        <p:spPr/>
        <p:txBody>
          <a:bodyPr/>
          <a:lstStyle/>
          <a:p>
            <a:fld id="{874C0512-771A-44E5-86D7-B25288D3BEF8}" type="datetimeFigureOut">
              <a:rPr lang="en-US" smtClean="0"/>
              <a:t>8/13/2021</a:t>
            </a:fld>
            <a:endParaRPr lang="en-US"/>
          </a:p>
        </p:txBody>
      </p:sp>
      <p:sp>
        <p:nvSpPr>
          <p:cNvPr id="5" name="Footer Placeholder 4">
            <a:extLst>
              <a:ext uri="{FF2B5EF4-FFF2-40B4-BE49-F238E27FC236}">
                <a16:creationId xmlns:a16="http://schemas.microsoft.com/office/drawing/2014/main" id="{AC904712-F73A-4FF4-AC7D-427B893077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858A13-898E-4340-8FB8-BFF7C405D358}"/>
              </a:ext>
            </a:extLst>
          </p:cNvPr>
          <p:cNvSpPr>
            <a:spLocks noGrp="1"/>
          </p:cNvSpPr>
          <p:nvPr>
            <p:ph type="sldNum" sz="quarter" idx="12"/>
          </p:nvPr>
        </p:nvSpPr>
        <p:spPr/>
        <p:txBody>
          <a:bodyPr/>
          <a:lstStyle/>
          <a:p>
            <a:fld id="{796A71AB-649F-4BB4-A2AD-E5449588F2B9}" type="slidenum">
              <a:rPr lang="en-US" smtClean="0"/>
              <a:t>‹#›</a:t>
            </a:fld>
            <a:endParaRPr lang="en-US"/>
          </a:p>
        </p:txBody>
      </p:sp>
    </p:spTree>
    <p:extLst>
      <p:ext uri="{BB962C8B-B14F-4D97-AF65-F5344CB8AC3E}">
        <p14:creationId xmlns:p14="http://schemas.microsoft.com/office/powerpoint/2010/main" val="302492724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endParaRPr lang="en-US"/>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031572E5-E0E1-4341-AD36-5009066E339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1041359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7129927A-DCD6-4375-880A-790C4C4D8C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670129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idx="1"/>
          </p:nvPr>
        </p:nvSpPr>
        <p:spPr>
          <a:xfrm>
            <a:off x="914400" y="1981200"/>
            <a:ext cx="10363200" cy="4114800"/>
          </a:xfrm>
        </p:spPr>
        <p:txBody>
          <a:bodyPr/>
          <a:lstStyle/>
          <a:p>
            <a:endParaRPr lang="en-US"/>
          </a:p>
        </p:txBody>
      </p:sp>
      <p:sp>
        <p:nvSpPr>
          <p:cNvPr id="4" name="Date Placeholder 3"/>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8737600" y="6248400"/>
            <a:ext cx="2540000" cy="457200"/>
          </a:xfrm>
        </p:spPr>
        <p:txBody>
          <a:bodyPr/>
          <a:lstStyle>
            <a:lvl1pPr>
              <a:defRPr/>
            </a:lvl1pPr>
          </a:lstStyle>
          <a:p>
            <a:fld id="{77A53648-9A8E-4E3F-B55D-562C1A54634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7584365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fld id="{F8AEDB2F-6DD7-440B-908C-27F3ECE5679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9037712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fld id="{EEBB3A62-4B24-4E6F-9620-BAE88F7F4DD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8153434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sz="half" idx="1"/>
          </p:nvPr>
        </p:nvSpPr>
        <p:spPr>
          <a:xfrm>
            <a:off x="914400" y="1981200"/>
            <a:ext cx="5080000" cy="4114800"/>
          </a:xfrm>
        </p:spPr>
        <p:txBody>
          <a:bodyPr/>
          <a:lstStyle/>
          <a:p>
            <a:endParaRPr lang="en-US"/>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E1B5ABCE-F031-4EA6-8350-982FF110D7F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1995032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97B64FA-D4FD-47D7-8C4E-85CFF6C67D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1719605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CDE1A06-0283-4661-A604-469D908299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9642063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986B7C4-5240-4F26-9BF3-F482D92E813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193505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BCE1DD2-886B-40A2-AF67-8DFEA23FF69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01348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ECD76B-640D-419D-BBE4-7B887A2349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EAB534-BAD2-4D34-877B-531FC111C76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8C228-F9A7-492E-8777-4B5511D53544}"/>
              </a:ext>
            </a:extLst>
          </p:cNvPr>
          <p:cNvSpPr>
            <a:spLocks noGrp="1"/>
          </p:cNvSpPr>
          <p:nvPr>
            <p:ph type="dt" sz="half" idx="10"/>
          </p:nvPr>
        </p:nvSpPr>
        <p:spPr/>
        <p:txBody>
          <a:bodyPr/>
          <a:lstStyle/>
          <a:p>
            <a:fld id="{874C0512-771A-44E5-86D7-B25288D3BEF8}" type="datetimeFigureOut">
              <a:rPr lang="en-US" smtClean="0"/>
              <a:t>8/13/2021</a:t>
            </a:fld>
            <a:endParaRPr lang="en-US"/>
          </a:p>
        </p:txBody>
      </p:sp>
      <p:sp>
        <p:nvSpPr>
          <p:cNvPr id="5" name="Footer Placeholder 4">
            <a:extLst>
              <a:ext uri="{FF2B5EF4-FFF2-40B4-BE49-F238E27FC236}">
                <a16:creationId xmlns:a16="http://schemas.microsoft.com/office/drawing/2014/main" id="{5D58C558-825C-4D47-A656-ECB6BC9018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0A274B-7E28-41B1-86B0-854858D99BA9}"/>
              </a:ext>
            </a:extLst>
          </p:cNvPr>
          <p:cNvSpPr>
            <a:spLocks noGrp="1"/>
          </p:cNvSpPr>
          <p:nvPr>
            <p:ph type="sldNum" sz="quarter" idx="12"/>
          </p:nvPr>
        </p:nvSpPr>
        <p:spPr/>
        <p:txBody>
          <a:bodyPr/>
          <a:lstStyle/>
          <a:p>
            <a:fld id="{796A71AB-649F-4BB4-A2AD-E5449588F2B9}" type="slidenum">
              <a:rPr lang="en-US" smtClean="0"/>
              <a:t>‹#›</a:t>
            </a:fld>
            <a:endParaRPr lang="en-US"/>
          </a:p>
        </p:txBody>
      </p:sp>
    </p:spTree>
    <p:extLst>
      <p:ext uri="{BB962C8B-B14F-4D97-AF65-F5344CB8AC3E}">
        <p14:creationId xmlns:p14="http://schemas.microsoft.com/office/powerpoint/2010/main" val="60885975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1EC644E-E2D0-4CE6-AD2A-C14DEBF9E11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2170273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487F9E5-1CE6-4DC8-8214-AE545A9A525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137677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7BF3F0C-E4D2-485F-BAC0-3C126C7F603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600412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7DF6E02-3B34-4B6B-91D8-6F1FA4AD3A0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8322536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8300F9-9ACD-4325-BBA7-9007FC3E00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9330910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911540B-28E8-40D7-9ACC-7EE477A5EE4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945819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833E8A9-F36F-4816-B525-1890FCDAF9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2747916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54F2B076-5DB5-4B3A-B105-28481001FD8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5414030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5BF87870-7302-458A-8C69-8B72B109E9E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2517348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8737600" y="6248400"/>
            <a:ext cx="2540000" cy="457200"/>
          </a:xfrm>
        </p:spPr>
        <p:txBody>
          <a:bodyPr/>
          <a:lstStyle>
            <a:lvl1pPr>
              <a:defRPr/>
            </a:lvl1pPr>
          </a:lstStyle>
          <a:p>
            <a:fld id="{654DD48E-D5CB-4A7B-A1D5-0DD5C9AC79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91628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97B64FA-D4FD-47D7-8C4E-85CFF6C67DB3}" type="slidenum">
              <a:rPr lang="en-US"/>
              <a:pPr/>
              <a:t>‹#›</a:t>
            </a:fld>
            <a:endParaRPr lang="en-US"/>
          </a:p>
        </p:txBody>
      </p:sp>
    </p:spTree>
    <p:extLst>
      <p:ext uri="{BB962C8B-B14F-4D97-AF65-F5344CB8AC3E}">
        <p14:creationId xmlns:p14="http://schemas.microsoft.com/office/powerpoint/2010/main" val="412520709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r>
              <a:rPr lang="en-US"/>
              <a:t>Click icon to add table</a:t>
            </a:r>
          </a:p>
        </p:txBody>
      </p:sp>
      <p:sp>
        <p:nvSpPr>
          <p:cNvPr id="4" name="Date Placeholder 3"/>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8737600" y="6248400"/>
            <a:ext cx="2540000" cy="457200"/>
          </a:xfrm>
        </p:spPr>
        <p:txBody>
          <a:bodyPr/>
          <a:lstStyle>
            <a:lvl1pPr>
              <a:defRPr/>
            </a:lvl1pPr>
          </a:lstStyle>
          <a:p>
            <a:fld id="{1DD67926-4559-47F6-8C06-2804C0AF0F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1194065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r>
              <a:rPr lang="en-US"/>
              <a:t>Click icon to add clip art</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4C6D7FF7-4486-4C35-9A9D-2A3F02E576F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4288325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r>
              <a:rPr lang="en-US"/>
              <a:t>Click icon to add clip art</a:t>
            </a:r>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031572E5-E0E1-4341-AD36-5009066E339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6579371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7129927A-DCD6-4375-880A-790C4C4D8C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0636180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idx="1"/>
          </p:nvPr>
        </p:nvSpPr>
        <p:spPr>
          <a:xfrm>
            <a:off x="914400" y="1981200"/>
            <a:ext cx="10363200" cy="4114800"/>
          </a:xfrm>
        </p:spPr>
        <p:txBody>
          <a:bodyPr/>
          <a:lstStyle/>
          <a:p>
            <a:r>
              <a:rPr lang="en-US"/>
              <a:t>Click icon to add chart</a:t>
            </a:r>
          </a:p>
        </p:txBody>
      </p:sp>
      <p:sp>
        <p:nvSpPr>
          <p:cNvPr id="4" name="Date Placeholder 3"/>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8737600" y="6248400"/>
            <a:ext cx="2540000" cy="457200"/>
          </a:xfrm>
        </p:spPr>
        <p:txBody>
          <a:bodyPr/>
          <a:lstStyle>
            <a:lvl1pPr>
              <a:defRPr/>
            </a:lvl1pPr>
          </a:lstStyle>
          <a:p>
            <a:fld id="{77A53648-9A8E-4E3F-B55D-562C1A54634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195078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fld id="{F8AEDB2F-6DD7-440B-908C-27F3ECE5679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4638449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fld id="{EEBB3A62-4B24-4E6F-9620-BAE88F7F4DD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6416421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sz="half" idx="1"/>
          </p:nvPr>
        </p:nvSpPr>
        <p:spPr>
          <a:xfrm>
            <a:off x="914400" y="1981200"/>
            <a:ext cx="5080000" cy="4114800"/>
          </a:xfrm>
        </p:spPr>
        <p:txBody>
          <a:bodyPr/>
          <a:lstStyle/>
          <a:p>
            <a:r>
              <a:rPr lang="en-US"/>
              <a:t>Click icon to add chart</a:t>
            </a:r>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E1B5ABCE-F031-4EA6-8350-982FF110D7F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8538314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EED2F83-2CBF-42AE-853F-B4C8A865571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1844584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4B019AC-1347-4DD3-ACD8-0BB3279C3F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52211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CDE1A06-0283-4661-A604-469D908299E2}" type="slidenum">
              <a:rPr lang="en-US"/>
              <a:pPr/>
              <a:t>‹#›</a:t>
            </a:fld>
            <a:endParaRPr lang="en-US"/>
          </a:p>
        </p:txBody>
      </p:sp>
    </p:spTree>
    <p:extLst>
      <p:ext uri="{BB962C8B-B14F-4D97-AF65-F5344CB8AC3E}">
        <p14:creationId xmlns:p14="http://schemas.microsoft.com/office/powerpoint/2010/main" val="362028030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1B96C86-8575-4189-8AA3-CD27F0F886C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4559855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22400" y="990600"/>
            <a:ext cx="50292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54800" y="990600"/>
            <a:ext cx="50292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A7BA162-7A1F-4693-BB06-E5901FBD96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7722372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46DA468-FFBF-4215-A7CB-F85AA265EFB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2227750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4214133-96A7-4C82-8B30-94A8779128E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0393578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01BA45D-626C-4A1F-9B49-74C23998CB4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147194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C5D49D8-2455-4970-8A9B-9847C73F221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7073937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7CF032D-170F-43C8-B803-7B22E4717E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7041499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87D1D42-81FA-4B81-B79D-30F3ADE1DF6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9171576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90000" y="133350"/>
            <a:ext cx="2794000" cy="6191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8000" y="133350"/>
            <a:ext cx="8178800" cy="6191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190A4CA-ABFE-47D6-986C-73AF9181C49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2156861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A5DE537-CCEA-4A55-BEFE-9CEBFB63652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2414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986B7C4-5240-4F26-9BF3-F482D92E8134}" type="slidenum">
              <a:rPr lang="en-US"/>
              <a:pPr/>
              <a:t>‹#›</a:t>
            </a:fld>
            <a:endParaRPr lang="en-US"/>
          </a:p>
        </p:txBody>
      </p:sp>
    </p:spTree>
    <p:extLst>
      <p:ext uri="{BB962C8B-B14F-4D97-AF65-F5344CB8AC3E}">
        <p14:creationId xmlns:p14="http://schemas.microsoft.com/office/powerpoint/2010/main" val="292885637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F9BAC60-97EA-450B-BA81-F34257D06C2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6013716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72B2105-4633-4DE2-A0D8-FA091B31CE2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3022045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9197B84-4B12-4C8E-8A71-A80324AF2C7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9362114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AFA55B-64C0-4D26-BBEA-B3222516F8B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8027836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1B65758-7535-4EAA-836D-9E87612500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0382211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E093ACD-FBE4-4FEF-A9FF-6A75C403618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9832667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59D720B-7536-4586-94CD-E3878CEACE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6093630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887CB8C-E3A4-4932-AB3D-3B1654301A5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5713611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76387C0-F740-4849-952A-FFD84B538F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3235866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2D9BA61-48BC-431F-8CF9-DB0E7A5330E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37800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BCE1DD2-886B-40A2-AF67-8DFEA23FF696}" type="slidenum">
              <a:rPr lang="en-US"/>
              <a:pPr/>
              <a:t>‹#›</a:t>
            </a:fld>
            <a:endParaRPr lang="en-US"/>
          </a:p>
        </p:txBody>
      </p:sp>
    </p:spTree>
    <p:extLst>
      <p:ext uri="{BB962C8B-B14F-4D97-AF65-F5344CB8AC3E}">
        <p14:creationId xmlns:p14="http://schemas.microsoft.com/office/powerpoint/2010/main" val="3074336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8737600" y="6248400"/>
            <a:ext cx="2540000" cy="457200"/>
          </a:xfrm>
        </p:spPr>
        <p:txBody>
          <a:bodyPr/>
          <a:lstStyle>
            <a:lvl1pPr>
              <a:defRPr/>
            </a:lvl1pPr>
          </a:lstStyle>
          <a:p>
            <a:fld id="{A49012C5-F206-40AA-8A51-D61696CB17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0922862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endParaRPr lang="en-US"/>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E1BE895B-1F1F-4329-A299-AF8AA5D6F33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4701036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EC629216-2499-4C9C-AA03-5EBB059AAA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3544847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AA6B672B-A638-4AC0-BCDE-4CD409B4C3E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2549879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a:xfrm>
            <a:off x="8737600" y="6248400"/>
            <a:ext cx="2540000" cy="457200"/>
          </a:xfrm>
        </p:spPr>
        <p:txBody>
          <a:bodyPr/>
          <a:lstStyle>
            <a:lvl1pPr>
              <a:defRPr/>
            </a:lvl1pPr>
          </a:lstStyle>
          <a:p>
            <a:fld id="{F647F646-4C10-49D7-8E6A-407F05EF0A3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6305803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endParaRPr lang="en-US"/>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A86B73B8-1713-4962-B147-373190DA886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1613378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fld id="{8EA83883-D48A-48FB-8217-8BF1FDBCCFF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9033318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endParaRPr lang="en-US"/>
          </a:p>
        </p:txBody>
      </p:sp>
      <p:sp>
        <p:nvSpPr>
          <p:cNvPr id="4" name="Date Placeholder 3"/>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8737600" y="6248400"/>
            <a:ext cx="2540000" cy="457200"/>
          </a:xfrm>
        </p:spPr>
        <p:txBody>
          <a:bodyPr/>
          <a:lstStyle>
            <a:lvl1pPr>
              <a:defRPr/>
            </a:lvl1pPr>
          </a:lstStyle>
          <a:p>
            <a:fld id="{69B41850-4012-483C-ADDE-26CF85EFFE9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0376826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fld id="{881B1543-8586-4F12-89F8-A356F63A586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4870983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A5DE537-CCEA-4A55-BEFE-9CEBFB63652A}" type="slidenum">
              <a:rPr lang="en-US"/>
              <a:pPr/>
              <a:t>‹#›</a:t>
            </a:fld>
            <a:endParaRPr lang="en-US"/>
          </a:p>
        </p:txBody>
      </p:sp>
    </p:spTree>
    <p:extLst>
      <p:ext uri="{BB962C8B-B14F-4D97-AF65-F5344CB8AC3E}">
        <p14:creationId xmlns:p14="http://schemas.microsoft.com/office/powerpoint/2010/main" val="1319199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1EC644E-E2D0-4CE6-AD2A-C14DEBF9E118}" type="slidenum">
              <a:rPr lang="en-US"/>
              <a:pPr/>
              <a:t>‹#›</a:t>
            </a:fld>
            <a:endParaRPr lang="en-US"/>
          </a:p>
        </p:txBody>
      </p:sp>
    </p:spTree>
    <p:extLst>
      <p:ext uri="{BB962C8B-B14F-4D97-AF65-F5344CB8AC3E}">
        <p14:creationId xmlns:p14="http://schemas.microsoft.com/office/powerpoint/2010/main" val="117899815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F9BAC60-97EA-450B-BA81-F34257D06C21}" type="slidenum">
              <a:rPr lang="en-US"/>
              <a:pPr/>
              <a:t>‹#›</a:t>
            </a:fld>
            <a:endParaRPr lang="en-US"/>
          </a:p>
        </p:txBody>
      </p:sp>
    </p:spTree>
    <p:extLst>
      <p:ext uri="{BB962C8B-B14F-4D97-AF65-F5344CB8AC3E}">
        <p14:creationId xmlns:p14="http://schemas.microsoft.com/office/powerpoint/2010/main" val="306533805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72B2105-4633-4DE2-A0D8-FA091B31CE2A}" type="slidenum">
              <a:rPr lang="en-US"/>
              <a:pPr/>
              <a:t>‹#›</a:t>
            </a:fld>
            <a:endParaRPr lang="en-US"/>
          </a:p>
        </p:txBody>
      </p:sp>
    </p:spTree>
    <p:extLst>
      <p:ext uri="{BB962C8B-B14F-4D97-AF65-F5344CB8AC3E}">
        <p14:creationId xmlns:p14="http://schemas.microsoft.com/office/powerpoint/2010/main" val="123805264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9197B84-4B12-4C8E-8A71-A80324AF2C7D}" type="slidenum">
              <a:rPr lang="en-US"/>
              <a:pPr/>
              <a:t>‹#›</a:t>
            </a:fld>
            <a:endParaRPr lang="en-US"/>
          </a:p>
        </p:txBody>
      </p:sp>
    </p:spTree>
    <p:extLst>
      <p:ext uri="{BB962C8B-B14F-4D97-AF65-F5344CB8AC3E}">
        <p14:creationId xmlns:p14="http://schemas.microsoft.com/office/powerpoint/2010/main" val="120979034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FAFA55B-64C0-4D26-BBEA-B3222516F8B0}" type="slidenum">
              <a:rPr lang="en-US"/>
              <a:pPr/>
              <a:t>‹#›</a:t>
            </a:fld>
            <a:endParaRPr lang="en-US"/>
          </a:p>
        </p:txBody>
      </p:sp>
    </p:spTree>
    <p:extLst>
      <p:ext uri="{BB962C8B-B14F-4D97-AF65-F5344CB8AC3E}">
        <p14:creationId xmlns:p14="http://schemas.microsoft.com/office/powerpoint/2010/main" val="367701348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1B65758-7535-4EAA-836D-9E87612500D9}" type="slidenum">
              <a:rPr lang="en-US"/>
              <a:pPr/>
              <a:t>‹#›</a:t>
            </a:fld>
            <a:endParaRPr lang="en-US"/>
          </a:p>
        </p:txBody>
      </p:sp>
    </p:spTree>
    <p:extLst>
      <p:ext uri="{BB962C8B-B14F-4D97-AF65-F5344CB8AC3E}">
        <p14:creationId xmlns:p14="http://schemas.microsoft.com/office/powerpoint/2010/main" val="20669701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E093ACD-FBE4-4FEF-A9FF-6A75C4036181}" type="slidenum">
              <a:rPr lang="en-US"/>
              <a:pPr/>
              <a:t>‹#›</a:t>
            </a:fld>
            <a:endParaRPr lang="en-US"/>
          </a:p>
        </p:txBody>
      </p:sp>
    </p:spTree>
    <p:extLst>
      <p:ext uri="{BB962C8B-B14F-4D97-AF65-F5344CB8AC3E}">
        <p14:creationId xmlns:p14="http://schemas.microsoft.com/office/powerpoint/2010/main" val="113409192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59D720B-7536-4586-94CD-E3878CEACE3F}" type="slidenum">
              <a:rPr lang="en-US"/>
              <a:pPr/>
              <a:t>‹#›</a:t>
            </a:fld>
            <a:endParaRPr lang="en-US"/>
          </a:p>
        </p:txBody>
      </p:sp>
    </p:spTree>
    <p:extLst>
      <p:ext uri="{BB962C8B-B14F-4D97-AF65-F5344CB8AC3E}">
        <p14:creationId xmlns:p14="http://schemas.microsoft.com/office/powerpoint/2010/main" val="382887263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887CB8C-E3A4-4932-AB3D-3B1654301A5A}" type="slidenum">
              <a:rPr lang="en-US"/>
              <a:pPr/>
              <a:t>‹#›</a:t>
            </a:fld>
            <a:endParaRPr lang="en-US"/>
          </a:p>
        </p:txBody>
      </p:sp>
    </p:spTree>
    <p:extLst>
      <p:ext uri="{BB962C8B-B14F-4D97-AF65-F5344CB8AC3E}">
        <p14:creationId xmlns:p14="http://schemas.microsoft.com/office/powerpoint/2010/main" val="215802607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76387C0-F740-4849-952A-FFD84B538FC6}" type="slidenum">
              <a:rPr lang="en-US"/>
              <a:pPr/>
              <a:t>‹#›</a:t>
            </a:fld>
            <a:endParaRPr lang="en-US"/>
          </a:p>
        </p:txBody>
      </p:sp>
    </p:spTree>
    <p:extLst>
      <p:ext uri="{BB962C8B-B14F-4D97-AF65-F5344CB8AC3E}">
        <p14:creationId xmlns:p14="http://schemas.microsoft.com/office/powerpoint/2010/main" val="224700902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2D9BA61-48BC-431F-8CF9-DB0E7A5330EB}" type="slidenum">
              <a:rPr lang="en-US"/>
              <a:pPr/>
              <a:t>‹#›</a:t>
            </a:fld>
            <a:endParaRPr lang="en-US"/>
          </a:p>
        </p:txBody>
      </p:sp>
    </p:spTree>
    <p:extLst>
      <p:ext uri="{BB962C8B-B14F-4D97-AF65-F5344CB8AC3E}">
        <p14:creationId xmlns:p14="http://schemas.microsoft.com/office/powerpoint/2010/main" val="28574264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487F9E5-1CE6-4DC8-8214-AE545A9A5253}" type="slidenum">
              <a:rPr lang="en-US"/>
              <a:pPr/>
              <a:t>‹#›</a:t>
            </a:fld>
            <a:endParaRPr lang="en-US"/>
          </a:p>
        </p:txBody>
      </p:sp>
    </p:spTree>
    <p:extLst>
      <p:ext uri="{BB962C8B-B14F-4D97-AF65-F5344CB8AC3E}">
        <p14:creationId xmlns:p14="http://schemas.microsoft.com/office/powerpoint/2010/main" val="281821096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14400" y="6248400"/>
            <a:ext cx="2540000" cy="457200"/>
          </a:xfrm>
        </p:spPr>
        <p:txBody>
          <a:bodyPr/>
          <a:lstStyle>
            <a:lvl1pPr>
              <a:defRPr/>
            </a:lvl1pPr>
          </a:lstStyle>
          <a:p>
            <a:endParaRPr lang="en-US"/>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8737600" y="6248400"/>
            <a:ext cx="2540000" cy="457200"/>
          </a:xfrm>
        </p:spPr>
        <p:txBody>
          <a:bodyPr/>
          <a:lstStyle>
            <a:lvl1pPr>
              <a:defRPr/>
            </a:lvl1pPr>
          </a:lstStyle>
          <a:p>
            <a:fld id="{A49012C5-F206-40AA-8A51-D61696CB178E}" type="slidenum">
              <a:rPr lang="en-US"/>
              <a:pPr/>
              <a:t>‹#›</a:t>
            </a:fld>
            <a:endParaRPr lang="en-US"/>
          </a:p>
        </p:txBody>
      </p:sp>
    </p:spTree>
    <p:extLst>
      <p:ext uri="{BB962C8B-B14F-4D97-AF65-F5344CB8AC3E}">
        <p14:creationId xmlns:p14="http://schemas.microsoft.com/office/powerpoint/2010/main" val="301648543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endParaRPr lang="en-US"/>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E1BE895B-1F1F-4329-A299-AF8AA5D6F339}" type="slidenum">
              <a:rPr lang="en-US"/>
              <a:pPr/>
              <a:t>‹#›</a:t>
            </a:fld>
            <a:endParaRPr lang="en-US"/>
          </a:p>
        </p:txBody>
      </p:sp>
    </p:spTree>
    <p:extLst>
      <p:ext uri="{BB962C8B-B14F-4D97-AF65-F5344CB8AC3E}">
        <p14:creationId xmlns:p14="http://schemas.microsoft.com/office/powerpoint/2010/main" val="148027716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EC629216-2499-4C9C-AA03-5EBB059AAA4C}" type="slidenum">
              <a:rPr lang="en-US"/>
              <a:pPr/>
              <a:t>‹#›</a:t>
            </a:fld>
            <a:endParaRPr lang="en-US"/>
          </a:p>
        </p:txBody>
      </p:sp>
    </p:spTree>
    <p:extLst>
      <p:ext uri="{BB962C8B-B14F-4D97-AF65-F5344CB8AC3E}">
        <p14:creationId xmlns:p14="http://schemas.microsoft.com/office/powerpoint/2010/main" val="112408339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AA6B672B-A638-4AC0-BCDE-4CD409B4C3E5}" type="slidenum">
              <a:rPr lang="en-US"/>
              <a:pPr/>
              <a:t>‹#›</a:t>
            </a:fld>
            <a:endParaRPr lang="en-US"/>
          </a:p>
        </p:txBody>
      </p:sp>
    </p:spTree>
    <p:extLst>
      <p:ext uri="{BB962C8B-B14F-4D97-AF65-F5344CB8AC3E}">
        <p14:creationId xmlns:p14="http://schemas.microsoft.com/office/powerpoint/2010/main" val="210774457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914400" y="6248400"/>
            <a:ext cx="2540000" cy="457200"/>
          </a:xfrm>
        </p:spPr>
        <p:txBody>
          <a:bodyPr/>
          <a:lstStyle>
            <a:lvl1pPr>
              <a:defRPr/>
            </a:lvl1pPr>
          </a:lstStyle>
          <a:p>
            <a:endParaRPr lang="en-US"/>
          </a:p>
        </p:txBody>
      </p:sp>
      <p:sp>
        <p:nvSpPr>
          <p:cNvPr id="8" name="Footer Placeholder 7"/>
          <p:cNvSpPr>
            <a:spLocks noGrp="1"/>
          </p:cNvSpPr>
          <p:nvPr>
            <p:ph type="ftr" sz="quarter" idx="11"/>
          </p:nvPr>
        </p:nvSpPr>
        <p:spPr>
          <a:xfrm>
            <a:off x="4165600" y="6248400"/>
            <a:ext cx="3860800" cy="457200"/>
          </a:xfrm>
        </p:spPr>
        <p:txBody>
          <a:bodyPr/>
          <a:lstStyle>
            <a:lvl1pPr>
              <a:defRPr/>
            </a:lvl1pPr>
          </a:lstStyle>
          <a:p>
            <a:endParaRPr lang="en-US"/>
          </a:p>
        </p:txBody>
      </p:sp>
      <p:sp>
        <p:nvSpPr>
          <p:cNvPr id="9" name="Slide Number Placeholder 8"/>
          <p:cNvSpPr>
            <a:spLocks noGrp="1"/>
          </p:cNvSpPr>
          <p:nvPr>
            <p:ph type="sldNum" sz="quarter" idx="12"/>
          </p:nvPr>
        </p:nvSpPr>
        <p:spPr>
          <a:xfrm>
            <a:off x="8737600" y="6248400"/>
            <a:ext cx="2540000" cy="457200"/>
          </a:xfrm>
        </p:spPr>
        <p:txBody>
          <a:bodyPr/>
          <a:lstStyle>
            <a:lvl1pPr>
              <a:defRPr/>
            </a:lvl1pPr>
          </a:lstStyle>
          <a:p>
            <a:fld id="{F647F646-4C10-49D7-8E6A-407F05EF0A32}" type="slidenum">
              <a:rPr lang="en-US"/>
              <a:pPr/>
              <a:t>‹#›</a:t>
            </a:fld>
            <a:endParaRPr lang="en-US"/>
          </a:p>
        </p:txBody>
      </p:sp>
    </p:spTree>
    <p:extLst>
      <p:ext uri="{BB962C8B-B14F-4D97-AF65-F5344CB8AC3E}">
        <p14:creationId xmlns:p14="http://schemas.microsoft.com/office/powerpoint/2010/main" val="31547297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endParaRPr lang="en-US"/>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A86B73B8-1713-4962-B147-373190DA886D}" type="slidenum">
              <a:rPr lang="en-US"/>
              <a:pPr/>
              <a:t>‹#›</a:t>
            </a:fld>
            <a:endParaRPr lang="en-US"/>
          </a:p>
        </p:txBody>
      </p:sp>
    </p:spTree>
    <p:extLst>
      <p:ext uri="{BB962C8B-B14F-4D97-AF65-F5344CB8AC3E}">
        <p14:creationId xmlns:p14="http://schemas.microsoft.com/office/powerpoint/2010/main" val="57739662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a:defRPr/>
            </a:lvl1pPr>
          </a:lstStyle>
          <a:p>
            <a:endParaRPr lang="en-US"/>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fld id="{8EA83883-D48A-48FB-8217-8BF1FDBCCFFE}" type="slidenum">
              <a:rPr lang="en-US"/>
              <a:pPr/>
              <a:t>‹#›</a:t>
            </a:fld>
            <a:endParaRPr lang="en-US"/>
          </a:p>
        </p:txBody>
      </p:sp>
    </p:spTree>
    <p:extLst>
      <p:ext uri="{BB962C8B-B14F-4D97-AF65-F5344CB8AC3E}">
        <p14:creationId xmlns:p14="http://schemas.microsoft.com/office/powerpoint/2010/main" val="380127006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endParaRPr lang="en-US"/>
          </a:p>
        </p:txBody>
      </p:sp>
      <p:sp>
        <p:nvSpPr>
          <p:cNvPr id="4" name="Date Placeholder 3"/>
          <p:cNvSpPr>
            <a:spLocks noGrp="1"/>
          </p:cNvSpPr>
          <p:nvPr>
            <p:ph type="dt" sz="half" idx="10"/>
          </p:nvPr>
        </p:nvSpPr>
        <p:spPr>
          <a:xfrm>
            <a:off x="914400" y="6248400"/>
            <a:ext cx="2540000" cy="457200"/>
          </a:xfrm>
        </p:spPr>
        <p:txBody>
          <a:bodyPr/>
          <a:lstStyle>
            <a:lvl1pPr>
              <a:defRPr/>
            </a:lvl1pPr>
          </a:lstStyle>
          <a:p>
            <a:endParaRPr lang="en-US"/>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8737600" y="6248400"/>
            <a:ext cx="2540000" cy="457200"/>
          </a:xfrm>
        </p:spPr>
        <p:txBody>
          <a:bodyPr/>
          <a:lstStyle>
            <a:lvl1pPr>
              <a:defRPr/>
            </a:lvl1pPr>
          </a:lstStyle>
          <a:p>
            <a:fld id="{69B41850-4012-483C-ADDE-26CF85EFFE9A}" type="slidenum">
              <a:rPr lang="en-US"/>
              <a:pPr/>
              <a:t>‹#›</a:t>
            </a:fld>
            <a:endParaRPr lang="en-US"/>
          </a:p>
        </p:txBody>
      </p:sp>
    </p:spTree>
    <p:extLst>
      <p:ext uri="{BB962C8B-B14F-4D97-AF65-F5344CB8AC3E}">
        <p14:creationId xmlns:p14="http://schemas.microsoft.com/office/powerpoint/2010/main" val="15502224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a:defRPr/>
            </a:lvl1pPr>
          </a:lstStyle>
          <a:p>
            <a:endParaRPr lang="en-US"/>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fld id="{881B1543-8586-4F12-89F8-A356F63A5864}" type="slidenum">
              <a:rPr lang="en-US"/>
              <a:pPr/>
              <a:t>‹#›</a:t>
            </a:fld>
            <a:endParaRPr lang="en-US"/>
          </a:p>
        </p:txBody>
      </p:sp>
    </p:spTree>
    <p:extLst>
      <p:ext uri="{BB962C8B-B14F-4D97-AF65-F5344CB8AC3E}">
        <p14:creationId xmlns:p14="http://schemas.microsoft.com/office/powerpoint/2010/main" val="14800357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D41AA84-C4C3-4008-A28A-092D4F0CE01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CFA9DDB-7381-4DD1-8CCF-C4812CF8FD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28E6336-A9A3-48AD-BEA2-27EC37E53078}"/>
              </a:ext>
            </a:extLst>
          </p:cNvPr>
          <p:cNvSpPr>
            <a:spLocks noGrp="1" noChangeArrowheads="1"/>
          </p:cNvSpPr>
          <p:nvPr>
            <p:ph type="sldNum" sz="quarter" idx="12"/>
          </p:nvPr>
        </p:nvSpPr>
        <p:spPr>
          <a:ln/>
        </p:spPr>
        <p:txBody>
          <a:bodyPr/>
          <a:lstStyle>
            <a:lvl1pPr>
              <a:defRPr/>
            </a:lvl1pPr>
          </a:lstStyle>
          <a:p>
            <a:fld id="{83143DC1-D235-450A-9618-5B85EA940CAC}" type="slidenum">
              <a:rPr lang="en-US" altLang="en-US"/>
              <a:pPr/>
              <a:t>‹#›</a:t>
            </a:fld>
            <a:endParaRPr lang="en-US" altLang="en-US"/>
          </a:p>
        </p:txBody>
      </p:sp>
    </p:spTree>
    <p:extLst>
      <p:ext uri="{BB962C8B-B14F-4D97-AF65-F5344CB8AC3E}">
        <p14:creationId xmlns:p14="http://schemas.microsoft.com/office/powerpoint/2010/main" val="3672566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8EB0B-48C5-4306-8659-DEA8E55BCC80}"/>
              </a:ext>
            </a:extLst>
          </p:cNvPr>
          <p:cNvSpPr>
            <a:spLocks noGrp="1"/>
          </p:cNvSpPr>
          <p:nvPr>
            <p:ph type="title" hasCustomPrompt="1"/>
          </p:nvPr>
        </p:nvSpPr>
        <p:spPr>
          <a:xfrm>
            <a:off x="838200" y="365125"/>
            <a:ext cx="10515600" cy="1325563"/>
          </a:xfrm>
          <a:prstGeom prst="rect">
            <a:avLst/>
          </a:prstGeom>
        </p:spPr>
        <p:txBody>
          <a:bodyPr/>
          <a:lstStyle>
            <a:lvl1pPr>
              <a:defRPr/>
            </a:lvl1pPr>
          </a:lstStyle>
          <a:p>
            <a:r>
              <a:rPr lang="en-US" dirty="0"/>
              <a:t>Add Title</a:t>
            </a:r>
          </a:p>
        </p:txBody>
      </p:sp>
    </p:spTree>
    <p:extLst>
      <p:ext uri="{BB962C8B-B14F-4D97-AF65-F5344CB8AC3E}">
        <p14:creationId xmlns:p14="http://schemas.microsoft.com/office/powerpoint/2010/main" val="16229388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7BF3F0C-E4D2-485F-BAC0-3C126C7F6032}" type="slidenum">
              <a:rPr lang="en-US"/>
              <a:pPr/>
              <a:t>‹#›</a:t>
            </a:fld>
            <a:endParaRPr lang="en-US"/>
          </a:p>
        </p:txBody>
      </p:sp>
    </p:spTree>
    <p:extLst>
      <p:ext uri="{BB962C8B-B14F-4D97-AF65-F5344CB8AC3E}">
        <p14:creationId xmlns:p14="http://schemas.microsoft.com/office/powerpoint/2010/main" val="143825136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CF0B197-E2B8-484C-B2B5-BE5FEE05ACE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6E08215-D219-4F95-AF76-90C5FDB067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C3BCE06-9070-4D66-A897-6E4D19F014E7}"/>
              </a:ext>
            </a:extLst>
          </p:cNvPr>
          <p:cNvSpPr>
            <a:spLocks noGrp="1" noChangeArrowheads="1"/>
          </p:cNvSpPr>
          <p:nvPr>
            <p:ph type="sldNum" sz="quarter" idx="12"/>
          </p:nvPr>
        </p:nvSpPr>
        <p:spPr>
          <a:ln/>
        </p:spPr>
        <p:txBody>
          <a:bodyPr/>
          <a:lstStyle>
            <a:lvl1pPr>
              <a:defRPr/>
            </a:lvl1pPr>
          </a:lstStyle>
          <a:p>
            <a:fld id="{73A51A37-45B5-4131-ABF8-9CB2E802B89F}" type="slidenum">
              <a:rPr lang="en-US" altLang="en-US"/>
              <a:pPr/>
              <a:t>‹#›</a:t>
            </a:fld>
            <a:endParaRPr lang="en-US" altLang="en-US"/>
          </a:p>
        </p:txBody>
      </p:sp>
    </p:spTree>
    <p:extLst>
      <p:ext uri="{BB962C8B-B14F-4D97-AF65-F5344CB8AC3E}">
        <p14:creationId xmlns:p14="http://schemas.microsoft.com/office/powerpoint/2010/main" val="102103759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CDFEE2C-BA66-48A9-AB0E-F6B001129D5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B44A7FB-C0EB-457D-AFB3-A65A4E3BAB3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EDAA5FD-D13F-48F8-B503-4B10B71116B0}"/>
              </a:ext>
            </a:extLst>
          </p:cNvPr>
          <p:cNvSpPr>
            <a:spLocks noGrp="1" noChangeArrowheads="1"/>
          </p:cNvSpPr>
          <p:nvPr>
            <p:ph type="sldNum" sz="quarter" idx="12"/>
          </p:nvPr>
        </p:nvSpPr>
        <p:spPr>
          <a:ln/>
        </p:spPr>
        <p:txBody>
          <a:bodyPr/>
          <a:lstStyle>
            <a:lvl1pPr>
              <a:defRPr/>
            </a:lvl1pPr>
          </a:lstStyle>
          <a:p>
            <a:fld id="{59A262CC-48DB-4F54-B2A3-7C40412A70A0}" type="slidenum">
              <a:rPr lang="en-US" altLang="en-US"/>
              <a:pPr/>
              <a:t>‹#›</a:t>
            </a:fld>
            <a:endParaRPr lang="en-US" altLang="en-US"/>
          </a:p>
        </p:txBody>
      </p:sp>
    </p:spTree>
    <p:extLst>
      <p:ext uri="{BB962C8B-B14F-4D97-AF65-F5344CB8AC3E}">
        <p14:creationId xmlns:p14="http://schemas.microsoft.com/office/powerpoint/2010/main" val="66510696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0285AC6-299D-4D71-88C4-D16B1647D47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D07B788-0496-4FBD-A196-F0F5BE7E45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8D5F7CF-5150-4106-BB44-800D4E46C3F4}"/>
              </a:ext>
            </a:extLst>
          </p:cNvPr>
          <p:cNvSpPr>
            <a:spLocks noGrp="1" noChangeArrowheads="1"/>
          </p:cNvSpPr>
          <p:nvPr>
            <p:ph type="sldNum" sz="quarter" idx="12"/>
          </p:nvPr>
        </p:nvSpPr>
        <p:spPr>
          <a:ln/>
        </p:spPr>
        <p:txBody>
          <a:bodyPr/>
          <a:lstStyle>
            <a:lvl1pPr>
              <a:defRPr/>
            </a:lvl1pPr>
          </a:lstStyle>
          <a:p>
            <a:fld id="{B9A2FABB-4E48-44DD-9C28-FDD21B219172}" type="slidenum">
              <a:rPr lang="en-US" altLang="en-US"/>
              <a:pPr/>
              <a:t>‹#›</a:t>
            </a:fld>
            <a:endParaRPr lang="en-US" altLang="en-US"/>
          </a:p>
        </p:txBody>
      </p:sp>
    </p:spTree>
    <p:extLst>
      <p:ext uri="{BB962C8B-B14F-4D97-AF65-F5344CB8AC3E}">
        <p14:creationId xmlns:p14="http://schemas.microsoft.com/office/powerpoint/2010/main" val="420660146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0250C9C-6937-45C5-8E6B-38AF6F8B090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F8BB76B-0053-4CBA-B074-AE6558F3F6A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6387BC52-9029-4536-8717-82D6BAC34B5E}"/>
              </a:ext>
            </a:extLst>
          </p:cNvPr>
          <p:cNvSpPr>
            <a:spLocks noGrp="1" noChangeArrowheads="1"/>
          </p:cNvSpPr>
          <p:nvPr>
            <p:ph type="sldNum" sz="quarter" idx="12"/>
          </p:nvPr>
        </p:nvSpPr>
        <p:spPr>
          <a:ln/>
        </p:spPr>
        <p:txBody>
          <a:bodyPr/>
          <a:lstStyle>
            <a:lvl1pPr>
              <a:defRPr/>
            </a:lvl1pPr>
          </a:lstStyle>
          <a:p>
            <a:fld id="{5FCC9A28-3775-459D-852F-79D384361E42}" type="slidenum">
              <a:rPr lang="en-US" altLang="en-US"/>
              <a:pPr/>
              <a:t>‹#›</a:t>
            </a:fld>
            <a:endParaRPr lang="en-US" altLang="en-US"/>
          </a:p>
        </p:txBody>
      </p:sp>
    </p:spTree>
    <p:extLst>
      <p:ext uri="{BB962C8B-B14F-4D97-AF65-F5344CB8AC3E}">
        <p14:creationId xmlns:p14="http://schemas.microsoft.com/office/powerpoint/2010/main" val="392200577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CECCB73-AC5A-426C-B70D-B34C4AFC472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CCBD522-7566-445F-B65D-FD273BF479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4118AAF-0228-48B7-A6DD-65B998718D48}"/>
              </a:ext>
            </a:extLst>
          </p:cNvPr>
          <p:cNvSpPr>
            <a:spLocks noGrp="1" noChangeArrowheads="1"/>
          </p:cNvSpPr>
          <p:nvPr>
            <p:ph type="sldNum" sz="quarter" idx="12"/>
          </p:nvPr>
        </p:nvSpPr>
        <p:spPr>
          <a:ln/>
        </p:spPr>
        <p:txBody>
          <a:bodyPr/>
          <a:lstStyle>
            <a:lvl1pPr>
              <a:defRPr/>
            </a:lvl1pPr>
          </a:lstStyle>
          <a:p>
            <a:fld id="{0EFB8589-309D-440C-A6AF-F7452DC90238}" type="slidenum">
              <a:rPr lang="en-US" altLang="en-US"/>
              <a:pPr/>
              <a:t>‹#›</a:t>
            </a:fld>
            <a:endParaRPr lang="en-US" altLang="en-US"/>
          </a:p>
        </p:txBody>
      </p:sp>
    </p:spTree>
    <p:extLst>
      <p:ext uri="{BB962C8B-B14F-4D97-AF65-F5344CB8AC3E}">
        <p14:creationId xmlns:p14="http://schemas.microsoft.com/office/powerpoint/2010/main" val="147942081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586030F-BD49-4E23-9730-CE2B57A2F57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DE2E9CF-7841-471A-8D09-FBD36564DD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9E8F3B35-F1F6-4A35-9376-E42AD30C9497}"/>
              </a:ext>
            </a:extLst>
          </p:cNvPr>
          <p:cNvSpPr>
            <a:spLocks noGrp="1" noChangeArrowheads="1"/>
          </p:cNvSpPr>
          <p:nvPr>
            <p:ph type="sldNum" sz="quarter" idx="12"/>
          </p:nvPr>
        </p:nvSpPr>
        <p:spPr>
          <a:ln/>
        </p:spPr>
        <p:txBody>
          <a:bodyPr/>
          <a:lstStyle>
            <a:lvl1pPr>
              <a:defRPr/>
            </a:lvl1pPr>
          </a:lstStyle>
          <a:p>
            <a:fld id="{C419419C-5C49-4446-9C16-75F709B70515}" type="slidenum">
              <a:rPr lang="en-US" altLang="en-US"/>
              <a:pPr/>
              <a:t>‹#›</a:t>
            </a:fld>
            <a:endParaRPr lang="en-US" altLang="en-US"/>
          </a:p>
        </p:txBody>
      </p:sp>
    </p:spTree>
    <p:extLst>
      <p:ext uri="{BB962C8B-B14F-4D97-AF65-F5344CB8AC3E}">
        <p14:creationId xmlns:p14="http://schemas.microsoft.com/office/powerpoint/2010/main" val="321727696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597FBC1-F38E-4EC6-8534-954027AFD96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3DB2963-FA8B-436B-96AD-078610FF1FD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AF3BECE-7A2E-4BDC-AFC6-D0AAF562FE78}"/>
              </a:ext>
            </a:extLst>
          </p:cNvPr>
          <p:cNvSpPr>
            <a:spLocks noGrp="1" noChangeArrowheads="1"/>
          </p:cNvSpPr>
          <p:nvPr>
            <p:ph type="sldNum" sz="quarter" idx="12"/>
          </p:nvPr>
        </p:nvSpPr>
        <p:spPr>
          <a:ln/>
        </p:spPr>
        <p:txBody>
          <a:bodyPr/>
          <a:lstStyle>
            <a:lvl1pPr>
              <a:defRPr/>
            </a:lvl1pPr>
          </a:lstStyle>
          <a:p>
            <a:fld id="{1FD25AE2-59C4-4521-A0EF-99CC7E22D8CA}" type="slidenum">
              <a:rPr lang="en-US" altLang="en-US"/>
              <a:pPr/>
              <a:t>‹#›</a:t>
            </a:fld>
            <a:endParaRPr lang="en-US" altLang="en-US"/>
          </a:p>
        </p:txBody>
      </p:sp>
    </p:spTree>
    <p:extLst>
      <p:ext uri="{BB962C8B-B14F-4D97-AF65-F5344CB8AC3E}">
        <p14:creationId xmlns:p14="http://schemas.microsoft.com/office/powerpoint/2010/main" val="178774199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357521C-059F-436C-94AA-F80372D89E6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8D238C5-04B9-4CB7-9585-D77666B94C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C1B82F6-AEAA-413E-993C-B14A9BDF2A74}"/>
              </a:ext>
            </a:extLst>
          </p:cNvPr>
          <p:cNvSpPr>
            <a:spLocks noGrp="1" noChangeArrowheads="1"/>
          </p:cNvSpPr>
          <p:nvPr>
            <p:ph type="sldNum" sz="quarter" idx="12"/>
          </p:nvPr>
        </p:nvSpPr>
        <p:spPr>
          <a:ln/>
        </p:spPr>
        <p:txBody>
          <a:bodyPr/>
          <a:lstStyle>
            <a:lvl1pPr>
              <a:defRPr/>
            </a:lvl1pPr>
          </a:lstStyle>
          <a:p>
            <a:fld id="{D3741A9A-EF26-472D-9237-F248C3CF78A8}" type="slidenum">
              <a:rPr lang="en-US" altLang="en-US"/>
              <a:pPr/>
              <a:t>‹#›</a:t>
            </a:fld>
            <a:endParaRPr lang="en-US" altLang="en-US"/>
          </a:p>
        </p:txBody>
      </p:sp>
    </p:spTree>
    <p:extLst>
      <p:ext uri="{BB962C8B-B14F-4D97-AF65-F5344CB8AC3E}">
        <p14:creationId xmlns:p14="http://schemas.microsoft.com/office/powerpoint/2010/main" val="163373937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D4A3144-D0BB-4CF1-AADD-CEA03118120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F01ACB4-F592-4354-A29D-DE0A43EDBE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6226B29-C973-4552-8A8B-00B6C6668DD1}"/>
              </a:ext>
            </a:extLst>
          </p:cNvPr>
          <p:cNvSpPr>
            <a:spLocks noGrp="1" noChangeArrowheads="1"/>
          </p:cNvSpPr>
          <p:nvPr>
            <p:ph type="sldNum" sz="quarter" idx="12"/>
          </p:nvPr>
        </p:nvSpPr>
        <p:spPr>
          <a:ln/>
        </p:spPr>
        <p:txBody>
          <a:bodyPr/>
          <a:lstStyle>
            <a:lvl1pPr>
              <a:defRPr/>
            </a:lvl1pPr>
          </a:lstStyle>
          <a:p>
            <a:fld id="{F2885E09-9CA3-46FE-BC09-7E7EADFA17AE}" type="slidenum">
              <a:rPr lang="en-US" altLang="en-US"/>
              <a:pPr/>
              <a:t>‹#›</a:t>
            </a:fld>
            <a:endParaRPr lang="en-US" altLang="en-US"/>
          </a:p>
        </p:txBody>
      </p:sp>
    </p:spTree>
    <p:extLst>
      <p:ext uri="{BB962C8B-B14F-4D97-AF65-F5344CB8AC3E}">
        <p14:creationId xmlns:p14="http://schemas.microsoft.com/office/powerpoint/2010/main" val="248577269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03153BC-FDB7-496B-BB47-A36DD3F645A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A92BEC5-35F1-4BE7-8025-D177D864DC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BEBE4A8-F5BA-4739-BA61-1AB7C188DFD3}"/>
              </a:ext>
            </a:extLst>
          </p:cNvPr>
          <p:cNvSpPr>
            <a:spLocks noGrp="1" noChangeArrowheads="1"/>
          </p:cNvSpPr>
          <p:nvPr>
            <p:ph type="sldNum" sz="quarter" idx="12"/>
          </p:nvPr>
        </p:nvSpPr>
        <p:spPr>
          <a:ln/>
        </p:spPr>
        <p:txBody>
          <a:bodyPr/>
          <a:lstStyle>
            <a:lvl1pPr>
              <a:defRPr/>
            </a:lvl1pPr>
          </a:lstStyle>
          <a:p>
            <a:fld id="{72269511-88E3-4B63-A4D7-912D8725CA79}" type="slidenum">
              <a:rPr lang="en-US" altLang="en-US"/>
              <a:pPr/>
              <a:t>‹#›</a:t>
            </a:fld>
            <a:endParaRPr lang="en-US" altLang="en-US"/>
          </a:p>
        </p:txBody>
      </p:sp>
    </p:spTree>
    <p:extLst>
      <p:ext uri="{BB962C8B-B14F-4D97-AF65-F5344CB8AC3E}">
        <p14:creationId xmlns:p14="http://schemas.microsoft.com/office/powerpoint/2010/main" val="2495552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7DF6E02-3B34-4B6B-91D8-6F1FA4AD3A06}" type="slidenum">
              <a:rPr lang="en-US"/>
              <a:pPr/>
              <a:t>‹#›</a:t>
            </a:fld>
            <a:endParaRPr lang="en-US"/>
          </a:p>
        </p:txBody>
      </p:sp>
    </p:spTree>
    <p:extLst>
      <p:ext uri="{BB962C8B-B14F-4D97-AF65-F5344CB8AC3E}">
        <p14:creationId xmlns:p14="http://schemas.microsoft.com/office/powerpoint/2010/main" val="407565740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a:p>
        </p:txBody>
      </p:sp>
      <p:sp>
        <p:nvSpPr>
          <p:cNvPr id="5" name="Rectangle 4">
            <a:extLst>
              <a:ext uri="{FF2B5EF4-FFF2-40B4-BE49-F238E27FC236}">
                <a16:creationId xmlns:a16="http://schemas.microsoft.com/office/drawing/2014/main" id="{DCC5B139-49CD-4046-9567-FE257F585FE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45BF89A-5691-432C-BADD-E6F1783999A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32D3414-B806-4145-9D13-650F90627248}"/>
              </a:ext>
            </a:extLst>
          </p:cNvPr>
          <p:cNvSpPr>
            <a:spLocks noGrp="1" noChangeArrowheads="1"/>
          </p:cNvSpPr>
          <p:nvPr>
            <p:ph type="sldNum" sz="quarter" idx="12"/>
          </p:nvPr>
        </p:nvSpPr>
        <p:spPr>
          <a:ln/>
        </p:spPr>
        <p:txBody>
          <a:bodyPr/>
          <a:lstStyle>
            <a:lvl1pPr>
              <a:defRPr/>
            </a:lvl1pPr>
          </a:lstStyle>
          <a:p>
            <a:fld id="{8B0337C1-CE52-4EB7-8FDE-5ECC1395CBD1}" type="slidenum">
              <a:rPr lang="en-US" altLang="en-US"/>
              <a:pPr/>
              <a:t>‹#›</a:t>
            </a:fld>
            <a:endParaRPr lang="en-US" altLang="en-US"/>
          </a:p>
        </p:txBody>
      </p:sp>
    </p:spTree>
    <p:extLst>
      <p:ext uri="{BB962C8B-B14F-4D97-AF65-F5344CB8AC3E}">
        <p14:creationId xmlns:p14="http://schemas.microsoft.com/office/powerpoint/2010/main" val="161031899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91B01CB-D612-474E-B6EA-982F8D52B34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29DE356-3A33-4FC0-A4F9-A37020C5E8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12E1B48-A141-4225-80E0-32105A8A8DED}"/>
              </a:ext>
            </a:extLst>
          </p:cNvPr>
          <p:cNvSpPr>
            <a:spLocks noGrp="1" noChangeArrowheads="1"/>
          </p:cNvSpPr>
          <p:nvPr>
            <p:ph type="sldNum" sz="quarter" idx="12"/>
          </p:nvPr>
        </p:nvSpPr>
        <p:spPr>
          <a:ln/>
        </p:spPr>
        <p:txBody>
          <a:bodyPr/>
          <a:lstStyle>
            <a:lvl1pPr>
              <a:defRPr/>
            </a:lvl1pPr>
          </a:lstStyle>
          <a:p>
            <a:fld id="{C249F5DA-F63D-4382-ABB8-C537F82C0AAB}" type="slidenum">
              <a:rPr lang="en-US" altLang="en-US"/>
              <a:pPr/>
              <a:t>‹#›</a:t>
            </a:fld>
            <a:endParaRPr lang="en-US" altLang="en-US"/>
          </a:p>
        </p:txBody>
      </p:sp>
    </p:spTree>
    <p:extLst>
      <p:ext uri="{BB962C8B-B14F-4D97-AF65-F5344CB8AC3E}">
        <p14:creationId xmlns:p14="http://schemas.microsoft.com/office/powerpoint/2010/main" val="141155589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2CF6AC46-B2CA-492D-AFC5-29174D2A8D18}"/>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E15ABDAB-039D-4B2E-A847-4D34EC1EF4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A30B0EAA-0755-47BD-9814-98721E417FE8}"/>
              </a:ext>
            </a:extLst>
          </p:cNvPr>
          <p:cNvSpPr>
            <a:spLocks noGrp="1" noChangeArrowheads="1"/>
          </p:cNvSpPr>
          <p:nvPr>
            <p:ph type="sldNum" sz="quarter" idx="12"/>
          </p:nvPr>
        </p:nvSpPr>
        <p:spPr>
          <a:ln/>
        </p:spPr>
        <p:txBody>
          <a:bodyPr/>
          <a:lstStyle>
            <a:lvl1pPr>
              <a:defRPr/>
            </a:lvl1pPr>
          </a:lstStyle>
          <a:p>
            <a:fld id="{0DB3903D-D05F-4989-A4B5-B5DF20B6C5FF}" type="slidenum">
              <a:rPr lang="en-US" altLang="en-US"/>
              <a:pPr/>
              <a:t>‹#›</a:t>
            </a:fld>
            <a:endParaRPr lang="en-US" altLang="en-US"/>
          </a:p>
        </p:txBody>
      </p:sp>
    </p:spTree>
    <p:extLst>
      <p:ext uri="{BB962C8B-B14F-4D97-AF65-F5344CB8AC3E}">
        <p14:creationId xmlns:p14="http://schemas.microsoft.com/office/powerpoint/2010/main" val="318695588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
        <p:nvSpPr>
          <p:cNvPr id="4" name="Rectangle 4">
            <a:extLst>
              <a:ext uri="{FF2B5EF4-FFF2-40B4-BE49-F238E27FC236}">
                <a16:creationId xmlns:a16="http://schemas.microsoft.com/office/drawing/2014/main" id="{84BF1703-98DB-4955-A3F2-F3A3A85C46A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FBB5535-75A7-4ED2-A277-A51E1FF588E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42C8EA9-A960-47DE-BCA3-403C354099BA}"/>
              </a:ext>
            </a:extLst>
          </p:cNvPr>
          <p:cNvSpPr>
            <a:spLocks noGrp="1" noChangeArrowheads="1"/>
          </p:cNvSpPr>
          <p:nvPr>
            <p:ph type="sldNum" sz="quarter" idx="12"/>
          </p:nvPr>
        </p:nvSpPr>
        <p:spPr>
          <a:ln/>
        </p:spPr>
        <p:txBody>
          <a:bodyPr/>
          <a:lstStyle>
            <a:lvl1pPr>
              <a:defRPr/>
            </a:lvl1pPr>
          </a:lstStyle>
          <a:p>
            <a:fld id="{27A7B063-E7AF-49DD-A148-BC0A690FB886}" type="slidenum">
              <a:rPr lang="en-US" altLang="en-US"/>
              <a:pPr/>
              <a:t>‹#›</a:t>
            </a:fld>
            <a:endParaRPr lang="en-US" altLang="en-US"/>
          </a:p>
        </p:txBody>
      </p:sp>
    </p:spTree>
    <p:extLst>
      <p:ext uri="{BB962C8B-B14F-4D97-AF65-F5344CB8AC3E}">
        <p14:creationId xmlns:p14="http://schemas.microsoft.com/office/powerpoint/2010/main" val="97334807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7CD54C2-FD40-4598-9E7A-78065DC3E55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DAB0349-082E-4E33-B858-723FF891C58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3AB3372-E86F-42E6-827D-0C9B3A17773C}"/>
              </a:ext>
            </a:extLst>
          </p:cNvPr>
          <p:cNvSpPr>
            <a:spLocks noGrp="1" noChangeArrowheads="1"/>
          </p:cNvSpPr>
          <p:nvPr>
            <p:ph type="sldNum" sz="quarter" idx="12"/>
          </p:nvPr>
        </p:nvSpPr>
        <p:spPr>
          <a:ln/>
        </p:spPr>
        <p:txBody>
          <a:bodyPr/>
          <a:lstStyle>
            <a:lvl1pPr>
              <a:defRPr/>
            </a:lvl1pPr>
          </a:lstStyle>
          <a:p>
            <a:fld id="{AE7A9A3A-46A1-4047-B573-73AAC1E11588}" type="slidenum">
              <a:rPr lang="en-US" altLang="en-US"/>
              <a:pPr/>
              <a:t>‹#›</a:t>
            </a:fld>
            <a:endParaRPr lang="en-US" altLang="en-US"/>
          </a:p>
        </p:txBody>
      </p:sp>
    </p:spTree>
    <p:extLst>
      <p:ext uri="{BB962C8B-B14F-4D97-AF65-F5344CB8AC3E}">
        <p14:creationId xmlns:p14="http://schemas.microsoft.com/office/powerpoint/2010/main" val="273118165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756F0C81-CE2B-405A-A818-AF7C9D4DF7F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05EE72C-D52B-43CA-8E12-F36EF2F44C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2FA269E-126D-4405-BA62-2ABB7BB52D90}"/>
              </a:ext>
            </a:extLst>
          </p:cNvPr>
          <p:cNvSpPr>
            <a:spLocks noGrp="1" noChangeArrowheads="1"/>
          </p:cNvSpPr>
          <p:nvPr>
            <p:ph type="sldNum" sz="quarter" idx="12"/>
          </p:nvPr>
        </p:nvSpPr>
        <p:spPr>
          <a:ln/>
        </p:spPr>
        <p:txBody>
          <a:bodyPr/>
          <a:lstStyle>
            <a:lvl1pPr>
              <a:defRPr/>
            </a:lvl1pPr>
          </a:lstStyle>
          <a:p>
            <a:fld id="{7F0A5EA4-D787-41BF-BAAF-847B376A1E02}" type="slidenum">
              <a:rPr lang="en-US" altLang="en-US"/>
              <a:pPr/>
              <a:t>‹#›</a:t>
            </a:fld>
            <a:endParaRPr lang="en-US" altLang="en-US"/>
          </a:p>
        </p:txBody>
      </p:sp>
    </p:spTree>
    <p:extLst>
      <p:ext uri="{BB962C8B-B14F-4D97-AF65-F5344CB8AC3E}">
        <p14:creationId xmlns:p14="http://schemas.microsoft.com/office/powerpoint/2010/main" val="410632226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5D508D2-E342-478E-922E-ECF9AD13308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DBE0162-A46D-4DB8-80F8-6A16D96303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CD33C14-FE32-4B9E-BDE6-300C219D9CD5}"/>
              </a:ext>
            </a:extLst>
          </p:cNvPr>
          <p:cNvSpPr>
            <a:spLocks noGrp="1" noChangeArrowheads="1"/>
          </p:cNvSpPr>
          <p:nvPr>
            <p:ph type="sldNum" sz="quarter" idx="12"/>
          </p:nvPr>
        </p:nvSpPr>
        <p:spPr>
          <a:ln/>
        </p:spPr>
        <p:txBody>
          <a:bodyPr/>
          <a:lstStyle>
            <a:lvl1pPr>
              <a:defRPr/>
            </a:lvl1pPr>
          </a:lstStyle>
          <a:p>
            <a:fld id="{47220132-B925-46DE-A6EF-43901313B531}" type="slidenum">
              <a:rPr lang="en-US" altLang="en-US"/>
              <a:pPr/>
              <a:t>‹#›</a:t>
            </a:fld>
            <a:endParaRPr lang="en-US" altLang="en-US"/>
          </a:p>
        </p:txBody>
      </p:sp>
    </p:spTree>
    <p:extLst>
      <p:ext uri="{BB962C8B-B14F-4D97-AF65-F5344CB8AC3E}">
        <p14:creationId xmlns:p14="http://schemas.microsoft.com/office/powerpoint/2010/main" val="208269615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9080817-BAD0-46CA-91C0-8F4A590773B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87AC712-22EB-49F9-B57E-67177F8860D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FA9A296-6FB3-418E-9D58-D7B82CA40A4E}"/>
              </a:ext>
            </a:extLst>
          </p:cNvPr>
          <p:cNvSpPr>
            <a:spLocks noGrp="1" noChangeArrowheads="1"/>
          </p:cNvSpPr>
          <p:nvPr>
            <p:ph type="sldNum" sz="quarter" idx="12"/>
          </p:nvPr>
        </p:nvSpPr>
        <p:spPr>
          <a:ln/>
        </p:spPr>
        <p:txBody>
          <a:bodyPr/>
          <a:lstStyle>
            <a:lvl1pPr>
              <a:defRPr/>
            </a:lvl1pPr>
          </a:lstStyle>
          <a:p>
            <a:fld id="{02E1A377-8219-4295-A302-CE5617FC0872}" type="slidenum">
              <a:rPr lang="en-US" altLang="en-US"/>
              <a:pPr/>
              <a:t>‹#›</a:t>
            </a:fld>
            <a:endParaRPr lang="en-US" altLang="en-US"/>
          </a:p>
        </p:txBody>
      </p:sp>
    </p:spTree>
    <p:extLst>
      <p:ext uri="{BB962C8B-B14F-4D97-AF65-F5344CB8AC3E}">
        <p14:creationId xmlns:p14="http://schemas.microsoft.com/office/powerpoint/2010/main" val="267697106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E76044C-2ABA-4B7A-90F8-950A5A54389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D651B26-7D6F-4C7C-BFB9-3E59FAF6B4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FB863E3-822B-4ABD-AA57-32877094EFB0}"/>
              </a:ext>
            </a:extLst>
          </p:cNvPr>
          <p:cNvSpPr>
            <a:spLocks noGrp="1" noChangeArrowheads="1"/>
          </p:cNvSpPr>
          <p:nvPr>
            <p:ph type="sldNum" sz="quarter" idx="12"/>
          </p:nvPr>
        </p:nvSpPr>
        <p:spPr>
          <a:ln/>
        </p:spPr>
        <p:txBody>
          <a:bodyPr/>
          <a:lstStyle>
            <a:lvl1pPr>
              <a:defRPr/>
            </a:lvl1pPr>
          </a:lstStyle>
          <a:p>
            <a:fld id="{8661BB28-3F2D-41B9-9DE6-E965167A64F5}" type="slidenum">
              <a:rPr lang="en-US" altLang="en-US"/>
              <a:pPr/>
              <a:t>‹#›</a:t>
            </a:fld>
            <a:endParaRPr lang="en-US" altLang="en-US"/>
          </a:p>
        </p:txBody>
      </p:sp>
    </p:spTree>
    <p:extLst>
      <p:ext uri="{BB962C8B-B14F-4D97-AF65-F5344CB8AC3E}">
        <p14:creationId xmlns:p14="http://schemas.microsoft.com/office/powerpoint/2010/main" val="371739350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lgn="l" eaLnBrk="0" hangingPunct="0"/>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eaLnBrk="0" hangingPunct="0"/>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eaLnBrk="0" hangingPunct="0"/>
            <a:fld id="{6FCBCB84-3CD0-42D3-8A4D-761CBCC0CF55}" type="slidenum">
              <a:rPr lang="en-US">
                <a:solidFill>
                  <a:srgbClr val="000000"/>
                </a:solidFill>
              </a:rPr>
              <a:pPr eaLnBrk="0" hangingPunct="0"/>
              <a:t>‹#›</a:t>
            </a:fld>
            <a:endParaRPr lang="en-US">
              <a:solidFill>
                <a:srgbClr val="000000"/>
              </a:solidFill>
            </a:endParaRPr>
          </a:p>
        </p:txBody>
      </p:sp>
    </p:spTree>
    <p:extLst>
      <p:ext uri="{BB962C8B-B14F-4D97-AF65-F5344CB8AC3E}">
        <p14:creationId xmlns:p14="http://schemas.microsoft.com/office/powerpoint/2010/main" val="1268099757"/>
      </p:ext>
    </p:extLst>
  </p:cSld>
  <p:clrMapOvr>
    <a:masterClrMapping/>
  </p:clrMapOvr>
  <p:transition spd="slow">
    <p:cu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58300F9-9ACD-4325-BBA7-9007FC3E007C}" type="slidenum">
              <a:rPr lang="en-US"/>
              <a:pPr/>
              <a:t>‹#›</a:t>
            </a:fld>
            <a:endParaRPr lang="en-US"/>
          </a:p>
        </p:txBody>
      </p:sp>
    </p:spTree>
    <p:extLst>
      <p:ext uri="{BB962C8B-B14F-4D97-AF65-F5344CB8AC3E}">
        <p14:creationId xmlns:p14="http://schemas.microsoft.com/office/powerpoint/2010/main" val="172868049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eaLnBrk="0" hangingPunct="0"/>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eaLnBrk="0" hangingPunct="0"/>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eaLnBrk="0" hangingPunct="0"/>
            <a:fld id="{20812123-C8CB-4CBC-88BA-A6CF5C18AF2F}" type="slidenum">
              <a:rPr lang="en-US">
                <a:solidFill>
                  <a:srgbClr val="000000"/>
                </a:solidFill>
              </a:rPr>
              <a:pPr eaLnBrk="0" hangingPunct="0"/>
              <a:t>‹#›</a:t>
            </a:fld>
            <a:endParaRPr lang="en-US">
              <a:solidFill>
                <a:srgbClr val="000000"/>
              </a:solidFill>
            </a:endParaRPr>
          </a:p>
        </p:txBody>
      </p:sp>
    </p:spTree>
    <p:extLst>
      <p:ext uri="{BB962C8B-B14F-4D97-AF65-F5344CB8AC3E}">
        <p14:creationId xmlns:p14="http://schemas.microsoft.com/office/powerpoint/2010/main" val="4203119284"/>
      </p:ext>
    </p:extLst>
  </p:cSld>
  <p:clrMapOvr>
    <a:masterClrMapping/>
  </p:clrMapOvr>
  <p:transition spd="slow">
    <p:cut/>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lgn="l" eaLnBrk="0" hangingPunct="0"/>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eaLnBrk="0" hangingPunct="0"/>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eaLnBrk="0" hangingPunct="0"/>
            <a:fld id="{C762170F-D35A-4FA0-BA2D-658F12614AE4}" type="slidenum">
              <a:rPr lang="en-US">
                <a:solidFill>
                  <a:srgbClr val="000000"/>
                </a:solidFill>
              </a:rPr>
              <a:pPr eaLnBrk="0" hangingPunct="0"/>
              <a:t>‹#›</a:t>
            </a:fld>
            <a:endParaRPr lang="en-US">
              <a:solidFill>
                <a:srgbClr val="000000"/>
              </a:solidFill>
            </a:endParaRPr>
          </a:p>
        </p:txBody>
      </p:sp>
    </p:spTree>
    <p:extLst>
      <p:ext uri="{BB962C8B-B14F-4D97-AF65-F5344CB8AC3E}">
        <p14:creationId xmlns:p14="http://schemas.microsoft.com/office/powerpoint/2010/main" val="1439689086"/>
      </p:ext>
    </p:extLst>
  </p:cSld>
  <p:clrMapOvr>
    <a:masterClrMapping/>
  </p:clrMapOvr>
  <p:transition spd="slow">
    <p:cut/>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lgn="l" eaLnBrk="0" hangingPunct="0"/>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eaLnBrk="0" hangingPunct="0"/>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eaLnBrk="0" hangingPunct="0"/>
            <a:fld id="{551CD1A7-2E40-4F49-9D1E-7B24D2ABB56A}" type="slidenum">
              <a:rPr lang="en-US">
                <a:solidFill>
                  <a:srgbClr val="000000"/>
                </a:solidFill>
              </a:rPr>
              <a:pPr eaLnBrk="0" hangingPunct="0"/>
              <a:t>‹#›</a:t>
            </a:fld>
            <a:endParaRPr lang="en-US">
              <a:solidFill>
                <a:srgbClr val="000000"/>
              </a:solidFill>
            </a:endParaRPr>
          </a:p>
        </p:txBody>
      </p:sp>
    </p:spTree>
    <p:extLst>
      <p:ext uri="{BB962C8B-B14F-4D97-AF65-F5344CB8AC3E}">
        <p14:creationId xmlns:p14="http://schemas.microsoft.com/office/powerpoint/2010/main" val="599826185"/>
      </p:ext>
    </p:extLst>
  </p:cSld>
  <p:clrMapOvr>
    <a:masterClrMapping/>
  </p:clrMapOvr>
  <p:transition spd="slow">
    <p:cut/>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lgn="l" eaLnBrk="0" hangingPunct="0"/>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eaLnBrk="0" hangingPunct="0"/>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eaLnBrk="0" hangingPunct="0"/>
            <a:fld id="{FFECFE22-81F8-4787-ABF8-05579511CE15}" type="slidenum">
              <a:rPr lang="en-US">
                <a:solidFill>
                  <a:srgbClr val="000000"/>
                </a:solidFill>
              </a:rPr>
              <a:pPr eaLnBrk="0" hangingPunct="0"/>
              <a:t>‹#›</a:t>
            </a:fld>
            <a:endParaRPr lang="en-US">
              <a:solidFill>
                <a:srgbClr val="000000"/>
              </a:solidFill>
            </a:endParaRPr>
          </a:p>
        </p:txBody>
      </p:sp>
    </p:spTree>
    <p:extLst>
      <p:ext uri="{BB962C8B-B14F-4D97-AF65-F5344CB8AC3E}">
        <p14:creationId xmlns:p14="http://schemas.microsoft.com/office/powerpoint/2010/main" val="3914244447"/>
      </p:ext>
    </p:extLst>
  </p:cSld>
  <p:clrMapOvr>
    <a:masterClrMapping/>
  </p:clrMapOvr>
  <p:transition spd="slow">
    <p:cut/>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lgn="l" eaLnBrk="0" hangingPunct="0"/>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eaLnBrk="0" hangingPunct="0"/>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eaLnBrk="0" hangingPunct="0"/>
            <a:fld id="{5EA30D3D-085C-405A-8B2C-FDEA22FB37F7}" type="slidenum">
              <a:rPr lang="en-US">
                <a:solidFill>
                  <a:srgbClr val="000000"/>
                </a:solidFill>
              </a:rPr>
              <a:pPr eaLnBrk="0" hangingPunct="0"/>
              <a:t>‹#›</a:t>
            </a:fld>
            <a:endParaRPr lang="en-US">
              <a:solidFill>
                <a:srgbClr val="000000"/>
              </a:solidFill>
            </a:endParaRPr>
          </a:p>
        </p:txBody>
      </p:sp>
    </p:spTree>
    <p:extLst>
      <p:ext uri="{BB962C8B-B14F-4D97-AF65-F5344CB8AC3E}">
        <p14:creationId xmlns:p14="http://schemas.microsoft.com/office/powerpoint/2010/main" val="1815200386"/>
      </p:ext>
    </p:extLst>
  </p:cSld>
  <p:clrMapOvr>
    <a:masterClrMapping/>
  </p:clrMapOvr>
  <p:transition spd="slow">
    <p:cut/>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lgn="l" eaLnBrk="0" hangingPunct="0"/>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eaLnBrk="0" hangingPunct="0"/>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eaLnBrk="0" hangingPunct="0"/>
            <a:fld id="{1A94A308-8E47-4790-BC25-1A8DD38A27CB}" type="slidenum">
              <a:rPr lang="en-US">
                <a:solidFill>
                  <a:srgbClr val="000000"/>
                </a:solidFill>
              </a:rPr>
              <a:pPr eaLnBrk="0" hangingPunct="0"/>
              <a:t>‹#›</a:t>
            </a:fld>
            <a:endParaRPr lang="en-US">
              <a:solidFill>
                <a:srgbClr val="000000"/>
              </a:solidFill>
            </a:endParaRPr>
          </a:p>
        </p:txBody>
      </p:sp>
    </p:spTree>
    <p:extLst>
      <p:ext uri="{BB962C8B-B14F-4D97-AF65-F5344CB8AC3E}">
        <p14:creationId xmlns:p14="http://schemas.microsoft.com/office/powerpoint/2010/main" val="3941006684"/>
      </p:ext>
    </p:extLst>
  </p:cSld>
  <p:clrMapOvr>
    <a:masterClrMapping/>
  </p:clrMapOvr>
  <p:transition spd="slow">
    <p:cut/>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lgn="l" eaLnBrk="0" hangingPunct="0"/>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eaLnBrk="0" hangingPunct="0"/>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eaLnBrk="0" hangingPunct="0"/>
            <a:fld id="{AD898862-E530-494C-B5D8-A819077D2302}" type="slidenum">
              <a:rPr lang="en-US">
                <a:solidFill>
                  <a:srgbClr val="000000"/>
                </a:solidFill>
              </a:rPr>
              <a:pPr eaLnBrk="0" hangingPunct="0"/>
              <a:t>‹#›</a:t>
            </a:fld>
            <a:endParaRPr lang="en-US">
              <a:solidFill>
                <a:srgbClr val="000000"/>
              </a:solidFill>
            </a:endParaRPr>
          </a:p>
        </p:txBody>
      </p:sp>
    </p:spTree>
    <p:extLst>
      <p:ext uri="{BB962C8B-B14F-4D97-AF65-F5344CB8AC3E}">
        <p14:creationId xmlns:p14="http://schemas.microsoft.com/office/powerpoint/2010/main" val="425636176"/>
      </p:ext>
    </p:extLst>
  </p:cSld>
  <p:clrMapOvr>
    <a:masterClrMapping/>
  </p:clrMapOvr>
  <p:transition spd="slow">
    <p:cut/>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lgn="l" eaLnBrk="0" hangingPunct="0"/>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eaLnBrk="0" hangingPunct="0"/>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eaLnBrk="0" hangingPunct="0"/>
            <a:fld id="{B5BFB17B-1ECA-4071-B51B-6992B1949E8D}" type="slidenum">
              <a:rPr lang="en-US">
                <a:solidFill>
                  <a:srgbClr val="000000"/>
                </a:solidFill>
              </a:rPr>
              <a:pPr eaLnBrk="0" hangingPunct="0"/>
              <a:t>‹#›</a:t>
            </a:fld>
            <a:endParaRPr lang="en-US">
              <a:solidFill>
                <a:srgbClr val="000000"/>
              </a:solidFill>
            </a:endParaRPr>
          </a:p>
        </p:txBody>
      </p:sp>
    </p:spTree>
    <p:extLst>
      <p:ext uri="{BB962C8B-B14F-4D97-AF65-F5344CB8AC3E}">
        <p14:creationId xmlns:p14="http://schemas.microsoft.com/office/powerpoint/2010/main" val="894456480"/>
      </p:ext>
    </p:extLst>
  </p:cSld>
  <p:clrMapOvr>
    <a:masterClrMapping/>
  </p:clrMapOvr>
  <p:transition spd="slow">
    <p:cut/>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eaLnBrk="0" hangingPunct="0"/>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eaLnBrk="0" hangingPunct="0"/>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eaLnBrk="0" hangingPunct="0"/>
            <a:fld id="{3ED160E6-9368-4AEF-A1A5-9B6FA0C2ED9A}" type="slidenum">
              <a:rPr lang="en-US">
                <a:solidFill>
                  <a:srgbClr val="000000"/>
                </a:solidFill>
              </a:rPr>
              <a:pPr eaLnBrk="0" hangingPunct="0"/>
              <a:t>‹#›</a:t>
            </a:fld>
            <a:endParaRPr lang="en-US">
              <a:solidFill>
                <a:srgbClr val="000000"/>
              </a:solidFill>
            </a:endParaRPr>
          </a:p>
        </p:txBody>
      </p:sp>
    </p:spTree>
    <p:extLst>
      <p:ext uri="{BB962C8B-B14F-4D97-AF65-F5344CB8AC3E}">
        <p14:creationId xmlns:p14="http://schemas.microsoft.com/office/powerpoint/2010/main" val="2491038686"/>
      </p:ext>
    </p:extLst>
  </p:cSld>
  <p:clrMapOvr>
    <a:masterClrMapping/>
  </p:clrMapOvr>
  <p:transition spd="slow">
    <p:cut/>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eaLnBrk="0" hangingPunct="0"/>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eaLnBrk="0" hangingPunct="0"/>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eaLnBrk="0" hangingPunct="0"/>
            <a:fld id="{DC2BB615-3121-40E0-9A63-154753F0A619}" type="slidenum">
              <a:rPr lang="en-US">
                <a:solidFill>
                  <a:srgbClr val="000000"/>
                </a:solidFill>
              </a:rPr>
              <a:pPr eaLnBrk="0" hangingPunct="0"/>
              <a:t>‹#›</a:t>
            </a:fld>
            <a:endParaRPr lang="en-US">
              <a:solidFill>
                <a:srgbClr val="000000"/>
              </a:solidFill>
            </a:endParaRPr>
          </a:p>
        </p:txBody>
      </p:sp>
    </p:spTree>
    <p:extLst>
      <p:ext uri="{BB962C8B-B14F-4D97-AF65-F5344CB8AC3E}">
        <p14:creationId xmlns:p14="http://schemas.microsoft.com/office/powerpoint/2010/main" val="4030639104"/>
      </p:ext>
    </p:extLst>
  </p:cSld>
  <p:clrMapOvr>
    <a:masterClrMapping/>
  </p:clrMapOvr>
  <p:transition spd="slow">
    <p:cu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911540B-28E8-40D7-9ACC-7EE477A5EE4A}" type="slidenum">
              <a:rPr lang="en-US"/>
              <a:pPr/>
              <a:t>‹#›</a:t>
            </a:fld>
            <a:endParaRPr lang="en-US"/>
          </a:p>
        </p:txBody>
      </p:sp>
    </p:spTree>
    <p:extLst>
      <p:ext uri="{BB962C8B-B14F-4D97-AF65-F5344CB8AC3E}">
        <p14:creationId xmlns:p14="http://schemas.microsoft.com/office/powerpoint/2010/main" val="197948064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endParaRPr lang="en-US"/>
          </a:p>
        </p:txBody>
      </p:sp>
      <p:sp>
        <p:nvSpPr>
          <p:cNvPr id="5" name="Date Placeholder 4"/>
          <p:cNvSpPr>
            <a:spLocks noGrp="1"/>
          </p:cNvSpPr>
          <p:nvPr>
            <p:ph type="dt" sz="half" idx="10"/>
          </p:nvPr>
        </p:nvSpPr>
        <p:spPr>
          <a:xfrm>
            <a:off x="914400" y="6248400"/>
            <a:ext cx="2540000" cy="457200"/>
          </a:xfrm>
        </p:spPr>
        <p:txBody>
          <a:bodyPr/>
          <a:lstStyle>
            <a:lvl1pPr>
              <a:defRPr/>
            </a:lvl1pPr>
          </a:lstStyle>
          <a:p>
            <a:pPr algn="l" eaLnBrk="0" hangingPunct="0"/>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eaLnBrk="0" hangingPunct="0"/>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pPr eaLnBrk="0" hangingPunct="0"/>
            <a:fld id="{AD6EEC7F-5018-47F5-9AA6-615CFBF4FAE5}" type="slidenum">
              <a:rPr lang="en-US">
                <a:solidFill>
                  <a:srgbClr val="000000"/>
                </a:solidFill>
              </a:rPr>
              <a:pPr eaLnBrk="0" hangingPunct="0"/>
              <a:t>‹#›</a:t>
            </a:fld>
            <a:endParaRPr lang="en-US">
              <a:solidFill>
                <a:srgbClr val="000000"/>
              </a:solidFill>
            </a:endParaRPr>
          </a:p>
        </p:txBody>
      </p:sp>
    </p:spTree>
    <p:extLst>
      <p:ext uri="{BB962C8B-B14F-4D97-AF65-F5344CB8AC3E}">
        <p14:creationId xmlns:p14="http://schemas.microsoft.com/office/powerpoint/2010/main" val="3866350046"/>
      </p:ext>
    </p:extLst>
  </p:cSld>
  <p:clrMapOvr>
    <a:masterClrMapping/>
  </p:clrMapOvr>
  <p:transition spd="slow">
    <p:cu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833E8A9-F36F-4816-B525-1890FCDAF95C}" type="slidenum">
              <a:rPr lang="en-US"/>
              <a:pPr/>
              <a:t>‹#›</a:t>
            </a:fld>
            <a:endParaRPr lang="en-US"/>
          </a:p>
        </p:txBody>
      </p:sp>
    </p:spTree>
    <p:extLst>
      <p:ext uri="{BB962C8B-B14F-4D97-AF65-F5344CB8AC3E}">
        <p14:creationId xmlns:p14="http://schemas.microsoft.com/office/powerpoint/2010/main" val="23649090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54F2B076-5DB5-4B3A-B105-28481001FD8B}" type="slidenum">
              <a:rPr lang="en-US"/>
              <a:pPr/>
              <a:t>‹#›</a:t>
            </a:fld>
            <a:endParaRPr lang="en-US"/>
          </a:p>
        </p:txBody>
      </p:sp>
    </p:spTree>
    <p:extLst>
      <p:ext uri="{BB962C8B-B14F-4D97-AF65-F5344CB8AC3E}">
        <p14:creationId xmlns:p14="http://schemas.microsoft.com/office/powerpoint/2010/main" val="6736810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5BF87870-7302-458A-8C69-8B72B109E9EA}" type="slidenum">
              <a:rPr lang="en-US"/>
              <a:pPr/>
              <a:t>‹#›</a:t>
            </a:fld>
            <a:endParaRPr lang="en-US"/>
          </a:p>
        </p:txBody>
      </p:sp>
    </p:spTree>
    <p:extLst>
      <p:ext uri="{BB962C8B-B14F-4D97-AF65-F5344CB8AC3E}">
        <p14:creationId xmlns:p14="http://schemas.microsoft.com/office/powerpoint/2010/main" val="7039348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14400" y="6248400"/>
            <a:ext cx="2540000" cy="457200"/>
          </a:xfrm>
        </p:spPr>
        <p:txBody>
          <a:bodyPr/>
          <a:lstStyle>
            <a:lvl1pPr>
              <a:defRPr/>
            </a:lvl1pPr>
          </a:lstStyle>
          <a:p>
            <a:endParaRPr lang="en-US"/>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8737600" y="6248400"/>
            <a:ext cx="2540000" cy="457200"/>
          </a:xfrm>
        </p:spPr>
        <p:txBody>
          <a:bodyPr/>
          <a:lstStyle>
            <a:lvl1pPr>
              <a:defRPr/>
            </a:lvl1pPr>
          </a:lstStyle>
          <a:p>
            <a:fld id="{654DD48E-D5CB-4A7B-A1D5-0DD5C9AC79BB}" type="slidenum">
              <a:rPr lang="en-US"/>
              <a:pPr/>
              <a:t>‹#›</a:t>
            </a:fld>
            <a:endParaRPr lang="en-US"/>
          </a:p>
        </p:txBody>
      </p:sp>
    </p:spTree>
    <p:extLst>
      <p:ext uri="{BB962C8B-B14F-4D97-AF65-F5344CB8AC3E}">
        <p14:creationId xmlns:p14="http://schemas.microsoft.com/office/powerpoint/2010/main" val="23660280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r>
              <a:rPr lang="en-US"/>
              <a:t>Click icon to add table</a:t>
            </a:r>
          </a:p>
        </p:txBody>
      </p:sp>
      <p:sp>
        <p:nvSpPr>
          <p:cNvPr id="4" name="Date Placeholder 3"/>
          <p:cNvSpPr>
            <a:spLocks noGrp="1"/>
          </p:cNvSpPr>
          <p:nvPr>
            <p:ph type="dt" sz="half" idx="10"/>
          </p:nvPr>
        </p:nvSpPr>
        <p:spPr>
          <a:xfrm>
            <a:off x="914400" y="6248400"/>
            <a:ext cx="2540000" cy="457200"/>
          </a:xfrm>
        </p:spPr>
        <p:txBody>
          <a:bodyPr/>
          <a:lstStyle>
            <a:lvl1pPr>
              <a:defRPr/>
            </a:lvl1pPr>
          </a:lstStyle>
          <a:p>
            <a:endParaRPr lang="en-US"/>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8737600" y="6248400"/>
            <a:ext cx="2540000" cy="457200"/>
          </a:xfrm>
        </p:spPr>
        <p:txBody>
          <a:bodyPr/>
          <a:lstStyle>
            <a:lvl1pPr>
              <a:defRPr/>
            </a:lvl1pPr>
          </a:lstStyle>
          <a:p>
            <a:fld id="{1DD67926-4559-47F6-8C06-2804C0AF0F03}" type="slidenum">
              <a:rPr lang="en-US"/>
              <a:pPr/>
              <a:t>‹#›</a:t>
            </a:fld>
            <a:endParaRPr lang="en-US"/>
          </a:p>
        </p:txBody>
      </p:sp>
    </p:spTree>
    <p:extLst>
      <p:ext uri="{BB962C8B-B14F-4D97-AF65-F5344CB8AC3E}">
        <p14:creationId xmlns:p14="http://schemas.microsoft.com/office/powerpoint/2010/main" val="31645188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r>
              <a:rPr lang="en-US"/>
              <a:t>Click icon to add clip art</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4C6D7FF7-4486-4C35-9A9D-2A3F02E576F4}" type="slidenum">
              <a:rPr lang="en-US"/>
              <a:pPr/>
              <a:t>‹#›</a:t>
            </a:fld>
            <a:endParaRPr lang="en-US"/>
          </a:p>
        </p:txBody>
      </p:sp>
    </p:spTree>
    <p:extLst>
      <p:ext uri="{BB962C8B-B14F-4D97-AF65-F5344CB8AC3E}">
        <p14:creationId xmlns:p14="http://schemas.microsoft.com/office/powerpoint/2010/main" val="109558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352DA-9320-475E-A79C-7360AAAB0D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02A8CE-5A08-4EC3-B2E6-931834CB05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1D6EEA-CB4B-4C94-8145-78E74ECC0B7A}"/>
              </a:ext>
            </a:extLst>
          </p:cNvPr>
          <p:cNvSpPr>
            <a:spLocks noGrp="1"/>
          </p:cNvSpPr>
          <p:nvPr>
            <p:ph type="dt" sz="half" idx="10"/>
          </p:nvPr>
        </p:nvSpPr>
        <p:spPr/>
        <p:txBody>
          <a:bodyPr/>
          <a:lstStyle/>
          <a:p>
            <a:fld id="{874C0512-771A-44E5-86D7-B25288D3BEF8}" type="datetimeFigureOut">
              <a:rPr lang="en-US" smtClean="0"/>
              <a:t>8/13/2021</a:t>
            </a:fld>
            <a:endParaRPr lang="en-US"/>
          </a:p>
        </p:txBody>
      </p:sp>
      <p:sp>
        <p:nvSpPr>
          <p:cNvPr id="5" name="Footer Placeholder 4">
            <a:extLst>
              <a:ext uri="{FF2B5EF4-FFF2-40B4-BE49-F238E27FC236}">
                <a16:creationId xmlns:a16="http://schemas.microsoft.com/office/drawing/2014/main" id="{7C94FE15-7922-4C7C-9BE0-70E81F60FD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2A0089-1E3A-4666-BFD4-B59DAB981E4C}"/>
              </a:ext>
            </a:extLst>
          </p:cNvPr>
          <p:cNvSpPr>
            <a:spLocks noGrp="1"/>
          </p:cNvSpPr>
          <p:nvPr>
            <p:ph type="sldNum" sz="quarter" idx="12"/>
          </p:nvPr>
        </p:nvSpPr>
        <p:spPr/>
        <p:txBody>
          <a:bodyPr/>
          <a:lstStyle/>
          <a:p>
            <a:fld id="{796A71AB-649F-4BB4-A2AD-E5449588F2B9}" type="slidenum">
              <a:rPr lang="en-US" smtClean="0"/>
              <a:t>‹#›</a:t>
            </a:fld>
            <a:endParaRPr lang="en-US"/>
          </a:p>
        </p:txBody>
      </p:sp>
    </p:spTree>
    <p:extLst>
      <p:ext uri="{BB962C8B-B14F-4D97-AF65-F5344CB8AC3E}">
        <p14:creationId xmlns:p14="http://schemas.microsoft.com/office/powerpoint/2010/main" val="17114117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r>
              <a:rPr lang="en-US"/>
              <a:t>Click icon to add clip art</a:t>
            </a:r>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031572E5-E0E1-4341-AD36-5009066E339A}" type="slidenum">
              <a:rPr lang="en-US"/>
              <a:pPr/>
              <a:t>‹#›</a:t>
            </a:fld>
            <a:endParaRPr lang="en-US"/>
          </a:p>
        </p:txBody>
      </p:sp>
    </p:spTree>
    <p:extLst>
      <p:ext uri="{BB962C8B-B14F-4D97-AF65-F5344CB8AC3E}">
        <p14:creationId xmlns:p14="http://schemas.microsoft.com/office/powerpoint/2010/main" val="30416067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7129927A-DCD6-4375-880A-790C4C4D8C4C}" type="slidenum">
              <a:rPr lang="en-US"/>
              <a:pPr/>
              <a:t>‹#›</a:t>
            </a:fld>
            <a:endParaRPr lang="en-US"/>
          </a:p>
        </p:txBody>
      </p:sp>
    </p:spTree>
    <p:extLst>
      <p:ext uri="{BB962C8B-B14F-4D97-AF65-F5344CB8AC3E}">
        <p14:creationId xmlns:p14="http://schemas.microsoft.com/office/powerpoint/2010/main" val="35203898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idx="1"/>
          </p:nvPr>
        </p:nvSpPr>
        <p:spPr>
          <a:xfrm>
            <a:off x="914400" y="1981200"/>
            <a:ext cx="10363200" cy="4114800"/>
          </a:xfrm>
        </p:spPr>
        <p:txBody>
          <a:bodyPr/>
          <a:lstStyle/>
          <a:p>
            <a:r>
              <a:rPr lang="en-US"/>
              <a:t>Click icon to add chart</a:t>
            </a:r>
          </a:p>
        </p:txBody>
      </p:sp>
      <p:sp>
        <p:nvSpPr>
          <p:cNvPr id="4" name="Date Placeholder 3"/>
          <p:cNvSpPr>
            <a:spLocks noGrp="1"/>
          </p:cNvSpPr>
          <p:nvPr>
            <p:ph type="dt" sz="half" idx="10"/>
          </p:nvPr>
        </p:nvSpPr>
        <p:spPr>
          <a:xfrm>
            <a:off x="914400" y="6248400"/>
            <a:ext cx="2540000" cy="457200"/>
          </a:xfrm>
        </p:spPr>
        <p:txBody>
          <a:bodyPr/>
          <a:lstStyle>
            <a:lvl1pPr>
              <a:defRPr/>
            </a:lvl1pPr>
          </a:lstStyle>
          <a:p>
            <a:endParaRPr lang="en-US"/>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8737600" y="6248400"/>
            <a:ext cx="2540000" cy="457200"/>
          </a:xfrm>
        </p:spPr>
        <p:txBody>
          <a:bodyPr/>
          <a:lstStyle>
            <a:lvl1pPr>
              <a:defRPr/>
            </a:lvl1pPr>
          </a:lstStyle>
          <a:p>
            <a:fld id="{77A53648-9A8E-4E3F-B55D-562C1A54634A}" type="slidenum">
              <a:rPr lang="en-US"/>
              <a:pPr/>
              <a:t>‹#›</a:t>
            </a:fld>
            <a:endParaRPr lang="en-US"/>
          </a:p>
        </p:txBody>
      </p:sp>
    </p:spTree>
    <p:extLst>
      <p:ext uri="{BB962C8B-B14F-4D97-AF65-F5344CB8AC3E}">
        <p14:creationId xmlns:p14="http://schemas.microsoft.com/office/powerpoint/2010/main" val="12469350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a:defRPr/>
            </a:lvl1pPr>
          </a:lstStyle>
          <a:p>
            <a:endParaRPr lang="en-US"/>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fld id="{F8AEDB2F-6DD7-440B-908C-27F3ECE5679D}" type="slidenum">
              <a:rPr lang="en-US"/>
              <a:pPr/>
              <a:t>‹#›</a:t>
            </a:fld>
            <a:endParaRPr lang="en-US"/>
          </a:p>
        </p:txBody>
      </p:sp>
    </p:spTree>
    <p:extLst>
      <p:ext uri="{BB962C8B-B14F-4D97-AF65-F5344CB8AC3E}">
        <p14:creationId xmlns:p14="http://schemas.microsoft.com/office/powerpoint/2010/main" val="29375516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a:defRPr/>
            </a:lvl1pPr>
          </a:lstStyle>
          <a:p>
            <a:endParaRPr lang="en-US"/>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fld id="{EEBB3A62-4B24-4E6F-9620-BAE88F7F4DDF}" type="slidenum">
              <a:rPr lang="en-US"/>
              <a:pPr/>
              <a:t>‹#›</a:t>
            </a:fld>
            <a:endParaRPr lang="en-US"/>
          </a:p>
        </p:txBody>
      </p:sp>
    </p:spTree>
    <p:extLst>
      <p:ext uri="{BB962C8B-B14F-4D97-AF65-F5344CB8AC3E}">
        <p14:creationId xmlns:p14="http://schemas.microsoft.com/office/powerpoint/2010/main" val="38253529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sz="half" idx="1"/>
          </p:nvPr>
        </p:nvSpPr>
        <p:spPr>
          <a:xfrm>
            <a:off x="914400" y="1981200"/>
            <a:ext cx="5080000" cy="4114800"/>
          </a:xfrm>
        </p:spPr>
        <p:txBody>
          <a:bodyPr/>
          <a:lstStyle/>
          <a:p>
            <a:r>
              <a:rPr lang="en-US"/>
              <a:t>Click icon to add chart</a:t>
            </a:r>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E1B5ABCE-F031-4EA6-8350-982FF110D7F5}" type="slidenum">
              <a:rPr lang="en-US"/>
              <a:pPr/>
              <a:t>‹#›</a:t>
            </a:fld>
            <a:endParaRPr lang="en-US"/>
          </a:p>
        </p:txBody>
      </p:sp>
    </p:spTree>
    <p:extLst>
      <p:ext uri="{BB962C8B-B14F-4D97-AF65-F5344CB8AC3E}">
        <p14:creationId xmlns:p14="http://schemas.microsoft.com/office/powerpoint/2010/main" val="3771439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sz="1400" kern="1200">
              <a:solidFill>
                <a:srgbClr val="000000"/>
              </a:solidFill>
              <a:latin typeface="Times"/>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eaLnBrk="0" fontAlgn="base" hangingPunct="0">
              <a:spcBef>
                <a:spcPct val="0"/>
              </a:spcBef>
              <a:spcAft>
                <a:spcPct val="0"/>
              </a:spcAft>
            </a:pPr>
            <a:endParaRPr lang="en-US" sz="1400" kern="1200">
              <a:solidFill>
                <a:srgbClr val="000000"/>
              </a:solidFill>
              <a:latin typeface="Times"/>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eaLnBrk="0" fontAlgn="base" hangingPunct="0">
              <a:spcBef>
                <a:spcPct val="0"/>
              </a:spcBef>
              <a:spcAft>
                <a:spcPct val="0"/>
              </a:spcAft>
            </a:pPr>
            <a:fld id="{C5380713-96F4-4985-AC32-753E83D3B23B}" type="slidenum">
              <a:rPr lang="en-US" sz="1400" kern="1200">
                <a:solidFill>
                  <a:srgbClr val="000000"/>
                </a:solidFill>
                <a:latin typeface="Times"/>
                <a:ea typeface="+mn-ea"/>
                <a:cs typeface="+mn-cs"/>
              </a:rPr>
              <a:pPr algn="r" rtl="0" eaLnBrk="0" fontAlgn="base" hangingPunct="0">
                <a:spcBef>
                  <a:spcPct val="0"/>
                </a:spcBef>
                <a:spcAft>
                  <a:spcPct val="0"/>
                </a:spcAft>
              </a:pPr>
              <a:t>‹#›</a:t>
            </a:fld>
            <a:endParaRPr lang="en-US" sz="1400" kern="1200">
              <a:solidFill>
                <a:srgbClr val="000000"/>
              </a:solidFill>
              <a:latin typeface="Times"/>
              <a:ea typeface="+mn-ea"/>
              <a:cs typeface="+mn-cs"/>
            </a:endParaRPr>
          </a:p>
        </p:txBody>
      </p:sp>
    </p:spTree>
    <p:extLst>
      <p:ext uri="{BB962C8B-B14F-4D97-AF65-F5344CB8AC3E}">
        <p14:creationId xmlns:p14="http://schemas.microsoft.com/office/powerpoint/2010/main" val="1965233629"/>
      </p:ext>
    </p:extLst>
  </p:cSld>
  <p:clrMapOvr>
    <a:masterClrMapping/>
  </p:clrMapOvr>
  <p:transition spd="slow">
    <p:cu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sz="1400" kern="1200">
              <a:solidFill>
                <a:srgbClr val="000000"/>
              </a:solidFill>
              <a:latin typeface="Times"/>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eaLnBrk="0" fontAlgn="base" hangingPunct="0">
              <a:spcBef>
                <a:spcPct val="0"/>
              </a:spcBef>
              <a:spcAft>
                <a:spcPct val="0"/>
              </a:spcAft>
            </a:pPr>
            <a:endParaRPr lang="en-US" sz="1400" kern="1200">
              <a:solidFill>
                <a:srgbClr val="000000"/>
              </a:solidFill>
              <a:latin typeface="Times"/>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eaLnBrk="0" fontAlgn="base" hangingPunct="0">
              <a:spcBef>
                <a:spcPct val="0"/>
              </a:spcBef>
              <a:spcAft>
                <a:spcPct val="0"/>
              </a:spcAft>
            </a:pPr>
            <a:fld id="{0C8EAC01-FBED-426C-9AA5-EF2873D96C0C}" type="slidenum">
              <a:rPr lang="en-US" sz="1400" kern="1200">
                <a:solidFill>
                  <a:srgbClr val="000000"/>
                </a:solidFill>
                <a:latin typeface="Times"/>
                <a:ea typeface="+mn-ea"/>
                <a:cs typeface="+mn-cs"/>
              </a:rPr>
              <a:pPr algn="r" rtl="0" eaLnBrk="0" fontAlgn="base" hangingPunct="0">
                <a:spcBef>
                  <a:spcPct val="0"/>
                </a:spcBef>
                <a:spcAft>
                  <a:spcPct val="0"/>
                </a:spcAft>
              </a:pPr>
              <a:t>‹#›</a:t>
            </a:fld>
            <a:endParaRPr lang="en-US" sz="1400" kern="1200">
              <a:solidFill>
                <a:srgbClr val="000000"/>
              </a:solidFill>
              <a:latin typeface="Times"/>
              <a:ea typeface="+mn-ea"/>
              <a:cs typeface="+mn-cs"/>
            </a:endParaRPr>
          </a:p>
        </p:txBody>
      </p:sp>
    </p:spTree>
    <p:extLst>
      <p:ext uri="{BB962C8B-B14F-4D97-AF65-F5344CB8AC3E}">
        <p14:creationId xmlns:p14="http://schemas.microsoft.com/office/powerpoint/2010/main" val="3145378027"/>
      </p:ext>
    </p:extLst>
  </p:cSld>
  <p:clrMapOvr>
    <a:masterClrMapping/>
  </p:clrMapOvr>
  <p:transition spd="slow">
    <p:cu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sz="1400" kern="1200">
              <a:solidFill>
                <a:srgbClr val="000000"/>
              </a:solidFill>
              <a:latin typeface="Times"/>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eaLnBrk="0" fontAlgn="base" hangingPunct="0">
              <a:spcBef>
                <a:spcPct val="0"/>
              </a:spcBef>
              <a:spcAft>
                <a:spcPct val="0"/>
              </a:spcAft>
            </a:pPr>
            <a:endParaRPr lang="en-US" sz="1400" kern="1200">
              <a:solidFill>
                <a:srgbClr val="000000"/>
              </a:solidFill>
              <a:latin typeface="Times"/>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eaLnBrk="0" fontAlgn="base" hangingPunct="0">
              <a:spcBef>
                <a:spcPct val="0"/>
              </a:spcBef>
              <a:spcAft>
                <a:spcPct val="0"/>
              </a:spcAft>
            </a:pPr>
            <a:fld id="{F1DD0365-74EB-41BA-A6C6-D9F51DE09B07}" type="slidenum">
              <a:rPr lang="en-US" sz="1400" kern="1200">
                <a:solidFill>
                  <a:srgbClr val="000000"/>
                </a:solidFill>
                <a:latin typeface="Times"/>
                <a:ea typeface="+mn-ea"/>
                <a:cs typeface="+mn-cs"/>
              </a:rPr>
              <a:pPr algn="r" rtl="0" eaLnBrk="0" fontAlgn="base" hangingPunct="0">
                <a:spcBef>
                  <a:spcPct val="0"/>
                </a:spcBef>
                <a:spcAft>
                  <a:spcPct val="0"/>
                </a:spcAft>
              </a:pPr>
              <a:t>‹#›</a:t>
            </a:fld>
            <a:endParaRPr lang="en-US" sz="1400" kern="1200">
              <a:solidFill>
                <a:srgbClr val="000000"/>
              </a:solidFill>
              <a:latin typeface="Times"/>
              <a:ea typeface="+mn-ea"/>
              <a:cs typeface="+mn-cs"/>
            </a:endParaRPr>
          </a:p>
        </p:txBody>
      </p:sp>
    </p:spTree>
    <p:extLst>
      <p:ext uri="{BB962C8B-B14F-4D97-AF65-F5344CB8AC3E}">
        <p14:creationId xmlns:p14="http://schemas.microsoft.com/office/powerpoint/2010/main" val="1872284002"/>
      </p:ext>
    </p:extLst>
  </p:cSld>
  <p:clrMapOvr>
    <a:masterClrMapping/>
  </p:clrMapOvr>
  <p:transition spd="slow">
    <p:cu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sz="1400" kern="1200">
              <a:solidFill>
                <a:srgbClr val="000000"/>
              </a:solidFill>
              <a:latin typeface="Times"/>
              <a:ea typeface="+mn-ea"/>
              <a:cs typeface="+mn-cs"/>
            </a:endParaRPr>
          </a:p>
        </p:txBody>
      </p:sp>
      <p:sp>
        <p:nvSpPr>
          <p:cNvPr id="6" name="Footer Placeholder 5"/>
          <p:cNvSpPr>
            <a:spLocks noGrp="1"/>
          </p:cNvSpPr>
          <p:nvPr>
            <p:ph type="ftr" sz="quarter" idx="11"/>
          </p:nvPr>
        </p:nvSpPr>
        <p:spPr/>
        <p:txBody>
          <a:bodyPr/>
          <a:lstStyle>
            <a:lvl1pPr>
              <a:defRPr/>
            </a:lvl1pPr>
          </a:lstStyle>
          <a:p>
            <a:pPr algn="ctr" rtl="0" eaLnBrk="0" fontAlgn="base" hangingPunct="0">
              <a:spcBef>
                <a:spcPct val="0"/>
              </a:spcBef>
              <a:spcAft>
                <a:spcPct val="0"/>
              </a:spcAft>
            </a:pPr>
            <a:endParaRPr lang="en-US" sz="1400" kern="1200">
              <a:solidFill>
                <a:srgbClr val="000000"/>
              </a:solidFill>
              <a:latin typeface="Times"/>
              <a:ea typeface="+mn-ea"/>
              <a:cs typeface="+mn-cs"/>
            </a:endParaRPr>
          </a:p>
        </p:txBody>
      </p:sp>
      <p:sp>
        <p:nvSpPr>
          <p:cNvPr id="7" name="Slide Number Placeholder 6"/>
          <p:cNvSpPr>
            <a:spLocks noGrp="1"/>
          </p:cNvSpPr>
          <p:nvPr>
            <p:ph type="sldNum" sz="quarter" idx="12"/>
          </p:nvPr>
        </p:nvSpPr>
        <p:spPr/>
        <p:txBody>
          <a:bodyPr/>
          <a:lstStyle>
            <a:lvl1pPr>
              <a:defRPr/>
            </a:lvl1pPr>
          </a:lstStyle>
          <a:p>
            <a:pPr algn="r" rtl="0" eaLnBrk="0" fontAlgn="base" hangingPunct="0">
              <a:spcBef>
                <a:spcPct val="0"/>
              </a:spcBef>
              <a:spcAft>
                <a:spcPct val="0"/>
              </a:spcAft>
            </a:pPr>
            <a:fld id="{F06AA2BE-1070-44A0-B1F1-02DB31C1EC22}" type="slidenum">
              <a:rPr lang="en-US" sz="1400" kern="1200">
                <a:solidFill>
                  <a:srgbClr val="000000"/>
                </a:solidFill>
                <a:latin typeface="Times"/>
                <a:ea typeface="+mn-ea"/>
                <a:cs typeface="+mn-cs"/>
              </a:rPr>
              <a:pPr algn="r" rtl="0" eaLnBrk="0" fontAlgn="base" hangingPunct="0">
                <a:spcBef>
                  <a:spcPct val="0"/>
                </a:spcBef>
                <a:spcAft>
                  <a:spcPct val="0"/>
                </a:spcAft>
              </a:pPr>
              <a:t>‹#›</a:t>
            </a:fld>
            <a:endParaRPr lang="en-US" sz="1400" kern="1200">
              <a:solidFill>
                <a:srgbClr val="000000"/>
              </a:solidFill>
              <a:latin typeface="Times"/>
              <a:ea typeface="+mn-ea"/>
              <a:cs typeface="+mn-cs"/>
            </a:endParaRPr>
          </a:p>
        </p:txBody>
      </p:sp>
    </p:spTree>
    <p:extLst>
      <p:ext uri="{BB962C8B-B14F-4D97-AF65-F5344CB8AC3E}">
        <p14:creationId xmlns:p14="http://schemas.microsoft.com/office/powerpoint/2010/main" val="862876981"/>
      </p:ext>
    </p:extLst>
  </p:cSld>
  <p:clrMapOvr>
    <a:masterClrMapping/>
  </p:clrMapOvr>
  <p:transition spd="slow">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CFE46-23A2-472E-91BA-A2B41CA2D9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9D75A5-E5C9-4542-8ECC-47BF55E9DF2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BBF08A-BD54-432F-B69B-55DC4EA932C4}"/>
              </a:ext>
            </a:extLst>
          </p:cNvPr>
          <p:cNvSpPr>
            <a:spLocks noGrp="1"/>
          </p:cNvSpPr>
          <p:nvPr>
            <p:ph type="dt" sz="half" idx="10"/>
          </p:nvPr>
        </p:nvSpPr>
        <p:spPr/>
        <p:txBody>
          <a:bodyPr/>
          <a:lstStyle/>
          <a:p>
            <a:fld id="{874C0512-771A-44E5-86D7-B25288D3BEF8}" type="datetimeFigureOut">
              <a:rPr lang="en-US" smtClean="0"/>
              <a:t>8/13/2021</a:t>
            </a:fld>
            <a:endParaRPr lang="en-US"/>
          </a:p>
        </p:txBody>
      </p:sp>
      <p:sp>
        <p:nvSpPr>
          <p:cNvPr id="5" name="Footer Placeholder 4">
            <a:extLst>
              <a:ext uri="{FF2B5EF4-FFF2-40B4-BE49-F238E27FC236}">
                <a16:creationId xmlns:a16="http://schemas.microsoft.com/office/drawing/2014/main" id="{2DF87A84-3019-4C21-BFB2-1B0FC1C71E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1EDFDD-AE66-4EB5-B91D-D9A69C011958}"/>
              </a:ext>
            </a:extLst>
          </p:cNvPr>
          <p:cNvSpPr>
            <a:spLocks noGrp="1"/>
          </p:cNvSpPr>
          <p:nvPr>
            <p:ph type="sldNum" sz="quarter" idx="12"/>
          </p:nvPr>
        </p:nvSpPr>
        <p:spPr/>
        <p:txBody>
          <a:bodyPr/>
          <a:lstStyle/>
          <a:p>
            <a:fld id="{796A71AB-649F-4BB4-A2AD-E5449588F2B9}" type="slidenum">
              <a:rPr lang="en-US" smtClean="0"/>
              <a:t>‹#›</a:t>
            </a:fld>
            <a:endParaRPr lang="en-US"/>
          </a:p>
        </p:txBody>
      </p:sp>
    </p:spTree>
    <p:extLst>
      <p:ext uri="{BB962C8B-B14F-4D97-AF65-F5344CB8AC3E}">
        <p14:creationId xmlns:p14="http://schemas.microsoft.com/office/powerpoint/2010/main" val="2554379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sz="1400" kern="1200">
              <a:solidFill>
                <a:srgbClr val="000000"/>
              </a:solidFill>
              <a:latin typeface="Times"/>
              <a:ea typeface="+mn-ea"/>
              <a:cs typeface="+mn-cs"/>
            </a:endParaRPr>
          </a:p>
        </p:txBody>
      </p:sp>
      <p:sp>
        <p:nvSpPr>
          <p:cNvPr id="8" name="Footer Placeholder 7"/>
          <p:cNvSpPr>
            <a:spLocks noGrp="1"/>
          </p:cNvSpPr>
          <p:nvPr>
            <p:ph type="ftr" sz="quarter" idx="11"/>
          </p:nvPr>
        </p:nvSpPr>
        <p:spPr/>
        <p:txBody>
          <a:bodyPr/>
          <a:lstStyle>
            <a:lvl1pPr>
              <a:defRPr/>
            </a:lvl1pPr>
          </a:lstStyle>
          <a:p>
            <a:pPr algn="ctr" rtl="0" eaLnBrk="0" fontAlgn="base" hangingPunct="0">
              <a:spcBef>
                <a:spcPct val="0"/>
              </a:spcBef>
              <a:spcAft>
                <a:spcPct val="0"/>
              </a:spcAft>
            </a:pPr>
            <a:endParaRPr lang="en-US" sz="1400" kern="1200">
              <a:solidFill>
                <a:srgbClr val="000000"/>
              </a:solidFill>
              <a:latin typeface="Times"/>
              <a:ea typeface="+mn-ea"/>
              <a:cs typeface="+mn-cs"/>
            </a:endParaRPr>
          </a:p>
        </p:txBody>
      </p:sp>
      <p:sp>
        <p:nvSpPr>
          <p:cNvPr id="9" name="Slide Number Placeholder 8"/>
          <p:cNvSpPr>
            <a:spLocks noGrp="1"/>
          </p:cNvSpPr>
          <p:nvPr>
            <p:ph type="sldNum" sz="quarter" idx="12"/>
          </p:nvPr>
        </p:nvSpPr>
        <p:spPr/>
        <p:txBody>
          <a:bodyPr/>
          <a:lstStyle>
            <a:lvl1pPr>
              <a:defRPr/>
            </a:lvl1pPr>
          </a:lstStyle>
          <a:p>
            <a:pPr algn="r" rtl="0" eaLnBrk="0" fontAlgn="base" hangingPunct="0">
              <a:spcBef>
                <a:spcPct val="0"/>
              </a:spcBef>
              <a:spcAft>
                <a:spcPct val="0"/>
              </a:spcAft>
            </a:pPr>
            <a:fld id="{630CBDE1-B629-4960-9931-FE201274F3BD}" type="slidenum">
              <a:rPr lang="en-US" sz="1400" kern="1200">
                <a:solidFill>
                  <a:srgbClr val="000000"/>
                </a:solidFill>
                <a:latin typeface="Times"/>
                <a:ea typeface="+mn-ea"/>
                <a:cs typeface="+mn-cs"/>
              </a:rPr>
              <a:pPr algn="r" rtl="0" eaLnBrk="0" fontAlgn="base" hangingPunct="0">
                <a:spcBef>
                  <a:spcPct val="0"/>
                </a:spcBef>
                <a:spcAft>
                  <a:spcPct val="0"/>
                </a:spcAft>
              </a:pPr>
              <a:t>‹#›</a:t>
            </a:fld>
            <a:endParaRPr lang="en-US" sz="1400" kern="1200">
              <a:solidFill>
                <a:srgbClr val="000000"/>
              </a:solidFill>
              <a:latin typeface="Times"/>
              <a:ea typeface="+mn-ea"/>
              <a:cs typeface="+mn-cs"/>
            </a:endParaRPr>
          </a:p>
        </p:txBody>
      </p:sp>
    </p:spTree>
    <p:extLst>
      <p:ext uri="{BB962C8B-B14F-4D97-AF65-F5344CB8AC3E}">
        <p14:creationId xmlns:p14="http://schemas.microsoft.com/office/powerpoint/2010/main" val="2679583551"/>
      </p:ext>
    </p:extLst>
  </p:cSld>
  <p:clrMapOvr>
    <a:masterClrMapping/>
  </p:clrMapOvr>
  <p:transition spd="slow">
    <p:cu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sz="1400" kern="1200">
              <a:solidFill>
                <a:srgbClr val="000000"/>
              </a:solidFill>
              <a:latin typeface="Times"/>
              <a:ea typeface="+mn-ea"/>
              <a:cs typeface="+mn-cs"/>
            </a:endParaRPr>
          </a:p>
        </p:txBody>
      </p:sp>
      <p:sp>
        <p:nvSpPr>
          <p:cNvPr id="4" name="Footer Placeholder 3"/>
          <p:cNvSpPr>
            <a:spLocks noGrp="1"/>
          </p:cNvSpPr>
          <p:nvPr>
            <p:ph type="ftr" sz="quarter" idx="11"/>
          </p:nvPr>
        </p:nvSpPr>
        <p:spPr/>
        <p:txBody>
          <a:bodyPr/>
          <a:lstStyle>
            <a:lvl1pPr>
              <a:defRPr/>
            </a:lvl1pPr>
          </a:lstStyle>
          <a:p>
            <a:pPr algn="ctr" rtl="0" eaLnBrk="0" fontAlgn="base" hangingPunct="0">
              <a:spcBef>
                <a:spcPct val="0"/>
              </a:spcBef>
              <a:spcAft>
                <a:spcPct val="0"/>
              </a:spcAft>
            </a:pPr>
            <a:endParaRPr lang="en-US" sz="1400" kern="1200">
              <a:solidFill>
                <a:srgbClr val="000000"/>
              </a:solidFill>
              <a:latin typeface="Times"/>
              <a:ea typeface="+mn-ea"/>
              <a:cs typeface="+mn-cs"/>
            </a:endParaRPr>
          </a:p>
        </p:txBody>
      </p:sp>
      <p:sp>
        <p:nvSpPr>
          <p:cNvPr id="5" name="Slide Number Placeholder 4"/>
          <p:cNvSpPr>
            <a:spLocks noGrp="1"/>
          </p:cNvSpPr>
          <p:nvPr>
            <p:ph type="sldNum" sz="quarter" idx="12"/>
          </p:nvPr>
        </p:nvSpPr>
        <p:spPr/>
        <p:txBody>
          <a:bodyPr/>
          <a:lstStyle>
            <a:lvl1pPr>
              <a:defRPr/>
            </a:lvl1pPr>
          </a:lstStyle>
          <a:p>
            <a:pPr algn="r" rtl="0" eaLnBrk="0" fontAlgn="base" hangingPunct="0">
              <a:spcBef>
                <a:spcPct val="0"/>
              </a:spcBef>
              <a:spcAft>
                <a:spcPct val="0"/>
              </a:spcAft>
            </a:pPr>
            <a:fld id="{7DC71493-2FBE-4CE7-B5F1-7B44A832D9D0}" type="slidenum">
              <a:rPr lang="en-US" sz="1400" kern="1200">
                <a:solidFill>
                  <a:srgbClr val="000000"/>
                </a:solidFill>
                <a:latin typeface="Times"/>
                <a:ea typeface="+mn-ea"/>
                <a:cs typeface="+mn-cs"/>
              </a:rPr>
              <a:pPr algn="r" rtl="0" eaLnBrk="0" fontAlgn="base" hangingPunct="0">
                <a:spcBef>
                  <a:spcPct val="0"/>
                </a:spcBef>
                <a:spcAft>
                  <a:spcPct val="0"/>
                </a:spcAft>
              </a:pPr>
              <a:t>‹#›</a:t>
            </a:fld>
            <a:endParaRPr lang="en-US" sz="1400" kern="1200">
              <a:solidFill>
                <a:srgbClr val="000000"/>
              </a:solidFill>
              <a:latin typeface="Times"/>
              <a:ea typeface="+mn-ea"/>
              <a:cs typeface="+mn-cs"/>
            </a:endParaRPr>
          </a:p>
        </p:txBody>
      </p:sp>
    </p:spTree>
    <p:extLst>
      <p:ext uri="{BB962C8B-B14F-4D97-AF65-F5344CB8AC3E}">
        <p14:creationId xmlns:p14="http://schemas.microsoft.com/office/powerpoint/2010/main" val="1446610442"/>
      </p:ext>
    </p:extLst>
  </p:cSld>
  <p:clrMapOvr>
    <a:masterClrMapping/>
  </p:clrMapOvr>
  <p:transition spd="slow">
    <p:cu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sz="1400" kern="1200">
              <a:solidFill>
                <a:srgbClr val="000000"/>
              </a:solidFill>
              <a:latin typeface="Times"/>
              <a:ea typeface="+mn-ea"/>
              <a:cs typeface="+mn-cs"/>
            </a:endParaRPr>
          </a:p>
        </p:txBody>
      </p:sp>
      <p:sp>
        <p:nvSpPr>
          <p:cNvPr id="3" name="Footer Placeholder 2"/>
          <p:cNvSpPr>
            <a:spLocks noGrp="1"/>
          </p:cNvSpPr>
          <p:nvPr>
            <p:ph type="ftr" sz="quarter" idx="11"/>
          </p:nvPr>
        </p:nvSpPr>
        <p:spPr/>
        <p:txBody>
          <a:bodyPr/>
          <a:lstStyle>
            <a:lvl1pPr>
              <a:defRPr/>
            </a:lvl1pPr>
          </a:lstStyle>
          <a:p>
            <a:pPr algn="ctr" rtl="0" eaLnBrk="0" fontAlgn="base" hangingPunct="0">
              <a:spcBef>
                <a:spcPct val="0"/>
              </a:spcBef>
              <a:spcAft>
                <a:spcPct val="0"/>
              </a:spcAft>
            </a:pPr>
            <a:endParaRPr lang="en-US" sz="1400" kern="1200">
              <a:solidFill>
                <a:srgbClr val="000000"/>
              </a:solidFill>
              <a:latin typeface="Times"/>
              <a:ea typeface="+mn-ea"/>
              <a:cs typeface="+mn-cs"/>
            </a:endParaRPr>
          </a:p>
        </p:txBody>
      </p:sp>
      <p:sp>
        <p:nvSpPr>
          <p:cNvPr id="4" name="Slide Number Placeholder 3"/>
          <p:cNvSpPr>
            <a:spLocks noGrp="1"/>
          </p:cNvSpPr>
          <p:nvPr>
            <p:ph type="sldNum" sz="quarter" idx="12"/>
          </p:nvPr>
        </p:nvSpPr>
        <p:spPr/>
        <p:txBody>
          <a:bodyPr/>
          <a:lstStyle>
            <a:lvl1pPr>
              <a:defRPr/>
            </a:lvl1pPr>
          </a:lstStyle>
          <a:p>
            <a:pPr algn="r" rtl="0" eaLnBrk="0" fontAlgn="base" hangingPunct="0">
              <a:spcBef>
                <a:spcPct val="0"/>
              </a:spcBef>
              <a:spcAft>
                <a:spcPct val="0"/>
              </a:spcAft>
            </a:pPr>
            <a:fld id="{22CCD157-9C57-485A-AEAD-3CADAE869A6F}" type="slidenum">
              <a:rPr lang="en-US" sz="1400" kern="1200">
                <a:solidFill>
                  <a:srgbClr val="000000"/>
                </a:solidFill>
                <a:latin typeface="Times"/>
                <a:ea typeface="+mn-ea"/>
                <a:cs typeface="+mn-cs"/>
              </a:rPr>
              <a:pPr algn="r" rtl="0" eaLnBrk="0" fontAlgn="base" hangingPunct="0">
                <a:spcBef>
                  <a:spcPct val="0"/>
                </a:spcBef>
                <a:spcAft>
                  <a:spcPct val="0"/>
                </a:spcAft>
              </a:pPr>
              <a:t>‹#›</a:t>
            </a:fld>
            <a:endParaRPr lang="en-US" sz="1400" kern="1200">
              <a:solidFill>
                <a:srgbClr val="000000"/>
              </a:solidFill>
              <a:latin typeface="Times"/>
              <a:ea typeface="+mn-ea"/>
              <a:cs typeface="+mn-cs"/>
            </a:endParaRPr>
          </a:p>
        </p:txBody>
      </p:sp>
    </p:spTree>
    <p:extLst>
      <p:ext uri="{BB962C8B-B14F-4D97-AF65-F5344CB8AC3E}">
        <p14:creationId xmlns:p14="http://schemas.microsoft.com/office/powerpoint/2010/main" val="1481959170"/>
      </p:ext>
    </p:extLst>
  </p:cSld>
  <p:clrMapOvr>
    <a:masterClrMapping/>
  </p:clrMapOvr>
  <p:transition spd="slow">
    <p:cu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sz="1400" kern="1200">
              <a:solidFill>
                <a:srgbClr val="000000"/>
              </a:solidFill>
              <a:latin typeface="Times"/>
              <a:ea typeface="+mn-ea"/>
              <a:cs typeface="+mn-cs"/>
            </a:endParaRPr>
          </a:p>
        </p:txBody>
      </p:sp>
      <p:sp>
        <p:nvSpPr>
          <p:cNvPr id="6" name="Footer Placeholder 5"/>
          <p:cNvSpPr>
            <a:spLocks noGrp="1"/>
          </p:cNvSpPr>
          <p:nvPr>
            <p:ph type="ftr" sz="quarter" idx="11"/>
          </p:nvPr>
        </p:nvSpPr>
        <p:spPr/>
        <p:txBody>
          <a:bodyPr/>
          <a:lstStyle>
            <a:lvl1pPr>
              <a:defRPr/>
            </a:lvl1pPr>
          </a:lstStyle>
          <a:p>
            <a:pPr algn="ctr" rtl="0" eaLnBrk="0" fontAlgn="base" hangingPunct="0">
              <a:spcBef>
                <a:spcPct val="0"/>
              </a:spcBef>
              <a:spcAft>
                <a:spcPct val="0"/>
              </a:spcAft>
            </a:pPr>
            <a:endParaRPr lang="en-US" sz="1400" kern="1200">
              <a:solidFill>
                <a:srgbClr val="000000"/>
              </a:solidFill>
              <a:latin typeface="Times"/>
              <a:ea typeface="+mn-ea"/>
              <a:cs typeface="+mn-cs"/>
            </a:endParaRPr>
          </a:p>
        </p:txBody>
      </p:sp>
      <p:sp>
        <p:nvSpPr>
          <p:cNvPr id="7" name="Slide Number Placeholder 6"/>
          <p:cNvSpPr>
            <a:spLocks noGrp="1"/>
          </p:cNvSpPr>
          <p:nvPr>
            <p:ph type="sldNum" sz="quarter" idx="12"/>
          </p:nvPr>
        </p:nvSpPr>
        <p:spPr/>
        <p:txBody>
          <a:bodyPr/>
          <a:lstStyle>
            <a:lvl1pPr>
              <a:defRPr/>
            </a:lvl1pPr>
          </a:lstStyle>
          <a:p>
            <a:pPr algn="r" rtl="0" eaLnBrk="0" fontAlgn="base" hangingPunct="0">
              <a:spcBef>
                <a:spcPct val="0"/>
              </a:spcBef>
              <a:spcAft>
                <a:spcPct val="0"/>
              </a:spcAft>
            </a:pPr>
            <a:fld id="{9BD1E5F7-3D8A-4161-935A-34C7661BCA2A}" type="slidenum">
              <a:rPr lang="en-US" sz="1400" kern="1200">
                <a:solidFill>
                  <a:srgbClr val="000000"/>
                </a:solidFill>
                <a:latin typeface="Times"/>
                <a:ea typeface="+mn-ea"/>
                <a:cs typeface="+mn-cs"/>
              </a:rPr>
              <a:pPr algn="r" rtl="0" eaLnBrk="0" fontAlgn="base" hangingPunct="0">
                <a:spcBef>
                  <a:spcPct val="0"/>
                </a:spcBef>
                <a:spcAft>
                  <a:spcPct val="0"/>
                </a:spcAft>
              </a:pPr>
              <a:t>‹#›</a:t>
            </a:fld>
            <a:endParaRPr lang="en-US" sz="1400" kern="1200">
              <a:solidFill>
                <a:srgbClr val="000000"/>
              </a:solidFill>
              <a:latin typeface="Times"/>
              <a:ea typeface="+mn-ea"/>
              <a:cs typeface="+mn-cs"/>
            </a:endParaRPr>
          </a:p>
        </p:txBody>
      </p:sp>
    </p:spTree>
    <p:extLst>
      <p:ext uri="{BB962C8B-B14F-4D97-AF65-F5344CB8AC3E}">
        <p14:creationId xmlns:p14="http://schemas.microsoft.com/office/powerpoint/2010/main" val="3822526741"/>
      </p:ext>
    </p:extLst>
  </p:cSld>
  <p:clrMapOvr>
    <a:masterClrMapping/>
  </p:clrMapOvr>
  <p:transition spd="slow">
    <p:cu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sz="1400" kern="1200">
              <a:solidFill>
                <a:srgbClr val="000000"/>
              </a:solidFill>
              <a:latin typeface="Times"/>
              <a:ea typeface="+mn-ea"/>
              <a:cs typeface="+mn-cs"/>
            </a:endParaRPr>
          </a:p>
        </p:txBody>
      </p:sp>
      <p:sp>
        <p:nvSpPr>
          <p:cNvPr id="6" name="Footer Placeholder 5"/>
          <p:cNvSpPr>
            <a:spLocks noGrp="1"/>
          </p:cNvSpPr>
          <p:nvPr>
            <p:ph type="ftr" sz="quarter" idx="11"/>
          </p:nvPr>
        </p:nvSpPr>
        <p:spPr/>
        <p:txBody>
          <a:bodyPr/>
          <a:lstStyle>
            <a:lvl1pPr>
              <a:defRPr/>
            </a:lvl1pPr>
          </a:lstStyle>
          <a:p>
            <a:pPr algn="ctr" rtl="0" eaLnBrk="0" fontAlgn="base" hangingPunct="0">
              <a:spcBef>
                <a:spcPct val="0"/>
              </a:spcBef>
              <a:spcAft>
                <a:spcPct val="0"/>
              </a:spcAft>
            </a:pPr>
            <a:endParaRPr lang="en-US" sz="1400" kern="1200">
              <a:solidFill>
                <a:srgbClr val="000000"/>
              </a:solidFill>
              <a:latin typeface="Times"/>
              <a:ea typeface="+mn-ea"/>
              <a:cs typeface="+mn-cs"/>
            </a:endParaRPr>
          </a:p>
        </p:txBody>
      </p:sp>
      <p:sp>
        <p:nvSpPr>
          <p:cNvPr id="7" name="Slide Number Placeholder 6"/>
          <p:cNvSpPr>
            <a:spLocks noGrp="1"/>
          </p:cNvSpPr>
          <p:nvPr>
            <p:ph type="sldNum" sz="quarter" idx="12"/>
          </p:nvPr>
        </p:nvSpPr>
        <p:spPr/>
        <p:txBody>
          <a:bodyPr/>
          <a:lstStyle>
            <a:lvl1pPr>
              <a:defRPr/>
            </a:lvl1pPr>
          </a:lstStyle>
          <a:p>
            <a:pPr algn="r" rtl="0" eaLnBrk="0" fontAlgn="base" hangingPunct="0">
              <a:spcBef>
                <a:spcPct val="0"/>
              </a:spcBef>
              <a:spcAft>
                <a:spcPct val="0"/>
              </a:spcAft>
            </a:pPr>
            <a:fld id="{02601C7A-28CC-4DC0-A365-039344FCF54E}" type="slidenum">
              <a:rPr lang="en-US" sz="1400" kern="1200">
                <a:solidFill>
                  <a:srgbClr val="000000"/>
                </a:solidFill>
                <a:latin typeface="Times"/>
                <a:ea typeface="+mn-ea"/>
                <a:cs typeface="+mn-cs"/>
              </a:rPr>
              <a:pPr algn="r" rtl="0" eaLnBrk="0" fontAlgn="base" hangingPunct="0">
                <a:spcBef>
                  <a:spcPct val="0"/>
                </a:spcBef>
                <a:spcAft>
                  <a:spcPct val="0"/>
                </a:spcAft>
              </a:pPr>
              <a:t>‹#›</a:t>
            </a:fld>
            <a:endParaRPr lang="en-US" sz="1400" kern="1200">
              <a:solidFill>
                <a:srgbClr val="000000"/>
              </a:solidFill>
              <a:latin typeface="Times"/>
              <a:ea typeface="+mn-ea"/>
              <a:cs typeface="+mn-cs"/>
            </a:endParaRPr>
          </a:p>
        </p:txBody>
      </p:sp>
    </p:spTree>
    <p:extLst>
      <p:ext uri="{BB962C8B-B14F-4D97-AF65-F5344CB8AC3E}">
        <p14:creationId xmlns:p14="http://schemas.microsoft.com/office/powerpoint/2010/main" val="1459565754"/>
      </p:ext>
    </p:extLst>
  </p:cSld>
  <p:clrMapOvr>
    <a:masterClrMapping/>
  </p:clrMapOvr>
  <p:transition spd="slow">
    <p:cu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sz="1400" kern="1200">
              <a:solidFill>
                <a:srgbClr val="000000"/>
              </a:solidFill>
              <a:latin typeface="Times"/>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eaLnBrk="0" fontAlgn="base" hangingPunct="0">
              <a:spcBef>
                <a:spcPct val="0"/>
              </a:spcBef>
              <a:spcAft>
                <a:spcPct val="0"/>
              </a:spcAft>
            </a:pPr>
            <a:endParaRPr lang="en-US" sz="1400" kern="1200">
              <a:solidFill>
                <a:srgbClr val="000000"/>
              </a:solidFill>
              <a:latin typeface="Times"/>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eaLnBrk="0" fontAlgn="base" hangingPunct="0">
              <a:spcBef>
                <a:spcPct val="0"/>
              </a:spcBef>
              <a:spcAft>
                <a:spcPct val="0"/>
              </a:spcAft>
            </a:pPr>
            <a:fld id="{D8B1EF70-6446-4464-AF5F-E57F00E1932A}" type="slidenum">
              <a:rPr lang="en-US" sz="1400" kern="1200">
                <a:solidFill>
                  <a:srgbClr val="000000"/>
                </a:solidFill>
                <a:latin typeface="Times"/>
                <a:ea typeface="+mn-ea"/>
                <a:cs typeface="+mn-cs"/>
              </a:rPr>
              <a:pPr algn="r" rtl="0" eaLnBrk="0" fontAlgn="base" hangingPunct="0">
                <a:spcBef>
                  <a:spcPct val="0"/>
                </a:spcBef>
                <a:spcAft>
                  <a:spcPct val="0"/>
                </a:spcAft>
              </a:pPr>
              <a:t>‹#›</a:t>
            </a:fld>
            <a:endParaRPr lang="en-US" sz="1400" kern="1200">
              <a:solidFill>
                <a:srgbClr val="000000"/>
              </a:solidFill>
              <a:latin typeface="Times"/>
              <a:ea typeface="+mn-ea"/>
              <a:cs typeface="+mn-cs"/>
            </a:endParaRPr>
          </a:p>
        </p:txBody>
      </p:sp>
    </p:spTree>
    <p:extLst>
      <p:ext uri="{BB962C8B-B14F-4D97-AF65-F5344CB8AC3E}">
        <p14:creationId xmlns:p14="http://schemas.microsoft.com/office/powerpoint/2010/main" val="4190272498"/>
      </p:ext>
    </p:extLst>
  </p:cSld>
  <p:clrMapOvr>
    <a:masterClrMapping/>
  </p:clrMapOvr>
  <p:transition spd="slow">
    <p:cu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sz="1400" kern="1200">
              <a:solidFill>
                <a:srgbClr val="000000"/>
              </a:solidFill>
              <a:latin typeface="Times"/>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eaLnBrk="0" fontAlgn="base" hangingPunct="0">
              <a:spcBef>
                <a:spcPct val="0"/>
              </a:spcBef>
              <a:spcAft>
                <a:spcPct val="0"/>
              </a:spcAft>
            </a:pPr>
            <a:endParaRPr lang="en-US" sz="1400" kern="1200">
              <a:solidFill>
                <a:srgbClr val="000000"/>
              </a:solidFill>
              <a:latin typeface="Times"/>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eaLnBrk="0" fontAlgn="base" hangingPunct="0">
              <a:spcBef>
                <a:spcPct val="0"/>
              </a:spcBef>
              <a:spcAft>
                <a:spcPct val="0"/>
              </a:spcAft>
            </a:pPr>
            <a:fld id="{2F823514-FDBD-439C-9941-8EABB229D0A2}" type="slidenum">
              <a:rPr lang="en-US" sz="1400" kern="1200">
                <a:solidFill>
                  <a:srgbClr val="000000"/>
                </a:solidFill>
                <a:latin typeface="Times"/>
                <a:ea typeface="+mn-ea"/>
                <a:cs typeface="+mn-cs"/>
              </a:rPr>
              <a:pPr algn="r" rtl="0" eaLnBrk="0" fontAlgn="base" hangingPunct="0">
                <a:spcBef>
                  <a:spcPct val="0"/>
                </a:spcBef>
                <a:spcAft>
                  <a:spcPct val="0"/>
                </a:spcAft>
              </a:pPr>
              <a:t>‹#›</a:t>
            </a:fld>
            <a:endParaRPr lang="en-US" sz="1400" kern="1200">
              <a:solidFill>
                <a:srgbClr val="000000"/>
              </a:solidFill>
              <a:latin typeface="Times"/>
              <a:ea typeface="+mn-ea"/>
              <a:cs typeface="+mn-cs"/>
            </a:endParaRPr>
          </a:p>
        </p:txBody>
      </p:sp>
    </p:spTree>
    <p:extLst>
      <p:ext uri="{BB962C8B-B14F-4D97-AF65-F5344CB8AC3E}">
        <p14:creationId xmlns:p14="http://schemas.microsoft.com/office/powerpoint/2010/main" val="592824536"/>
      </p:ext>
    </p:extLst>
  </p:cSld>
  <p:clrMapOvr>
    <a:masterClrMapping/>
  </p:clrMapOvr>
  <p:transition spd="slow">
    <p:cu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endParaRPr lang="en-US"/>
          </a:p>
        </p:txBody>
      </p:sp>
      <p:sp>
        <p:nvSpPr>
          <p:cNvPr id="5" name="Date Placeholder 4"/>
          <p:cNvSpPr>
            <a:spLocks noGrp="1"/>
          </p:cNvSpPr>
          <p:nvPr>
            <p:ph type="dt" sz="half" idx="10"/>
          </p:nvPr>
        </p:nvSpPr>
        <p:spPr>
          <a:xfrm>
            <a:off x="914400" y="6248400"/>
            <a:ext cx="2540000" cy="457200"/>
          </a:xfrm>
        </p:spPr>
        <p:txBody>
          <a:bodyPr/>
          <a:lstStyle>
            <a:lvl1pPr>
              <a:defRPr/>
            </a:lvl1pPr>
          </a:lstStyle>
          <a:p>
            <a:pPr algn="l" rtl="0" eaLnBrk="0" fontAlgn="base" hangingPunct="0">
              <a:spcBef>
                <a:spcPct val="0"/>
              </a:spcBef>
              <a:spcAft>
                <a:spcPct val="0"/>
              </a:spcAft>
            </a:pPr>
            <a:endParaRPr lang="en-US" sz="1400" kern="1200">
              <a:solidFill>
                <a:srgbClr val="000000"/>
              </a:solidFill>
              <a:latin typeface="Times"/>
              <a:ea typeface="+mn-ea"/>
              <a:cs typeface="+mn-cs"/>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lgn="ctr" rtl="0" eaLnBrk="0" fontAlgn="base" hangingPunct="0">
              <a:spcBef>
                <a:spcPct val="0"/>
              </a:spcBef>
              <a:spcAft>
                <a:spcPct val="0"/>
              </a:spcAft>
            </a:pPr>
            <a:endParaRPr lang="en-US" sz="1400" kern="1200">
              <a:solidFill>
                <a:srgbClr val="000000"/>
              </a:solidFill>
              <a:latin typeface="Times"/>
              <a:ea typeface="+mn-ea"/>
              <a:cs typeface="+mn-cs"/>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pPr algn="r" rtl="0" eaLnBrk="0" fontAlgn="base" hangingPunct="0">
              <a:spcBef>
                <a:spcPct val="0"/>
              </a:spcBef>
              <a:spcAft>
                <a:spcPct val="0"/>
              </a:spcAft>
            </a:pPr>
            <a:fld id="{D76AA5FE-5C61-4086-9195-6587388EA8B2}" type="slidenum">
              <a:rPr lang="en-US" sz="1400" kern="1200">
                <a:solidFill>
                  <a:srgbClr val="000000"/>
                </a:solidFill>
                <a:latin typeface="Times"/>
                <a:ea typeface="+mn-ea"/>
                <a:cs typeface="+mn-cs"/>
              </a:rPr>
              <a:pPr algn="r" rtl="0" eaLnBrk="0" fontAlgn="base" hangingPunct="0">
                <a:spcBef>
                  <a:spcPct val="0"/>
                </a:spcBef>
                <a:spcAft>
                  <a:spcPct val="0"/>
                </a:spcAft>
              </a:pPr>
              <a:t>‹#›</a:t>
            </a:fld>
            <a:endParaRPr lang="en-US" sz="1400" kern="1200">
              <a:solidFill>
                <a:srgbClr val="000000"/>
              </a:solidFill>
              <a:latin typeface="Times"/>
              <a:ea typeface="+mn-ea"/>
              <a:cs typeface="+mn-cs"/>
            </a:endParaRPr>
          </a:p>
        </p:txBody>
      </p:sp>
    </p:spTree>
    <p:extLst>
      <p:ext uri="{BB962C8B-B14F-4D97-AF65-F5344CB8AC3E}">
        <p14:creationId xmlns:p14="http://schemas.microsoft.com/office/powerpoint/2010/main" val="141676763"/>
      </p:ext>
    </p:extLst>
  </p:cSld>
  <p:clrMapOvr>
    <a:masterClrMapping/>
  </p:clrMapOvr>
  <p:transition spd="slow">
    <p:cu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lgn="l" eaLnBrk="0" hangingPunct="0"/>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eaLnBrk="0" hangingPunct="0"/>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eaLnBrk="0" hangingPunct="0"/>
            <a:fld id="{54FE7444-3825-485F-9945-91820E8D445B}" type="slidenum">
              <a:rPr lang="en-US">
                <a:solidFill>
                  <a:srgbClr val="000000"/>
                </a:solidFill>
              </a:rPr>
              <a:pPr eaLnBrk="0" hangingPunct="0"/>
              <a:t>‹#›</a:t>
            </a:fld>
            <a:endParaRPr lang="en-US">
              <a:solidFill>
                <a:srgbClr val="000000"/>
              </a:solidFill>
            </a:endParaRPr>
          </a:p>
        </p:txBody>
      </p:sp>
    </p:spTree>
    <p:extLst>
      <p:ext uri="{BB962C8B-B14F-4D97-AF65-F5344CB8AC3E}">
        <p14:creationId xmlns:p14="http://schemas.microsoft.com/office/powerpoint/2010/main" val="3677597082"/>
      </p:ext>
    </p:extLst>
  </p:cSld>
  <p:clrMapOvr>
    <a:masterClrMapping/>
  </p:clrMapOvr>
  <p:transition spd="slow">
    <p:cu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eaLnBrk="0" hangingPunct="0"/>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eaLnBrk="0" hangingPunct="0"/>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eaLnBrk="0" hangingPunct="0"/>
            <a:fld id="{1129BF8E-A4A8-4151-A823-7EE0402329FE}" type="slidenum">
              <a:rPr lang="en-US">
                <a:solidFill>
                  <a:srgbClr val="000000"/>
                </a:solidFill>
              </a:rPr>
              <a:pPr eaLnBrk="0" hangingPunct="0"/>
              <a:t>‹#›</a:t>
            </a:fld>
            <a:endParaRPr lang="en-US">
              <a:solidFill>
                <a:srgbClr val="000000"/>
              </a:solidFill>
            </a:endParaRPr>
          </a:p>
        </p:txBody>
      </p:sp>
    </p:spTree>
    <p:extLst>
      <p:ext uri="{BB962C8B-B14F-4D97-AF65-F5344CB8AC3E}">
        <p14:creationId xmlns:p14="http://schemas.microsoft.com/office/powerpoint/2010/main" val="2853969645"/>
      </p:ext>
    </p:extLst>
  </p:cSld>
  <p:clrMapOvr>
    <a:masterClrMapping/>
  </p:clrMapOvr>
  <p:transition spd="slow">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FFEA5-58FF-4C1C-A5CA-4B13F5C1A1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E4EE848-9B4B-4EA7-8300-1001839664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C471E77-F2DE-4B9F-8B66-FF7901474451}"/>
              </a:ext>
            </a:extLst>
          </p:cNvPr>
          <p:cNvSpPr>
            <a:spLocks noGrp="1"/>
          </p:cNvSpPr>
          <p:nvPr>
            <p:ph type="dt" sz="half" idx="10"/>
          </p:nvPr>
        </p:nvSpPr>
        <p:spPr/>
        <p:txBody>
          <a:bodyPr/>
          <a:lstStyle/>
          <a:p>
            <a:fld id="{874C0512-771A-44E5-86D7-B25288D3BEF8}" type="datetimeFigureOut">
              <a:rPr lang="en-US" smtClean="0"/>
              <a:t>8/13/2021</a:t>
            </a:fld>
            <a:endParaRPr lang="en-US"/>
          </a:p>
        </p:txBody>
      </p:sp>
      <p:sp>
        <p:nvSpPr>
          <p:cNvPr id="5" name="Footer Placeholder 4">
            <a:extLst>
              <a:ext uri="{FF2B5EF4-FFF2-40B4-BE49-F238E27FC236}">
                <a16:creationId xmlns:a16="http://schemas.microsoft.com/office/drawing/2014/main" id="{6AE362A0-2A38-4AED-8EBB-C2CB96540B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B8B62C-62B6-4A31-9717-4EA07BA13FBB}"/>
              </a:ext>
            </a:extLst>
          </p:cNvPr>
          <p:cNvSpPr>
            <a:spLocks noGrp="1"/>
          </p:cNvSpPr>
          <p:nvPr>
            <p:ph type="sldNum" sz="quarter" idx="12"/>
          </p:nvPr>
        </p:nvSpPr>
        <p:spPr/>
        <p:txBody>
          <a:bodyPr/>
          <a:lstStyle/>
          <a:p>
            <a:fld id="{796A71AB-649F-4BB4-A2AD-E5449588F2B9}" type="slidenum">
              <a:rPr lang="en-US" smtClean="0"/>
              <a:t>‹#›</a:t>
            </a:fld>
            <a:endParaRPr lang="en-US"/>
          </a:p>
        </p:txBody>
      </p:sp>
    </p:spTree>
    <p:extLst>
      <p:ext uri="{BB962C8B-B14F-4D97-AF65-F5344CB8AC3E}">
        <p14:creationId xmlns:p14="http://schemas.microsoft.com/office/powerpoint/2010/main" val="13993764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lgn="l" eaLnBrk="0" hangingPunct="0"/>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eaLnBrk="0" hangingPunct="0"/>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eaLnBrk="0" hangingPunct="0"/>
            <a:fld id="{F69BA649-3024-4B2B-8EBF-3594E54B5E33}" type="slidenum">
              <a:rPr lang="en-US">
                <a:solidFill>
                  <a:srgbClr val="000000"/>
                </a:solidFill>
              </a:rPr>
              <a:pPr eaLnBrk="0" hangingPunct="0"/>
              <a:t>‹#›</a:t>
            </a:fld>
            <a:endParaRPr lang="en-US">
              <a:solidFill>
                <a:srgbClr val="000000"/>
              </a:solidFill>
            </a:endParaRPr>
          </a:p>
        </p:txBody>
      </p:sp>
    </p:spTree>
    <p:extLst>
      <p:ext uri="{BB962C8B-B14F-4D97-AF65-F5344CB8AC3E}">
        <p14:creationId xmlns:p14="http://schemas.microsoft.com/office/powerpoint/2010/main" val="1152408186"/>
      </p:ext>
    </p:extLst>
  </p:cSld>
  <p:clrMapOvr>
    <a:masterClrMapping/>
  </p:clrMapOvr>
  <p:transition spd="slow">
    <p:cu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lgn="l" eaLnBrk="0" hangingPunct="0"/>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eaLnBrk="0" hangingPunct="0"/>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eaLnBrk="0" hangingPunct="0"/>
            <a:fld id="{D76BE2D3-BCCE-4C13-AB4C-C7DB7E72045E}" type="slidenum">
              <a:rPr lang="en-US">
                <a:solidFill>
                  <a:srgbClr val="000000"/>
                </a:solidFill>
              </a:rPr>
              <a:pPr eaLnBrk="0" hangingPunct="0"/>
              <a:t>‹#›</a:t>
            </a:fld>
            <a:endParaRPr lang="en-US">
              <a:solidFill>
                <a:srgbClr val="000000"/>
              </a:solidFill>
            </a:endParaRPr>
          </a:p>
        </p:txBody>
      </p:sp>
    </p:spTree>
    <p:extLst>
      <p:ext uri="{BB962C8B-B14F-4D97-AF65-F5344CB8AC3E}">
        <p14:creationId xmlns:p14="http://schemas.microsoft.com/office/powerpoint/2010/main" val="173891067"/>
      </p:ext>
    </p:extLst>
  </p:cSld>
  <p:clrMapOvr>
    <a:masterClrMapping/>
  </p:clrMapOvr>
  <p:transition spd="slow">
    <p:cu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lgn="l" eaLnBrk="0" hangingPunct="0"/>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eaLnBrk="0" hangingPunct="0"/>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eaLnBrk="0" hangingPunct="0"/>
            <a:fld id="{A12D626F-B59D-4FA3-A86B-572517F81BA3}" type="slidenum">
              <a:rPr lang="en-US">
                <a:solidFill>
                  <a:srgbClr val="000000"/>
                </a:solidFill>
              </a:rPr>
              <a:pPr eaLnBrk="0" hangingPunct="0"/>
              <a:t>‹#›</a:t>
            </a:fld>
            <a:endParaRPr lang="en-US">
              <a:solidFill>
                <a:srgbClr val="000000"/>
              </a:solidFill>
            </a:endParaRPr>
          </a:p>
        </p:txBody>
      </p:sp>
    </p:spTree>
    <p:extLst>
      <p:ext uri="{BB962C8B-B14F-4D97-AF65-F5344CB8AC3E}">
        <p14:creationId xmlns:p14="http://schemas.microsoft.com/office/powerpoint/2010/main" val="3238620331"/>
      </p:ext>
    </p:extLst>
  </p:cSld>
  <p:clrMapOvr>
    <a:masterClrMapping/>
  </p:clrMapOvr>
  <p:transition spd="slow">
    <p:cu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lgn="l" eaLnBrk="0" hangingPunct="0"/>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eaLnBrk="0" hangingPunct="0"/>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eaLnBrk="0" hangingPunct="0"/>
            <a:fld id="{B46F69A6-DA5F-4F58-99EB-175D5EA9528D}" type="slidenum">
              <a:rPr lang="en-US">
                <a:solidFill>
                  <a:srgbClr val="000000"/>
                </a:solidFill>
              </a:rPr>
              <a:pPr eaLnBrk="0" hangingPunct="0"/>
              <a:t>‹#›</a:t>
            </a:fld>
            <a:endParaRPr lang="en-US">
              <a:solidFill>
                <a:srgbClr val="000000"/>
              </a:solidFill>
            </a:endParaRPr>
          </a:p>
        </p:txBody>
      </p:sp>
    </p:spTree>
    <p:extLst>
      <p:ext uri="{BB962C8B-B14F-4D97-AF65-F5344CB8AC3E}">
        <p14:creationId xmlns:p14="http://schemas.microsoft.com/office/powerpoint/2010/main" val="48798300"/>
      </p:ext>
    </p:extLst>
  </p:cSld>
  <p:clrMapOvr>
    <a:masterClrMapping/>
  </p:clrMapOvr>
  <p:transition spd="slow">
    <p:cu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lgn="l" eaLnBrk="0" hangingPunct="0"/>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eaLnBrk="0" hangingPunct="0"/>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eaLnBrk="0" hangingPunct="0"/>
            <a:fld id="{36343F33-3F8C-49E2-97C1-8EAA82B101D2}" type="slidenum">
              <a:rPr lang="en-US">
                <a:solidFill>
                  <a:srgbClr val="000000"/>
                </a:solidFill>
              </a:rPr>
              <a:pPr eaLnBrk="0" hangingPunct="0"/>
              <a:t>‹#›</a:t>
            </a:fld>
            <a:endParaRPr lang="en-US">
              <a:solidFill>
                <a:srgbClr val="000000"/>
              </a:solidFill>
            </a:endParaRPr>
          </a:p>
        </p:txBody>
      </p:sp>
    </p:spTree>
    <p:extLst>
      <p:ext uri="{BB962C8B-B14F-4D97-AF65-F5344CB8AC3E}">
        <p14:creationId xmlns:p14="http://schemas.microsoft.com/office/powerpoint/2010/main" val="3452306293"/>
      </p:ext>
    </p:extLst>
  </p:cSld>
  <p:clrMapOvr>
    <a:masterClrMapping/>
  </p:clrMapOvr>
  <p:transition spd="slow">
    <p:cu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lgn="l" eaLnBrk="0" hangingPunct="0"/>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eaLnBrk="0" hangingPunct="0"/>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eaLnBrk="0" hangingPunct="0"/>
            <a:fld id="{51E9742F-1CF2-4063-9E6F-6936361205F4}" type="slidenum">
              <a:rPr lang="en-US">
                <a:solidFill>
                  <a:srgbClr val="000000"/>
                </a:solidFill>
              </a:rPr>
              <a:pPr eaLnBrk="0" hangingPunct="0"/>
              <a:t>‹#›</a:t>
            </a:fld>
            <a:endParaRPr lang="en-US">
              <a:solidFill>
                <a:srgbClr val="000000"/>
              </a:solidFill>
            </a:endParaRPr>
          </a:p>
        </p:txBody>
      </p:sp>
    </p:spTree>
    <p:extLst>
      <p:ext uri="{BB962C8B-B14F-4D97-AF65-F5344CB8AC3E}">
        <p14:creationId xmlns:p14="http://schemas.microsoft.com/office/powerpoint/2010/main" val="3985496027"/>
      </p:ext>
    </p:extLst>
  </p:cSld>
  <p:clrMapOvr>
    <a:masterClrMapping/>
  </p:clrMapOvr>
  <p:transition spd="slow">
    <p:cu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lgn="l" eaLnBrk="0" hangingPunct="0"/>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eaLnBrk="0" hangingPunct="0"/>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eaLnBrk="0" hangingPunct="0"/>
            <a:fld id="{4493110D-2FA1-4EFE-9C10-E12C250C321C}" type="slidenum">
              <a:rPr lang="en-US">
                <a:solidFill>
                  <a:srgbClr val="000000"/>
                </a:solidFill>
              </a:rPr>
              <a:pPr eaLnBrk="0" hangingPunct="0"/>
              <a:t>‹#›</a:t>
            </a:fld>
            <a:endParaRPr lang="en-US">
              <a:solidFill>
                <a:srgbClr val="000000"/>
              </a:solidFill>
            </a:endParaRPr>
          </a:p>
        </p:txBody>
      </p:sp>
    </p:spTree>
    <p:extLst>
      <p:ext uri="{BB962C8B-B14F-4D97-AF65-F5344CB8AC3E}">
        <p14:creationId xmlns:p14="http://schemas.microsoft.com/office/powerpoint/2010/main" val="409313479"/>
      </p:ext>
    </p:extLst>
  </p:cSld>
  <p:clrMapOvr>
    <a:masterClrMapping/>
  </p:clrMapOvr>
  <p:transition spd="slow">
    <p:cu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eaLnBrk="0" hangingPunct="0"/>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eaLnBrk="0" hangingPunct="0"/>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eaLnBrk="0" hangingPunct="0"/>
            <a:fld id="{A9FB1222-AEF8-4E7F-960F-37587C9545B8}" type="slidenum">
              <a:rPr lang="en-US">
                <a:solidFill>
                  <a:srgbClr val="000000"/>
                </a:solidFill>
              </a:rPr>
              <a:pPr eaLnBrk="0" hangingPunct="0"/>
              <a:t>‹#›</a:t>
            </a:fld>
            <a:endParaRPr lang="en-US">
              <a:solidFill>
                <a:srgbClr val="000000"/>
              </a:solidFill>
            </a:endParaRPr>
          </a:p>
        </p:txBody>
      </p:sp>
    </p:spTree>
    <p:extLst>
      <p:ext uri="{BB962C8B-B14F-4D97-AF65-F5344CB8AC3E}">
        <p14:creationId xmlns:p14="http://schemas.microsoft.com/office/powerpoint/2010/main" val="1847760407"/>
      </p:ext>
    </p:extLst>
  </p:cSld>
  <p:clrMapOvr>
    <a:masterClrMapping/>
  </p:clrMapOvr>
  <p:transition spd="slow">
    <p:cu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eaLnBrk="0" hangingPunct="0"/>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eaLnBrk="0" hangingPunct="0"/>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eaLnBrk="0" hangingPunct="0"/>
            <a:fld id="{B8EF804C-7B1C-4413-91AD-276971AB08EE}" type="slidenum">
              <a:rPr lang="en-US">
                <a:solidFill>
                  <a:srgbClr val="000000"/>
                </a:solidFill>
              </a:rPr>
              <a:pPr eaLnBrk="0" hangingPunct="0"/>
              <a:t>‹#›</a:t>
            </a:fld>
            <a:endParaRPr lang="en-US">
              <a:solidFill>
                <a:srgbClr val="000000"/>
              </a:solidFill>
            </a:endParaRPr>
          </a:p>
        </p:txBody>
      </p:sp>
    </p:spTree>
    <p:extLst>
      <p:ext uri="{BB962C8B-B14F-4D97-AF65-F5344CB8AC3E}">
        <p14:creationId xmlns:p14="http://schemas.microsoft.com/office/powerpoint/2010/main" val="3055937160"/>
      </p:ext>
    </p:extLst>
  </p:cSld>
  <p:clrMapOvr>
    <a:masterClrMapping/>
  </p:clrMapOvr>
  <p:transition spd="slow">
    <p:cu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endParaRPr lang="en-US"/>
          </a:p>
        </p:txBody>
      </p:sp>
      <p:sp>
        <p:nvSpPr>
          <p:cNvPr id="5" name="Date Placeholder 4"/>
          <p:cNvSpPr>
            <a:spLocks noGrp="1"/>
          </p:cNvSpPr>
          <p:nvPr>
            <p:ph type="dt" sz="half" idx="10"/>
          </p:nvPr>
        </p:nvSpPr>
        <p:spPr>
          <a:xfrm>
            <a:off x="914400" y="6248400"/>
            <a:ext cx="2540000" cy="457200"/>
          </a:xfrm>
        </p:spPr>
        <p:txBody>
          <a:bodyPr/>
          <a:lstStyle>
            <a:lvl1pPr>
              <a:defRPr/>
            </a:lvl1pPr>
          </a:lstStyle>
          <a:p>
            <a:pPr algn="l" eaLnBrk="0" hangingPunct="0"/>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eaLnBrk="0" hangingPunct="0"/>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pPr eaLnBrk="0" hangingPunct="0"/>
            <a:fld id="{8BCA5DE8-4878-44AA-B8ED-3B28921A0F0B}" type="slidenum">
              <a:rPr lang="en-US">
                <a:solidFill>
                  <a:srgbClr val="000000"/>
                </a:solidFill>
              </a:rPr>
              <a:pPr eaLnBrk="0" hangingPunct="0"/>
              <a:t>‹#›</a:t>
            </a:fld>
            <a:endParaRPr lang="en-US">
              <a:solidFill>
                <a:srgbClr val="000000"/>
              </a:solidFill>
            </a:endParaRPr>
          </a:p>
        </p:txBody>
      </p:sp>
    </p:spTree>
    <p:extLst>
      <p:ext uri="{BB962C8B-B14F-4D97-AF65-F5344CB8AC3E}">
        <p14:creationId xmlns:p14="http://schemas.microsoft.com/office/powerpoint/2010/main" val="1396480050"/>
      </p:ext>
    </p:extLst>
  </p:cSld>
  <p:clrMapOvr>
    <a:masterClrMapping/>
  </p:clrMapOvr>
  <p:transition spd="slow">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C8E0F-7AEC-4146-8EBF-437405309B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6897D5-250A-4AC6-8A45-A833C619B61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B74CEA-2DE9-44AD-93F5-746E63FD936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1147BF-B149-495B-AA58-202F36641B49}"/>
              </a:ext>
            </a:extLst>
          </p:cNvPr>
          <p:cNvSpPr>
            <a:spLocks noGrp="1"/>
          </p:cNvSpPr>
          <p:nvPr>
            <p:ph type="dt" sz="half" idx="10"/>
          </p:nvPr>
        </p:nvSpPr>
        <p:spPr/>
        <p:txBody>
          <a:bodyPr/>
          <a:lstStyle/>
          <a:p>
            <a:fld id="{874C0512-771A-44E5-86D7-B25288D3BEF8}" type="datetimeFigureOut">
              <a:rPr lang="en-US" smtClean="0"/>
              <a:t>8/13/2021</a:t>
            </a:fld>
            <a:endParaRPr lang="en-US"/>
          </a:p>
        </p:txBody>
      </p:sp>
      <p:sp>
        <p:nvSpPr>
          <p:cNvPr id="6" name="Footer Placeholder 5">
            <a:extLst>
              <a:ext uri="{FF2B5EF4-FFF2-40B4-BE49-F238E27FC236}">
                <a16:creationId xmlns:a16="http://schemas.microsoft.com/office/drawing/2014/main" id="{26976CCC-A954-4CB7-A0F4-86844D4D35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E303B1-8D00-4FA0-8BFF-EF5F7ABD8C21}"/>
              </a:ext>
            </a:extLst>
          </p:cNvPr>
          <p:cNvSpPr>
            <a:spLocks noGrp="1"/>
          </p:cNvSpPr>
          <p:nvPr>
            <p:ph type="sldNum" sz="quarter" idx="12"/>
          </p:nvPr>
        </p:nvSpPr>
        <p:spPr/>
        <p:txBody>
          <a:bodyPr/>
          <a:lstStyle/>
          <a:p>
            <a:fld id="{796A71AB-649F-4BB4-A2AD-E5449588F2B9}" type="slidenum">
              <a:rPr lang="en-US" smtClean="0"/>
              <a:t>‹#›</a:t>
            </a:fld>
            <a:endParaRPr lang="en-US"/>
          </a:p>
        </p:txBody>
      </p:sp>
    </p:spTree>
    <p:extLst>
      <p:ext uri="{BB962C8B-B14F-4D97-AF65-F5344CB8AC3E}">
        <p14:creationId xmlns:p14="http://schemas.microsoft.com/office/powerpoint/2010/main" val="9064909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E5EE2C8-2034-4685-91BD-7C4FCD169E1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96B98BC-7EE7-422B-884F-202D8795A5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D385098-4139-493E-98B7-5E6AC35B57D7}"/>
              </a:ext>
            </a:extLst>
          </p:cNvPr>
          <p:cNvSpPr>
            <a:spLocks noGrp="1" noChangeArrowheads="1"/>
          </p:cNvSpPr>
          <p:nvPr>
            <p:ph type="sldNum" sz="quarter" idx="12"/>
          </p:nvPr>
        </p:nvSpPr>
        <p:spPr>
          <a:ln/>
        </p:spPr>
        <p:txBody>
          <a:bodyPr/>
          <a:lstStyle>
            <a:lvl1pPr>
              <a:defRPr/>
            </a:lvl1pPr>
          </a:lstStyle>
          <a:p>
            <a:fld id="{B62696F8-73D5-4CEE-A0B3-296EB1F66526}" type="slidenum">
              <a:rPr lang="en-US" altLang="en-US"/>
              <a:pPr/>
              <a:t>‹#›</a:t>
            </a:fld>
            <a:endParaRPr lang="en-US" altLang="en-US"/>
          </a:p>
        </p:txBody>
      </p:sp>
    </p:spTree>
    <p:extLst>
      <p:ext uri="{BB962C8B-B14F-4D97-AF65-F5344CB8AC3E}">
        <p14:creationId xmlns:p14="http://schemas.microsoft.com/office/powerpoint/2010/main" val="17236115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631ED34-4BC7-4BEC-9D8C-6D0E629AA70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629418F-9A0D-42F5-B8B9-6CEE8C67A75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9CC3A9C-1B8C-4CB1-A4D2-7FA46A4F7D38}"/>
              </a:ext>
            </a:extLst>
          </p:cNvPr>
          <p:cNvSpPr>
            <a:spLocks noGrp="1" noChangeArrowheads="1"/>
          </p:cNvSpPr>
          <p:nvPr>
            <p:ph type="sldNum" sz="quarter" idx="12"/>
          </p:nvPr>
        </p:nvSpPr>
        <p:spPr>
          <a:ln/>
        </p:spPr>
        <p:txBody>
          <a:bodyPr/>
          <a:lstStyle>
            <a:lvl1pPr>
              <a:defRPr/>
            </a:lvl1pPr>
          </a:lstStyle>
          <a:p>
            <a:fld id="{12242177-B997-402D-AEF1-EBB981EDC36C}" type="slidenum">
              <a:rPr lang="en-US" altLang="en-US"/>
              <a:pPr/>
              <a:t>‹#›</a:t>
            </a:fld>
            <a:endParaRPr lang="en-US" altLang="en-US"/>
          </a:p>
        </p:txBody>
      </p:sp>
    </p:spTree>
    <p:extLst>
      <p:ext uri="{BB962C8B-B14F-4D97-AF65-F5344CB8AC3E}">
        <p14:creationId xmlns:p14="http://schemas.microsoft.com/office/powerpoint/2010/main" val="30505086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27DD11C-5D29-472B-9563-44ABB6364E9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FBEF4C3-0C92-42C1-91EC-F8D4A6AC0A5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82C756F-ACF0-4C51-BA5B-826E03024CFA}"/>
              </a:ext>
            </a:extLst>
          </p:cNvPr>
          <p:cNvSpPr>
            <a:spLocks noGrp="1" noChangeArrowheads="1"/>
          </p:cNvSpPr>
          <p:nvPr>
            <p:ph type="sldNum" sz="quarter" idx="12"/>
          </p:nvPr>
        </p:nvSpPr>
        <p:spPr>
          <a:ln/>
        </p:spPr>
        <p:txBody>
          <a:bodyPr/>
          <a:lstStyle>
            <a:lvl1pPr>
              <a:defRPr/>
            </a:lvl1pPr>
          </a:lstStyle>
          <a:p>
            <a:fld id="{A0FAF9CF-EF27-433A-AF92-D2F207A71FE8}" type="slidenum">
              <a:rPr lang="en-US" altLang="en-US"/>
              <a:pPr/>
              <a:t>‹#›</a:t>
            </a:fld>
            <a:endParaRPr lang="en-US" altLang="en-US"/>
          </a:p>
        </p:txBody>
      </p:sp>
    </p:spTree>
    <p:extLst>
      <p:ext uri="{BB962C8B-B14F-4D97-AF65-F5344CB8AC3E}">
        <p14:creationId xmlns:p14="http://schemas.microsoft.com/office/powerpoint/2010/main" val="535611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817E427-6E62-4B5C-8BE5-65A634841DC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58F6CE6-D855-4582-A646-1ADDA97BC0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5F945EB-DFB6-4E55-8C30-AB1CAFD68E6D}"/>
              </a:ext>
            </a:extLst>
          </p:cNvPr>
          <p:cNvSpPr>
            <a:spLocks noGrp="1" noChangeArrowheads="1"/>
          </p:cNvSpPr>
          <p:nvPr>
            <p:ph type="sldNum" sz="quarter" idx="12"/>
          </p:nvPr>
        </p:nvSpPr>
        <p:spPr>
          <a:ln/>
        </p:spPr>
        <p:txBody>
          <a:bodyPr/>
          <a:lstStyle>
            <a:lvl1pPr>
              <a:defRPr/>
            </a:lvl1pPr>
          </a:lstStyle>
          <a:p>
            <a:fld id="{4ED9D1DB-C17F-4854-9F0C-B38B25B203B4}" type="slidenum">
              <a:rPr lang="en-US" altLang="en-US"/>
              <a:pPr/>
              <a:t>‹#›</a:t>
            </a:fld>
            <a:endParaRPr lang="en-US" altLang="en-US"/>
          </a:p>
        </p:txBody>
      </p:sp>
    </p:spTree>
    <p:extLst>
      <p:ext uri="{BB962C8B-B14F-4D97-AF65-F5344CB8AC3E}">
        <p14:creationId xmlns:p14="http://schemas.microsoft.com/office/powerpoint/2010/main" val="23557195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86EB9A5-4838-4D2B-B243-767C9C24BBE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23B1565-21BF-4018-96B6-0CCCA5B4F2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B989B4BC-6BF5-4DA4-B9C2-C6F38AFAC0B5}"/>
              </a:ext>
            </a:extLst>
          </p:cNvPr>
          <p:cNvSpPr>
            <a:spLocks noGrp="1" noChangeArrowheads="1"/>
          </p:cNvSpPr>
          <p:nvPr>
            <p:ph type="sldNum" sz="quarter" idx="12"/>
          </p:nvPr>
        </p:nvSpPr>
        <p:spPr>
          <a:ln/>
        </p:spPr>
        <p:txBody>
          <a:bodyPr/>
          <a:lstStyle>
            <a:lvl1pPr>
              <a:defRPr/>
            </a:lvl1pPr>
          </a:lstStyle>
          <a:p>
            <a:fld id="{9D92983B-15A6-4E36-99D9-C4CF86DB88FE}" type="slidenum">
              <a:rPr lang="en-US" altLang="en-US"/>
              <a:pPr/>
              <a:t>‹#›</a:t>
            </a:fld>
            <a:endParaRPr lang="en-US" altLang="en-US"/>
          </a:p>
        </p:txBody>
      </p:sp>
    </p:spTree>
    <p:extLst>
      <p:ext uri="{BB962C8B-B14F-4D97-AF65-F5344CB8AC3E}">
        <p14:creationId xmlns:p14="http://schemas.microsoft.com/office/powerpoint/2010/main" val="22287977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858862F-B5C5-4551-ACBF-717C0C4B497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E10D482-E2B5-4630-8734-95079E8ACCB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D9E5B0A-B569-4BC0-BDF7-C5C7F319E902}"/>
              </a:ext>
            </a:extLst>
          </p:cNvPr>
          <p:cNvSpPr>
            <a:spLocks noGrp="1" noChangeArrowheads="1"/>
          </p:cNvSpPr>
          <p:nvPr>
            <p:ph type="sldNum" sz="quarter" idx="12"/>
          </p:nvPr>
        </p:nvSpPr>
        <p:spPr>
          <a:ln/>
        </p:spPr>
        <p:txBody>
          <a:bodyPr/>
          <a:lstStyle>
            <a:lvl1pPr>
              <a:defRPr/>
            </a:lvl1pPr>
          </a:lstStyle>
          <a:p>
            <a:fld id="{45DF8A99-1EB6-4C5F-AEF7-AE65D5EE6B66}" type="slidenum">
              <a:rPr lang="en-US" altLang="en-US"/>
              <a:pPr/>
              <a:t>‹#›</a:t>
            </a:fld>
            <a:endParaRPr lang="en-US" altLang="en-US"/>
          </a:p>
        </p:txBody>
      </p:sp>
    </p:spTree>
    <p:extLst>
      <p:ext uri="{BB962C8B-B14F-4D97-AF65-F5344CB8AC3E}">
        <p14:creationId xmlns:p14="http://schemas.microsoft.com/office/powerpoint/2010/main" val="41333594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2F4C10F-942C-4C98-BBB1-9803180B27A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340F560-2ADE-4F60-A05B-64E1AF603E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B781B210-CBAC-4C28-9543-1AB849AB9D52}"/>
              </a:ext>
            </a:extLst>
          </p:cNvPr>
          <p:cNvSpPr>
            <a:spLocks noGrp="1" noChangeArrowheads="1"/>
          </p:cNvSpPr>
          <p:nvPr>
            <p:ph type="sldNum" sz="quarter" idx="12"/>
          </p:nvPr>
        </p:nvSpPr>
        <p:spPr>
          <a:ln/>
        </p:spPr>
        <p:txBody>
          <a:bodyPr/>
          <a:lstStyle>
            <a:lvl1pPr>
              <a:defRPr/>
            </a:lvl1pPr>
          </a:lstStyle>
          <a:p>
            <a:fld id="{3EC47133-86D1-411B-80C3-FE1E39F79A88}" type="slidenum">
              <a:rPr lang="en-US" altLang="en-US"/>
              <a:pPr/>
              <a:t>‹#›</a:t>
            </a:fld>
            <a:endParaRPr lang="en-US" altLang="en-US"/>
          </a:p>
        </p:txBody>
      </p:sp>
    </p:spTree>
    <p:extLst>
      <p:ext uri="{BB962C8B-B14F-4D97-AF65-F5344CB8AC3E}">
        <p14:creationId xmlns:p14="http://schemas.microsoft.com/office/powerpoint/2010/main" val="12417745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BC19299-A36B-4823-9D62-51F850B6211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B3E69C3-D735-404A-9F0B-3A960CC264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610E46E-6AB4-4DDA-B962-222DFC3CC5A2}"/>
              </a:ext>
            </a:extLst>
          </p:cNvPr>
          <p:cNvSpPr>
            <a:spLocks noGrp="1" noChangeArrowheads="1"/>
          </p:cNvSpPr>
          <p:nvPr>
            <p:ph type="sldNum" sz="quarter" idx="12"/>
          </p:nvPr>
        </p:nvSpPr>
        <p:spPr>
          <a:ln/>
        </p:spPr>
        <p:txBody>
          <a:bodyPr/>
          <a:lstStyle>
            <a:lvl1pPr>
              <a:defRPr/>
            </a:lvl1pPr>
          </a:lstStyle>
          <a:p>
            <a:fld id="{B9A8DE7B-F070-4687-9CA9-C55888D2EA1C}" type="slidenum">
              <a:rPr lang="en-US" altLang="en-US"/>
              <a:pPr/>
              <a:t>‹#›</a:t>
            </a:fld>
            <a:endParaRPr lang="en-US" altLang="en-US"/>
          </a:p>
        </p:txBody>
      </p:sp>
    </p:spTree>
    <p:extLst>
      <p:ext uri="{BB962C8B-B14F-4D97-AF65-F5344CB8AC3E}">
        <p14:creationId xmlns:p14="http://schemas.microsoft.com/office/powerpoint/2010/main" val="8222792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521107A-E894-4FDA-A71D-4880329237C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98CE0C7-5567-460B-96D4-53925C6E4E5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1BFB5B3-3C08-4ABB-8432-176F5808B61B}"/>
              </a:ext>
            </a:extLst>
          </p:cNvPr>
          <p:cNvSpPr>
            <a:spLocks noGrp="1" noChangeArrowheads="1"/>
          </p:cNvSpPr>
          <p:nvPr>
            <p:ph type="sldNum" sz="quarter" idx="12"/>
          </p:nvPr>
        </p:nvSpPr>
        <p:spPr>
          <a:ln/>
        </p:spPr>
        <p:txBody>
          <a:bodyPr/>
          <a:lstStyle>
            <a:lvl1pPr>
              <a:defRPr/>
            </a:lvl1pPr>
          </a:lstStyle>
          <a:p>
            <a:fld id="{B1D88BDB-CB7D-4248-B6A8-105EE97FC06E}" type="slidenum">
              <a:rPr lang="en-US" altLang="en-US"/>
              <a:pPr/>
              <a:t>‹#›</a:t>
            </a:fld>
            <a:endParaRPr lang="en-US" altLang="en-US"/>
          </a:p>
        </p:txBody>
      </p:sp>
    </p:spTree>
    <p:extLst>
      <p:ext uri="{BB962C8B-B14F-4D97-AF65-F5344CB8AC3E}">
        <p14:creationId xmlns:p14="http://schemas.microsoft.com/office/powerpoint/2010/main" val="32038127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7BCC494-7EAE-4DBB-BE4E-82110B0AD69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1BEBB1B-D636-4238-97DC-5DF0617663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799D5A9-8A99-4F8B-A2AF-61860B64E14A}"/>
              </a:ext>
            </a:extLst>
          </p:cNvPr>
          <p:cNvSpPr>
            <a:spLocks noGrp="1" noChangeArrowheads="1"/>
          </p:cNvSpPr>
          <p:nvPr>
            <p:ph type="sldNum" sz="quarter" idx="12"/>
          </p:nvPr>
        </p:nvSpPr>
        <p:spPr>
          <a:ln/>
        </p:spPr>
        <p:txBody>
          <a:bodyPr/>
          <a:lstStyle>
            <a:lvl1pPr>
              <a:defRPr/>
            </a:lvl1pPr>
          </a:lstStyle>
          <a:p>
            <a:fld id="{FF837859-7071-4D02-9EFD-4E3C1964BA73}" type="slidenum">
              <a:rPr lang="en-US" altLang="en-US"/>
              <a:pPr/>
              <a:t>‹#›</a:t>
            </a:fld>
            <a:endParaRPr lang="en-US" altLang="en-US"/>
          </a:p>
        </p:txBody>
      </p:sp>
    </p:spTree>
    <p:extLst>
      <p:ext uri="{BB962C8B-B14F-4D97-AF65-F5344CB8AC3E}">
        <p14:creationId xmlns:p14="http://schemas.microsoft.com/office/powerpoint/2010/main" val="2533028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6A8F6-258E-4116-A044-69F1337099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BC12E9-F8F6-40BE-A48E-C0F21B9E0A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E44178C-FA7C-4D18-9706-E621E097299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06C345-9C4A-4444-A7AE-6626B61325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ED83E81-9973-4044-ABFB-ED1292892A8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64E048-5654-45AA-AFBE-39D8F4B8CD52}"/>
              </a:ext>
            </a:extLst>
          </p:cNvPr>
          <p:cNvSpPr>
            <a:spLocks noGrp="1"/>
          </p:cNvSpPr>
          <p:nvPr>
            <p:ph type="dt" sz="half" idx="10"/>
          </p:nvPr>
        </p:nvSpPr>
        <p:spPr/>
        <p:txBody>
          <a:bodyPr/>
          <a:lstStyle/>
          <a:p>
            <a:fld id="{874C0512-771A-44E5-86D7-B25288D3BEF8}" type="datetimeFigureOut">
              <a:rPr lang="en-US" smtClean="0"/>
              <a:t>8/13/2021</a:t>
            </a:fld>
            <a:endParaRPr lang="en-US"/>
          </a:p>
        </p:txBody>
      </p:sp>
      <p:sp>
        <p:nvSpPr>
          <p:cNvPr id="8" name="Footer Placeholder 7">
            <a:extLst>
              <a:ext uri="{FF2B5EF4-FFF2-40B4-BE49-F238E27FC236}">
                <a16:creationId xmlns:a16="http://schemas.microsoft.com/office/drawing/2014/main" id="{AA1DE483-6BCA-4DAB-B1EE-41662F15C1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459609-D3E6-4786-A719-004A83C7E3E4}"/>
              </a:ext>
            </a:extLst>
          </p:cNvPr>
          <p:cNvSpPr>
            <a:spLocks noGrp="1"/>
          </p:cNvSpPr>
          <p:nvPr>
            <p:ph type="sldNum" sz="quarter" idx="12"/>
          </p:nvPr>
        </p:nvSpPr>
        <p:spPr/>
        <p:txBody>
          <a:bodyPr/>
          <a:lstStyle/>
          <a:p>
            <a:fld id="{796A71AB-649F-4BB4-A2AD-E5449588F2B9}" type="slidenum">
              <a:rPr lang="en-US" smtClean="0"/>
              <a:t>‹#›</a:t>
            </a:fld>
            <a:endParaRPr lang="en-US"/>
          </a:p>
        </p:txBody>
      </p:sp>
    </p:spTree>
    <p:extLst>
      <p:ext uri="{BB962C8B-B14F-4D97-AF65-F5344CB8AC3E}">
        <p14:creationId xmlns:p14="http://schemas.microsoft.com/office/powerpoint/2010/main" val="13442007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DD8178D-6CAD-4E27-9F62-B86B334856B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519D43C-70A1-462F-8E41-EAF10609027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B24403C-A120-4C09-B6F6-09452B992909}"/>
              </a:ext>
            </a:extLst>
          </p:cNvPr>
          <p:cNvSpPr>
            <a:spLocks noGrp="1" noChangeArrowheads="1"/>
          </p:cNvSpPr>
          <p:nvPr>
            <p:ph type="sldNum" sz="quarter" idx="12"/>
          </p:nvPr>
        </p:nvSpPr>
        <p:spPr>
          <a:ln/>
        </p:spPr>
        <p:txBody>
          <a:bodyPr/>
          <a:lstStyle>
            <a:lvl1pPr>
              <a:defRPr/>
            </a:lvl1pPr>
          </a:lstStyle>
          <a:p>
            <a:fld id="{FEC682E2-6620-45AD-92BD-5C0452C241EA}" type="slidenum">
              <a:rPr lang="en-US" altLang="en-US"/>
              <a:pPr/>
              <a:t>‹#›</a:t>
            </a:fld>
            <a:endParaRPr lang="en-US" altLang="en-US"/>
          </a:p>
        </p:txBody>
      </p:sp>
    </p:spTree>
    <p:extLst>
      <p:ext uri="{BB962C8B-B14F-4D97-AF65-F5344CB8AC3E}">
        <p14:creationId xmlns:p14="http://schemas.microsoft.com/office/powerpoint/2010/main" val="42807071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87AF3DA-B46F-4358-AF8D-E3698F9904C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792036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12BC8DB-2944-4D0B-88AA-CA8981F5D47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993955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778D3E2-D1D4-498F-AA8B-85F57E6A8B5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809354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22400" y="990600"/>
            <a:ext cx="50292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54800" y="990600"/>
            <a:ext cx="50292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B32D745-ECEE-4AF1-9579-3908B58BDDC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709234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D293169-F693-4894-A8B5-0B8CC701D3F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94032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FD60834-EB59-4978-8717-560B1B843B3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000277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78EE428-D1FE-4E67-A908-0DA6036E2FC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386814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E368671-F9F3-4701-9235-030A7DF886E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033699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94EBF33-40A7-4508-9DEB-0F6162FF484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9898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6D2C3-15C4-4958-93AA-D36AE33B55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8D2939-44A3-41B7-AA2F-8F6D037E823A}"/>
              </a:ext>
            </a:extLst>
          </p:cNvPr>
          <p:cNvSpPr>
            <a:spLocks noGrp="1"/>
          </p:cNvSpPr>
          <p:nvPr>
            <p:ph type="dt" sz="half" idx="10"/>
          </p:nvPr>
        </p:nvSpPr>
        <p:spPr/>
        <p:txBody>
          <a:bodyPr/>
          <a:lstStyle/>
          <a:p>
            <a:fld id="{874C0512-771A-44E5-86D7-B25288D3BEF8}" type="datetimeFigureOut">
              <a:rPr lang="en-US" smtClean="0"/>
              <a:t>8/13/2021</a:t>
            </a:fld>
            <a:endParaRPr lang="en-US"/>
          </a:p>
        </p:txBody>
      </p:sp>
      <p:sp>
        <p:nvSpPr>
          <p:cNvPr id="4" name="Footer Placeholder 3">
            <a:extLst>
              <a:ext uri="{FF2B5EF4-FFF2-40B4-BE49-F238E27FC236}">
                <a16:creationId xmlns:a16="http://schemas.microsoft.com/office/drawing/2014/main" id="{180F343C-DF3E-40DD-A1E4-FDED41863E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498833-E8E3-4A3A-95D6-99CA86A30205}"/>
              </a:ext>
            </a:extLst>
          </p:cNvPr>
          <p:cNvSpPr>
            <a:spLocks noGrp="1"/>
          </p:cNvSpPr>
          <p:nvPr>
            <p:ph type="sldNum" sz="quarter" idx="12"/>
          </p:nvPr>
        </p:nvSpPr>
        <p:spPr/>
        <p:txBody>
          <a:bodyPr/>
          <a:lstStyle/>
          <a:p>
            <a:fld id="{796A71AB-649F-4BB4-A2AD-E5449588F2B9}" type="slidenum">
              <a:rPr lang="en-US" smtClean="0"/>
              <a:t>‹#›</a:t>
            </a:fld>
            <a:endParaRPr lang="en-US"/>
          </a:p>
        </p:txBody>
      </p:sp>
    </p:spTree>
    <p:extLst>
      <p:ext uri="{BB962C8B-B14F-4D97-AF65-F5344CB8AC3E}">
        <p14:creationId xmlns:p14="http://schemas.microsoft.com/office/powerpoint/2010/main" val="414795157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510F42-F26A-480C-85B8-02E15A7BDE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1475085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5400" y="76200"/>
            <a:ext cx="2768600" cy="6324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76200"/>
            <a:ext cx="8102600" cy="6324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CAAD772-6E14-462A-9AA3-CEA58F42572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1013110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97B64FA-D4FD-47D7-8C4E-85CFF6C67D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588572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CDE1A06-0283-4661-A604-469D908299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745891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986B7C4-5240-4F26-9BF3-F482D92E813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107121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BCE1DD2-886B-40A2-AF67-8DFEA23FF69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798829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1EC644E-E2D0-4CE6-AD2A-C14DEBF9E11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050189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487F9E5-1CE6-4DC8-8214-AE545A9A525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3420344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7BF3F0C-E4D2-485F-BAC0-3C126C7F603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027104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7DF6E02-3B34-4B6B-91D8-6F1FA4AD3A0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50085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5B82B9-9464-48C0-9136-E8DDAF756706}"/>
              </a:ext>
            </a:extLst>
          </p:cNvPr>
          <p:cNvSpPr>
            <a:spLocks noGrp="1"/>
          </p:cNvSpPr>
          <p:nvPr>
            <p:ph type="dt" sz="half" idx="10"/>
          </p:nvPr>
        </p:nvSpPr>
        <p:spPr/>
        <p:txBody>
          <a:bodyPr/>
          <a:lstStyle/>
          <a:p>
            <a:fld id="{874C0512-771A-44E5-86D7-B25288D3BEF8}" type="datetimeFigureOut">
              <a:rPr lang="en-US" smtClean="0"/>
              <a:t>8/13/2021</a:t>
            </a:fld>
            <a:endParaRPr lang="en-US"/>
          </a:p>
        </p:txBody>
      </p:sp>
      <p:sp>
        <p:nvSpPr>
          <p:cNvPr id="3" name="Footer Placeholder 2">
            <a:extLst>
              <a:ext uri="{FF2B5EF4-FFF2-40B4-BE49-F238E27FC236}">
                <a16:creationId xmlns:a16="http://schemas.microsoft.com/office/drawing/2014/main" id="{8F4E4E3B-3818-4AF0-8D08-644B7A40E4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B3C3CF-097D-40CD-A77F-1D609F1D388F}"/>
              </a:ext>
            </a:extLst>
          </p:cNvPr>
          <p:cNvSpPr>
            <a:spLocks noGrp="1"/>
          </p:cNvSpPr>
          <p:nvPr>
            <p:ph type="sldNum" sz="quarter" idx="12"/>
          </p:nvPr>
        </p:nvSpPr>
        <p:spPr/>
        <p:txBody>
          <a:bodyPr/>
          <a:lstStyle/>
          <a:p>
            <a:fld id="{796A71AB-649F-4BB4-A2AD-E5449588F2B9}" type="slidenum">
              <a:rPr lang="en-US" smtClean="0"/>
              <a:t>‹#›</a:t>
            </a:fld>
            <a:endParaRPr lang="en-US"/>
          </a:p>
        </p:txBody>
      </p:sp>
    </p:spTree>
    <p:extLst>
      <p:ext uri="{BB962C8B-B14F-4D97-AF65-F5344CB8AC3E}">
        <p14:creationId xmlns:p14="http://schemas.microsoft.com/office/powerpoint/2010/main" val="269717906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8300F9-9ACD-4325-BBA7-9007FC3E00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428775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911540B-28E8-40D7-9ACC-7EE477A5EE4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2000146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833E8A9-F36F-4816-B525-1890FCDAF9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439344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54F2B076-5DB5-4B3A-B105-28481001FD8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2103158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5BF87870-7302-458A-8C69-8B72B109E9E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0804009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8737600" y="6248400"/>
            <a:ext cx="2540000" cy="457200"/>
          </a:xfrm>
        </p:spPr>
        <p:txBody>
          <a:bodyPr/>
          <a:lstStyle>
            <a:lvl1pPr>
              <a:defRPr/>
            </a:lvl1pPr>
          </a:lstStyle>
          <a:p>
            <a:fld id="{654DD48E-D5CB-4A7B-A1D5-0DD5C9AC79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3706434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r>
              <a:rPr lang="en-US"/>
              <a:t>Click icon to add table</a:t>
            </a:r>
          </a:p>
        </p:txBody>
      </p:sp>
      <p:sp>
        <p:nvSpPr>
          <p:cNvPr id="4" name="Date Placeholder 3"/>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8737600" y="6248400"/>
            <a:ext cx="2540000" cy="457200"/>
          </a:xfrm>
        </p:spPr>
        <p:txBody>
          <a:bodyPr/>
          <a:lstStyle>
            <a:lvl1pPr>
              <a:defRPr/>
            </a:lvl1pPr>
          </a:lstStyle>
          <a:p>
            <a:fld id="{1DD67926-4559-47F6-8C06-2804C0AF0F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7694079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r>
              <a:rPr lang="en-US"/>
              <a:t>Click icon to add clip art</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4C6D7FF7-4486-4C35-9A9D-2A3F02E576F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6836945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r>
              <a:rPr lang="en-US"/>
              <a:t>Click icon to add clip art</a:t>
            </a:r>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031572E5-E0E1-4341-AD36-5009066E339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8903278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7129927A-DCD6-4375-880A-790C4C4D8C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386855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slideLayout" Target="../slideLayouts/slideLayout138.xml"/><Relationship Id="rId18" Type="http://schemas.openxmlformats.org/officeDocument/2006/relationships/slideLayout" Target="../slideLayouts/slideLayout143.xml"/><Relationship Id="rId3" Type="http://schemas.openxmlformats.org/officeDocument/2006/relationships/slideLayout" Target="../slideLayouts/slideLayout128.xml"/><Relationship Id="rId21" Type="http://schemas.openxmlformats.org/officeDocument/2006/relationships/slideLayout" Target="../slideLayouts/slideLayout146.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17" Type="http://schemas.openxmlformats.org/officeDocument/2006/relationships/slideLayout" Target="../slideLayouts/slideLayout142.xml"/><Relationship Id="rId2" Type="http://schemas.openxmlformats.org/officeDocument/2006/relationships/slideLayout" Target="../slideLayouts/slideLayout127.xml"/><Relationship Id="rId16" Type="http://schemas.openxmlformats.org/officeDocument/2006/relationships/slideLayout" Target="../slideLayouts/slideLayout141.xml"/><Relationship Id="rId20" Type="http://schemas.openxmlformats.org/officeDocument/2006/relationships/slideLayout" Target="../slideLayouts/slideLayout145.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5" Type="http://schemas.openxmlformats.org/officeDocument/2006/relationships/slideLayout" Target="../slideLayouts/slideLayout140.xml"/><Relationship Id="rId23" Type="http://schemas.openxmlformats.org/officeDocument/2006/relationships/theme" Target="../theme/theme10.xml"/><Relationship Id="rId10" Type="http://schemas.openxmlformats.org/officeDocument/2006/relationships/slideLayout" Target="../slideLayouts/slideLayout135.xml"/><Relationship Id="rId19" Type="http://schemas.openxmlformats.org/officeDocument/2006/relationships/slideLayout" Target="../slideLayouts/slideLayout144.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slideLayout" Target="../slideLayouts/slideLayout139.xml"/><Relationship Id="rId22" Type="http://schemas.openxmlformats.org/officeDocument/2006/relationships/slideLayout" Target="../slideLayouts/slideLayout14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5.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theme" Target="../theme/theme11.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6.xml"/><Relationship Id="rId13" Type="http://schemas.openxmlformats.org/officeDocument/2006/relationships/slideLayout" Target="../slideLayouts/slideLayout171.xml"/><Relationship Id="rId18" Type="http://schemas.openxmlformats.org/officeDocument/2006/relationships/slideLayout" Target="../slideLayouts/slideLayout176.xml"/><Relationship Id="rId3" Type="http://schemas.openxmlformats.org/officeDocument/2006/relationships/slideLayout" Target="../slideLayouts/slideLayout161.xml"/><Relationship Id="rId21" Type="http://schemas.openxmlformats.org/officeDocument/2006/relationships/theme" Target="../theme/theme12.xml"/><Relationship Id="rId7" Type="http://schemas.openxmlformats.org/officeDocument/2006/relationships/slideLayout" Target="../slideLayouts/slideLayout165.xml"/><Relationship Id="rId12" Type="http://schemas.openxmlformats.org/officeDocument/2006/relationships/slideLayout" Target="../slideLayouts/slideLayout170.xml"/><Relationship Id="rId17" Type="http://schemas.openxmlformats.org/officeDocument/2006/relationships/slideLayout" Target="../slideLayouts/slideLayout175.xml"/><Relationship Id="rId2" Type="http://schemas.openxmlformats.org/officeDocument/2006/relationships/slideLayout" Target="../slideLayouts/slideLayout160.xml"/><Relationship Id="rId16" Type="http://schemas.openxmlformats.org/officeDocument/2006/relationships/slideLayout" Target="../slideLayouts/slideLayout174.xml"/><Relationship Id="rId20" Type="http://schemas.openxmlformats.org/officeDocument/2006/relationships/slideLayout" Target="../slideLayouts/slideLayout178.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5" Type="http://schemas.openxmlformats.org/officeDocument/2006/relationships/slideLayout" Target="../slideLayouts/slideLayout173.xml"/><Relationship Id="rId10" Type="http://schemas.openxmlformats.org/officeDocument/2006/relationships/slideLayout" Target="../slideLayouts/slideLayout168.xml"/><Relationship Id="rId19" Type="http://schemas.openxmlformats.org/officeDocument/2006/relationships/slideLayout" Target="../slideLayouts/slideLayout177.xml"/><Relationship Id="rId4" Type="http://schemas.openxmlformats.org/officeDocument/2006/relationships/slideLayout" Target="../slideLayouts/slideLayout162.xml"/><Relationship Id="rId9" Type="http://schemas.openxmlformats.org/officeDocument/2006/relationships/slideLayout" Target="../slideLayouts/slideLayout167.xml"/><Relationship Id="rId14" Type="http://schemas.openxmlformats.org/officeDocument/2006/relationships/slideLayout" Target="../slideLayouts/slideLayout17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86.xml"/><Relationship Id="rId13" Type="http://schemas.openxmlformats.org/officeDocument/2006/relationships/slideLayout" Target="../slideLayouts/slideLayout191.xml"/><Relationship Id="rId18" Type="http://schemas.openxmlformats.org/officeDocument/2006/relationships/slideLayout" Target="../slideLayouts/slideLayout196.xml"/><Relationship Id="rId3" Type="http://schemas.openxmlformats.org/officeDocument/2006/relationships/slideLayout" Target="../slideLayouts/slideLayout181.xml"/><Relationship Id="rId21" Type="http://schemas.openxmlformats.org/officeDocument/2006/relationships/theme" Target="../theme/theme13.xml"/><Relationship Id="rId7" Type="http://schemas.openxmlformats.org/officeDocument/2006/relationships/slideLayout" Target="../slideLayouts/slideLayout185.xml"/><Relationship Id="rId12" Type="http://schemas.openxmlformats.org/officeDocument/2006/relationships/slideLayout" Target="../slideLayouts/slideLayout190.xml"/><Relationship Id="rId17" Type="http://schemas.openxmlformats.org/officeDocument/2006/relationships/slideLayout" Target="../slideLayouts/slideLayout195.xml"/><Relationship Id="rId2" Type="http://schemas.openxmlformats.org/officeDocument/2006/relationships/slideLayout" Target="../slideLayouts/slideLayout180.xml"/><Relationship Id="rId16" Type="http://schemas.openxmlformats.org/officeDocument/2006/relationships/slideLayout" Target="../slideLayouts/slideLayout194.xml"/><Relationship Id="rId20" Type="http://schemas.openxmlformats.org/officeDocument/2006/relationships/slideLayout" Target="../slideLayouts/slideLayout198.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5" Type="http://schemas.openxmlformats.org/officeDocument/2006/relationships/slideLayout" Target="../slideLayouts/slideLayout193.xml"/><Relationship Id="rId10" Type="http://schemas.openxmlformats.org/officeDocument/2006/relationships/slideLayout" Target="../slideLayouts/slideLayout188.xml"/><Relationship Id="rId19" Type="http://schemas.openxmlformats.org/officeDocument/2006/relationships/slideLayout" Target="../slideLayouts/slideLayout197.xml"/><Relationship Id="rId4" Type="http://schemas.openxmlformats.org/officeDocument/2006/relationships/slideLayout" Target="../slideLayouts/slideLayout182.xml"/><Relationship Id="rId9" Type="http://schemas.openxmlformats.org/officeDocument/2006/relationships/slideLayout" Target="../slideLayouts/slideLayout187.xml"/><Relationship Id="rId14" Type="http://schemas.openxmlformats.org/officeDocument/2006/relationships/slideLayout" Target="../slideLayouts/slideLayout19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slideLayout" Target="../slideLayouts/slideLayout211.xml"/><Relationship Id="rId18" Type="http://schemas.openxmlformats.org/officeDocument/2006/relationships/slideLayout" Target="../slideLayouts/slideLayout216.xml"/><Relationship Id="rId3" Type="http://schemas.openxmlformats.org/officeDocument/2006/relationships/slideLayout" Target="../slideLayouts/slideLayout201.xml"/><Relationship Id="rId21" Type="http://schemas.openxmlformats.org/officeDocument/2006/relationships/theme" Target="../theme/theme14.xml"/><Relationship Id="rId7" Type="http://schemas.openxmlformats.org/officeDocument/2006/relationships/slideLayout" Target="../slideLayouts/slideLayout205.xml"/><Relationship Id="rId12" Type="http://schemas.openxmlformats.org/officeDocument/2006/relationships/slideLayout" Target="../slideLayouts/slideLayout210.xml"/><Relationship Id="rId17" Type="http://schemas.openxmlformats.org/officeDocument/2006/relationships/slideLayout" Target="../slideLayouts/slideLayout215.xml"/><Relationship Id="rId2" Type="http://schemas.openxmlformats.org/officeDocument/2006/relationships/slideLayout" Target="../slideLayouts/slideLayout200.xml"/><Relationship Id="rId16" Type="http://schemas.openxmlformats.org/officeDocument/2006/relationships/slideLayout" Target="../slideLayouts/slideLayout214.xml"/><Relationship Id="rId20" Type="http://schemas.openxmlformats.org/officeDocument/2006/relationships/slideLayout" Target="../slideLayouts/slideLayout218.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5" Type="http://schemas.openxmlformats.org/officeDocument/2006/relationships/slideLayout" Target="../slideLayouts/slideLayout213.xml"/><Relationship Id="rId10" Type="http://schemas.openxmlformats.org/officeDocument/2006/relationships/slideLayout" Target="../slideLayouts/slideLayout208.xml"/><Relationship Id="rId19" Type="http://schemas.openxmlformats.org/officeDocument/2006/relationships/slideLayout" Target="../slideLayouts/slideLayout217.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slideLayout" Target="../slideLayouts/slideLayout21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26.xml"/><Relationship Id="rId13" Type="http://schemas.openxmlformats.org/officeDocument/2006/relationships/theme" Target="../theme/theme15.xml"/><Relationship Id="rId3" Type="http://schemas.openxmlformats.org/officeDocument/2006/relationships/slideLayout" Target="../slideLayouts/slideLayout221.xml"/><Relationship Id="rId7" Type="http://schemas.openxmlformats.org/officeDocument/2006/relationships/slideLayout" Target="../slideLayouts/slideLayout225.xml"/><Relationship Id="rId12" Type="http://schemas.openxmlformats.org/officeDocument/2006/relationships/slideLayout" Target="../slideLayouts/slideLayout230.xml"/><Relationship Id="rId2" Type="http://schemas.openxmlformats.org/officeDocument/2006/relationships/slideLayout" Target="../slideLayouts/slideLayout220.xml"/><Relationship Id="rId1" Type="http://schemas.openxmlformats.org/officeDocument/2006/relationships/slideLayout" Target="../slideLayouts/slideLayout219.xml"/><Relationship Id="rId6" Type="http://schemas.openxmlformats.org/officeDocument/2006/relationships/slideLayout" Target="../slideLayouts/slideLayout224.xml"/><Relationship Id="rId11" Type="http://schemas.openxmlformats.org/officeDocument/2006/relationships/slideLayout" Target="../slideLayouts/slideLayout229.xml"/><Relationship Id="rId5" Type="http://schemas.openxmlformats.org/officeDocument/2006/relationships/slideLayout" Target="../slideLayouts/slideLayout223.xml"/><Relationship Id="rId10" Type="http://schemas.openxmlformats.org/officeDocument/2006/relationships/slideLayout" Target="../slideLayouts/slideLayout228.xml"/><Relationship Id="rId4" Type="http://schemas.openxmlformats.org/officeDocument/2006/relationships/slideLayout" Target="../slideLayouts/slideLayout222.xml"/><Relationship Id="rId9" Type="http://schemas.openxmlformats.org/officeDocument/2006/relationships/slideLayout" Target="../slideLayouts/slideLayout227.xml"/><Relationship Id="rId14"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theme" Target="../theme/theme3.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3" Type="http://schemas.openxmlformats.org/officeDocument/2006/relationships/slideLayout" Target="../slideLayouts/slideLayout84.xml"/><Relationship Id="rId21" Type="http://schemas.openxmlformats.org/officeDocument/2006/relationships/slideLayout" Target="../slideLayouts/slideLayout102.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20" Type="http://schemas.openxmlformats.org/officeDocument/2006/relationships/slideLayout" Target="../slideLayouts/slideLayout101.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23" Type="http://schemas.openxmlformats.org/officeDocument/2006/relationships/theme" Target="../theme/theme8.xml"/><Relationship Id="rId10" Type="http://schemas.openxmlformats.org/officeDocument/2006/relationships/slideLayout" Target="../slideLayouts/slideLayout91.xml"/><Relationship Id="rId19" Type="http://schemas.openxmlformats.org/officeDocument/2006/relationships/slideLayout" Target="../slideLayouts/slideLayout100.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 Id="rId22" Type="http://schemas.openxmlformats.org/officeDocument/2006/relationships/slideLayout" Target="../slideLayouts/slideLayout10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18" Type="http://schemas.openxmlformats.org/officeDocument/2006/relationships/slideLayout" Target="../slideLayouts/slideLayout121.xml"/><Relationship Id="rId3" Type="http://schemas.openxmlformats.org/officeDocument/2006/relationships/slideLayout" Target="../slideLayouts/slideLayout106.xml"/><Relationship Id="rId21" Type="http://schemas.openxmlformats.org/officeDocument/2006/relationships/slideLayout" Target="../slideLayouts/slideLayout124.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17" Type="http://schemas.openxmlformats.org/officeDocument/2006/relationships/slideLayout" Target="../slideLayouts/slideLayout120.xml"/><Relationship Id="rId2" Type="http://schemas.openxmlformats.org/officeDocument/2006/relationships/slideLayout" Target="../slideLayouts/slideLayout105.xml"/><Relationship Id="rId16" Type="http://schemas.openxmlformats.org/officeDocument/2006/relationships/slideLayout" Target="../slideLayouts/slideLayout119.xml"/><Relationship Id="rId20" Type="http://schemas.openxmlformats.org/officeDocument/2006/relationships/slideLayout" Target="../slideLayouts/slideLayout123.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5" Type="http://schemas.openxmlformats.org/officeDocument/2006/relationships/slideLayout" Target="../slideLayouts/slideLayout118.xml"/><Relationship Id="rId23" Type="http://schemas.openxmlformats.org/officeDocument/2006/relationships/theme" Target="../theme/theme9.xml"/><Relationship Id="rId10" Type="http://schemas.openxmlformats.org/officeDocument/2006/relationships/slideLayout" Target="../slideLayouts/slideLayout113.xml"/><Relationship Id="rId19" Type="http://schemas.openxmlformats.org/officeDocument/2006/relationships/slideLayout" Target="../slideLayouts/slideLayout122.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 Id="rId22" Type="http://schemas.openxmlformats.org/officeDocument/2006/relationships/slideLayout" Target="../slideLayouts/slideLayout1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8682806"/>
      </p:ext>
    </p:extLst>
  </p:cSld>
  <p:clrMap bg1="lt1" tx1="dk1" bg2="lt2" tx2="dk2" accent1="accent1" accent2="accent2" accent3="accent3" accent4="accent4" accent5="accent5" accent6="accent6" hlink="hlink" folHlink="folHlink"/>
  <p:sldLayoutIdLst>
    <p:sldLayoutId id="2147483649" r:id="rId1"/>
    <p:sldLayoutId id="214748367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latin typeface="+mn-lt"/>
              </a:defRPr>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latin typeface="+mn-lt"/>
              </a:defRPr>
            </a:lvl1pPr>
          </a:lstStyle>
          <a:p>
            <a:pPr algn="ct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latin typeface="+mn-lt"/>
              </a:defRPr>
            </a:lvl1pPr>
          </a:lstStyle>
          <a:p>
            <a:pPr fontAlgn="base">
              <a:spcBef>
                <a:spcPct val="0"/>
              </a:spcBef>
              <a:spcAft>
                <a:spcPct val="0"/>
              </a:spcAft>
            </a:pPr>
            <a:fld id="{297D4D7C-CFC3-459A-9029-1E916FE945DB}"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384654264"/>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 id="2147483826" r:id="rId18"/>
    <p:sldLayoutId id="2147483827" r:id="rId19"/>
    <p:sldLayoutId id="2147483828" r:id="rId20"/>
    <p:sldLayoutId id="2147483829" r:id="rId21"/>
    <p:sldLayoutId id="2147483830" r:id="rId2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482" name="Rectangle 1026"/>
          <p:cNvSpPr>
            <a:spLocks noGrp="1" noChangeArrowheads="1"/>
          </p:cNvSpPr>
          <p:nvPr>
            <p:ph type="title"/>
          </p:nvPr>
        </p:nvSpPr>
        <p:spPr bwMode="auto">
          <a:xfrm>
            <a:off x="508000" y="133350"/>
            <a:ext cx="11176000" cy="628650"/>
          </a:xfrm>
          <a:prstGeom prst="rect">
            <a:avLst/>
          </a:prstGeom>
          <a:noFill/>
          <a:ln w="9525">
            <a:noFill/>
            <a:miter lim="800000"/>
            <a:headEnd/>
            <a:tailEnd/>
          </a:ln>
          <a:effectLst>
            <a:outerShdw dist="35921" dir="2700000" algn="ctr" rotWithShape="0">
              <a:schemeClr val="hlink"/>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76483" name="Rectangle 1027"/>
          <p:cNvSpPr>
            <a:spLocks noGrp="1" noChangeArrowheads="1"/>
          </p:cNvSpPr>
          <p:nvPr>
            <p:ph type="body" idx="1"/>
          </p:nvPr>
        </p:nvSpPr>
        <p:spPr bwMode="auto">
          <a:xfrm>
            <a:off x="1422400" y="990600"/>
            <a:ext cx="102616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6484" name="Rectangle 1028"/>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lgn="l" eaLnBrk="0" hangingPunct="0"/>
            <a:endParaRPr lang="en-US" b="0">
              <a:solidFill>
                <a:srgbClr val="000000"/>
              </a:solidFill>
              <a:effectLst/>
              <a:latin typeface="Arial" charset="0"/>
            </a:endParaRPr>
          </a:p>
        </p:txBody>
      </p:sp>
      <p:sp>
        <p:nvSpPr>
          <p:cNvPr id="276485" name="Rectangle 1029"/>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eaLnBrk="0" hangingPunct="0"/>
            <a:endParaRPr lang="en-US" b="0">
              <a:solidFill>
                <a:srgbClr val="000000"/>
              </a:solidFill>
              <a:effectLst/>
              <a:latin typeface="Arial" charset="0"/>
            </a:endParaRPr>
          </a:p>
        </p:txBody>
      </p:sp>
      <p:sp>
        <p:nvSpPr>
          <p:cNvPr id="276486" name="Rectangle 1030"/>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eaLnBrk="0" hangingPunct="0"/>
            <a:fld id="{E2DBE1A1-112C-4B97-8CD2-E7FC9C525592}" type="slidenum">
              <a:rPr lang="en-US" b="0" smtClean="0">
                <a:solidFill>
                  <a:srgbClr val="000000"/>
                </a:solidFill>
                <a:effectLst/>
                <a:latin typeface="Arial" charset="0"/>
              </a:rPr>
              <a:pPr eaLnBrk="0" hangingPunct="0"/>
              <a:t>‹#›</a:t>
            </a:fld>
            <a:endParaRPr lang="en-US" b="0">
              <a:solidFill>
                <a:srgbClr val="000000"/>
              </a:solidFill>
              <a:effectLst/>
              <a:latin typeface="Arial" charset="0"/>
            </a:endParaRPr>
          </a:p>
        </p:txBody>
      </p:sp>
    </p:spTree>
    <p:extLst>
      <p:ext uri="{BB962C8B-B14F-4D97-AF65-F5344CB8AC3E}">
        <p14:creationId xmlns:p14="http://schemas.microsoft.com/office/powerpoint/2010/main" val="4237185247"/>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xStyles>
    <p:titleStyle>
      <a:lvl1pPr algn="l" rtl="0" fontAlgn="base">
        <a:spcBef>
          <a:spcPct val="0"/>
        </a:spcBef>
        <a:spcAft>
          <a:spcPct val="0"/>
        </a:spcAft>
        <a:defRPr sz="4000" b="1">
          <a:solidFill>
            <a:schemeClr val="bg1"/>
          </a:solidFill>
          <a:latin typeface="+mj-lt"/>
          <a:ea typeface="+mj-ea"/>
          <a:cs typeface="+mj-cs"/>
        </a:defRPr>
      </a:lvl1pPr>
      <a:lvl2pPr algn="l" rtl="0" fontAlgn="base">
        <a:spcBef>
          <a:spcPct val="0"/>
        </a:spcBef>
        <a:spcAft>
          <a:spcPct val="0"/>
        </a:spcAft>
        <a:defRPr sz="4000" b="1">
          <a:solidFill>
            <a:schemeClr val="bg1"/>
          </a:solidFill>
          <a:latin typeface="Arial" charset="0"/>
          <a:ea typeface="ＭＳ Ｐゴシック" pitchFamily="124" charset="-128"/>
        </a:defRPr>
      </a:lvl2pPr>
      <a:lvl3pPr algn="l" rtl="0" fontAlgn="base">
        <a:spcBef>
          <a:spcPct val="0"/>
        </a:spcBef>
        <a:spcAft>
          <a:spcPct val="0"/>
        </a:spcAft>
        <a:defRPr sz="4000" b="1">
          <a:solidFill>
            <a:schemeClr val="bg1"/>
          </a:solidFill>
          <a:latin typeface="Arial" charset="0"/>
          <a:ea typeface="ＭＳ Ｐゴシック" pitchFamily="124" charset="-128"/>
        </a:defRPr>
      </a:lvl3pPr>
      <a:lvl4pPr algn="l" rtl="0" fontAlgn="base">
        <a:spcBef>
          <a:spcPct val="0"/>
        </a:spcBef>
        <a:spcAft>
          <a:spcPct val="0"/>
        </a:spcAft>
        <a:defRPr sz="4000" b="1">
          <a:solidFill>
            <a:schemeClr val="bg1"/>
          </a:solidFill>
          <a:latin typeface="Arial" charset="0"/>
          <a:ea typeface="ＭＳ Ｐゴシック" pitchFamily="124" charset="-128"/>
        </a:defRPr>
      </a:lvl4pPr>
      <a:lvl5pPr algn="l" rtl="0" fontAlgn="base">
        <a:spcBef>
          <a:spcPct val="0"/>
        </a:spcBef>
        <a:spcAft>
          <a:spcPct val="0"/>
        </a:spcAft>
        <a:defRPr sz="4000" b="1">
          <a:solidFill>
            <a:schemeClr val="bg1"/>
          </a:solidFill>
          <a:latin typeface="Arial" charset="0"/>
          <a:ea typeface="ＭＳ Ｐゴシック" pitchFamily="124" charset="-128"/>
        </a:defRPr>
      </a:lvl5pPr>
      <a:lvl6pPr marL="457200" algn="l" rtl="0" fontAlgn="base">
        <a:spcBef>
          <a:spcPct val="0"/>
        </a:spcBef>
        <a:spcAft>
          <a:spcPct val="0"/>
        </a:spcAft>
        <a:defRPr sz="4000" b="1">
          <a:solidFill>
            <a:schemeClr val="bg1"/>
          </a:solidFill>
          <a:latin typeface="Arial" charset="0"/>
          <a:ea typeface="ＭＳ Ｐゴシック" pitchFamily="124" charset="-128"/>
        </a:defRPr>
      </a:lvl6pPr>
      <a:lvl7pPr marL="914400" algn="l" rtl="0" fontAlgn="base">
        <a:spcBef>
          <a:spcPct val="0"/>
        </a:spcBef>
        <a:spcAft>
          <a:spcPct val="0"/>
        </a:spcAft>
        <a:defRPr sz="4000" b="1">
          <a:solidFill>
            <a:schemeClr val="bg1"/>
          </a:solidFill>
          <a:latin typeface="Arial" charset="0"/>
          <a:ea typeface="ＭＳ Ｐゴシック" pitchFamily="124" charset="-128"/>
        </a:defRPr>
      </a:lvl7pPr>
      <a:lvl8pPr marL="1371600" algn="l" rtl="0" fontAlgn="base">
        <a:spcBef>
          <a:spcPct val="0"/>
        </a:spcBef>
        <a:spcAft>
          <a:spcPct val="0"/>
        </a:spcAft>
        <a:defRPr sz="4000" b="1">
          <a:solidFill>
            <a:schemeClr val="bg1"/>
          </a:solidFill>
          <a:latin typeface="Arial" charset="0"/>
          <a:ea typeface="ＭＳ Ｐゴシック" pitchFamily="124" charset="-128"/>
        </a:defRPr>
      </a:lvl8pPr>
      <a:lvl9pPr marL="1828800" algn="l" rtl="0" fontAlgn="base">
        <a:spcBef>
          <a:spcPct val="0"/>
        </a:spcBef>
        <a:spcAft>
          <a:spcPct val="0"/>
        </a:spcAft>
        <a:defRPr sz="4000" b="1">
          <a:solidFill>
            <a:schemeClr val="bg1"/>
          </a:solidFill>
          <a:latin typeface="Arial" charset="0"/>
          <a:ea typeface="ＭＳ Ｐゴシック" pitchFamily="124"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Font typeface="Wingdings" pitchFamily="124" charset="2"/>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effectLst/>
                <a:latin typeface="+mn-lt"/>
              </a:defRPr>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effectLst/>
                <a:latin typeface="+mn-lt"/>
              </a:defRPr>
            </a:lvl1pPr>
          </a:lstStyle>
          <a:p>
            <a:pPr algn="ct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effectLst/>
                <a:latin typeface="+mn-lt"/>
              </a:defRPr>
            </a:lvl1pPr>
          </a:lstStyle>
          <a:p>
            <a:pPr fontAlgn="base">
              <a:spcBef>
                <a:spcPct val="0"/>
              </a:spcBef>
              <a:spcAft>
                <a:spcPct val="0"/>
              </a:spcAft>
            </a:pPr>
            <a:fld id="{CBC6A143-D09A-49A1-AE42-99897F63B598}"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4031935381"/>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 id="2147483860" r:id="rId17"/>
    <p:sldLayoutId id="2147483861" r:id="rId18"/>
    <p:sldLayoutId id="2147483862" r:id="rId19"/>
    <p:sldLayoutId id="2147483863" r:id="rId20"/>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effectLst/>
                <a:latin typeface="+mn-lt"/>
              </a:defRPr>
            </a:lvl1pPr>
          </a:lstStyle>
          <a:p>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effectLst/>
                <a:latin typeface="+mn-lt"/>
              </a:defRPr>
            </a:lvl1pPr>
          </a:lstStyle>
          <a:p>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effectLst/>
                <a:latin typeface="+mn-lt"/>
              </a:defRPr>
            </a:lvl1pPr>
          </a:lstStyle>
          <a:p>
            <a:fld id="{CBC6A143-D09A-49A1-AE42-99897F63B598}" type="slidenum">
              <a:rPr lang="en-US"/>
              <a:pPr/>
              <a:t>‹#›</a:t>
            </a:fld>
            <a:endParaRPr lang="en-US"/>
          </a:p>
        </p:txBody>
      </p:sp>
    </p:spTree>
    <p:extLst>
      <p:ext uri="{BB962C8B-B14F-4D97-AF65-F5344CB8AC3E}">
        <p14:creationId xmlns:p14="http://schemas.microsoft.com/office/powerpoint/2010/main" val="3901566257"/>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 id="2147483881" r:id="rId17"/>
    <p:sldLayoutId id="2147483882" r:id="rId18"/>
    <p:sldLayoutId id="2147483883" r:id="rId19"/>
    <p:sldLayoutId id="2147483884" r:id="rId20"/>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347119D-669B-4C9C-AD13-D4D7A18AE3EA}"/>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3A2852F-C4C9-48BD-A3E5-618BB5228EDD}"/>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0C8754F-A335-4492-9152-802728984042}"/>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latin typeface="+mn-lt"/>
                <a:cs typeface="+mn-cs"/>
              </a:defRPr>
            </a:lvl1pPr>
          </a:lstStyle>
          <a:p>
            <a:pPr>
              <a:defRPr/>
            </a:pPr>
            <a:endParaRPr lang="en-US"/>
          </a:p>
        </p:txBody>
      </p:sp>
      <p:sp>
        <p:nvSpPr>
          <p:cNvPr id="1029" name="Rectangle 5">
            <a:extLst>
              <a:ext uri="{FF2B5EF4-FFF2-40B4-BE49-F238E27FC236}">
                <a16:creationId xmlns:a16="http://schemas.microsoft.com/office/drawing/2014/main" id="{99877667-4FD6-44F0-963C-A164C3C823DA}"/>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latin typeface="+mn-lt"/>
                <a:cs typeface="+mn-cs"/>
              </a:defRPr>
            </a:lvl1pPr>
          </a:lstStyle>
          <a:p>
            <a:pPr>
              <a:defRPr/>
            </a:pPr>
            <a:endParaRPr lang="en-US"/>
          </a:p>
        </p:txBody>
      </p:sp>
      <p:sp>
        <p:nvSpPr>
          <p:cNvPr id="1030" name="Rectangle 6">
            <a:extLst>
              <a:ext uri="{FF2B5EF4-FFF2-40B4-BE49-F238E27FC236}">
                <a16:creationId xmlns:a16="http://schemas.microsoft.com/office/drawing/2014/main" id="{E3002F99-CD66-4CEC-84A8-836941F7C950}"/>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anose="02020603050405020304" pitchFamily="18" charset="0"/>
              </a:defRPr>
            </a:lvl1pPr>
          </a:lstStyle>
          <a:p>
            <a:fld id="{13D80A0D-B297-4BFB-B5D3-66C35C14C5EA}" type="slidenum">
              <a:rPr lang="en-US" altLang="en-US"/>
              <a:pPr/>
              <a:t>‹#›</a:t>
            </a:fld>
            <a:endParaRPr lang="en-US" altLang="en-US"/>
          </a:p>
        </p:txBody>
      </p:sp>
    </p:spTree>
    <p:extLst>
      <p:ext uri="{BB962C8B-B14F-4D97-AF65-F5344CB8AC3E}">
        <p14:creationId xmlns:p14="http://schemas.microsoft.com/office/powerpoint/2010/main" val="556702581"/>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 id="2147483897" r:id="rId12"/>
    <p:sldLayoutId id="2147483898" r:id="rId13"/>
    <p:sldLayoutId id="2147483899" r:id="rId14"/>
    <p:sldLayoutId id="2147483900" r:id="rId15"/>
    <p:sldLayoutId id="2147483901" r:id="rId16"/>
    <p:sldLayoutId id="2147483902" r:id="rId17"/>
    <p:sldLayoutId id="2147483903" r:id="rId18"/>
    <p:sldLayoutId id="2147483904" r:id="rId19"/>
    <p:sldLayoutId id="2147483905" r:id="rId20"/>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E2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u="none">
                <a:latin typeface="+mn-lt"/>
              </a:defRPr>
            </a:lvl1pPr>
          </a:lstStyle>
          <a:p>
            <a:pPr algn="l" eaLnBrk="0" hangingPunct="0"/>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u="none">
                <a:latin typeface="+mn-lt"/>
              </a:defRPr>
            </a:lvl1pPr>
          </a:lstStyle>
          <a:p>
            <a:pPr eaLnBrk="0" hangingPunct="0"/>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u="none">
                <a:latin typeface="+mn-lt"/>
              </a:defRPr>
            </a:lvl1pPr>
          </a:lstStyle>
          <a:p>
            <a:pPr eaLnBrk="0" hangingPunct="0"/>
            <a:fld id="{5551D818-C2D2-408C-B992-124D5C7B72C2}" type="slidenum">
              <a:rPr lang="en-US">
                <a:solidFill>
                  <a:srgbClr val="000000"/>
                </a:solidFill>
              </a:rPr>
              <a:pPr eaLnBrk="0" hangingPunct="0"/>
              <a:t>‹#›</a:t>
            </a:fld>
            <a:endParaRPr lang="en-US">
              <a:solidFill>
                <a:srgbClr val="000000"/>
              </a:solidFill>
            </a:endParaRPr>
          </a:p>
        </p:txBody>
      </p:sp>
      <p:pic>
        <p:nvPicPr>
          <p:cNvPr id="1034" name="Picture 10" descr="HWGTB rosebg"/>
          <p:cNvPicPr>
            <a:picLocks noChangeAspect="1" noChangeArrowheads="1"/>
          </p:cNvPicPr>
          <p:nvPr/>
        </p:nvPicPr>
        <p:blipFill>
          <a:blip r:embed="rId14" cstate="print"/>
          <a:srcRect/>
          <a:stretch>
            <a:fillRect/>
          </a:stretch>
        </p:blipFill>
        <p:spPr bwMode="auto">
          <a:xfrm>
            <a:off x="0" y="0"/>
            <a:ext cx="12192000" cy="6858000"/>
          </a:xfrm>
          <a:prstGeom prst="rect">
            <a:avLst/>
          </a:prstGeom>
          <a:noFill/>
        </p:spPr>
      </p:pic>
      <p:grpSp>
        <p:nvGrpSpPr>
          <p:cNvPr id="2" name="Group 11"/>
          <p:cNvGrpSpPr>
            <a:grpSpLocks/>
          </p:cNvGrpSpPr>
          <p:nvPr/>
        </p:nvGrpSpPr>
        <p:grpSpPr bwMode="auto">
          <a:xfrm>
            <a:off x="3426884" y="5486400"/>
            <a:ext cx="508000" cy="609600"/>
            <a:chOff x="1608" y="3408"/>
            <a:chExt cx="240" cy="384"/>
          </a:xfrm>
        </p:grpSpPr>
        <p:sp>
          <p:nvSpPr>
            <p:cNvPr id="1036" name="Line 12"/>
            <p:cNvSpPr>
              <a:spLocks noChangeShapeType="1"/>
            </p:cNvSpPr>
            <p:nvPr/>
          </p:nvSpPr>
          <p:spPr bwMode="auto">
            <a:xfrm flipV="1">
              <a:off x="1728" y="3408"/>
              <a:ext cx="0" cy="384"/>
            </a:xfrm>
            <a:prstGeom prst="line">
              <a:avLst/>
            </a:prstGeom>
            <a:noFill/>
            <a:ln w="41275">
              <a:solidFill>
                <a:srgbClr val="FFDE02"/>
              </a:solidFill>
              <a:round/>
              <a:headEnd/>
              <a:tailEnd/>
            </a:ln>
            <a:effectLst/>
          </p:spPr>
          <p:txBody>
            <a:bodyPr wrap="none" anchor="ctr"/>
            <a:lstStyle/>
            <a:p>
              <a:pPr algn="l" eaLnBrk="0" hangingPunct="0"/>
              <a:endParaRPr lang="en-US" sz="2400" u="sng">
                <a:solidFill>
                  <a:srgbClr val="000000"/>
                </a:solidFill>
                <a:latin typeface="Arial" charset="0"/>
              </a:endParaRPr>
            </a:p>
          </p:txBody>
        </p:sp>
        <p:sp>
          <p:nvSpPr>
            <p:cNvPr id="1037" name="Line 13"/>
            <p:cNvSpPr>
              <a:spLocks noChangeShapeType="1"/>
            </p:cNvSpPr>
            <p:nvPr/>
          </p:nvSpPr>
          <p:spPr bwMode="auto">
            <a:xfrm flipH="1" flipV="1">
              <a:off x="1608" y="3504"/>
              <a:ext cx="240" cy="0"/>
            </a:xfrm>
            <a:prstGeom prst="line">
              <a:avLst/>
            </a:prstGeom>
            <a:noFill/>
            <a:ln w="41275">
              <a:solidFill>
                <a:srgbClr val="FFDE02"/>
              </a:solidFill>
              <a:round/>
              <a:headEnd/>
              <a:tailEnd/>
            </a:ln>
            <a:effectLst/>
          </p:spPr>
          <p:txBody>
            <a:bodyPr wrap="none" anchor="ctr"/>
            <a:lstStyle/>
            <a:p>
              <a:pPr algn="l" eaLnBrk="0" hangingPunct="0"/>
              <a:endParaRPr lang="en-US" sz="2400" u="sng">
                <a:solidFill>
                  <a:srgbClr val="000000"/>
                </a:solidFill>
                <a:latin typeface="Arial" charset="0"/>
              </a:endParaRPr>
            </a:p>
          </p:txBody>
        </p:sp>
      </p:grpSp>
    </p:spTree>
    <p:extLst>
      <p:ext uri="{BB962C8B-B14F-4D97-AF65-F5344CB8AC3E}">
        <p14:creationId xmlns:p14="http://schemas.microsoft.com/office/powerpoint/2010/main" val="4169342584"/>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Lst>
  <p:transition spd="slow">
    <p:cut/>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pitchFamily="-44" charset="0"/>
        </a:defRPr>
      </a:lvl2pPr>
      <a:lvl3pPr algn="ctr" rtl="0" fontAlgn="base">
        <a:spcBef>
          <a:spcPct val="0"/>
        </a:spcBef>
        <a:spcAft>
          <a:spcPct val="0"/>
        </a:spcAft>
        <a:defRPr sz="4400">
          <a:solidFill>
            <a:schemeClr val="tx2"/>
          </a:solidFill>
          <a:latin typeface="Times" pitchFamily="-44" charset="0"/>
        </a:defRPr>
      </a:lvl3pPr>
      <a:lvl4pPr algn="ctr" rtl="0" fontAlgn="base">
        <a:spcBef>
          <a:spcPct val="0"/>
        </a:spcBef>
        <a:spcAft>
          <a:spcPct val="0"/>
        </a:spcAft>
        <a:defRPr sz="4400">
          <a:solidFill>
            <a:schemeClr val="tx2"/>
          </a:solidFill>
          <a:latin typeface="Times" pitchFamily="-44" charset="0"/>
        </a:defRPr>
      </a:lvl4pPr>
      <a:lvl5pPr algn="ctr" rtl="0" fontAlgn="base">
        <a:spcBef>
          <a:spcPct val="0"/>
        </a:spcBef>
        <a:spcAft>
          <a:spcPct val="0"/>
        </a:spcAft>
        <a:defRPr sz="4400">
          <a:solidFill>
            <a:schemeClr val="tx2"/>
          </a:solidFill>
          <a:latin typeface="Times" pitchFamily="-44" charset="0"/>
        </a:defRPr>
      </a:lvl5pPr>
      <a:lvl6pPr marL="457200" algn="ctr" rtl="0" fontAlgn="base">
        <a:spcBef>
          <a:spcPct val="0"/>
        </a:spcBef>
        <a:spcAft>
          <a:spcPct val="0"/>
        </a:spcAft>
        <a:defRPr sz="4400">
          <a:solidFill>
            <a:schemeClr val="tx2"/>
          </a:solidFill>
          <a:latin typeface="Times" pitchFamily="-44" charset="0"/>
        </a:defRPr>
      </a:lvl6pPr>
      <a:lvl7pPr marL="914400" algn="ctr" rtl="0" fontAlgn="base">
        <a:spcBef>
          <a:spcPct val="0"/>
        </a:spcBef>
        <a:spcAft>
          <a:spcPct val="0"/>
        </a:spcAft>
        <a:defRPr sz="4400">
          <a:solidFill>
            <a:schemeClr val="tx2"/>
          </a:solidFill>
          <a:latin typeface="Times" pitchFamily="-44" charset="0"/>
        </a:defRPr>
      </a:lvl7pPr>
      <a:lvl8pPr marL="1371600" algn="ctr" rtl="0" fontAlgn="base">
        <a:spcBef>
          <a:spcPct val="0"/>
        </a:spcBef>
        <a:spcAft>
          <a:spcPct val="0"/>
        </a:spcAft>
        <a:defRPr sz="4400">
          <a:solidFill>
            <a:schemeClr val="tx2"/>
          </a:solidFill>
          <a:latin typeface="Times" pitchFamily="-44" charset="0"/>
        </a:defRPr>
      </a:lvl8pPr>
      <a:lvl9pPr marL="1828800" algn="ctr" rtl="0" fontAlgn="base">
        <a:spcBef>
          <a:spcPct val="0"/>
        </a:spcBef>
        <a:spcAft>
          <a:spcPct val="0"/>
        </a:spcAft>
        <a:defRPr sz="4400">
          <a:solidFill>
            <a:schemeClr val="tx2"/>
          </a:solidFill>
          <a:latin typeface="Times" pitchFamily="-4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DF56A0-9E78-4D80-81CD-6A302B44C4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0F3250-175E-4EBE-AD5B-C4FCFD1A18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792ACB-E586-4B17-8688-C6FB9AC054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C0512-771A-44E5-86D7-B25288D3BEF8}" type="datetimeFigureOut">
              <a:rPr lang="en-US" smtClean="0"/>
              <a:t>8/13/2021</a:t>
            </a:fld>
            <a:endParaRPr lang="en-US"/>
          </a:p>
        </p:txBody>
      </p:sp>
      <p:sp>
        <p:nvSpPr>
          <p:cNvPr id="5" name="Footer Placeholder 4">
            <a:extLst>
              <a:ext uri="{FF2B5EF4-FFF2-40B4-BE49-F238E27FC236}">
                <a16:creationId xmlns:a16="http://schemas.microsoft.com/office/drawing/2014/main" id="{7A7F62EA-3453-4F5E-B9C9-21BB5C9507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BFEC17F-946A-4567-A51B-2207E2D251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6A71AB-649F-4BB4-A2AD-E5449588F2B9}" type="slidenum">
              <a:rPr lang="en-US" smtClean="0"/>
              <a:t>‹#›</a:t>
            </a:fld>
            <a:endParaRPr lang="en-US"/>
          </a:p>
        </p:txBody>
      </p:sp>
    </p:spTree>
    <p:extLst>
      <p:ext uri="{BB962C8B-B14F-4D97-AF65-F5344CB8AC3E}">
        <p14:creationId xmlns:p14="http://schemas.microsoft.com/office/powerpoint/2010/main" val="426200554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latin typeface="+mn-lt"/>
              </a:defRPr>
            </a:lvl1pPr>
          </a:lstStyle>
          <a:p>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latin typeface="+mn-lt"/>
              </a:defRPr>
            </a:lvl1pPr>
          </a:lstStyle>
          <a:p>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latin typeface="+mn-lt"/>
              </a:defRPr>
            </a:lvl1pPr>
          </a:lstStyle>
          <a:p>
            <a:fld id="{297D4D7C-CFC3-459A-9029-1E916FE945DB}" type="slidenum">
              <a:rPr lang="en-US"/>
              <a:pPr/>
              <a:t>‹#›</a:t>
            </a:fld>
            <a:endParaRPr lang="en-US"/>
          </a:p>
        </p:txBody>
      </p:sp>
    </p:spTree>
    <p:extLst>
      <p:ext uri="{BB962C8B-B14F-4D97-AF65-F5344CB8AC3E}">
        <p14:creationId xmlns:p14="http://schemas.microsoft.com/office/powerpoint/2010/main" val="317927579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E2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u="none">
                <a:latin typeface="+mn-lt"/>
              </a:defRPr>
            </a:lvl1pPr>
          </a:lstStyle>
          <a:p>
            <a:pPr algn="l" rtl="0" eaLnBrk="0" fontAlgn="base" hangingPunct="0">
              <a:spcBef>
                <a:spcPct val="0"/>
              </a:spcBef>
              <a:spcAft>
                <a:spcPct val="0"/>
              </a:spcAft>
            </a:pPr>
            <a:endParaRPr lang="en-US" kern="1200">
              <a:solidFill>
                <a:srgbClr val="000000"/>
              </a:solidFill>
              <a:latin typeface="Times"/>
              <a:ea typeface="+mn-ea"/>
              <a:cs typeface="+mn-cs"/>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u="none">
                <a:latin typeface="+mn-lt"/>
              </a:defRPr>
            </a:lvl1pPr>
          </a:lstStyle>
          <a:p>
            <a:pPr rtl="0" eaLnBrk="0" fontAlgn="base" hangingPunct="0">
              <a:spcBef>
                <a:spcPct val="0"/>
              </a:spcBef>
              <a:spcAft>
                <a:spcPct val="0"/>
              </a:spcAft>
            </a:pPr>
            <a:endParaRPr lang="en-US" kern="1200">
              <a:solidFill>
                <a:srgbClr val="000000"/>
              </a:solidFill>
              <a:latin typeface="Times"/>
              <a:ea typeface="+mn-ea"/>
              <a:cs typeface="+mn-cs"/>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u="none">
                <a:latin typeface="+mn-lt"/>
              </a:defRPr>
            </a:lvl1pPr>
          </a:lstStyle>
          <a:p>
            <a:pPr rtl="0" eaLnBrk="0" fontAlgn="base" hangingPunct="0">
              <a:spcBef>
                <a:spcPct val="0"/>
              </a:spcBef>
              <a:spcAft>
                <a:spcPct val="0"/>
              </a:spcAft>
            </a:pPr>
            <a:fld id="{DE3BCFE9-DB0E-408D-B771-8DA5F91DD06E}" type="slidenum">
              <a:rPr lang="en-US" kern="1200">
                <a:solidFill>
                  <a:srgbClr val="000000"/>
                </a:solidFill>
                <a:latin typeface="Times"/>
                <a:ea typeface="+mn-ea"/>
                <a:cs typeface="+mn-cs"/>
              </a:rPr>
              <a:pPr rtl="0" eaLnBrk="0" fontAlgn="base" hangingPunct="0">
                <a:spcBef>
                  <a:spcPct val="0"/>
                </a:spcBef>
                <a:spcAft>
                  <a:spcPct val="0"/>
                </a:spcAft>
              </a:pPr>
              <a:t>‹#›</a:t>
            </a:fld>
            <a:endParaRPr lang="en-US" kern="1200">
              <a:solidFill>
                <a:srgbClr val="000000"/>
              </a:solidFill>
              <a:latin typeface="Times"/>
              <a:ea typeface="+mn-ea"/>
              <a:cs typeface="+mn-cs"/>
            </a:endParaRPr>
          </a:p>
        </p:txBody>
      </p:sp>
      <p:pic>
        <p:nvPicPr>
          <p:cNvPr id="1034" name="Picture 10" descr="HWGTB rosebg"/>
          <p:cNvPicPr>
            <a:picLocks noChangeAspect="1" noChangeArrowheads="1"/>
          </p:cNvPicPr>
          <p:nvPr/>
        </p:nvPicPr>
        <p:blipFill>
          <a:blip r:embed="rId14" cstate="print"/>
          <a:srcRect/>
          <a:stretch>
            <a:fillRect/>
          </a:stretch>
        </p:blipFill>
        <p:spPr bwMode="auto">
          <a:xfrm>
            <a:off x="0" y="0"/>
            <a:ext cx="12192000" cy="6858000"/>
          </a:xfrm>
          <a:prstGeom prst="rect">
            <a:avLst/>
          </a:prstGeom>
          <a:noFill/>
        </p:spPr>
      </p:pic>
      <p:grpSp>
        <p:nvGrpSpPr>
          <p:cNvPr id="2" name="Group 11"/>
          <p:cNvGrpSpPr>
            <a:grpSpLocks/>
          </p:cNvGrpSpPr>
          <p:nvPr/>
        </p:nvGrpSpPr>
        <p:grpSpPr bwMode="auto">
          <a:xfrm>
            <a:off x="3426884" y="5486400"/>
            <a:ext cx="508000" cy="609600"/>
            <a:chOff x="1608" y="3408"/>
            <a:chExt cx="240" cy="384"/>
          </a:xfrm>
        </p:grpSpPr>
        <p:sp>
          <p:nvSpPr>
            <p:cNvPr id="1036" name="Line 12"/>
            <p:cNvSpPr>
              <a:spLocks noChangeShapeType="1"/>
            </p:cNvSpPr>
            <p:nvPr/>
          </p:nvSpPr>
          <p:spPr bwMode="auto">
            <a:xfrm flipV="1">
              <a:off x="1728" y="3408"/>
              <a:ext cx="0" cy="384"/>
            </a:xfrm>
            <a:prstGeom prst="line">
              <a:avLst/>
            </a:prstGeom>
            <a:noFill/>
            <a:ln w="41275">
              <a:solidFill>
                <a:srgbClr val="FFDE02"/>
              </a:solidFill>
              <a:round/>
              <a:headEnd/>
              <a:tailEnd/>
            </a:ln>
            <a:effectLst/>
          </p:spPr>
          <p:txBody>
            <a:bodyPr wrap="none" anchor="ctr"/>
            <a:lstStyle/>
            <a:p>
              <a:pPr algn="l" rtl="0" eaLnBrk="0" fontAlgn="base" hangingPunct="0">
                <a:spcBef>
                  <a:spcPct val="0"/>
                </a:spcBef>
                <a:spcAft>
                  <a:spcPct val="0"/>
                </a:spcAft>
              </a:pPr>
              <a:endParaRPr lang="en-US" sz="2400" u="sng" kern="1200">
                <a:solidFill>
                  <a:srgbClr val="000000"/>
                </a:solidFill>
                <a:latin typeface="Arial" charset="0"/>
                <a:ea typeface="+mn-ea"/>
                <a:cs typeface="+mn-cs"/>
              </a:endParaRPr>
            </a:p>
          </p:txBody>
        </p:sp>
        <p:sp>
          <p:nvSpPr>
            <p:cNvPr id="1037" name="Line 13"/>
            <p:cNvSpPr>
              <a:spLocks noChangeShapeType="1"/>
            </p:cNvSpPr>
            <p:nvPr/>
          </p:nvSpPr>
          <p:spPr bwMode="auto">
            <a:xfrm flipH="1" flipV="1">
              <a:off x="1608" y="3504"/>
              <a:ext cx="240" cy="0"/>
            </a:xfrm>
            <a:prstGeom prst="line">
              <a:avLst/>
            </a:prstGeom>
            <a:noFill/>
            <a:ln w="41275">
              <a:solidFill>
                <a:srgbClr val="FFDE02"/>
              </a:solidFill>
              <a:round/>
              <a:headEnd/>
              <a:tailEnd/>
            </a:ln>
            <a:effectLst/>
          </p:spPr>
          <p:txBody>
            <a:bodyPr wrap="none" anchor="ctr"/>
            <a:lstStyle/>
            <a:p>
              <a:pPr algn="l" rtl="0" eaLnBrk="0" fontAlgn="base" hangingPunct="0">
                <a:spcBef>
                  <a:spcPct val="0"/>
                </a:spcBef>
                <a:spcAft>
                  <a:spcPct val="0"/>
                </a:spcAft>
              </a:pPr>
              <a:endParaRPr lang="en-US" sz="2400" u="sng" kern="1200">
                <a:solidFill>
                  <a:srgbClr val="000000"/>
                </a:solidFill>
                <a:latin typeface="Arial" charset="0"/>
                <a:ea typeface="+mn-ea"/>
                <a:cs typeface="+mn-cs"/>
              </a:endParaRPr>
            </a:p>
          </p:txBody>
        </p:sp>
      </p:grpSp>
    </p:spTree>
    <p:extLst>
      <p:ext uri="{BB962C8B-B14F-4D97-AF65-F5344CB8AC3E}">
        <p14:creationId xmlns:p14="http://schemas.microsoft.com/office/powerpoint/2010/main" val="301222797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ransition spd="slow">
    <p:cut/>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pitchFamily="-44" charset="0"/>
        </a:defRPr>
      </a:lvl2pPr>
      <a:lvl3pPr algn="ctr" rtl="0" fontAlgn="base">
        <a:spcBef>
          <a:spcPct val="0"/>
        </a:spcBef>
        <a:spcAft>
          <a:spcPct val="0"/>
        </a:spcAft>
        <a:defRPr sz="4400">
          <a:solidFill>
            <a:schemeClr val="tx2"/>
          </a:solidFill>
          <a:latin typeface="Times" pitchFamily="-44" charset="0"/>
        </a:defRPr>
      </a:lvl3pPr>
      <a:lvl4pPr algn="ctr" rtl="0" fontAlgn="base">
        <a:spcBef>
          <a:spcPct val="0"/>
        </a:spcBef>
        <a:spcAft>
          <a:spcPct val="0"/>
        </a:spcAft>
        <a:defRPr sz="4400">
          <a:solidFill>
            <a:schemeClr val="tx2"/>
          </a:solidFill>
          <a:latin typeface="Times" pitchFamily="-44" charset="0"/>
        </a:defRPr>
      </a:lvl4pPr>
      <a:lvl5pPr algn="ctr" rtl="0" fontAlgn="base">
        <a:spcBef>
          <a:spcPct val="0"/>
        </a:spcBef>
        <a:spcAft>
          <a:spcPct val="0"/>
        </a:spcAft>
        <a:defRPr sz="4400">
          <a:solidFill>
            <a:schemeClr val="tx2"/>
          </a:solidFill>
          <a:latin typeface="Times" pitchFamily="-44" charset="0"/>
        </a:defRPr>
      </a:lvl5pPr>
      <a:lvl6pPr marL="457200" algn="ctr" rtl="0" fontAlgn="base">
        <a:spcBef>
          <a:spcPct val="0"/>
        </a:spcBef>
        <a:spcAft>
          <a:spcPct val="0"/>
        </a:spcAft>
        <a:defRPr sz="4400">
          <a:solidFill>
            <a:schemeClr val="tx2"/>
          </a:solidFill>
          <a:latin typeface="Times" pitchFamily="-44" charset="0"/>
        </a:defRPr>
      </a:lvl6pPr>
      <a:lvl7pPr marL="914400" algn="ctr" rtl="0" fontAlgn="base">
        <a:spcBef>
          <a:spcPct val="0"/>
        </a:spcBef>
        <a:spcAft>
          <a:spcPct val="0"/>
        </a:spcAft>
        <a:defRPr sz="4400">
          <a:solidFill>
            <a:schemeClr val="tx2"/>
          </a:solidFill>
          <a:latin typeface="Times" pitchFamily="-44" charset="0"/>
        </a:defRPr>
      </a:lvl7pPr>
      <a:lvl8pPr marL="1371600" algn="ctr" rtl="0" fontAlgn="base">
        <a:spcBef>
          <a:spcPct val="0"/>
        </a:spcBef>
        <a:spcAft>
          <a:spcPct val="0"/>
        </a:spcAft>
        <a:defRPr sz="4400">
          <a:solidFill>
            <a:schemeClr val="tx2"/>
          </a:solidFill>
          <a:latin typeface="Times" pitchFamily="-44" charset="0"/>
        </a:defRPr>
      </a:lvl8pPr>
      <a:lvl9pPr marL="1828800" algn="ctr" rtl="0" fontAlgn="base">
        <a:spcBef>
          <a:spcPct val="0"/>
        </a:spcBef>
        <a:spcAft>
          <a:spcPct val="0"/>
        </a:spcAft>
        <a:defRPr sz="4400">
          <a:solidFill>
            <a:schemeClr val="tx2"/>
          </a:solidFill>
          <a:latin typeface="Times" pitchFamily="-4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E2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u="none">
                <a:latin typeface="+mn-lt"/>
              </a:defRPr>
            </a:lvl1pPr>
          </a:lstStyle>
          <a:p>
            <a:pPr eaLnBrk="0" fontAlgn="base" hangingPunct="0">
              <a:spcBef>
                <a:spcPct val="0"/>
              </a:spcBef>
              <a:spcAft>
                <a:spcPct val="0"/>
              </a:spcAft>
            </a:pPr>
            <a:endParaRPr lang="en-US">
              <a:solidFill>
                <a:srgbClr val="000000"/>
              </a:solidFill>
              <a:effectLst>
                <a:outerShdw blurRad="38100" dist="38100" dir="2700000" algn="tl">
                  <a:srgbClr val="000000">
                    <a:alpha val="43137"/>
                  </a:srgbClr>
                </a:outerShdw>
              </a:effectLst>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u="none">
                <a:latin typeface="+mn-lt"/>
              </a:defRPr>
            </a:lvl1pPr>
          </a:lstStyle>
          <a:p>
            <a:pPr eaLnBrk="0" fontAlgn="base" hangingPunct="0">
              <a:spcBef>
                <a:spcPct val="0"/>
              </a:spcBef>
              <a:spcAft>
                <a:spcPct val="0"/>
              </a:spcAft>
            </a:pPr>
            <a:endParaRPr lang="en-US">
              <a:solidFill>
                <a:srgbClr val="000000"/>
              </a:solidFill>
              <a:effectLst>
                <a:outerShdw blurRad="38100" dist="38100" dir="2700000" algn="tl">
                  <a:srgbClr val="000000">
                    <a:alpha val="43137"/>
                  </a:srgbClr>
                </a:outerShdw>
              </a:effectLst>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u="none">
                <a:latin typeface="+mn-lt"/>
              </a:defRPr>
            </a:lvl1pPr>
          </a:lstStyle>
          <a:p>
            <a:pPr eaLnBrk="0" fontAlgn="base" hangingPunct="0">
              <a:spcBef>
                <a:spcPct val="0"/>
              </a:spcBef>
              <a:spcAft>
                <a:spcPct val="0"/>
              </a:spcAft>
            </a:pPr>
            <a:fld id="{28012119-1D36-4964-88BA-B464E16A8E19}" type="slidenum">
              <a:rPr lang="en-US">
                <a:solidFill>
                  <a:srgbClr val="000000"/>
                </a:solidFill>
                <a:effectLst>
                  <a:outerShdw blurRad="38100" dist="38100" dir="2700000" algn="tl">
                    <a:srgbClr val="000000">
                      <a:alpha val="43137"/>
                    </a:srgbClr>
                  </a:outerShdw>
                </a:effectLst>
              </a:rPr>
              <a:pPr eaLnBrk="0" fontAlgn="base" hangingPunct="0">
                <a:spcBef>
                  <a:spcPct val="0"/>
                </a:spcBef>
                <a:spcAft>
                  <a:spcPct val="0"/>
                </a:spcAft>
              </a:pPr>
              <a:t>‹#›</a:t>
            </a:fld>
            <a:endParaRPr lang="en-US">
              <a:solidFill>
                <a:srgbClr val="000000"/>
              </a:solidFill>
              <a:effectLst>
                <a:outerShdw blurRad="38100" dist="38100" dir="2700000" algn="tl">
                  <a:srgbClr val="000000">
                    <a:alpha val="43137"/>
                  </a:srgbClr>
                </a:outerShdw>
              </a:effectLst>
            </a:endParaRPr>
          </a:p>
        </p:txBody>
      </p:sp>
      <p:pic>
        <p:nvPicPr>
          <p:cNvPr id="1034" name="Picture 10" descr="HWGTB rosebg"/>
          <p:cNvPicPr>
            <a:picLocks noChangeAspect="1" noChangeArrowheads="1"/>
          </p:cNvPicPr>
          <p:nvPr/>
        </p:nvPicPr>
        <p:blipFill>
          <a:blip r:embed="rId14" cstate="print"/>
          <a:srcRect/>
          <a:stretch>
            <a:fillRect/>
          </a:stretch>
        </p:blipFill>
        <p:spPr bwMode="auto">
          <a:xfrm>
            <a:off x="0" y="0"/>
            <a:ext cx="12192000" cy="6858000"/>
          </a:xfrm>
          <a:prstGeom prst="rect">
            <a:avLst/>
          </a:prstGeom>
          <a:noFill/>
        </p:spPr>
      </p:pic>
      <p:grpSp>
        <p:nvGrpSpPr>
          <p:cNvPr id="2" name="Group 11"/>
          <p:cNvGrpSpPr>
            <a:grpSpLocks/>
          </p:cNvGrpSpPr>
          <p:nvPr/>
        </p:nvGrpSpPr>
        <p:grpSpPr bwMode="auto">
          <a:xfrm>
            <a:off x="3426884" y="5486400"/>
            <a:ext cx="508000" cy="609600"/>
            <a:chOff x="1608" y="3408"/>
            <a:chExt cx="240" cy="384"/>
          </a:xfrm>
        </p:grpSpPr>
        <p:sp>
          <p:nvSpPr>
            <p:cNvPr id="1036" name="Line 12"/>
            <p:cNvSpPr>
              <a:spLocks noChangeShapeType="1"/>
            </p:cNvSpPr>
            <p:nvPr/>
          </p:nvSpPr>
          <p:spPr bwMode="auto">
            <a:xfrm flipV="1">
              <a:off x="1728" y="3408"/>
              <a:ext cx="0" cy="384"/>
            </a:xfrm>
            <a:prstGeom prst="line">
              <a:avLst/>
            </a:prstGeom>
            <a:noFill/>
            <a:ln w="41275">
              <a:solidFill>
                <a:srgbClr val="FFDE02"/>
              </a:solidFill>
              <a:round/>
              <a:headEnd/>
              <a:tailEnd/>
            </a:ln>
            <a:effectLst/>
          </p:spPr>
          <p:txBody>
            <a:bodyPr wrap="none" anchor="ctr"/>
            <a:lstStyle/>
            <a:p>
              <a:pPr eaLnBrk="0" fontAlgn="base" hangingPunct="0">
                <a:spcBef>
                  <a:spcPct val="0"/>
                </a:spcBef>
                <a:spcAft>
                  <a:spcPct val="0"/>
                </a:spcAft>
              </a:pPr>
              <a:endParaRPr lang="en-US" sz="2400" u="sng">
                <a:solidFill>
                  <a:srgbClr val="000000"/>
                </a:solidFill>
                <a:effectLst>
                  <a:outerShdw blurRad="38100" dist="38100" dir="2700000" algn="tl">
                    <a:srgbClr val="000000">
                      <a:alpha val="43137"/>
                    </a:srgbClr>
                  </a:outerShdw>
                </a:effectLst>
                <a:latin typeface="Arial" charset="0"/>
              </a:endParaRPr>
            </a:p>
          </p:txBody>
        </p:sp>
        <p:sp>
          <p:nvSpPr>
            <p:cNvPr id="1037" name="Line 13"/>
            <p:cNvSpPr>
              <a:spLocks noChangeShapeType="1"/>
            </p:cNvSpPr>
            <p:nvPr/>
          </p:nvSpPr>
          <p:spPr bwMode="auto">
            <a:xfrm flipH="1" flipV="1">
              <a:off x="1608" y="3504"/>
              <a:ext cx="240" cy="0"/>
            </a:xfrm>
            <a:prstGeom prst="line">
              <a:avLst/>
            </a:prstGeom>
            <a:noFill/>
            <a:ln w="41275">
              <a:solidFill>
                <a:srgbClr val="FFDE02"/>
              </a:solidFill>
              <a:round/>
              <a:headEnd/>
              <a:tailEnd/>
            </a:ln>
            <a:effectLst/>
          </p:spPr>
          <p:txBody>
            <a:bodyPr wrap="none" anchor="ctr"/>
            <a:lstStyle/>
            <a:p>
              <a:pPr eaLnBrk="0" fontAlgn="base" hangingPunct="0">
                <a:spcBef>
                  <a:spcPct val="0"/>
                </a:spcBef>
                <a:spcAft>
                  <a:spcPct val="0"/>
                </a:spcAft>
              </a:pPr>
              <a:endParaRPr lang="en-US" sz="2400" u="sng">
                <a:solidFill>
                  <a:srgbClr val="000000"/>
                </a:solidFill>
                <a:effectLst>
                  <a:outerShdw blurRad="38100" dist="38100" dir="2700000" algn="tl">
                    <a:srgbClr val="000000">
                      <a:alpha val="43137"/>
                    </a:srgbClr>
                  </a:outerShdw>
                </a:effectLst>
                <a:latin typeface="Arial" charset="0"/>
              </a:endParaRPr>
            </a:p>
          </p:txBody>
        </p:sp>
      </p:grpSp>
    </p:spTree>
    <p:extLst>
      <p:ext uri="{BB962C8B-B14F-4D97-AF65-F5344CB8AC3E}">
        <p14:creationId xmlns:p14="http://schemas.microsoft.com/office/powerpoint/2010/main" val="330109870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ransition spd="slow">
    <p:cut/>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pitchFamily="-44" charset="0"/>
        </a:defRPr>
      </a:lvl2pPr>
      <a:lvl3pPr algn="ctr" rtl="0" fontAlgn="base">
        <a:spcBef>
          <a:spcPct val="0"/>
        </a:spcBef>
        <a:spcAft>
          <a:spcPct val="0"/>
        </a:spcAft>
        <a:defRPr sz="4400">
          <a:solidFill>
            <a:schemeClr val="tx2"/>
          </a:solidFill>
          <a:latin typeface="Times" pitchFamily="-44" charset="0"/>
        </a:defRPr>
      </a:lvl3pPr>
      <a:lvl4pPr algn="ctr" rtl="0" fontAlgn="base">
        <a:spcBef>
          <a:spcPct val="0"/>
        </a:spcBef>
        <a:spcAft>
          <a:spcPct val="0"/>
        </a:spcAft>
        <a:defRPr sz="4400">
          <a:solidFill>
            <a:schemeClr val="tx2"/>
          </a:solidFill>
          <a:latin typeface="Times" pitchFamily="-44" charset="0"/>
        </a:defRPr>
      </a:lvl4pPr>
      <a:lvl5pPr algn="ctr" rtl="0" fontAlgn="base">
        <a:spcBef>
          <a:spcPct val="0"/>
        </a:spcBef>
        <a:spcAft>
          <a:spcPct val="0"/>
        </a:spcAft>
        <a:defRPr sz="4400">
          <a:solidFill>
            <a:schemeClr val="tx2"/>
          </a:solidFill>
          <a:latin typeface="Times" pitchFamily="-44" charset="0"/>
        </a:defRPr>
      </a:lvl5pPr>
      <a:lvl6pPr marL="457200" algn="ctr" rtl="0" fontAlgn="base">
        <a:spcBef>
          <a:spcPct val="0"/>
        </a:spcBef>
        <a:spcAft>
          <a:spcPct val="0"/>
        </a:spcAft>
        <a:defRPr sz="4400">
          <a:solidFill>
            <a:schemeClr val="tx2"/>
          </a:solidFill>
          <a:latin typeface="Times" pitchFamily="-44" charset="0"/>
        </a:defRPr>
      </a:lvl6pPr>
      <a:lvl7pPr marL="914400" algn="ctr" rtl="0" fontAlgn="base">
        <a:spcBef>
          <a:spcPct val="0"/>
        </a:spcBef>
        <a:spcAft>
          <a:spcPct val="0"/>
        </a:spcAft>
        <a:defRPr sz="4400">
          <a:solidFill>
            <a:schemeClr val="tx2"/>
          </a:solidFill>
          <a:latin typeface="Times" pitchFamily="-44" charset="0"/>
        </a:defRPr>
      </a:lvl7pPr>
      <a:lvl8pPr marL="1371600" algn="ctr" rtl="0" fontAlgn="base">
        <a:spcBef>
          <a:spcPct val="0"/>
        </a:spcBef>
        <a:spcAft>
          <a:spcPct val="0"/>
        </a:spcAft>
        <a:defRPr sz="4400">
          <a:solidFill>
            <a:schemeClr val="tx2"/>
          </a:solidFill>
          <a:latin typeface="Times" pitchFamily="-44" charset="0"/>
        </a:defRPr>
      </a:lvl8pPr>
      <a:lvl9pPr marL="1828800" algn="ctr" rtl="0" fontAlgn="base">
        <a:spcBef>
          <a:spcPct val="0"/>
        </a:spcBef>
        <a:spcAft>
          <a:spcPct val="0"/>
        </a:spcAft>
        <a:defRPr sz="4400">
          <a:solidFill>
            <a:schemeClr val="tx2"/>
          </a:solidFill>
          <a:latin typeface="Times" pitchFamily="-4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37C0116-9664-4B50-AF47-4A65C68E33AA}"/>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a:extLst>
              <a:ext uri="{FF2B5EF4-FFF2-40B4-BE49-F238E27FC236}">
                <a16:creationId xmlns:a16="http://schemas.microsoft.com/office/drawing/2014/main" id="{D9E98D7A-EC78-42A7-A43D-66DC40C6B348}"/>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0D7B745-E77A-4E2E-A35C-2F9F7706E15D}"/>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1400">
                <a:solidFill>
                  <a:srgbClr val="000000"/>
                </a:solidFill>
                <a:effectLst>
                  <a:outerShdw blurRad="38100" dist="38100" dir="2700000" algn="tl">
                    <a:srgbClr val="000000">
                      <a:alpha val="43137"/>
                    </a:srgbClr>
                  </a:outerShdw>
                </a:effectLst>
                <a:latin typeface="Arial" charset="0"/>
                <a:cs typeface="+mn-cs"/>
              </a:defRPr>
            </a:lvl1pPr>
          </a:lstStyle>
          <a:p>
            <a:pPr>
              <a:defRPr/>
            </a:pPr>
            <a:endParaRPr lang="en-US"/>
          </a:p>
        </p:txBody>
      </p:sp>
      <p:sp>
        <p:nvSpPr>
          <p:cNvPr id="1029" name="Rectangle 5">
            <a:extLst>
              <a:ext uri="{FF2B5EF4-FFF2-40B4-BE49-F238E27FC236}">
                <a16:creationId xmlns:a16="http://schemas.microsoft.com/office/drawing/2014/main" id="{F51B2AE0-4D18-47E4-9662-5D99C7C4DC27}"/>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effectLst>
                  <a:outerShdw blurRad="38100" dist="38100" dir="2700000" algn="tl">
                    <a:srgbClr val="000000">
                      <a:alpha val="43137"/>
                    </a:srgbClr>
                  </a:outerShdw>
                </a:effectLst>
                <a:latin typeface="Arial" charset="0"/>
                <a:cs typeface="+mn-cs"/>
              </a:defRPr>
            </a:lvl1pPr>
          </a:lstStyle>
          <a:p>
            <a:pPr>
              <a:defRPr/>
            </a:pPr>
            <a:endParaRPr lang="en-US"/>
          </a:p>
        </p:txBody>
      </p:sp>
      <p:sp>
        <p:nvSpPr>
          <p:cNvPr id="1030" name="Rectangle 6">
            <a:extLst>
              <a:ext uri="{FF2B5EF4-FFF2-40B4-BE49-F238E27FC236}">
                <a16:creationId xmlns:a16="http://schemas.microsoft.com/office/drawing/2014/main" id="{DD549888-F2EB-43A2-A77E-51696BE88AD1}"/>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effectLst>
                  <a:outerShdw blurRad="38100" dist="38100" dir="2700000" algn="tl">
                    <a:srgbClr val="C0C0C0"/>
                  </a:outerShdw>
                </a:effectLst>
                <a:latin typeface="Arial" panose="020B0604020202020204" pitchFamily="34" charset="0"/>
              </a:defRPr>
            </a:lvl1pPr>
          </a:lstStyle>
          <a:p>
            <a:fld id="{1D375BD9-1183-445F-B1A2-C42D287A69F5}" type="slidenum">
              <a:rPr lang="en-US" altLang="en-US"/>
              <a:pPr/>
              <a:t>‹#›</a:t>
            </a:fld>
            <a:endParaRPr lang="en-US" altLang="en-US"/>
          </a:p>
        </p:txBody>
      </p:sp>
    </p:spTree>
    <p:extLst>
      <p:ext uri="{BB962C8B-B14F-4D97-AF65-F5344CB8AC3E}">
        <p14:creationId xmlns:p14="http://schemas.microsoft.com/office/powerpoint/2010/main" val="1361022856"/>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rtl="0" eaLnBrk="0" fontAlgn="base" hangingPunct="0">
        <a:spcBef>
          <a:spcPct val="0"/>
        </a:spcBef>
        <a:spcAft>
          <a:spcPct val="0"/>
        </a:spcAft>
        <a:defRPr sz="4400">
          <a:solidFill>
            <a:schemeClr val="tx2"/>
          </a:solidFill>
          <a:latin typeface="+mj-lt"/>
          <a:ea typeface="+mj-ea"/>
          <a:cs typeface="ヒラギノ角ゴ Pro W3"/>
        </a:defRPr>
      </a:lvl1pPr>
      <a:lvl2pPr algn="ctr" rtl="0" eaLnBrk="0" fontAlgn="base" hangingPunct="0">
        <a:spcBef>
          <a:spcPct val="0"/>
        </a:spcBef>
        <a:spcAft>
          <a:spcPct val="0"/>
        </a:spcAft>
        <a:defRPr sz="4400">
          <a:solidFill>
            <a:schemeClr val="tx2"/>
          </a:solidFill>
          <a:latin typeface="Arial" charset="0"/>
          <a:ea typeface="ヒラギノ角ゴ Pro W3" pitchFamily="116" charset="-128"/>
          <a:cs typeface="ヒラギノ角ゴ Pro W3"/>
        </a:defRPr>
      </a:lvl2pPr>
      <a:lvl3pPr algn="ctr" rtl="0" eaLnBrk="0" fontAlgn="base" hangingPunct="0">
        <a:spcBef>
          <a:spcPct val="0"/>
        </a:spcBef>
        <a:spcAft>
          <a:spcPct val="0"/>
        </a:spcAft>
        <a:defRPr sz="4400">
          <a:solidFill>
            <a:schemeClr val="tx2"/>
          </a:solidFill>
          <a:latin typeface="Arial" charset="0"/>
          <a:ea typeface="ヒラギノ角ゴ Pro W3" pitchFamily="116" charset="-128"/>
          <a:cs typeface="ヒラギノ角ゴ Pro W3"/>
        </a:defRPr>
      </a:lvl3pPr>
      <a:lvl4pPr algn="ctr" rtl="0" eaLnBrk="0" fontAlgn="base" hangingPunct="0">
        <a:spcBef>
          <a:spcPct val="0"/>
        </a:spcBef>
        <a:spcAft>
          <a:spcPct val="0"/>
        </a:spcAft>
        <a:defRPr sz="4400">
          <a:solidFill>
            <a:schemeClr val="tx2"/>
          </a:solidFill>
          <a:latin typeface="Arial" charset="0"/>
          <a:ea typeface="ヒラギノ角ゴ Pro W3" pitchFamily="116" charset="-128"/>
          <a:cs typeface="ヒラギノ角ゴ Pro W3"/>
        </a:defRPr>
      </a:lvl4pPr>
      <a:lvl5pPr algn="ctr" rtl="0" eaLnBrk="0" fontAlgn="base" hangingPunct="0">
        <a:spcBef>
          <a:spcPct val="0"/>
        </a:spcBef>
        <a:spcAft>
          <a:spcPct val="0"/>
        </a:spcAft>
        <a:defRPr sz="4400">
          <a:solidFill>
            <a:schemeClr val="tx2"/>
          </a:solidFill>
          <a:latin typeface="Arial" charset="0"/>
          <a:ea typeface="ヒラギノ角ゴ Pro W3" pitchFamily="116"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16" charset="-128"/>
        </a:defRPr>
      </a:lvl6pPr>
      <a:lvl7pPr marL="914400" algn="ctr" rtl="0" fontAlgn="base">
        <a:spcBef>
          <a:spcPct val="0"/>
        </a:spcBef>
        <a:spcAft>
          <a:spcPct val="0"/>
        </a:spcAft>
        <a:defRPr sz="4400">
          <a:solidFill>
            <a:schemeClr val="tx2"/>
          </a:solidFill>
          <a:latin typeface="Arial" charset="0"/>
          <a:ea typeface="ヒラギノ角ゴ Pro W3" pitchFamily="116" charset="-128"/>
        </a:defRPr>
      </a:lvl7pPr>
      <a:lvl8pPr marL="1371600" algn="ctr" rtl="0" fontAlgn="base">
        <a:spcBef>
          <a:spcPct val="0"/>
        </a:spcBef>
        <a:spcAft>
          <a:spcPct val="0"/>
        </a:spcAft>
        <a:defRPr sz="4400">
          <a:solidFill>
            <a:schemeClr val="tx2"/>
          </a:solidFill>
          <a:latin typeface="Arial" charset="0"/>
          <a:ea typeface="ヒラギノ角ゴ Pro W3" pitchFamily="116" charset="-128"/>
        </a:defRPr>
      </a:lvl8pPr>
      <a:lvl9pPr marL="1828800" algn="ctr" rtl="0" fontAlgn="base">
        <a:spcBef>
          <a:spcPct val="0"/>
        </a:spcBef>
        <a:spcAft>
          <a:spcPct val="0"/>
        </a:spcAft>
        <a:defRPr sz="4400">
          <a:solidFill>
            <a:schemeClr val="tx2"/>
          </a:solidFill>
          <a:latin typeface="Arial" charset="0"/>
          <a:ea typeface="ヒラギノ角ゴ Pro W3" pitchFamily="116"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5458" name="Rectangle 1026"/>
          <p:cNvSpPr>
            <a:spLocks noGrp="1" noChangeArrowheads="1"/>
          </p:cNvSpPr>
          <p:nvPr>
            <p:ph type="title"/>
          </p:nvPr>
        </p:nvSpPr>
        <p:spPr bwMode="auto">
          <a:xfrm>
            <a:off x="609600" y="76200"/>
            <a:ext cx="11074400" cy="68580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75459" name="Rectangle 1027"/>
          <p:cNvSpPr>
            <a:spLocks noGrp="1" noChangeArrowheads="1"/>
          </p:cNvSpPr>
          <p:nvPr>
            <p:ph type="body" idx="1"/>
          </p:nvPr>
        </p:nvSpPr>
        <p:spPr bwMode="auto">
          <a:xfrm>
            <a:off x="1422400" y="990600"/>
            <a:ext cx="102616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5460" name="Rectangle 1028"/>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lgn="l" eaLnBrk="0" hangingPunct="0"/>
            <a:endParaRPr lang="en-US" b="0">
              <a:solidFill>
                <a:srgbClr val="000000"/>
              </a:solidFill>
              <a:effectLst/>
              <a:latin typeface="Arial" charset="0"/>
            </a:endParaRPr>
          </a:p>
        </p:txBody>
      </p:sp>
      <p:sp>
        <p:nvSpPr>
          <p:cNvPr id="275461" name="Rectangle 1029"/>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eaLnBrk="0" hangingPunct="0"/>
            <a:endParaRPr lang="en-US" b="0">
              <a:solidFill>
                <a:srgbClr val="000000"/>
              </a:solidFill>
              <a:effectLst/>
              <a:latin typeface="Arial" charset="0"/>
            </a:endParaRPr>
          </a:p>
        </p:txBody>
      </p:sp>
      <p:sp>
        <p:nvSpPr>
          <p:cNvPr id="275462" name="Rectangle 1030"/>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eaLnBrk="0" hangingPunct="0"/>
            <a:fld id="{A0BB0890-FAC2-49D1-A222-66C6AFCC3B0F}" type="slidenum">
              <a:rPr lang="en-US" b="0" smtClean="0">
                <a:solidFill>
                  <a:srgbClr val="000000"/>
                </a:solidFill>
                <a:effectLst/>
                <a:latin typeface="Arial" charset="0"/>
              </a:rPr>
              <a:pPr eaLnBrk="0" hangingPunct="0"/>
              <a:t>‹#›</a:t>
            </a:fld>
            <a:endParaRPr lang="en-US" b="0">
              <a:solidFill>
                <a:srgbClr val="000000"/>
              </a:solidFill>
              <a:effectLst/>
              <a:latin typeface="Arial" charset="0"/>
            </a:endParaRPr>
          </a:p>
        </p:txBody>
      </p:sp>
    </p:spTree>
    <p:extLst>
      <p:ext uri="{BB962C8B-B14F-4D97-AF65-F5344CB8AC3E}">
        <p14:creationId xmlns:p14="http://schemas.microsoft.com/office/powerpoint/2010/main" val="4151156641"/>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rtl="0" fontAlgn="base">
        <a:spcBef>
          <a:spcPct val="0"/>
        </a:spcBef>
        <a:spcAft>
          <a:spcPct val="0"/>
        </a:spcAft>
        <a:defRPr sz="4000" b="1">
          <a:solidFill>
            <a:srgbClr val="FCF7F7"/>
          </a:solidFill>
          <a:latin typeface="+mj-lt"/>
          <a:ea typeface="+mj-ea"/>
          <a:cs typeface="+mj-cs"/>
        </a:defRPr>
      </a:lvl1pPr>
      <a:lvl2pPr algn="l" rtl="0" fontAlgn="base">
        <a:spcBef>
          <a:spcPct val="0"/>
        </a:spcBef>
        <a:spcAft>
          <a:spcPct val="0"/>
        </a:spcAft>
        <a:defRPr sz="4000" b="1">
          <a:solidFill>
            <a:srgbClr val="FCF7F7"/>
          </a:solidFill>
          <a:latin typeface="Arial" charset="0"/>
          <a:ea typeface="ＭＳ Ｐゴシック" pitchFamily="124" charset="-128"/>
        </a:defRPr>
      </a:lvl2pPr>
      <a:lvl3pPr algn="l" rtl="0" fontAlgn="base">
        <a:spcBef>
          <a:spcPct val="0"/>
        </a:spcBef>
        <a:spcAft>
          <a:spcPct val="0"/>
        </a:spcAft>
        <a:defRPr sz="4000" b="1">
          <a:solidFill>
            <a:srgbClr val="FCF7F7"/>
          </a:solidFill>
          <a:latin typeface="Arial" charset="0"/>
          <a:ea typeface="ＭＳ Ｐゴシック" pitchFamily="124" charset="-128"/>
        </a:defRPr>
      </a:lvl3pPr>
      <a:lvl4pPr algn="l" rtl="0" fontAlgn="base">
        <a:spcBef>
          <a:spcPct val="0"/>
        </a:spcBef>
        <a:spcAft>
          <a:spcPct val="0"/>
        </a:spcAft>
        <a:defRPr sz="4000" b="1">
          <a:solidFill>
            <a:srgbClr val="FCF7F7"/>
          </a:solidFill>
          <a:latin typeface="Arial" charset="0"/>
          <a:ea typeface="ＭＳ Ｐゴシック" pitchFamily="124" charset="-128"/>
        </a:defRPr>
      </a:lvl4pPr>
      <a:lvl5pPr algn="l" rtl="0" fontAlgn="base">
        <a:spcBef>
          <a:spcPct val="0"/>
        </a:spcBef>
        <a:spcAft>
          <a:spcPct val="0"/>
        </a:spcAft>
        <a:defRPr sz="4000" b="1">
          <a:solidFill>
            <a:srgbClr val="FCF7F7"/>
          </a:solidFill>
          <a:latin typeface="Arial" charset="0"/>
          <a:ea typeface="ＭＳ Ｐゴシック" pitchFamily="124" charset="-128"/>
        </a:defRPr>
      </a:lvl5pPr>
      <a:lvl6pPr marL="457200" algn="l" rtl="0" fontAlgn="base">
        <a:spcBef>
          <a:spcPct val="0"/>
        </a:spcBef>
        <a:spcAft>
          <a:spcPct val="0"/>
        </a:spcAft>
        <a:defRPr sz="4000" b="1">
          <a:solidFill>
            <a:srgbClr val="FCF7F7"/>
          </a:solidFill>
          <a:latin typeface="Arial" charset="0"/>
          <a:ea typeface="ＭＳ Ｐゴシック" pitchFamily="124" charset="-128"/>
        </a:defRPr>
      </a:lvl6pPr>
      <a:lvl7pPr marL="914400" algn="l" rtl="0" fontAlgn="base">
        <a:spcBef>
          <a:spcPct val="0"/>
        </a:spcBef>
        <a:spcAft>
          <a:spcPct val="0"/>
        </a:spcAft>
        <a:defRPr sz="4000" b="1">
          <a:solidFill>
            <a:srgbClr val="FCF7F7"/>
          </a:solidFill>
          <a:latin typeface="Arial" charset="0"/>
          <a:ea typeface="ＭＳ Ｐゴシック" pitchFamily="124" charset="-128"/>
        </a:defRPr>
      </a:lvl7pPr>
      <a:lvl8pPr marL="1371600" algn="l" rtl="0" fontAlgn="base">
        <a:spcBef>
          <a:spcPct val="0"/>
        </a:spcBef>
        <a:spcAft>
          <a:spcPct val="0"/>
        </a:spcAft>
        <a:defRPr sz="4000" b="1">
          <a:solidFill>
            <a:srgbClr val="FCF7F7"/>
          </a:solidFill>
          <a:latin typeface="Arial" charset="0"/>
          <a:ea typeface="ＭＳ Ｐゴシック" pitchFamily="124" charset="-128"/>
        </a:defRPr>
      </a:lvl8pPr>
      <a:lvl9pPr marL="1828800" algn="l" rtl="0" fontAlgn="base">
        <a:spcBef>
          <a:spcPct val="0"/>
        </a:spcBef>
        <a:spcAft>
          <a:spcPct val="0"/>
        </a:spcAft>
        <a:defRPr sz="4000" b="1">
          <a:solidFill>
            <a:srgbClr val="FCF7F7"/>
          </a:solidFill>
          <a:latin typeface="Arial" charset="0"/>
          <a:ea typeface="ＭＳ Ｐゴシック" pitchFamily="124"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Font typeface="Wingdings" pitchFamily="124" charset="2"/>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latin typeface="+mn-lt"/>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latin typeface="+mn-lt"/>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latin typeface="+mn-lt"/>
              </a:defRPr>
            </a:lvl1pPr>
          </a:lstStyle>
          <a:p>
            <a:fld id="{297D4D7C-CFC3-459A-9029-1E916FE945D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3945348"/>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latin typeface="+mn-lt"/>
              </a:defRPr>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latin typeface="+mn-lt"/>
              </a:defRPr>
            </a:lvl1pPr>
          </a:lstStyle>
          <a:p>
            <a:pPr algn="ct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latin typeface="+mn-lt"/>
              </a:defRPr>
            </a:lvl1pPr>
          </a:lstStyle>
          <a:p>
            <a:pPr fontAlgn="base">
              <a:spcBef>
                <a:spcPct val="0"/>
              </a:spcBef>
              <a:spcAft>
                <a:spcPct val="0"/>
              </a:spcAft>
            </a:pPr>
            <a:fld id="{297D4D7C-CFC3-459A-9029-1E916FE945DB}"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560342826"/>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 id="2147483803" r:id="rId18"/>
    <p:sldLayoutId id="2147483804" r:id="rId19"/>
    <p:sldLayoutId id="2147483805" r:id="rId20"/>
    <p:sldLayoutId id="2147483806" r:id="rId21"/>
    <p:sldLayoutId id="2147483807" r:id="rId2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42.xml"/><Relationship Id="rId5" Type="http://schemas.openxmlformats.org/officeDocument/2006/relationships/image" Target="../media/image13.pn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54.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61.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7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88.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0.xml"/><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109.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72.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13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42.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54.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54.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54.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54.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54.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54.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54.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54.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54.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54.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54.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54.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54.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54.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54.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54.xml"/><Relationship Id="rId4" Type="http://schemas.openxmlformats.org/officeDocument/2006/relationships/image" Target="../media/image22.jpeg"/></Relationships>
</file>

<file path=ppt/slides/_rels/slide4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4.xml"/><Relationship Id="rId1" Type="http://schemas.openxmlformats.org/officeDocument/2006/relationships/slideLayout" Target="../slideLayouts/slideLayout54.xml"/><Relationship Id="rId4" Type="http://schemas.openxmlformats.org/officeDocument/2006/relationships/image" Target="../media/image24.jpeg"/></Relationships>
</file>

<file path=ppt/slides/_rels/slide4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5.xml"/><Relationship Id="rId1" Type="http://schemas.openxmlformats.org/officeDocument/2006/relationships/slideLayout" Target="../slideLayouts/slideLayout132.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6.xml"/><Relationship Id="rId1" Type="http://schemas.openxmlformats.org/officeDocument/2006/relationships/slideLayout" Target="../slideLayouts/slideLayout14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7.xml"/><Relationship Id="rId1" Type="http://schemas.openxmlformats.org/officeDocument/2006/relationships/slideLayout" Target="../slideLayouts/slideLayout165.xml"/></Relationships>
</file>

<file path=ppt/slides/_rels/slide5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8.xml"/><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9.xml"/><Relationship Id="rId1" Type="http://schemas.openxmlformats.org/officeDocument/2006/relationships/slideLayout" Target="../slideLayouts/slideLayout179.xml"/></Relationships>
</file>

<file path=ppt/slides/_rels/slide53.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127.xml"/></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0.xml"/><Relationship Id="rId1" Type="http://schemas.openxmlformats.org/officeDocument/2006/relationships/slideLayout" Target="../slideLayouts/slideLayout42.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1.xml"/><Relationship Id="rId1" Type="http://schemas.openxmlformats.org/officeDocument/2006/relationships/slideLayout" Target="../slideLayouts/slideLayout42.xml"/><Relationship Id="rId4" Type="http://schemas.openxmlformats.org/officeDocument/2006/relationships/image" Target="../media/image30.png"/></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2.xml"/><Relationship Id="rId1" Type="http://schemas.openxmlformats.org/officeDocument/2006/relationships/slideLayout" Target="../slideLayouts/slideLayout42.xml"/><Relationship Id="rId4" Type="http://schemas.openxmlformats.org/officeDocument/2006/relationships/image" Target="../media/image30.png"/></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3.xml"/><Relationship Id="rId1" Type="http://schemas.openxmlformats.org/officeDocument/2006/relationships/slideLayout" Target="../slideLayouts/slideLayout4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4.xml"/><Relationship Id="rId1" Type="http://schemas.openxmlformats.org/officeDocument/2006/relationships/slideLayout" Target="../slideLayouts/slideLayout42.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5.xml"/><Relationship Id="rId1" Type="http://schemas.openxmlformats.org/officeDocument/2006/relationships/slideLayout" Target="../slideLayouts/slideLayout204.xml"/><Relationship Id="rId6" Type="http://schemas.openxmlformats.org/officeDocument/2006/relationships/image" Target="../media/image33.jpeg"/><Relationship Id="rId5" Type="http://schemas.openxmlformats.org/officeDocument/2006/relationships/hyperlink" Target="Cream%20of%20Bible.docx" TargetMode="External"/><Relationship Id="rId4" Type="http://schemas.openxmlformats.org/officeDocument/2006/relationships/image" Target="../media/image3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0.png"/><Relationship Id="rId1" Type="http://schemas.openxmlformats.org/officeDocument/2006/relationships/slideLayout" Target="../slideLayouts/slideLayout225.xml"/></Relationships>
</file>

<file path=ppt/slides/_rels/slide6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0.png"/><Relationship Id="rId1" Type="http://schemas.openxmlformats.org/officeDocument/2006/relationships/slideLayout" Target="../slideLayouts/slideLayout225.xml"/></Relationships>
</file>

<file path=ppt/slides/_rels/slide6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0.png"/><Relationship Id="rId1" Type="http://schemas.openxmlformats.org/officeDocument/2006/relationships/slideLayout" Target="../slideLayouts/slideLayout225.xml"/></Relationships>
</file>

<file path=ppt/slides/_rels/slide6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0.png"/><Relationship Id="rId1" Type="http://schemas.openxmlformats.org/officeDocument/2006/relationships/slideLayout" Target="../slideLayouts/slideLayout2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9B656B-FF66-8141-BAE1-668F1423C2D5}"/>
              </a:ext>
            </a:extLst>
          </p:cNvPr>
          <p:cNvSpPr>
            <a:spLocks noGrp="1"/>
          </p:cNvSpPr>
          <p:nvPr>
            <p:ph type="title"/>
          </p:nvPr>
        </p:nvSpPr>
        <p:spPr/>
        <p:txBody>
          <a:bodyPr/>
          <a:lstStyle/>
          <a:p>
            <a:r>
              <a:rPr lang="en-US" dirty="0">
                <a:solidFill>
                  <a:schemeClr val="bg1"/>
                </a:solidFill>
              </a:rPr>
              <a:t>The Bible Canon Is Of An Internal Integrity </a:t>
            </a:r>
          </a:p>
        </p:txBody>
      </p:sp>
      <p:sp>
        <p:nvSpPr>
          <p:cNvPr id="2" name="Rectangle 1">
            <a:extLst>
              <a:ext uri="{FF2B5EF4-FFF2-40B4-BE49-F238E27FC236}">
                <a16:creationId xmlns:a16="http://schemas.microsoft.com/office/drawing/2014/main" id="{2AD801E2-AEAA-4175-B723-0BAA356EA49A}"/>
              </a:ext>
            </a:extLst>
          </p:cNvPr>
          <p:cNvSpPr/>
          <p:nvPr/>
        </p:nvSpPr>
        <p:spPr>
          <a:xfrm flipH="1">
            <a:off x="8414157" y="6342077"/>
            <a:ext cx="3954009" cy="461665"/>
          </a:xfrm>
          <a:prstGeom prst="rect">
            <a:avLst/>
          </a:prstGeom>
          <a:noFill/>
        </p:spPr>
        <p:txBody>
          <a:bodyPr wrap="square" lIns="91440" tIns="45720" rIns="91440" bIns="45720">
            <a:spAutoFit/>
          </a:bodyPr>
          <a:lstStyle/>
          <a:p>
            <a:pPr algn="ctr"/>
            <a:r>
              <a:rPr lang="en-US" sz="2400" b="1" spc="50" dirty="0">
                <a:ln w="0"/>
                <a:solidFill>
                  <a:schemeClr val="bg2"/>
                </a:solidFill>
                <a:effectLst>
                  <a:innerShdw blurRad="63500" dist="50800" dir="13500000">
                    <a:srgbClr val="000000">
                      <a:alpha val="50000"/>
                    </a:srgbClr>
                  </a:innerShdw>
                </a:effectLst>
              </a:rPr>
              <a:t>b</a:t>
            </a:r>
            <a:r>
              <a:rPr lang="en-US" sz="2400" b="1" cap="none" spc="50" dirty="0">
                <a:ln w="0"/>
                <a:solidFill>
                  <a:schemeClr val="bg2"/>
                </a:solidFill>
                <a:effectLst>
                  <a:innerShdw blurRad="63500" dist="50800" dir="13500000">
                    <a:srgbClr val="000000">
                      <a:alpha val="50000"/>
                    </a:srgbClr>
                  </a:innerShdw>
                </a:effectLst>
              </a:rPr>
              <a:t>y David Lee Burris</a:t>
            </a:r>
          </a:p>
        </p:txBody>
      </p:sp>
    </p:spTree>
    <p:extLst>
      <p:ext uri="{BB962C8B-B14F-4D97-AF65-F5344CB8AC3E}">
        <p14:creationId xmlns:p14="http://schemas.microsoft.com/office/powerpoint/2010/main" val="3951689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
        <p:cNvGrpSpPr/>
        <p:nvPr/>
      </p:nvGrpSpPr>
      <p:grpSpPr>
        <a:xfrm>
          <a:off x="0" y="0"/>
          <a:ext cx="0" cy="0"/>
          <a:chOff x="0" y="0"/>
          <a:chExt cx="0" cy="0"/>
        </a:xfrm>
      </p:grpSpPr>
      <p:sp>
        <p:nvSpPr>
          <p:cNvPr id="4828162" name="Rectangle 2"/>
          <p:cNvSpPr>
            <a:spLocks noGrp="1" noChangeArrowheads="1"/>
          </p:cNvSpPr>
          <p:nvPr>
            <p:ph type="title"/>
          </p:nvPr>
        </p:nvSpPr>
        <p:spPr>
          <a:xfrm>
            <a:off x="2057400" y="304800"/>
            <a:ext cx="7924800" cy="1066800"/>
          </a:xfrm>
        </p:spPr>
        <p:txBody>
          <a:bodyPr/>
          <a:lstStyle/>
          <a:p>
            <a:r>
              <a:rPr lang="en-US" sz="6000" b="1">
                <a:effectLst>
                  <a:outerShdw blurRad="38100" dist="38100" dir="2700000" algn="tl">
                    <a:srgbClr val="FFFFFF"/>
                  </a:outerShdw>
                </a:effectLst>
                <a:latin typeface="Tangiers" pitchFamily="2" charset="0"/>
                <a:cs typeface="Times New Roman" pitchFamily="18" charset="0"/>
              </a:rPr>
              <a:t>The Old Testament</a:t>
            </a:r>
            <a:r>
              <a:rPr lang="en-US"/>
              <a:t> </a:t>
            </a:r>
          </a:p>
        </p:txBody>
      </p:sp>
      <p:sp>
        <p:nvSpPr>
          <p:cNvPr id="4828163" name="Rectangle 3"/>
          <p:cNvSpPr>
            <a:spLocks noGrp="1" noChangeArrowheads="1"/>
          </p:cNvSpPr>
          <p:nvPr>
            <p:ph type="body" sz="half" idx="1"/>
          </p:nvPr>
        </p:nvSpPr>
        <p:spPr>
          <a:xfrm>
            <a:off x="2286000" y="1766888"/>
            <a:ext cx="5029200" cy="5091112"/>
          </a:xfrm>
        </p:spPr>
        <p:txBody>
          <a:bodyPr/>
          <a:lstStyle/>
          <a:p>
            <a:r>
              <a:rPr lang="en-US" sz="2800">
                <a:cs typeface="Times New Roman" pitchFamily="18" charset="0"/>
              </a:rPr>
              <a:t>The Scribes were </a:t>
            </a:r>
            <a:r>
              <a:rPr lang="en-US" sz="2800">
                <a:solidFill>
                  <a:srgbClr val="0000CC"/>
                </a:solidFill>
                <a:effectLst>
                  <a:outerShdw blurRad="38100" dist="38100" dir="2700000" algn="tl">
                    <a:srgbClr val="000000"/>
                  </a:outerShdw>
                </a:effectLst>
                <a:cs typeface="Times New Roman" pitchFamily="18" charset="0"/>
              </a:rPr>
              <a:t>professionals</a:t>
            </a:r>
            <a:r>
              <a:rPr lang="en-US" sz="2800">
                <a:cs typeface="Times New Roman" pitchFamily="18" charset="0"/>
              </a:rPr>
              <a:t>. </a:t>
            </a:r>
          </a:p>
          <a:p>
            <a:r>
              <a:rPr lang="en-US" sz="2800">
                <a:cs typeface="Times New Roman" pitchFamily="18" charset="0"/>
              </a:rPr>
              <a:t>They believed they were transcribing the Word of God and were therefore very careful. </a:t>
            </a:r>
          </a:p>
          <a:p>
            <a:r>
              <a:rPr lang="en-US" sz="2800">
                <a:cs typeface="Times New Roman" pitchFamily="18" charset="0"/>
              </a:rPr>
              <a:t>The earliest complete copy of the Old Testament is the Massoretic Text, written in Hebrew, from around 900 A.D.</a:t>
            </a:r>
          </a:p>
          <a:p>
            <a:endParaRPr lang="en-US" sz="2800"/>
          </a:p>
        </p:txBody>
      </p:sp>
      <p:pic>
        <p:nvPicPr>
          <p:cNvPr id="4828165" name="Picture 5"/>
          <p:cNvPicPr>
            <a:picLocks noChangeAspect="1" noChangeArrowheads="1"/>
          </p:cNvPicPr>
          <p:nvPr/>
        </p:nvPicPr>
        <p:blipFill>
          <a:blip r:embed="rId3" cstate="print"/>
          <a:srcRect/>
          <a:stretch>
            <a:fillRect/>
          </a:stretch>
        </p:blipFill>
        <p:spPr bwMode="auto">
          <a:xfrm>
            <a:off x="7543800" y="1905000"/>
            <a:ext cx="2827338" cy="4114800"/>
          </a:xfrm>
          <a:prstGeom prst="rect">
            <a:avLst/>
          </a:prstGeom>
          <a:noFill/>
          <a:ln w="9525">
            <a:noFill/>
            <a:miter lim="800000"/>
            <a:headEnd/>
            <a:tailEnd/>
          </a:ln>
          <a:effectLst/>
        </p:spPr>
      </p:pic>
    </p:spTree>
    <p:extLst>
      <p:ext uri="{BB962C8B-B14F-4D97-AF65-F5344CB8AC3E}">
        <p14:creationId xmlns:p14="http://schemas.microsoft.com/office/powerpoint/2010/main" val="1608655060"/>
      </p:ext>
    </p:extLst>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
        <p:cNvGrpSpPr/>
        <p:nvPr/>
      </p:nvGrpSpPr>
      <p:grpSpPr>
        <a:xfrm>
          <a:off x="0" y="0"/>
          <a:ext cx="0" cy="0"/>
          <a:chOff x="0" y="0"/>
          <a:chExt cx="0" cy="0"/>
        </a:xfrm>
      </p:grpSpPr>
      <p:sp>
        <p:nvSpPr>
          <p:cNvPr id="4830210" name="Rectangle 2"/>
          <p:cNvSpPr>
            <a:spLocks noGrp="1" noChangeArrowheads="1"/>
          </p:cNvSpPr>
          <p:nvPr>
            <p:ph type="title"/>
          </p:nvPr>
        </p:nvSpPr>
        <p:spPr>
          <a:xfrm>
            <a:off x="2133600" y="0"/>
            <a:ext cx="7848600" cy="1524000"/>
          </a:xfrm>
        </p:spPr>
        <p:txBody>
          <a:bodyPr/>
          <a:lstStyle/>
          <a:p>
            <a:r>
              <a:rPr lang="en-US" sz="6000" b="1">
                <a:effectLst>
                  <a:outerShdw blurRad="38100" dist="38100" dir="2700000" algn="tl">
                    <a:srgbClr val="FFFFFF"/>
                  </a:outerShdw>
                </a:effectLst>
                <a:latin typeface="Tangiers" pitchFamily="2" charset="0"/>
              </a:rPr>
              <a:t>The Old Testament</a:t>
            </a:r>
          </a:p>
        </p:txBody>
      </p:sp>
      <p:sp>
        <p:nvSpPr>
          <p:cNvPr id="4830211" name="Rectangle 3"/>
          <p:cNvSpPr>
            <a:spLocks noGrp="1" noChangeArrowheads="1"/>
          </p:cNvSpPr>
          <p:nvPr>
            <p:ph type="body" sz="half" idx="1"/>
          </p:nvPr>
        </p:nvSpPr>
        <p:spPr>
          <a:xfrm>
            <a:off x="2133600" y="1905000"/>
            <a:ext cx="3581400" cy="4191000"/>
          </a:xfrm>
        </p:spPr>
        <p:txBody>
          <a:bodyPr/>
          <a:lstStyle/>
          <a:p>
            <a:pPr>
              <a:buFontTx/>
              <a:buNone/>
            </a:pPr>
            <a:r>
              <a:rPr lang="en-US" sz="2800" i="1">
                <a:cs typeface="Times New Roman" pitchFamily="18" charset="0"/>
              </a:rPr>
              <a:t>   When the Massoretes copied a book, they would add up the letters and find the </a:t>
            </a:r>
            <a:r>
              <a:rPr lang="en-US" sz="2800" i="1">
                <a:solidFill>
                  <a:srgbClr val="0000CC"/>
                </a:solidFill>
                <a:effectLst>
                  <a:outerShdw blurRad="38100" dist="38100" dir="2700000" algn="tl">
                    <a:srgbClr val="000000"/>
                  </a:outerShdw>
                </a:effectLst>
                <a:cs typeface="Times New Roman" pitchFamily="18" charset="0"/>
              </a:rPr>
              <a:t>middle</a:t>
            </a:r>
            <a:r>
              <a:rPr lang="en-US" sz="2800" i="1">
                <a:cs typeface="Times New Roman" pitchFamily="18" charset="0"/>
              </a:rPr>
              <a:t> letter. If it didn’t match the original, they tore it up and made a new one.</a:t>
            </a:r>
            <a:r>
              <a:rPr lang="en-US" sz="2800">
                <a:cs typeface="Times New Roman" pitchFamily="18" charset="0"/>
              </a:rPr>
              <a:t> </a:t>
            </a:r>
          </a:p>
          <a:p>
            <a:endParaRPr lang="en-US" sz="2800"/>
          </a:p>
        </p:txBody>
      </p:sp>
      <p:pic>
        <p:nvPicPr>
          <p:cNvPr id="4830212" name="Picture 4"/>
          <p:cNvPicPr>
            <a:picLocks noGrp="1" noChangeAspect="1" noChangeArrowheads="1"/>
          </p:cNvPicPr>
          <p:nvPr>
            <p:ph type="clipArt" sz="half" idx="2"/>
          </p:nvPr>
        </p:nvPicPr>
        <p:blipFill>
          <a:blip r:embed="rId3" cstate="print"/>
          <a:srcRect/>
          <a:stretch>
            <a:fillRect/>
          </a:stretch>
        </p:blipFill>
        <p:spPr>
          <a:xfrm>
            <a:off x="6646864" y="1828800"/>
            <a:ext cx="3030537" cy="4267200"/>
          </a:xfrm>
          <a:noFill/>
          <a:ln/>
        </p:spPr>
      </p:pic>
    </p:spTree>
    <p:extLst>
      <p:ext uri="{BB962C8B-B14F-4D97-AF65-F5344CB8AC3E}">
        <p14:creationId xmlns:p14="http://schemas.microsoft.com/office/powerpoint/2010/main" val="2720741822"/>
      </p:ext>
    </p:ext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76" name="Picture 116" descr="titlebgpurple"/>
          <p:cNvPicPr>
            <a:picLocks noChangeAspect="1" noChangeArrowheads="1"/>
          </p:cNvPicPr>
          <p:nvPr/>
        </p:nvPicPr>
        <p:blipFill>
          <a:blip r:embed="rId3" cstate="print"/>
          <a:srcRect/>
          <a:stretch>
            <a:fillRect/>
          </a:stretch>
        </p:blipFill>
        <p:spPr bwMode="auto">
          <a:xfrm>
            <a:off x="1524000" y="346075"/>
            <a:ext cx="9145588" cy="1106488"/>
          </a:xfrm>
          <a:prstGeom prst="rect">
            <a:avLst/>
          </a:prstGeom>
          <a:noFill/>
        </p:spPr>
      </p:pic>
      <p:sp>
        <p:nvSpPr>
          <p:cNvPr id="15469" name="Text Box 109"/>
          <p:cNvSpPr txBox="1">
            <a:spLocks noChangeArrowheads="1"/>
          </p:cNvSpPr>
          <p:nvPr/>
        </p:nvSpPr>
        <p:spPr bwMode="auto">
          <a:xfrm>
            <a:off x="2581276" y="571500"/>
            <a:ext cx="2301875" cy="579438"/>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rPr>
              <a:t>250-100 </a:t>
            </a:r>
            <a:r>
              <a:rPr kumimoji="0" lang="en-US" sz="2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rPr>
              <a:t>BC</a:t>
            </a:r>
            <a:endParaRPr kumimoji="0" lang="en-US" sz="32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endParaRPr>
          </a:p>
        </p:txBody>
      </p:sp>
      <p:sp>
        <p:nvSpPr>
          <p:cNvPr id="15470" name="Text Box 110"/>
          <p:cNvSpPr txBox="1">
            <a:spLocks noChangeArrowheads="1"/>
          </p:cNvSpPr>
          <p:nvPr/>
        </p:nvSpPr>
        <p:spPr bwMode="auto">
          <a:xfrm>
            <a:off x="5473700" y="571500"/>
            <a:ext cx="4648200" cy="717550"/>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100" b="1" i="0" u="none" strike="noStrike" kern="1200" cap="none" spc="0" normalizeH="0" baseline="0" noProof="0">
                <a:ln>
                  <a:noFill/>
                </a:ln>
                <a:solidFill>
                  <a:srgbClr val="660104"/>
                </a:solidFill>
                <a:effectLst>
                  <a:outerShdw blurRad="38100" dist="38100" dir="2700000" algn="tl">
                    <a:srgbClr val="000000"/>
                  </a:outerShdw>
                </a:effectLst>
                <a:uLnTx/>
                <a:uFillTx/>
                <a:latin typeface="Arial" charset="0"/>
                <a:ea typeface="+mn-ea"/>
                <a:cs typeface="+mn-cs"/>
              </a:rPr>
              <a:t>The Septuagint</a:t>
            </a:r>
            <a:endParaRPr kumimoji="0" lang="en-US" sz="4100" b="0" i="0" u="none" strike="noStrike" kern="1200" cap="none" spc="0" normalizeH="0" baseline="0" noProof="0">
              <a:ln>
                <a:noFill/>
              </a:ln>
              <a:solidFill>
                <a:srgbClr val="660104"/>
              </a:solidFill>
              <a:effectLst>
                <a:outerShdw blurRad="38100" dist="38100" dir="2700000" algn="tl">
                  <a:srgbClr val="000000"/>
                </a:outerShdw>
              </a:effectLst>
              <a:uLnTx/>
              <a:uFillTx/>
              <a:latin typeface="Arial" charset="0"/>
              <a:ea typeface="+mn-ea"/>
              <a:cs typeface="+mn-cs"/>
            </a:endParaRPr>
          </a:p>
        </p:txBody>
      </p:sp>
      <p:sp>
        <p:nvSpPr>
          <p:cNvPr id="15373" name="Text Box 13"/>
          <p:cNvSpPr txBox="1">
            <a:spLocks noChangeArrowheads="1"/>
          </p:cNvSpPr>
          <p:nvPr/>
        </p:nvSpPr>
        <p:spPr bwMode="auto">
          <a:xfrm>
            <a:off x="1952626" y="1889126"/>
            <a:ext cx="8334375" cy="3140075"/>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rPr>
              <a:t> The word “Septuagint” means seventy.</a:t>
            </a:r>
          </a:p>
          <a:p>
            <a:pPr marL="0" marR="0" lvl="0" indent="0" algn="l" defTabSz="914400" rtl="0" eaLnBrk="0" fontAlgn="base" latinLnBrk="0" hangingPunct="0">
              <a:lnSpc>
                <a:spcPct val="100000"/>
              </a:lnSpc>
              <a:spcBef>
                <a:spcPct val="0"/>
              </a:spcBef>
              <a:spcAft>
                <a:spcPct val="0"/>
              </a:spcAft>
              <a:buClrTx/>
              <a:buSzTx/>
              <a:buFontTx/>
              <a:buChar char="•"/>
              <a:tabLst/>
              <a:defRPr/>
            </a:pPr>
            <a:endParaRPr kumimoji="0" lang="en-US" sz="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endParaRPr kumimoji="0" lang="en-US" sz="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a:p>
            <a:pPr marL="457200" marR="0" lvl="1" indent="0" algn="l" defTabSz="914400" rtl="0" eaLnBrk="0" fontAlgn="base" latinLnBrk="0" hangingPunct="0">
              <a:lnSpc>
                <a:spcPct val="100000"/>
              </a:lnSpc>
              <a:spcBef>
                <a:spcPct val="0"/>
              </a:spcBef>
              <a:spcAft>
                <a:spcPct val="0"/>
              </a:spcAft>
              <a:buClr>
                <a:srgbClr val="660066"/>
              </a:buClr>
              <a:buSzPct val="60000"/>
              <a:buFont typeface="Wingdings" pitchFamily="-44" charset="2"/>
              <a:buChar char="n"/>
              <a:tabLst/>
              <a:defRPr/>
            </a:pPr>
            <a:r>
              <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rPr>
              <a:t>  Refers to the tradition that </a:t>
            </a:r>
          </a:p>
          <a:p>
            <a:pPr marL="457200" marR="0" lvl="1" indent="0" algn="l" defTabSz="914400" rtl="0" eaLnBrk="0" fontAlgn="base" latinLnBrk="0" hangingPunct="0">
              <a:lnSpc>
                <a:spcPct val="100000"/>
              </a:lnSpc>
              <a:spcBef>
                <a:spcPct val="0"/>
              </a:spcBef>
              <a:spcAft>
                <a:spcPct val="0"/>
              </a:spcAft>
              <a:buClr>
                <a:srgbClr val="660066"/>
              </a:buClr>
              <a:buSzPct val="60000"/>
              <a:buFontTx/>
              <a:buNone/>
              <a:tabLst/>
              <a:defRPr/>
            </a:pPr>
            <a:r>
              <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rPr>
              <a:t>	70 or 72 men translated it.</a:t>
            </a:r>
          </a:p>
          <a:p>
            <a:pPr marL="457200" marR="0" lvl="1" indent="0" algn="l" defTabSz="914400" rtl="0" eaLnBrk="0" fontAlgn="base" latinLnBrk="0" hangingPunct="0">
              <a:lnSpc>
                <a:spcPct val="100000"/>
              </a:lnSpc>
              <a:spcBef>
                <a:spcPct val="0"/>
              </a:spcBef>
              <a:spcAft>
                <a:spcPct val="0"/>
              </a:spcAft>
              <a:buClr>
                <a:srgbClr val="660066"/>
              </a:buClr>
              <a:buSzPct val="60000"/>
              <a:buFontTx/>
              <a:buNone/>
              <a:tabLst/>
              <a:defRPr/>
            </a:pPr>
            <a:endParaRPr kumimoji="0" lang="en-US" sz="10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rPr>
              <a:t> “Septuagint” is often abbreviated LXX,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rPr>
              <a:t>     the Roman numeral for seventy.</a:t>
            </a: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15457" name="AutoShape 97"/>
          <p:cNvSpPr>
            <a:spLocks noChangeArrowheads="1"/>
          </p:cNvSpPr>
          <p:nvPr/>
        </p:nvSpPr>
        <p:spPr bwMode="auto">
          <a:xfrm rot="10800000">
            <a:off x="3429000" y="5867400"/>
            <a:ext cx="457200" cy="228600"/>
          </a:xfrm>
          <a:prstGeom prst="triangle">
            <a:avLst>
              <a:gd name="adj" fmla="val 50000"/>
            </a:avLst>
          </a:prstGeom>
          <a:solidFill>
            <a:srgbClr val="B8070D"/>
          </a:solidFill>
          <a:ln w="12700">
            <a:solidFill>
              <a:schemeClr val="bg1"/>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sng"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15473" name="Text Box 113"/>
          <p:cNvSpPr txBox="1">
            <a:spLocks noChangeArrowheads="1"/>
          </p:cNvSpPr>
          <p:nvPr/>
        </p:nvSpPr>
        <p:spPr bwMode="auto">
          <a:xfrm>
            <a:off x="1447801" y="6507164"/>
            <a:ext cx="9244013" cy="350837"/>
          </a:xfrm>
          <a:prstGeom prst="rect">
            <a:avLst/>
          </a:prstGeom>
          <a:noFill/>
          <a:ln w="9525">
            <a:noFill/>
            <a:miter lim="800000"/>
            <a:headEnd/>
            <a:tailEnd/>
          </a:ln>
          <a:effectLst/>
        </p:spPr>
        <p:txBody>
          <a:bodyPr wrap="none" anchor="ct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700" b="0" i="0" u="none" strike="noStrike" kern="1200" cap="none" spc="0" normalizeH="0" baseline="0" noProof="0">
                <a:ln>
                  <a:noFill/>
                </a:ln>
                <a:solidFill>
                  <a:srgbClr val="FFF7E8"/>
                </a:solidFill>
                <a:effectLst>
                  <a:outerShdw blurRad="38100" dist="38100" dir="2700000" algn="tl">
                    <a:srgbClr val="000000"/>
                  </a:outerShdw>
                </a:effectLst>
                <a:uLnTx/>
                <a:uFillTx/>
                <a:latin typeface="Arial" charset="0"/>
                <a:ea typeface="+mn-ea"/>
                <a:cs typeface="+mn-cs"/>
              </a:rPr>
              <a:t>1500 BC       500 BC       AD 1      AD 500      AD 1000       AD 1500        AD 1900        AD 2000</a:t>
            </a:r>
          </a:p>
        </p:txBody>
      </p:sp>
    </p:spTree>
    <p:extLst>
      <p:ext uri="{BB962C8B-B14F-4D97-AF65-F5344CB8AC3E}">
        <p14:creationId xmlns:p14="http://schemas.microsoft.com/office/powerpoint/2010/main" val="3634091391"/>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52" name="Picture 68" descr="titlebgpurple"/>
          <p:cNvPicPr>
            <a:picLocks noChangeAspect="1" noChangeArrowheads="1"/>
          </p:cNvPicPr>
          <p:nvPr/>
        </p:nvPicPr>
        <p:blipFill>
          <a:blip r:embed="rId3" cstate="print"/>
          <a:srcRect/>
          <a:stretch>
            <a:fillRect/>
          </a:stretch>
        </p:blipFill>
        <p:spPr bwMode="auto">
          <a:xfrm>
            <a:off x="1524000" y="346075"/>
            <a:ext cx="9145588" cy="1106488"/>
          </a:xfrm>
          <a:prstGeom prst="rect">
            <a:avLst/>
          </a:prstGeom>
          <a:noFill/>
        </p:spPr>
      </p:pic>
      <p:sp>
        <p:nvSpPr>
          <p:cNvPr id="16395" name="Text Box 11"/>
          <p:cNvSpPr txBox="1">
            <a:spLocks noChangeArrowheads="1"/>
          </p:cNvSpPr>
          <p:nvPr/>
        </p:nvSpPr>
        <p:spPr bwMode="auto">
          <a:xfrm>
            <a:off x="2581276" y="571500"/>
            <a:ext cx="2301875" cy="579438"/>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rPr>
              <a:t>250-100 </a:t>
            </a:r>
            <a:r>
              <a:rPr kumimoji="0" lang="en-US" sz="2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rPr>
              <a:t>BC</a:t>
            </a:r>
            <a:endParaRPr kumimoji="0" lang="en-US" sz="32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endParaRPr>
          </a:p>
        </p:txBody>
      </p:sp>
      <p:sp>
        <p:nvSpPr>
          <p:cNvPr id="16397" name="Text Box 13"/>
          <p:cNvSpPr txBox="1">
            <a:spLocks noChangeArrowheads="1"/>
          </p:cNvSpPr>
          <p:nvPr/>
        </p:nvSpPr>
        <p:spPr bwMode="auto">
          <a:xfrm>
            <a:off x="1524001" y="1333500"/>
            <a:ext cx="8334375" cy="429895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rPr>
              <a:t>   </a:t>
            </a:r>
            <a:r>
              <a:rPr kumimoji="0" lang="en-US" sz="3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rPr>
              <a:t>The 53 books of this translation are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rPr>
              <a:t>   arranged by subject.</a:t>
            </a:r>
            <a:endParaRPr kumimoji="0" lang="en-US" sz="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endParaRPr kumimoji="0" lang="en-US" sz="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a:p>
            <a:pPr marL="457200" marR="0" lvl="1" indent="0" algn="l" defTabSz="914400" rtl="0" eaLnBrk="0" fontAlgn="base" latinLnBrk="0" hangingPunct="0">
              <a:lnSpc>
                <a:spcPct val="100000"/>
              </a:lnSpc>
              <a:spcBef>
                <a:spcPct val="0"/>
              </a:spcBef>
              <a:spcAft>
                <a:spcPct val="0"/>
              </a:spcAft>
              <a:buClr>
                <a:srgbClr val="660066"/>
              </a:buClr>
              <a:buSzPct val="60000"/>
              <a:buFont typeface="Wingdings" pitchFamily="-44" charset="2"/>
              <a:buChar char="n"/>
              <a:tabLst/>
              <a:defRPr/>
            </a:pPr>
            <a:r>
              <a:rPr kumimoji="0" lang="en-US" sz="40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rPr>
              <a:t>  Torah</a:t>
            </a:r>
          </a:p>
          <a:p>
            <a:pPr marL="457200" marR="0" lvl="1" indent="0" algn="l" defTabSz="914400" rtl="0" eaLnBrk="0" fontAlgn="base" latinLnBrk="0" hangingPunct="0">
              <a:lnSpc>
                <a:spcPct val="100000"/>
              </a:lnSpc>
              <a:spcBef>
                <a:spcPct val="0"/>
              </a:spcBef>
              <a:spcAft>
                <a:spcPct val="0"/>
              </a:spcAft>
              <a:buClr>
                <a:srgbClr val="660066"/>
              </a:buClr>
              <a:buSzPct val="60000"/>
              <a:buFont typeface="Wingdings" pitchFamily="-44" charset="2"/>
              <a:buChar char="n"/>
              <a:tabLst/>
              <a:defRPr/>
            </a:pPr>
            <a:r>
              <a:rPr kumimoji="0" lang="en-US" sz="40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rPr>
              <a:t>  History</a:t>
            </a:r>
          </a:p>
          <a:p>
            <a:pPr marL="457200" marR="0" lvl="1" indent="0" algn="l" defTabSz="914400" rtl="0" eaLnBrk="0" fontAlgn="base" latinLnBrk="0" hangingPunct="0">
              <a:lnSpc>
                <a:spcPct val="100000"/>
              </a:lnSpc>
              <a:spcBef>
                <a:spcPct val="0"/>
              </a:spcBef>
              <a:spcAft>
                <a:spcPct val="0"/>
              </a:spcAft>
              <a:buClr>
                <a:srgbClr val="660066"/>
              </a:buClr>
              <a:buSzPct val="60000"/>
              <a:buFont typeface="Wingdings" pitchFamily="-44" charset="2"/>
              <a:buChar char="n"/>
              <a:tabLst/>
              <a:defRPr/>
            </a:pPr>
            <a:r>
              <a:rPr kumimoji="0" lang="en-US" sz="40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rPr>
              <a:t>  Poetry</a:t>
            </a:r>
          </a:p>
          <a:p>
            <a:pPr marL="457200" marR="0" lvl="1" indent="0" algn="l" defTabSz="914400" rtl="0" eaLnBrk="0" fontAlgn="base" latinLnBrk="0" hangingPunct="0">
              <a:lnSpc>
                <a:spcPct val="100000"/>
              </a:lnSpc>
              <a:spcBef>
                <a:spcPct val="0"/>
              </a:spcBef>
              <a:spcAft>
                <a:spcPct val="0"/>
              </a:spcAft>
              <a:buClr>
                <a:srgbClr val="660066"/>
              </a:buClr>
              <a:buSzPct val="60000"/>
              <a:buFont typeface="Wingdings" pitchFamily="-44" charset="2"/>
              <a:buChar char="n"/>
              <a:tabLst/>
              <a:defRPr/>
            </a:pPr>
            <a:r>
              <a:rPr kumimoji="0" lang="en-US" sz="40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rPr>
              <a:t>  Prophecy</a:t>
            </a: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a:p>
            <a:pPr marL="457200" marR="0" lvl="1"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16398" name="Text Box 14"/>
          <p:cNvSpPr txBox="1">
            <a:spLocks noChangeArrowheads="1"/>
          </p:cNvSpPr>
          <p:nvPr/>
        </p:nvSpPr>
        <p:spPr bwMode="auto">
          <a:xfrm>
            <a:off x="5473700" y="571500"/>
            <a:ext cx="4648200" cy="717550"/>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100" b="1" i="0" u="none" strike="noStrike" kern="1200" cap="none" spc="0" normalizeH="0" baseline="0" noProof="0">
                <a:ln>
                  <a:noFill/>
                </a:ln>
                <a:solidFill>
                  <a:srgbClr val="660104"/>
                </a:solidFill>
                <a:effectLst>
                  <a:outerShdw blurRad="38100" dist="38100" dir="2700000" algn="tl">
                    <a:srgbClr val="000000"/>
                  </a:outerShdw>
                </a:effectLst>
                <a:uLnTx/>
                <a:uFillTx/>
                <a:latin typeface="Arial" charset="0"/>
                <a:ea typeface="+mn-ea"/>
                <a:cs typeface="+mn-cs"/>
              </a:rPr>
              <a:t>The Septuagint</a:t>
            </a:r>
            <a:endParaRPr kumimoji="0" lang="en-US" sz="4100" b="0" i="0" u="none" strike="noStrike" kern="1200" cap="none" spc="0" normalizeH="0" baseline="0" noProof="0">
              <a:ln>
                <a:noFill/>
              </a:ln>
              <a:solidFill>
                <a:srgbClr val="660104"/>
              </a:solidFill>
              <a:effectLst>
                <a:outerShdw blurRad="38100" dist="38100" dir="2700000" algn="tl">
                  <a:srgbClr val="000000"/>
                </a:outerShdw>
              </a:effectLst>
              <a:uLnTx/>
              <a:uFillTx/>
              <a:latin typeface="Arial" charset="0"/>
              <a:ea typeface="+mn-ea"/>
              <a:cs typeface="+mn-cs"/>
            </a:endParaRPr>
          </a:p>
        </p:txBody>
      </p:sp>
      <p:sp>
        <p:nvSpPr>
          <p:cNvPr id="16436" name="AutoShape 52"/>
          <p:cNvSpPr>
            <a:spLocks noChangeArrowheads="1"/>
          </p:cNvSpPr>
          <p:nvPr/>
        </p:nvSpPr>
        <p:spPr bwMode="auto">
          <a:xfrm rot="10800000">
            <a:off x="3429000" y="5867400"/>
            <a:ext cx="457200" cy="228600"/>
          </a:xfrm>
          <a:prstGeom prst="triangle">
            <a:avLst>
              <a:gd name="adj" fmla="val 50000"/>
            </a:avLst>
          </a:prstGeom>
          <a:solidFill>
            <a:srgbClr val="B8070D"/>
          </a:solidFill>
          <a:ln w="12700">
            <a:solidFill>
              <a:schemeClr val="bg1"/>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sng"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pic>
        <p:nvPicPr>
          <p:cNvPr id="16438" name="Picture 54"/>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6215064" y="1828800"/>
            <a:ext cx="4757737" cy="5029200"/>
          </a:xfrm>
          <a:prstGeom prst="rect">
            <a:avLst/>
          </a:prstGeom>
          <a:noFill/>
        </p:spPr>
      </p:pic>
      <p:sp>
        <p:nvSpPr>
          <p:cNvPr id="16451" name="Text Box 67"/>
          <p:cNvSpPr txBox="1">
            <a:spLocks noChangeArrowheads="1"/>
          </p:cNvSpPr>
          <p:nvPr/>
        </p:nvSpPr>
        <p:spPr bwMode="auto">
          <a:xfrm>
            <a:off x="1447801" y="6507164"/>
            <a:ext cx="9244013" cy="350837"/>
          </a:xfrm>
          <a:prstGeom prst="rect">
            <a:avLst/>
          </a:prstGeom>
          <a:noFill/>
          <a:ln w="9525">
            <a:noFill/>
            <a:miter lim="800000"/>
            <a:headEnd/>
            <a:tailEnd/>
          </a:ln>
          <a:effectLst/>
        </p:spPr>
        <p:txBody>
          <a:bodyPr wrap="none" anchor="ct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700" b="0" i="0" u="none" strike="noStrike" kern="1200" cap="none" spc="0" normalizeH="0" baseline="0" noProof="0">
                <a:ln>
                  <a:noFill/>
                </a:ln>
                <a:solidFill>
                  <a:srgbClr val="FFF7E8"/>
                </a:solidFill>
                <a:effectLst>
                  <a:outerShdw blurRad="38100" dist="38100" dir="2700000" algn="tl">
                    <a:srgbClr val="000000"/>
                  </a:outerShdw>
                </a:effectLst>
                <a:uLnTx/>
                <a:uFillTx/>
                <a:latin typeface="Arial" charset="0"/>
                <a:ea typeface="+mn-ea"/>
                <a:cs typeface="+mn-cs"/>
              </a:rPr>
              <a:t>1500 BC       500 BC       AD 1      AD 500      AD 1000       AD 1500        AD 1900        AD 2000</a:t>
            </a:r>
          </a:p>
        </p:txBody>
      </p:sp>
    </p:spTree>
    <p:extLst>
      <p:ext uri="{BB962C8B-B14F-4D97-AF65-F5344CB8AC3E}">
        <p14:creationId xmlns:p14="http://schemas.microsoft.com/office/powerpoint/2010/main" val="334628708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6438"/>
                                        </p:tgtEl>
                                        <p:attrNameLst>
                                          <p:attrName>style.visibility</p:attrName>
                                        </p:attrNameLst>
                                      </p:cBhvr>
                                      <p:to>
                                        <p:strVal val="visible"/>
                                      </p:to>
                                    </p:set>
                                    <p:animEffect transition="in" filter="dissolve">
                                      <p:cBhvr>
                                        <p:cTn id="7" dur="500"/>
                                        <p:tgtEl>
                                          <p:spTgt spid="16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16" name="Picture 80" descr="titlebgpurple"/>
          <p:cNvPicPr>
            <a:picLocks noChangeAspect="1" noChangeArrowheads="1"/>
          </p:cNvPicPr>
          <p:nvPr/>
        </p:nvPicPr>
        <p:blipFill>
          <a:blip r:embed="rId3" cstate="print"/>
          <a:srcRect/>
          <a:stretch>
            <a:fillRect/>
          </a:stretch>
        </p:blipFill>
        <p:spPr bwMode="auto">
          <a:xfrm>
            <a:off x="1524000" y="346075"/>
            <a:ext cx="9145588" cy="1106488"/>
          </a:xfrm>
          <a:prstGeom prst="rect">
            <a:avLst/>
          </a:prstGeom>
          <a:noFill/>
        </p:spPr>
      </p:pic>
      <p:sp>
        <p:nvSpPr>
          <p:cNvPr id="14414" name="Text Box 78"/>
          <p:cNvSpPr txBox="1">
            <a:spLocks noChangeArrowheads="1"/>
          </p:cNvSpPr>
          <p:nvPr/>
        </p:nvSpPr>
        <p:spPr bwMode="auto">
          <a:xfrm>
            <a:off x="2581276" y="571500"/>
            <a:ext cx="2301875" cy="579438"/>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rPr>
              <a:t>250-100 </a:t>
            </a:r>
            <a:r>
              <a:rPr kumimoji="0" lang="en-US" sz="2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rPr>
              <a:t>BC</a:t>
            </a:r>
            <a:endParaRPr kumimoji="0" lang="en-US" sz="32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endParaRPr>
          </a:p>
        </p:txBody>
      </p:sp>
      <p:sp>
        <p:nvSpPr>
          <p:cNvPr id="14415" name="Text Box 79"/>
          <p:cNvSpPr txBox="1">
            <a:spLocks noChangeArrowheads="1"/>
          </p:cNvSpPr>
          <p:nvPr/>
        </p:nvSpPr>
        <p:spPr bwMode="auto">
          <a:xfrm>
            <a:off x="5473700" y="571500"/>
            <a:ext cx="4648200" cy="717550"/>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100" b="1" i="0" u="none" strike="noStrike" kern="1200" cap="none" spc="0" normalizeH="0" baseline="0" noProof="0">
                <a:ln>
                  <a:noFill/>
                </a:ln>
                <a:solidFill>
                  <a:srgbClr val="660104"/>
                </a:solidFill>
                <a:effectLst>
                  <a:outerShdw blurRad="38100" dist="38100" dir="2700000" algn="tl">
                    <a:srgbClr val="000000"/>
                  </a:outerShdw>
                </a:effectLst>
                <a:uLnTx/>
                <a:uFillTx/>
                <a:latin typeface="Arial" charset="0"/>
                <a:ea typeface="+mn-ea"/>
                <a:cs typeface="+mn-cs"/>
              </a:rPr>
              <a:t>The Septuagint</a:t>
            </a:r>
            <a:endParaRPr kumimoji="0" lang="en-US" sz="4100" b="0" i="0" u="none" strike="noStrike" kern="1200" cap="none" spc="0" normalizeH="0" baseline="0" noProof="0">
              <a:ln>
                <a:noFill/>
              </a:ln>
              <a:solidFill>
                <a:srgbClr val="660104"/>
              </a:solidFill>
              <a:effectLst>
                <a:outerShdw blurRad="38100" dist="38100" dir="2700000" algn="tl">
                  <a:srgbClr val="000000"/>
                </a:outerShdw>
              </a:effectLst>
              <a:uLnTx/>
              <a:uFillTx/>
              <a:latin typeface="Arial" charset="0"/>
              <a:ea typeface="+mn-ea"/>
              <a:cs typeface="+mn-cs"/>
            </a:endParaRPr>
          </a:p>
        </p:txBody>
      </p:sp>
      <p:sp>
        <p:nvSpPr>
          <p:cNvPr id="14350" name="Text Box 14"/>
          <p:cNvSpPr txBox="1">
            <a:spLocks noChangeArrowheads="1"/>
          </p:cNvSpPr>
          <p:nvPr/>
        </p:nvSpPr>
        <p:spPr bwMode="auto">
          <a:xfrm>
            <a:off x="2286001" y="1524001"/>
            <a:ext cx="7724775" cy="4031873"/>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   </a:t>
            </a:r>
            <a:r>
              <a:rPr kumimoji="0" lang="en-US" sz="36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The Septuagint enabled the many Jews of the Diaspora (their dispersal into lands outside of Israel),  who had lost fluency in their ancient language(except for the ceremonial), to read &amp; understand the scriptures.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   </a:t>
            </a:r>
            <a:endParaRPr kumimoji="0" lang="en-US" sz="4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14380" name="AutoShape 44"/>
          <p:cNvSpPr>
            <a:spLocks noChangeArrowheads="1"/>
          </p:cNvSpPr>
          <p:nvPr/>
        </p:nvSpPr>
        <p:spPr bwMode="auto">
          <a:xfrm rot="10800000">
            <a:off x="3429000" y="5867400"/>
            <a:ext cx="457200" cy="228600"/>
          </a:xfrm>
          <a:prstGeom prst="triangle">
            <a:avLst>
              <a:gd name="adj" fmla="val 50000"/>
            </a:avLst>
          </a:prstGeom>
          <a:solidFill>
            <a:srgbClr val="B8070D"/>
          </a:solidFill>
          <a:ln w="12700">
            <a:solidFill>
              <a:schemeClr val="bg1"/>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sng"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14405" name="Text Box 69"/>
          <p:cNvSpPr txBox="1">
            <a:spLocks noChangeArrowheads="1"/>
          </p:cNvSpPr>
          <p:nvPr/>
        </p:nvSpPr>
        <p:spPr bwMode="auto">
          <a:xfrm>
            <a:off x="1447801" y="6507164"/>
            <a:ext cx="9236631" cy="353943"/>
          </a:xfrm>
          <a:prstGeom prst="rect">
            <a:avLst/>
          </a:prstGeom>
          <a:noFill/>
          <a:ln w="9525">
            <a:noFill/>
            <a:miter lim="800000"/>
            <a:headEnd/>
            <a:tailEnd/>
          </a:ln>
          <a:effectLst/>
        </p:spPr>
        <p:txBody>
          <a:bodyPr wrap="none" anchor="ct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700" b="0" i="0" u="none" strike="noStrike" kern="1200" cap="none" spc="0" normalizeH="0" baseline="0" noProof="0" dirty="0">
                <a:ln>
                  <a:noFill/>
                </a:ln>
                <a:solidFill>
                  <a:srgbClr val="FFF7E8"/>
                </a:solidFill>
                <a:effectLst>
                  <a:outerShdw blurRad="38100" dist="38100" dir="2700000" algn="tl">
                    <a:srgbClr val="000000"/>
                  </a:outerShdw>
                </a:effectLst>
                <a:uLnTx/>
                <a:uFillTx/>
                <a:latin typeface="Arial" charset="0"/>
                <a:ea typeface="+mn-ea"/>
                <a:cs typeface="+mn-cs"/>
              </a:rPr>
              <a:t>1500 BC       500 BC       AD 1      AD 500      AD 1000       AD 1500        AD 1900        AD 2000</a:t>
            </a:r>
          </a:p>
        </p:txBody>
      </p:sp>
    </p:spTree>
    <p:extLst>
      <p:ext uri="{BB962C8B-B14F-4D97-AF65-F5344CB8AC3E}">
        <p14:creationId xmlns:p14="http://schemas.microsoft.com/office/powerpoint/2010/main" val="2557262809"/>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solidFill>
          <a:srgbClr val="FF9900"/>
        </a:solidFill>
        <a:effectLst/>
      </p:bgPr>
    </p:bg>
    <p:spTree>
      <p:nvGrpSpPr>
        <p:cNvPr id="1" name=""/>
        <p:cNvGrpSpPr/>
        <p:nvPr/>
      </p:nvGrpSpPr>
      <p:grpSpPr>
        <a:xfrm>
          <a:off x="0" y="0"/>
          <a:ext cx="0" cy="0"/>
          <a:chOff x="0" y="0"/>
          <a:chExt cx="0" cy="0"/>
        </a:xfrm>
      </p:grpSpPr>
      <p:sp>
        <p:nvSpPr>
          <p:cNvPr id="4985858" name="Rectangle 2"/>
          <p:cNvSpPr>
            <a:spLocks noGrp="1" noChangeArrowheads="1"/>
          </p:cNvSpPr>
          <p:nvPr>
            <p:ph type="title"/>
          </p:nvPr>
        </p:nvSpPr>
        <p:spPr>
          <a:xfrm>
            <a:off x="2209800" y="304800"/>
            <a:ext cx="7772400" cy="1143000"/>
          </a:xfrm>
        </p:spPr>
        <p:txBody>
          <a:bodyPr/>
          <a:lstStyle/>
          <a:p>
            <a:r>
              <a:rPr lang="en-US" b="1">
                <a:solidFill>
                  <a:srgbClr val="660033"/>
                </a:solidFill>
                <a:effectLst>
                  <a:outerShdw blurRad="38100" dist="38100" dir="2700000" algn="tl">
                    <a:srgbClr val="000000"/>
                  </a:outerShdw>
                </a:effectLst>
              </a:rPr>
              <a:t>Dating of New Testament Manuscripts</a:t>
            </a:r>
          </a:p>
        </p:txBody>
      </p:sp>
      <p:sp>
        <p:nvSpPr>
          <p:cNvPr id="4985859" name="Rectangle 3"/>
          <p:cNvSpPr>
            <a:spLocks noGrp="1" noChangeArrowheads="1"/>
          </p:cNvSpPr>
          <p:nvPr>
            <p:ph type="body" idx="1"/>
          </p:nvPr>
        </p:nvSpPr>
        <p:spPr>
          <a:xfrm>
            <a:off x="2590800" y="2133600"/>
            <a:ext cx="8077200" cy="3962400"/>
          </a:xfrm>
        </p:spPr>
        <p:txBody>
          <a:bodyPr/>
          <a:lstStyle/>
          <a:p>
            <a:pPr>
              <a:buFontTx/>
              <a:buNone/>
            </a:pPr>
            <a:r>
              <a:rPr lang="en-US" sz="2400" b="1">
                <a:effectLst>
                  <a:outerShdw blurRad="38100" dist="38100" dir="2700000" algn="tl">
                    <a:srgbClr val="FFFFFF"/>
                  </a:outerShdw>
                </a:effectLst>
              </a:rPr>
              <a:t>Work		Written	Copy		Time Span</a:t>
            </a:r>
          </a:p>
          <a:p>
            <a:pPr>
              <a:buFontTx/>
              <a:buNone/>
            </a:pPr>
            <a:endParaRPr lang="en-US" sz="2400">
              <a:solidFill>
                <a:srgbClr val="990033"/>
              </a:solidFill>
              <a:effectLst>
                <a:outerShdw blurRad="38100" dist="38100" dir="2700000" algn="tl">
                  <a:srgbClr val="000000"/>
                </a:outerShdw>
              </a:effectLst>
            </a:endParaRPr>
          </a:p>
          <a:p>
            <a:pPr>
              <a:buFontTx/>
              <a:buNone/>
            </a:pPr>
            <a:r>
              <a:rPr lang="en-US" sz="2400">
                <a:solidFill>
                  <a:srgbClr val="990033"/>
                </a:solidFill>
                <a:effectLst>
                  <a:outerShdw blurRad="38100" dist="38100" dir="2700000" algn="tl">
                    <a:srgbClr val="000000"/>
                  </a:outerShdw>
                </a:effectLst>
              </a:rPr>
              <a:t>Plato		447 BC	900 AD	1200 years</a:t>
            </a:r>
          </a:p>
          <a:p>
            <a:pPr>
              <a:buFontTx/>
              <a:buNone/>
            </a:pPr>
            <a:r>
              <a:rPr lang="en-US" sz="2400">
                <a:solidFill>
                  <a:srgbClr val="990033"/>
                </a:solidFill>
                <a:effectLst>
                  <a:outerShdw blurRad="38100" dist="38100" dir="2700000" algn="tl">
                    <a:srgbClr val="000000"/>
                  </a:outerShdw>
                </a:effectLst>
              </a:rPr>
              <a:t>Gallic Wars	44 BC		900 AD	1000 years</a:t>
            </a:r>
          </a:p>
          <a:p>
            <a:pPr>
              <a:buFontTx/>
              <a:buNone/>
            </a:pPr>
            <a:r>
              <a:rPr lang="en-US" sz="2400">
                <a:solidFill>
                  <a:srgbClr val="990033"/>
                </a:solidFill>
                <a:effectLst>
                  <a:outerShdw blurRad="38100" dist="38100" dir="2700000" algn="tl">
                    <a:srgbClr val="000000"/>
                  </a:outerShdw>
                </a:effectLst>
              </a:rPr>
              <a:t>Tacitus	100 AD	1100 AD	1000 years</a:t>
            </a:r>
          </a:p>
          <a:p>
            <a:pPr>
              <a:buFontTx/>
              <a:buNone/>
            </a:pPr>
            <a:r>
              <a:rPr lang="en-US" sz="2400">
                <a:solidFill>
                  <a:srgbClr val="990033"/>
                </a:solidFill>
                <a:effectLst>
                  <a:outerShdw blurRad="38100" dist="38100" dir="2700000" algn="tl">
                    <a:srgbClr val="000000"/>
                  </a:outerShdw>
                </a:effectLst>
              </a:rPr>
              <a:t>Aristotle	384 BC	1100 AD	1400 years</a:t>
            </a:r>
          </a:p>
          <a:p>
            <a:pPr>
              <a:buFontTx/>
              <a:buNone/>
            </a:pPr>
            <a:r>
              <a:rPr lang="en-US" sz="2400">
                <a:solidFill>
                  <a:srgbClr val="990033"/>
                </a:solidFill>
                <a:effectLst>
                  <a:outerShdw blurRad="38100" dist="38100" dir="2700000" algn="tl">
                    <a:srgbClr val="000000"/>
                  </a:outerShdw>
                </a:effectLst>
              </a:rPr>
              <a:t>Illiad		900 BC	400 BC	  500 years</a:t>
            </a:r>
          </a:p>
          <a:p>
            <a:pPr>
              <a:buFontTx/>
              <a:buNone/>
            </a:pPr>
            <a:r>
              <a:rPr lang="en-US" sz="2400">
                <a:solidFill>
                  <a:srgbClr val="FFFF00"/>
                </a:solidFill>
                <a:effectLst>
                  <a:outerShdw blurRad="38100" dist="38100" dir="2700000" algn="tl">
                    <a:srgbClr val="000000"/>
                  </a:outerShdw>
                </a:effectLst>
              </a:rPr>
              <a:t>New</a:t>
            </a:r>
          </a:p>
          <a:p>
            <a:pPr>
              <a:buFontTx/>
              <a:buNone/>
            </a:pPr>
            <a:r>
              <a:rPr lang="en-US" sz="2400">
                <a:solidFill>
                  <a:srgbClr val="FFFF00"/>
                </a:solidFill>
                <a:effectLst>
                  <a:outerShdw blurRad="38100" dist="38100" dir="2700000" algn="tl">
                    <a:srgbClr val="000000"/>
                  </a:outerShdw>
                </a:effectLst>
              </a:rPr>
              <a:t>Testament	90 AD		125 AD	    30 years</a:t>
            </a:r>
          </a:p>
        </p:txBody>
      </p:sp>
      <p:sp>
        <p:nvSpPr>
          <p:cNvPr id="4985860" name="Line 4"/>
          <p:cNvSpPr>
            <a:spLocks noChangeShapeType="1"/>
          </p:cNvSpPr>
          <p:nvPr/>
        </p:nvSpPr>
        <p:spPr bwMode="auto">
          <a:xfrm flipV="1">
            <a:off x="2819400" y="2590800"/>
            <a:ext cx="6629400" cy="0"/>
          </a:xfrm>
          <a:prstGeom prst="line">
            <a:avLst/>
          </a:prstGeom>
          <a:noFill/>
          <a:ln w="9525">
            <a:solidFill>
              <a:schemeClr val="tx1"/>
            </a:solidFill>
            <a:round/>
            <a:headEnd/>
            <a:tailEnd/>
          </a:ln>
          <a:effectLst/>
        </p:spPr>
        <p:txBody>
          <a:bodyPr wrap="none" lIns="92075" tIns="46038" rIns="92075" bIns="46038"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Tree>
    <p:extLst>
      <p:ext uri="{BB962C8B-B14F-4D97-AF65-F5344CB8AC3E}">
        <p14:creationId xmlns:p14="http://schemas.microsoft.com/office/powerpoint/2010/main" val="20282086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4985859">
                                            <p:txEl>
                                              <p:pRg st="0" end="0"/>
                                            </p:txEl>
                                          </p:spTgt>
                                        </p:tgtEl>
                                        <p:attrNameLst>
                                          <p:attrName>style.visibility</p:attrName>
                                        </p:attrNameLst>
                                      </p:cBhvr>
                                      <p:to>
                                        <p:strVal val="visible"/>
                                      </p:to>
                                    </p:set>
                                    <p:animEffect transition="in" filter="strips(downRight)">
                                      <p:cBhvr>
                                        <p:cTn id="7" dur="500"/>
                                        <p:tgtEl>
                                          <p:spTgt spid="4985859">
                                            <p:txEl>
                                              <p:pRg st="0" end="0"/>
                                            </p:txEl>
                                          </p:spTgt>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4985859">
                                            <p:txEl>
                                              <p:pRg st="2" end="2"/>
                                            </p:txEl>
                                          </p:spTgt>
                                        </p:tgtEl>
                                        <p:attrNameLst>
                                          <p:attrName>style.visibility</p:attrName>
                                        </p:attrNameLst>
                                      </p:cBhvr>
                                      <p:to>
                                        <p:strVal val="visible"/>
                                      </p:to>
                                    </p:set>
                                    <p:animEffect transition="in" filter="strips(downRight)">
                                      <p:cBhvr>
                                        <p:cTn id="11" dur="500"/>
                                        <p:tgtEl>
                                          <p:spTgt spid="4985859">
                                            <p:txEl>
                                              <p:pRg st="2" end="2"/>
                                            </p:txEl>
                                          </p:spTgt>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4985859">
                                            <p:txEl>
                                              <p:pRg st="3" end="3"/>
                                            </p:txEl>
                                          </p:spTgt>
                                        </p:tgtEl>
                                        <p:attrNameLst>
                                          <p:attrName>style.visibility</p:attrName>
                                        </p:attrNameLst>
                                      </p:cBhvr>
                                      <p:to>
                                        <p:strVal val="visible"/>
                                      </p:to>
                                    </p:set>
                                    <p:animEffect transition="in" filter="strips(downRight)">
                                      <p:cBhvr>
                                        <p:cTn id="15" dur="500"/>
                                        <p:tgtEl>
                                          <p:spTgt spid="4985859">
                                            <p:txEl>
                                              <p:pRg st="3" end="3"/>
                                            </p:txEl>
                                          </p:spTgt>
                                        </p:tgtEl>
                                      </p:cBhvr>
                                    </p:animEffect>
                                  </p:childTnLst>
                                </p:cTn>
                              </p:par>
                            </p:childTnLst>
                          </p:cTn>
                        </p:par>
                        <p:par>
                          <p:cTn id="16" fill="hold">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4985859">
                                            <p:txEl>
                                              <p:pRg st="4" end="4"/>
                                            </p:txEl>
                                          </p:spTgt>
                                        </p:tgtEl>
                                        <p:attrNameLst>
                                          <p:attrName>style.visibility</p:attrName>
                                        </p:attrNameLst>
                                      </p:cBhvr>
                                      <p:to>
                                        <p:strVal val="visible"/>
                                      </p:to>
                                    </p:set>
                                    <p:animEffect transition="in" filter="strips(downRight)">
                                      <p:cBhvr>
                                        <p:cTn id="19" dur="500"/>
                                        <p:tgtEl>
                                          <p:spTgt spid="4985859">
                                            <p:txEl>
                                              <p:pRg st="4" end="4"/>
                                            </p:txEl>
                                          </p:spTgt>
                                        </p:tgtEl>
                                      </p:cBhvr>
                                    </p:animEffect>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4985859">
                                            <p:txEl>
                                              <p:pRg st="5" end="5"/>
                                            </p:txEl>
                                          </p:spTgt>
                                        </p:tgtEl>
                                        <p:attrNameLst>
                                          <p:attrName>style.visibility</p:attrName>
                                        </p:attrNameLst>
                                      </p:cBhvr>
                                      <p:to>
                                        <p:strVal val="visible"/>
                                      </p:to>
                                    </p:set>
                                    <p:animEffect transition="in" filter="strips(downRight)">
                                      <p:cBhvr>
                                        <p:cTn id="23" dur="500"/>
                                        <p:tgtEl>
                                          <p:spTgt spid="4985859">
                                            <p:txEl>
                                              <p:pRg st="5" end="5"/>
                                            </p:txEl>
                                          </p:spTgt>
                                        </p:tgtEl>
                                      </p:cBhvr>
                                    </p:animEffect>
                                  </p:childTnLst>
                                </p:cTn>
                              </p:par>
                            </p:childTnLst>
                          </p:cTn>
                        </p:par>
                        <p:par>
                          <p:cTn id="24" fill="hold">
                            <p:stCondLst>
                              <p:cond delay="2500"/>
                            </p:stCondLst>
                            <p:childTnLst>
                              <p:par>
                                <p:cTn id="25" presetID="18" presetClass="entr" presetSubtype="6" fill="hold" grpId="0" nodeType="afterEffect">
                                  <p:stCondLst>
                                    <p:cond delay="0"/>
                                  </p:stCondLst>
                                  <p:childTnLst>
                                    <p:set>
                                      <p:cBhvr>
                                        <p:cTn id="26" dur="1" fill="hold">
                                          <p:stCondLst>
                                            <p:cond delay="0"/>
                                          </p:stCondLst>
                                        </p:cTn>
                                        <p:tgtEl>
                                          <p:spTgt spid="4985859">
                                            <p:txEl>
                                              <p:pRg st="6" end="6"/>
                                            </p:txEl>
                                          </p:spTgt>
                                        </p:tgtEl>
                                        <p:attrNameLst>
                                          <p:attrName>style.visibility</p:attrName>
                                        </p:attrNameLst>
                                      </p:cBhvr>
                                      <p:to>
                                        <p:strVal val="visible"/>
                                      </p:to>
                                    </p:set>
                                    <p:animEffect transition="in" filter="strips(downRight)">
                                      <p:cBhvr>
                                        <p:cTn id="27" dur="500"/>
                                        <p:tgtEl>
                                          <p:spTgt spid="4985859">
                                            <p:txEl>
                                              <p:pRg st="6" end="6"/>
                                            </p:txEl>
                                          </p:spTgt>
                                        </p:tgtEl>
                                      </p:cBhvr>
                                    </p:animEffect>
                                  </p:childTnLst>
                                </p:cTn>
                              </p:par>
                            </p:childTnLst>
                          </p:cTn>
                        </p:par>
                        <p:par>
                          <p:cTn id="28" fill="hold">
                            <p:stCondLst>
                              <p:cond delay="3000"/>
                            </p:stCondLst>
                            <p:childTnLst>
                              <p:par>
                                <p:cTn id="29" presetID="18" presetClass="entr" presetSubtype="6" fill="hold" grpId="0" nodeType="afterEffect">
                                  <p:stCondLst>
                                    <p:cond delay="0"/>
                                  </p:stCondLst>
                                  <p:childTnLst>
                                    <p:set>
                                      <p:cBhvr>
                                        <p:cTn id="30" dur="1" fill="hold">
                                          <p:stCondLst>
                                            <p:cond delay="0"/>
                                          </p:stCondLst>
                                        </p:cTn>
                                        <p:tgtEl>
                                          <p:spTgt spid="4985859">
                                            <p:txEl>
                                              <p:pRg st="7" end="7"/>
                                            </p:txEl>
                                          </p:spTgt>
                                        </p:tgtEl>
                                        <p:attrNameLst>
                                          <p:attrName>style.visibility</p:attrName>
                                        </p:attrNameLst>
                                      </p:cBhvr>
                                      <p:to>
                                        <p:strVal val="visible"/>
                                      </p:to>
                                    </p:set>
                                    <p:animEffect transition="in" filter="strips(downRight)">
                                      <p:cBhvr>
                                        <p:cTn id="31" dur="500"/>
                                        <p:tgtEl>
                                          <p:spTgt spid="4985859">
                                            <p:txEl>
                                              <p:pRg st="7" end="7"/>
                                            </p:txEl>
                                          </p:spTgt>
                                        </p:tgtEl>
                                      </p:cBhvr>
                                    </p:animEffect>
                                  </p:childTnLst>
                                </p:cTn>
                              </p:par>
                            </p:childTnLst>
                          </p:cTn>
                        </p:par>
                        <p:par>
                          <p:cTn id="32" fill="hold">
                            <p:stCondLst>
                              <p:cond delay="3500"/>
                            </p:stCondLst>
                            <p:childTnLst>
                              <p:par>
                                <p:cTn id="33" presetID="18" presetClass="entr" presetSubtype="6" fill="hold" grpId="0" nodeType="afterEffect">
                                  <p:stCondLst>
                                    <p:cond delay="0"/>
                                  </p:stCondLst>
                                  <p:childTnLst>
                                    <p:set>
                                      <p:cBhvr>
                                        <p:cTn id="34" dur="1" fill="hold">
                                          <p:stCondLst>
                                            <p:cond delay="0"/>
                                          </p:stCondLst>
                                        </p:cTn>
                                        <p:tgtEl>
                                          <p:spTgt spid="4985859">
                                            <p:txEl>
                                              <p:pRg st="8" end="8"/>
                                            </p:txEl>
                                          </p:spTgt>
                                        </p:tgtEl>
                                        <p:attrNameLst>
                                          <p:attrName>style.visibility</p:attrName>
                                        </p:attrNameLst>
                                      </p:cBhvr>
                                      <p:to>
                                        <p:strVal val="visible"/>
                                      </p:to>
                                    </p:set>
                                    <p:animEffect transition="in" filter="strips(downRight)">
                                      <p:cBhvr>
                                        <p:cTn id="35" dur="500"/>
                                        <p:tgtEl>
                                          <p:spTgt spid="498585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85859" grpId="0" build="p" autoUpdateAnimBg="0" advAuto="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solidFill>
          <a:srgbClr val="FF9900"/>
        </a:solidFill>
        <a:effectLst/>
      </p:bgPr>
    </p:bg>
    <p:spTree>
      <p:nvGrpSpPr>
        <p:cNvPr id="1" name=""/>
        <p:cNvGrpSpPr/>
        <p:nvPr/>
      </p:nvGrpSpPr>
      <p:grpSpPr>
        <a:xfrm>
          <a:off x="0" y="0"/>
          <a:ext cx="0" cy="0"/>
          <a:chOff x="0" y="0"/>
          <a:chExt cx="0" cy="0"/>
        </a:xfrm>
      </p:grpSpPr>
      <p:sp>
        <p:nvSpPr>
          <p:cNvPr id="4981762" name="Rectangle 2"/>
          <p:cNvSpPr>
            <a:spLocks noGrp="1" noChangeArrowheads="1"/>
          </p:cNvSpPr>
          <p:nvPr>
            <p:ph type="title"/>
          </p:nvPr>
        </p:nvSpPr>
        <p:spPr>
          <a:xfrm>
            <a:off x="2209800" y="609600"/>
            <a:ext cx="7772400" cy="990600"/>
          </a:xfrm>
          <a:noFill/>
          <a:ln/>
        </p:spPr>
        <p:txBody>
          <a:bodyPr vert="horz" wrap="square" lIns="92075" tIns="46038" rIns="92075" bIns="46038" numCol="1" anchor="b" anchorCtr="0" compatLnSpc="1">
            <a:prstTxWarp prst="textNoShape">
              <a:avLst/>
            </a:prstTxWarp>
          </a:bodyPr>
          <a:lstStyle/>
          <a:p>
            <a:pPr eaLnBrk="0" hangingPunct="0"/>
            <a:r>
              <a:rPr lang="en-US" sz="4000">
                <a:solidFill>
                  <a:srgbClr val="660033"/>
                </a:solidFill>
                <a:effectLst>
                  <a:outerShdw blurRad="38100" dist="38100" dir="2700000" algn="tl">
                    <a:srgbClr val="000000"/>
                  </a:outerShdw>
                </a:effectLst>
              </a:rPr>
              <a:t>Testing a document’s validity:</a:t>
            </a:r>
            <a:r>
              <a:rPr lang="en-US">
                <a:solidFill>
                  <a:srgbClr val="660033"/>
                </a:solidFill>
                <a:effectLst>
                  <a:outerShdw blurRad="38100" dist="38100" dir="2700000" algn="tl">
                    <a:srgbClr val="000000"/>
                  </a:outerShdw>
                </a:effectLst>
              </a:rPr>
              <a:t> Bibliographical evidence</a:t>
            </a:r>
          </a:p>
        </p:txBody>
      </p:sp>
      <p:sp>
        <p:nvSpPr>
          <p:cNvPr id="4981763" name="Rectangle 3"/>
          <p:cNvSpPr>
            <a:spLocks noGrp="1" noChangeArrowheads="1"/>
          </p:cNvSpPr>
          <p:nvPr>
            <p:ph type="body" sz="half" idx="2"/>
          </p:nvPr>
        </p:nvSpPr>
        <p:spPr>
          <a:xfrm>
            <a:off x="2208213" y="2209801"/>
            <a:ext cx="4876800" cy="608013"/>
          </a:xfrm>
          <a:noFill/>
          <a:ln/>
        </p:spPr>
        <p:txBody>
          <a:bodyPr vert="horz" wrap="square" lIns="92075" tIns="46038" rIns="92075" bIns="46038" numCol="1" anchor="t" anchorCtr="0" compatLnSpc="1">
            <a:prstTxWarp prst="textNoShape">
              <a:avLst/>
            </a:prstTxWarp>
          </a:bodyPr>
          <a:lstStyle/>
          <a:p>
            <a:pPr eaLnBrk="0" hangingPunct="0">
              <a:lnSpc>
                <a:spcPct val="90000"/>
              </a:lnSpc>
            </a:pPr>
            <a:r>
              <a:rPr lang="en-US" sz="3600" b="1"/>
              <a:t>The New Testament</a:t>
            </a:r>
            <a:endParaRPr lang="en-US" b="1"/>
          </a:p>
          <a:p>
            <a:pPr eaLnBrk="0" hangingPunct="0">
              <a:lnSpc>
                <a:spcPct val="90000"/>
              </a:lnSpc>
            </a:pPr>
            <a:endParaRPr lang="en-US" b="1"/>
          </a:p>
        </p:txBody>
      </p:sp>
      <p:sp>
        <p:nvSpPr>
          <p:cNvPr id="4981764" name="Rectangle 4"/>
          <p:cNvSpPr>
            <a:spLocks noGrp="1" noChangeArrowheads="1"/>
          </p:cNvSpPr>
          <p:nvPr>
            <p:ph type="body" sz="half" idx="1"/>
          </p:nvPr>
        </p:nvSpPr>
        <p:spPr>
          <a:xfrm>
            <a:off x="2665414" y="2819400"/>
            <a:ext cx="7545387" cy="3735388"/>
          </a:xfrm>
          <a:noFill/>
          <a:ln/>
        </p:spPr>
        <p:txBody>
          <a:bodyPr vert="horz" wrap="square" lIns="92075" tIns="46038" rIns="92075" bIns="46038" numCol="1" anchor="t" anchorCtr="0" compatLnSpc="1">
            <a:prstTxWarp prst="textNoShape">
              <a:avLst/>
            </a:prstTxWarp>
          </a:bodyPr>
          <a:lstStyle/>
          <a:p>
            <a:pPr lvl="1" eaLnBrk="0" hangingPunct="0"/>
            <a:r>
              <a:rPr lang="en-US" sz="3600">
                <a:solidFill>
                  <a:srgbClr val="FFFF66"/>
                </a:solidFill>
                <a:effectLst>
                  <a:outerShdw blurRad="38100" dist="38100" dir="2700000" algn="tl">
                    <a:srgbClr val="000000"/>
                  </a:outerShdw>
                </a:effectLst>
              </a:rPr>
              <a:t>Over 5600 Greek manuscripts extant</a:t>
            </a:r>
            <a:endParaRPr lang="en-US" sz="3600" b="1">
              <a:solidFill>
                <a:srgbClr val="FFFF66"/>
              </a:solidFill>
              <a:effectLst>
                <a:outerShdw blurRad="38100" dist="38100" dir="2700000" algn="tl">
                  <a:srgbClr val="000000"/>
                </a:outerShdw>
              </a:effectLst>
            </a:endParaRPr>
          </a:p>
          <a:p>
            <a:pPr lvl="1" eaLnBrk="0" hangingPunct="0">
              <a:lnSpc>
                <a:spcPct val="110000"/>
              </a:lnSpc>
            </a:pPr>
            <a:r>
              <a:rPr lang="en-US" sz="3600">
                <a:solidFill>
                  <a:srgbClr val="FFFF66"/>
                </a:solidFill>
                <a:effectLst>
                  <a:outerShdw blurRad="38100" dist="38100" dir="2700000" algn="tl">
                    <a:srgbClr val="000000"/>
                  </a:outerShdw>
                </a:effectLst>
              </a:rPr>
              <a:t>Over 10,000 manuscripts of the Latin Vulgate.</a:t>
            </a:r>
          </a:p>
          <a:p>
            <a:pPr lvl="1" eaLnBrk="0" hangingPunct="0">
              <a:lnSpc>
                <a:spcPct val="110000"/>
              </a:lnSpc>
            </a:pPr>
            <a:r>
              <a:rPr lang="en-US" sz="3600">
                <a:solidFill>
                  <a:srgbClr val="FFFF66"/>
                </a:solidFill>
                <a:effectLst>
                  <a:outerShdw blurRad="38100" dist="38100" dir="2700000" algn="tl">
                    <a:srgbClr val="000000"/>
                  </a:outerShdw>
                </a:effectLst>
              </a:rPr>
              <a:t>Over 9200 other translations</a:t>
            </a:r>
            <a:endParaRPr lang="en-US" sz="3600">
              <a:effectLst>
                <a:outerShdw blurRad="38100" dist="38100" dir="2700000" algn="tl">
                  <a:srgbClr val="FFFFFF"/>
                </a:outerShdw>
              </a:effectLst>
            </a:endParaRPr>
          </a:p>
        </p:txBody>
      </p:sp>
    </p:spTree>
    <p:extLst>
      <p:ext uri="{BB962C8B-B14F-4D97-AF65-F5344CB8AC3E}">
        <p14:creationId xmlns:p14="http://schemas.microsoft.com/office/powerpoint/2010/main" val="20820947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1000"/>
                                  </p:stCondLst>
                                  <p:childTnLst>
                                    <p:set>
                                      <p:cBhvr>
                                        <p:cTn id="6" dur="1" fill="hold">
                                          <p:stCondLst>
                                            <p:cond delay="0"/>
                                          </p:stCondLst>
                                        </p:cTn>
                                        <p:tgtEl>
                                          <p:spTgt spid="4981764">
                                            <p:txEl>
                                              <p:pRg st="0" end="0"/>
                                            </p:txEl>
                                          </p:spTgt>
                                        </p:tgtEl>
                                        <p:attrNameLst>
                                          <p:attrName>style.visibility</p:attrName>
                                        </p:attrNameLst>
                                      </p:cBhvr>
                                      <p:to>
                                        <p:strVal val="visible"/>
                                      </p:to>
                                    </p:set>
                                    <p:anim calcmode="lin" valueType="num">
                                      <p:cBhvr additive="base">
                                        <p:cTn id="7" dur="500" fill="hold"/>
                                        <p:tgtEl>
                                          <p:spTgt spid="498176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98176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6" fill="hold" grpId="0" nodeType="afterEffect">
                                  <p:stCondLst>
                                    <p:cond delay="1000"/>
                                  </p:stCondLst>
                                  <p:childTnLst>
                                    <p:set>
                                      <p:cBhvr>
                                        <p:cTn id="11" dur="1" fill="hold">
                                          <p:stCondLst>
                                            <p:cond delay="0"/>
                                          </p:stCondLst>
                                        </p:cTn>
                                        <p:tgtEl>
                                          <p:spTgt spid="4981764">
                                            <p:txEl>
                                              <p:pRg st="1" end="1"/>
                                            </p:txEl>
                                          </p:spTgt>
                                        </p:tgtEl>
                                        <p:attrNameLst>
                                          <p:attrName>style.visibility</p:attrName>
                                        </p:attrNameLst>
                                      </p:cBhvr>
                                      <p:to>
                                        <p:strVal val="visible"/>
                                      </p:to>
                                    </p:set>
                                    <p:anim calcmode="lin" valueType="num">
                                      <p:cBhvr additive="base">
                                        <p:cTn id="12" dur="500" fill="hold"/>
                                        <p:tgtEl>
                                          <p:spTgt spid="4981764">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4981764">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6" fill="hold" grpId="0" nodeType="afterEffect">
                                  <p:stCondLst>
                                    <p:cond delay="1000"/>
                                  </p:stCondLst>
                                  <p:childTnLst>
                                    <p:set>
                                      <p:cBhvr>
                                        <p:cTn id="16" dur="1" fill="hold">
                                          <p:stCondLst>
                                            <p:cond delay="0"/>
                                          </p:stCondLst>
                                        </p:cTn>
                                        <p:tgtEl>
                                          <p:spTgt spid="4981764">
                                            <p:txEl>
                                              <p:pRg st="2" end="2"/>
                                            </p:txEl>
                                          </p:spTgt>
                                        </p:tgtEl>
                                        <p:attrNameLst>
                                          <p:attrName>style.visibility</p:attrName>
                                        </p:attrNameLst>
                                      </p:cBhvr>
                                      <p:to>
                                        <p:strVal val="visible"/>
                                      </p:to>
                                    </p:set>
                                    <p:anim calcmode="lin" valueType="num">
                                      <p:cBhvr additive="base">
                                        <p:cTn id="17" dur="500" fill="hold"/>
                                        <p:tgtEl>
                                          <p:spTgt spid="4981764">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498176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81764" grpId="0" build="p" bldLvl="2" autoUpdateAnimBg="0" advAuto="100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solidFill>
          <a:srgbClr val="FF9900"/>
        </a:solidFill>
        <a:effectLst/>
      </p:bgPr>
    </p:bg>
    <p:spTree>
      <p:nvGrpSpPr>
        <p:cNvPr id="1" name=""/>
        <p:cNvGrpSpPr/>
        <p:nvPr/>
      </p:nvGrpSpPr>
      <p:grpSpPr>
        <a:xfrm>
          <a:off x="0" y="0"/>
          <a:ext cx="0" cy="0"/>
          <a:chOff x="0" y="0"/>
          <a:chExt cx="0" cy="0"/>
        </a:xfrm>
      </p:grpSpPr>
      <p:sp>
        <p:nvSpPr>
          <p:cNvPr id="4846594" name="Rectangle 2"/>
          <p:cNvSpPr>
            <a:spLocks noGrp="1" noChangeArrowheads="1"/>
          </p:cNvSpPr>
          <p:nvPr>
            <p:ph type="title"/>
          </p:nvPr>
        </p:nvSpPr>
        <p:spPr>
          <a:xfrm>
            <a:off x="2209800" y="0"/>
            <a:ext cx="7772400" cy="1676400"/>
          </a:xfrm>
        </p:spPr>
        <p:txBody>
          <a:bodyPr/>
          <a:lstStyle/>
          <a:p>
            <a:r>
              <a:rPr lang="en-US" sz="5400" u="sng">
                <a:solidFill>
                  <a:srgbClr val="660033"/>
                </a:solidFill>
                <a:latin typeface="Old English Text MT" pitchFamily="66" charset="0"/>
              </a:rPr>
              <a:t>Greek Manuscripts</a:t>
            </a:r>
          </a:p>
        </p:txBody>
      </p:sp>
      <p:sp>
        <p:nvSpPr>
          <p:cNvPr id="4846595" name="Rectangle 3"/>
          <p:cNvSpPr>
            <a:spLocks noGrp="1" noChangeArrowheads="1"/>
          </p:cNvSpPr>
          <p:nvPr>
            <p:ph type="body" idx="1"/>
          </p:nvPr>
        </p:nvSpPr>
        <p:spPr/>
        <p:txBody>
          <a:bodyPr/>
          <a:lstStyle/>
          <a:p>
            <a:pPr>
              <a:lnSpc>
                <a:spcPct val="90000"/>
              </a:lnSpc>
            </a:pPr>
            <a:r>
              <a:rPr lang="en-US" sz="2500">
                <a:cs typeface="Times New Roman" pitchFamily="18" charset="0"/>
              </a:rPr>
              <a:t>The Rylands Papyrus dates to around </a:t>
            </a:r>
            <a:r>
              <a:rPr lang="en-US" sz="2500">
                <a:solidFill>
                  <a:srgbClr val="0000CC"/>
                </a:solidFill>
                <a:effectLst>
                  <a:outerShdw blurRad="38100" dist="38100" dir="2700000" algn="tl">
                    <a:srgbClr val="000000"/>
                  </a:outerShdw>
                </a:effectLst>
                <a:cs typeface="Times New Roman" pitchFamily="18" charset="0"/>
              </a:rPr>
              <a:t>AD 125</a:t>
            </a:r>
            <a:r>
              <a:rPr lang="en-US" sz="2500">
                <a:cs typeface="Times New Roman" pitchFamily="18" charset="0"/>
              </a:rPr>
              <a:t> and contains John 18:31-33, 37.</a:t>
            </a:r>
          </a:p>
          <a:p>
            <a:pPr>
              <a:lnSpc>
                <a:spcPct val="90000"/>
              </a:lnSpc>
            </a:pPr>
            <a:r>
              <a:rPr lang="en-US" sz="2500">
                <a:cs typeface="Times New Roman" pitchFamily="18" charset="0"/>
              </a:rPr>
              <a:t>The Codex Vaticanus and Codex Siniaticus are two excellent complete parchment copies of the New Testament that date between AD 325 and AD 450.</a:t>
            </a:r>
          </a:p>
          <a:p>
            <a:pPr>
              <a:lnSpc>
                <a:spcPct val="90000"/>
              </a:lnSpc>
            </a:pPr>
            <a:r>
              <a:rPr lang="en-US" sz="2500">
                <a:cs typeface="Times New Roman" pitchFamily="18" charset="0"/>
              </a:rPr>
              <a:t>The Chester Beatty Papyrus and the Bodmer Papyrus II date from AD 180  and AD 225. From these manuscripts can be constructed all of Luke, John, Romans, 1 and 2 Corinthians, Galatians, Ephesians, Philippians, Colossians, 1 and 2 Thessalonians, Hebrews and portions of Matthew, Mark, Acts, and Revelation</a:t>
            </a:r>
            <a:r>
              <a:rPr lang="en-US" sz="2400">
                <a:cs typeface="Times New Roman" pitchFamily="18" charset="0"/>
              </a:rPr>
              <a:t>.</a:t>
            </a:r>
            <a:endParaRPr lang="en-US" sz="2400"/>
          </a:p>
        </p:txBody>
      </p:sp>
    </p:spTree>
    <p:extLst>
      <p:ext uri="{BB962C8B-B14F-4D97-AF65-F5344CB8AC3E}">
        <p14:creationId xmlns:p14="http://schemas.microsoft.com/office/powerpoint/2010/main" val="84715766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46595">
                                            <p:txEl>
                                              <p:pRg st="0" end="0"/>
                                            </p:txEl>
                                          </p:spTgt>
                                        </p:tgtEl>
                                        <p:attrNameLst>
                                          <p:attrName>style.visibility</p:attrName>
                                        </p:attrNameLst>
                                      </p:cBhvr>
                                      <p:to>
                                        <p:strVal val="visible"/>
                                      </p:to>
                                    </p:set>
                                    <p:anim calcmode="lin" valueType="num">
                                      <p:cBhvr additive="base">
                                        <p:cTn id="7" dur="500" fill="hold"/>
                                        <p:tgtEl>
                                          <p:spTgt spid="48465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465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846595">
                                            <p:txEl>
                                              <p:pRg st="1" end="1"/>
                                            </p:txEl>
                                          </p:spTgt>
                                        </p:tgtEl>
                                        <p:attrNameLst>
                                          <p:attrName>style.visibility</p:attrName>
                                        </p:attrNameLst>
                                      </p:cBhvr>
                                      <p:to>
                                        <p:strVal val="visible"/>
                                      </p:to>
                                    </p:set>
                                    <p:anim calcmode="lin" valueType="num">
                                      <p:cBhvr additive="base">
                                        <p:cTn id="13" dur="500" fill="hold"/>
                                        <p:tgtEl>
                                          <p:spTgt spid="48465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8465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846595">
                                            <p:txEl>
                                              <p:pRg st="2" end="2"/>
                                            </p:txEl>
                                          </p:spTgt>
                                        </p:tgtEl>
                                        <p:attrNameLst>
                                          <p:attrName>style.visibility</p:attrName>
                                        </p:attrNameLst>
                                      </p:cBhvr>
                                      <p:to>
                                        <p:strVal val="visible"/>
                                      </p:to>
                                    </p:set>
                                    <p:anim calcmode="lin" valueType="num">
                                      <p:cBhvr additive="base">
                                        <p:cTn id="19" dur="500" fill="hold"/>
                                        <p:tgtEl>
                                          <p:spTgt spid="48465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84659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6595"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solidFill>
          <a:srgbClr val="FF9900"/>
        </a:solidFill>
        <a:effectLst/>
      </p:bgPr>
    </p:bg>
    <p:spTree>
      <p:nvGrpSpPr>
        <p:cNvPr id="1" name=""/>
        <p:cNvGrpSpPr/>
        <p:nvPr/>
      </p:nvGrpSpPr>
      <p:grpSpPr>
        <a:xfrm>
          <a:off x="0" y="0"/>
          <a:ext cx="0" cy="0"/>
          <a:chOff x="0" y="0"/>
          <a:chExt cx="0" cy="0"/>
        </a:xfrm>
      </p:grpSpPr>
      <p:sp>
        <p:nvSpPr>
          <p:cNvPr id="4867074" name="Rectangle 2"/>
          <p:cNvSpPr>
            <a:spLocks noGrp="1" noChangeArrowheads="1"/>
          </p:cNvSpPr>
          <p:nvPr>
            <p:ph type="title"/>
          </p:nvPr>
        </p:nvSpPr>
        <p:spPr>
          <a:xfrm>
            <a:off x="2209800" y="0"/>
            <a:ext cx="7772400" cy="1295400"/>
          </a:xfrm>
        </p:spPr>
        <p:txBody>
          <a:bodyPr/>
          <a:lstStyle/>
          <a:p>
            <a:r>
              <a:rPr lang="en-US" sz="4000" b="1">
                <a:effectLst>
                  <a:outerShdw blurRad="38100" dist="38100" dir="2700000" algn="tl">
                    <a:srgbClr val="FFFFFF"/>
                  </a:outerShdw>
                </a:effectLst>
                <a:latin typeface="Voltage" pitchFamily="34" charset="0"/>
              </a:rPr>
              <a:t>The New Testament</a:t>
            </a:r>
          </a:p>
        </p:txBody>
      </p:sp>
      <p:sp>
        <p:nvSpPr>
          <p:cNvPr id="4867075" name="Rectangle 3"/>
          <p:cNvSpPr>
            <a:spLocks noGrp="1" noChangeArrowheads="1"/>
          </p:cNvSpPr>
          <p:nvPr>
            <p:ph type="body" idx="1"/>
          </p:nvPr>
        </p:nvSpPr>
        <p:spPr>
          <a:xfrm>
            <a:off x="2438400" y="1524000"/>
            <a:ext cx="7696200" cy="4876800"/>
          </a:xfrm>
        </p:spPr>
        <p:txBody>
          <a:bodyPr/>
          <a:lstStyle/>
          <a:p>
            <a:r>
              <a:rPr lang="en-US" sz="2800">
                <a:cs typeface="Times New Roman" pitchFamily="18" charset="0"/>
              </a:rPr>
              <a:t>The fragment of John 18 from 125 A.D.</a:t>
            </a:r>
          </a:p>
          <a:p>
            <a:r>
              <a:rPr lang="en-US" sz="2800">
                <a:cs typeface="Times New Roman" pitchFamily="18" charset="0"/>
              </a:rPr>
              <a:t>Luke’s meticulous history has been verified even in places that it was originally thought he got it wrong.</a:t>
            </a:r>
          </a:p>
          <a:p>
            <a:r>
              <a:rPr lang="en-US" sz="2800">
                <a:cs typeface="Times New Roman" pitchFamily="18" charset="0"/>
              </a:rPr>
              <a:t>Unique places in </a:t>
            </a:r>
            <a:r>
              <a:rPr lang="en-US" sz="2800">
                <a:solidFill>
                  <a:srgbClr val="0000CC"/>
                </a:solidFill>
                <a:effectLst>
                  <a:outerShdw blurRad="38100" dist="38100" dir="2700000" algn="tl">
                    <a:srgbClr val="000000"/>
                  </a:outerShdw>
                </a:effectLst>
                <a:cs typeface="Times New Roman" pitchFamily="18" charset="0"/>
              </a:rPr>
              <a:t>Jerusalem</a:t>
            </a:r>
            <a:r>
              <a:rPr lang="en-US" sz="2800">
                <a:cs typeface="Times New Roman" pitchFamily="18" charset="0"/>
              </a:rPr>
              <a:t> from John’s Gospel have been located such as the Pool of Bethesda, Pool of Siloam, and Jacob's Well.</a:t>
            </a:r>
          </a:p>
          <a:p>
            <a:r>
              <a:rPr lang="en-US" sz="2800">
                <a:cs typeface="Times New Roman" pitchFamily="18" charset="0"/>
              </a:rPr>
              <a:t>The census of Luke 2 is not known specifically but such censuses were taken at that time and the right rulers are mentioned for that time.</a:t>
            </a:r>
            <a:endParaRPr lang="en-US" sz="2800"/>
          </a:p>
        </p:txBody>
      </p:sp>
    </p:spTree>
    <p:extLst>
      <p:ext uri="{BB962C8B-B14F-4D97-AF65-F5344CB8AC3E}">
        <p14:creationId xmlns:p14="http://schemas.microsoft.com/office/powerpoint/2010/main" val="336965413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867075">
                                            <p:txEl>
                                              <p:pRg st="0" end="0"/>
                                            </p:txEl>
                                          </p:spTgt>
                                        </p:tgtEl>
                                        <p:attrNameLst>
                                          <p:attrName>style.visibility</p:attrName>
                                        </p:attrNameLst>
                                      </p:cBhvr>
                                      <p:to>
                                        <p:strVal val="visible"/>
                                      </p:to>
                                    </p:set>
                                    <p:animEffect transition="in" filter="box(in)">
                                      <p:cBhvr>
                                        <p:cTn id="7" dur="500"/>
                                        <p:tgtEl>
                                          <p:spTgt spid="4867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867075">
                                            <p:txEl>
                                              <p:pRg st="1" end="1"/>
                                            </p:txEl>
                                          </p:spTgt>
                                        </p:tgtEl>
                                        <p:attrNameLst>
                                          <p:attrName>style.visibility</p:attrName>
                                        </p:attrNameLst>
                                      </p:cBhvr>
                                      <p:to>
                                        <p:strVal val="visible"/>
                                      </p:to>
                                    </p:set>
                                    <p:animEffect transition="in" filter="box(in)">
                                      <p:cBhvr>
                                        <p:cTn id="12" dur="500"/>
                                        <p:tgtEl>
                                          <p:spTgt spid="4867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867075">
                                            <p:txEl>
                                              <p:pRg st="2" end="2"/>
                                            </p:txEl>
                                          </p:spTgt>
                                        </p:tgtEl>
                                        <p:attrNameLst>
                                          <p:attrName>style.visibility</p:attrName>
                                        </p:attrNameLst>
                                      </p:cBhvr>
                                      <p:to>
                                        <p:strVal val="visible"/>
                                      </p:to>
                                    </p:set>
                                    <p:animEffect transition="in" filter="box(in)">
                                      <p:cBhvr>
                                        <p:cTn id="17" dur="500"/>
                                        <p:tgtEl>
                                          <p:spTgt spid="48670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867075">
                                            <p:txEl>
                                              <p:pRg st="3" end="3"/>
                                            </p:txEl>
                                          </p:spTgt>
                                        </p:tgtEl>
                                        <p:attrNameLst>
                                          <p:attrName>style.visibility</p:attrName>
                                        </p:attrNameLst>
                                      </p:cBhvr>
                                      <p:to>
                                        <p:strVal val="visible"/>
                                      </p:to>
                                    </p:set>
                                    <p:animEffect transition="in" filter="box(in)">
                                      <p:cBhvr>
                                        <p:cTn id="22" dur="500"/>
                                        <p:tgtEl>
                                          <p:spTgt spid="48670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707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solidFill>
          <a:srgbClr val="FF9900"/>
        </a:solidFill>
        <a:effectLst/>
      </p:bgPr>
    </p:bg>
    <p:spTree>
      <p:nvGrpSpPr>
        <p:cNvPr id="1" name=""/>
        <p:cNvGrpSpPr/>
        <p:nvPr/>
      </p:nvGrpSpPr>
      <p:grpSpPr>
        <a:xfrm>
          <a:off x="0" y="0"/>
          <a:ext cx="0" cy="0"/>
          <a:chOff x="0" y="0"/>
          <a:chExt cx="0" cy="0"/>
        </a:xfrm>
      </p:grpSpPr>
      <p:sp>
        <p:nvSpPr>
          <p:cNvPr id="4848642" name="Rectangle 2"/>
          <p:cNvSpPr>
            <a:spLocks noGrp="1" noChangeArrowheads="1"/>
          </p:cNvSpPr>
          <p:nvPr>
            <p:ph type="title"/>
          </p:nvPr>
        </p:nvSpPr>
        <p:spPr>
          <a:xfrm>
            <a:off x="2209800" y="0"/>
            <a:ext cx="7772400" cy="1219200"/>
          </a:xfrm>
        </p:spPr>
        <p:txBody>
          <a:bodyPr/>
          <a:lstStyle/>
          <a:p>
            <a:r>
              <a:rPr lang="en-US" u="sng">
                <a:solidFill>
                  <a:srgbClr val="660033"/>
                </a:solidFill>
                <a:latin typeface="Calligrapher" pitchFamily="2" charset="0"/>
              </a:rPr>
              <a:t>Other Manuscripts</a:t>
            </a:r>
          </a:p>
        </p:txBody>
      </p:sp>
      <p:sp>
        <p:nvSpPr>
          <p:cNvPr id="4848643" name="Rectangle 3"/>
          <p:cNvSpPr>
            <a:spLocks noGrp="1" noChangeArrowheads="1"/>
          </p:cNvSpPr>
          <p:nvPr>
            <p:ph type="body" idx="1"/>
          </p:nvPr>
        </p:nvSpPr>
        <p:spPr>
          <a:xfrm>
            <a:off x="2209800" y="1371600"/>
            <a:ext cx="7772400" cy="5486400"/>
          </a:xfrm>
        </p:spPr>
        <p:txBody>
          <a:bodyPr/>
          <a:lstStyle/>
          <a:p>
            <a:r>
              <a:rPr lang="en-US">
                <a:cs typeface="Arial" charset="0"/>
              </a:rPr>
              <a:t>There are over 1,000 copies and fragments of the New Testament in Syriac, Coptic, Armenian, Gothic, and Ethiopic and </a:t>
            </a:r>
            <a:r>
              <a:rPr lang="en-US">
                <a:solidFill>
                  <a:srgbClr val="0000CC"/>
                </a:solidFill>
                <a:effectLst>
                  <a:outerShdw blurRad="38100" dist="38100" dir="2700000" algn="tl">
                    <a:srgbClr val="000000"/>
                  </a:outerShdw>
                </a:effectLst>
                <a:cs typeface="Arial" charset="0"/>
              </a:rPr>
              <a:t>8,000</a:t>
            </a:r>
            <a:r>
              <a:rPr lang="en-US">
                <a:cs typeface="Arial" charset="0"/>
              </a:rPr>
              <a:t> copies of the Latin Vulgate, some dating as far back as Jerome’s original in 384 - 400 A.D.</a:t>
            </a:r>
          </a:p>
          <a:p>
            <a:r>
              <a:rPr lang="en-US">
                <a:cs typeface="Arial" charset="0"/>
              </a:rPr>
              <a:t>The entire New Testament can be reconstructed from quotations in the writings of the Church Fathers (95 – 400 A.D.) except for 15-20 verses.</a:t>
            </a:r>
          </a:p>
          <a:p>
            <a:endParaRPr lang="en-US"/>
          </a:p>
        </p:txBody>
      </p:sp>
      <p:pic>
        <p:nvPicPr>
          <p:cNvPr id="4848644" name="Picture 4"/>
          <p:cNvPicPr>
            <a:picLocks noChangeAspect="1" noChangeArrowheads="1"/>
          </p:cNvPicPr>
          <p:nvPr/>
        </p:nvPicPr>
        <p:blipFill>
          <a:blip r:embed="rId3" cstate="print"/>
          <a:srcRect/>
          <a:stretch>
            <a:fillRect/>
          </a:stretch>
        </p:blipFill>
        <p:spPr bwMode="auto">
          <a:xfrm>
            <a:off x="1524000" y="3429000"/>
            <a:ext cx="1092200" cy="3429000"/>
          </a:xfrm>
          <a:prstGeom prst="rect">
            <a:avLst/>
          </a:prstGeom>
          <a:noFill/>
          <a:ln w="9525">
            <a:noFill/>
            <a:miter lim="800000"/>
            <a:headEnd/>
            <a:tailEnd/>
          </a:ln>
          <a:effectLst/>
        </p:spPr>
      </p:pic>
    </p:spTree>
    <p:extLst>
      <p:ext uri="{BB962C8B-B14F-4D97-AF65-F5344CB8AC3E}">
        <p14:creationId xmlns:p14="http://schemas.microsoft.com/office/powerpoint/2010/main" val="72814723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848643">
                                            <p:txEl>
                                              <p:pRg st="0" end="0"/>
                                            </p:txEl>
                                          </p:spTgt>
                                        </p:tgtEl>
                                        <p:attrNameLst>
                                          <p:attrName>style.visibility</p:attrName>
                                        </p:attrNameLst>
                                      </p:cBhvr>
                                      <p:to>
                                        <p:strVal val="visible"/>
                                      </p:to>
                                    </p:set>
                                    <p:animEffect transition="in" filter="barn(inHorizontal)">
                                      <p:cBhvr>
                                        <p:cTn id="7" dur="500"/>
                                        <p:tgtEl>
                                          <p:spTgt spid="48486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4848643">
                                            <p:txEl>
                                              <p:pRg st="1" end="1"/>
                                            </p:txEl>
                                          </p:spTgt>
                                        </p:tgtEl>
                                        <p:attrNameLst>
                                          <p:attrName>style.visibility</p:attrName>
                                        </p:attrNameLst>
                                      </p:cBhvr>
                                      <p:to>
                                        <p:strVal val="visible"/>
                                      </p:to>
                                    </p:set>
                                    <p:animEffect transition="in" filter="barn(inHorizontal)">
                                      <p:cBhvr>
                                        <p:cTn id="12" dur="500"/>
                                        <p:tgtEl>
                                          <p:spTgt spid="48486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8643"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7E6E0-21A6-4DAD-B89D-0B2C02B89B20}"/>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5874D442-06BB-4F69-AF7B-75F44072FB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83846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1" name="Picture 81" descr="titlebgpurple"/>
          <p:cNvPicPr>
            <a:picLocks noChangeAspect="1" noChangeArrowheads="1"/>
          </p:cNvPicPr>
          <p:nvPr/>
        </p:nvPicPr>
        <p:blipFill>
          <a:blip r:embed="rId3" cstate="print"/>
          <a:srcRect/>
          <a:stretch>
            <a:fillRect/>
          </a:stretch>
        </p:blipFill>
        <p:spPr bwMode="auto">
          <a:xfrm>
            <a:off x="1524000" y="346075"/>
            <a:ext cx="9145588" cy="1106488"/>
          </a:xfrm>
          <a:prstGeom prst="rect">
            <a:avLst/>
          </a:prstGeom>
          <a:noFill/>
        </p:spPr>
      </p:pic>
      <p:sp>
        <p:nvSpPr>
          <p:cNvPr id="30732" name="Text Box 12"/>
          <p:cNvSpPr txBox="1">
            <a:spLocks noChangeArrowheads="1"/>
          </p:cNvSpPr>
          <p:nvPr/>
        </p:nvSpPr>
        <p:spPr bwMode="auto">
          <a:xfrm>
            <a:off x="2333626" y="1752601"/>
            <a:ext cx="4448175" cy="3387725"/>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
                <a:srgbClr val="660066"/>
              </a:buClr>
              <a:buSzTx/>
              <a:buFont typeface="Wingdings" pitchFamily="-44" charset="2"/>
              <a:buChar char="§"/>
              <a:tabLst/>
              <a:defRPr/>
            </a:pPr>
            <a:r>
              <a:rPr kumimoji="0" lang="en-US" sz="3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rPr>
              <a:t>  </a:t>
            </a:r>
            <a:r>
              <a:rPr kumimoji="0" 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rPr>
              <a:t>Origen lists 21</a:t>
            </a:r>
            <a:br>
              <a:rPr kumimoji="0" 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rPr>
            </a:br>
            <a:r>
              <a:rPr kumimoji="0" 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rPr>
              <a:t>approved New </a:t>
            </a:r>
            <a:br>
              <a:rPr kumimoji="0" 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rPr>
            </a:br>
            <a:r>
              <a:rPr kumimoji="0" 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rPr>
              <a:t>Testament books.</a:t>
            </a:r>
            <a:endParaRPr kumimoji="0" lang="en-US" sz="3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endParaRPr kumimoji="0" 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
                <a:srgbClr val="660066"/>
              </a:buClr>
              <a:buSzTx/>
              <a:buFont typeface="Wingdings" pitchFamily="-44" charset="2"/>
              <a:buChar char="§"/>
              <a:tabLst/>
              <a:defRPr/>
            </a:pPr>
            <a:r>
              <a:rPr kumimoji="0" 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rPr>
              <a:t>  Eusebius lists 22</a:t>
            </a:r>
            <a:br>
              <a:rPr kumimoji="0" 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rPr>
            </a:br>
            <a:r>
              <a:rPr kumimoji="0" 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rPr>
              <a:t>accepted books.</a:t>
            </a: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pic>
        <p:nvPicPr>
          <p:cNvPr id="30738" name="Picture 18"/>
          <p:cNvPicPr preferRelativeResize="0">
            <a:picLocks noChangeAspect="1" noChangeArrowheads="1"/>
          </p:cNvPicPr>
          <p:nvPr/>
        </p:nvPicPr>
        <p:blipFill>
          <a:blip r:embed="rId4" cstate="print"/>
          <a:srcRect/>
          <a:stretch>
            <a:fillRect/>
          </a:stretch>
        </p:blipFill>
        <p:spPr bwMode="auto">
          <a:xfrm>
            <a:off x="8124826" y="3733800"/>
            <a:ext cx="1495425" cy="1828800"/>
          </a:xfrm>
          <a:prstGeom prst="rect">
            <a:avLst/>
          </a:prstGeom>
          <a:noFill/>
          <a:ln w="50800">
            <a:solidFill>
              <a:srgbClr val="660066">
                <a:alpha val="50000"/>
              </a:srgbClr>
            </a:solidFill>
            <a:miter lim="800000"/>
            <a:headEnd/>
            <a:tailEnd/>
          </a:ln>
        </p:spPr>
      </p:pic>
      <p:sp>
        <p:nvSpPr>
          <p:cNvPr id="30749" name="Text Box 29"/>
          <p:cNvSpPr txBox="1">
            <a:spLocks noChangeArrowheads="1"/>
          </p:cNvSpPr>
          <p:nvPr/>
        </p:nvSpPr>
        <p:spPr bwMode="auto">
          <a:xfrm>
            <a:off x="2581276" y="533400"/>
            <a:ext cx="2301875" cy="579438"/>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rPr>
              <a:t>AD</a:t>
            </a:r>
            <a:r>
              <a:rPr kumimoji="0" lang="en-US" sz="32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rPr>
              <a:t> 200-300</a:t>
            </a:r>
          </a:p>
        </p:txBody>
      </p:sp>
      <p:sp>
        <p:nvSpPr>
          <p:cNvPr id="30782" name="AutoShape 62"/>
          <p:cNvSpPr>
            <a:spLocks noChangeArrowheads="1"/>
          </p:cNvSpPr>
          <p:nvPr/>
        </p:nvSpPr>
        <p:spPr bwMode="auto">
          <a:xfrm rot="10800000">
            <a:off x="4572000" y="5867400"/>
            <a:ext cx="457200" cy="228600"/>
          </a:xfrm>
          <a:prstGeom prst="triangle">
            <a:avLst>
              <a:gd name="adj" fmla="val 50000"/>
            </a:avLst>
          </a:prstGeom>
          <a:solidFill>
            <a:srgbClr val="B8070D"/>
          </a:solidFill>
          <a:ln w="12700">
            <a:solidFill>
              <a:schemeClr val="bg1"/>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sng"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pic>
        <p:nvPicPr>
          <p:cNvPr id="30784" name="Picture 64"/>
          <p:cNvPicPr preferRelativeResize="0">
            <a:picLocks noChangeAspect="1" noChangeArrowheads="1"/>
          </p:cNvPicPr>
          <p:nvPr/>
        </p:nvPicPr>
        <p:blipFill>
          <a:blip r:embed="rId5" cstate="print"/>
          <a:srcRect/>
          <a:stretch>
            <a:fillRect/>
          </a:stretch>
        </p:blipFill>
        <p:spPr bwMode="auto">
          <a:xfrm>
            <a:off x="8153401" y="1447800"/>
            <a:ext cx="1400175" cy="2057400"/>
          </a:xfrm>
          <a:prstGeom prst="rect">
            <a:avLst/>
          </a:prstGeom>
          <a:noFill/>
          <a:ln w="50800">
            <a:solidFill>
              <a:srgbClr val="660066">
                <a:alpha val="50000"/>
              </a:srgbClr>
            </a:solidFill>
            <a:miter lim="800000"/>
            <a:headEnd/>
            <a:tailEnd/>
          </a:ln>
        </p:spPr>
      </p:pic>
      <p:sp>
        <p:nvSpPr>
          <p:cNvPr id="30799" name="Text Box 79"/>
          <p:cNvSpPr txBox="1">
            <a:spLocks noChangeArrowheads="1"/>
          </p:cNvSpPr>
          <p:nvPr/>
        </p:nvSpPr>
        <p:spPr bwMode="auto">
          <a:xfrm>
            <a:off x="1447801" y="6507164"/>
            <a:ext cx="9244013" cy="350837"/>
          </a:xfrm>
          <a:prstGeom prst="rect">
            <a:avLst/>
          </a:prstGeom>
          <a:noFill/>
          <a:ln w="9525">
            <a:noFill/>
            <a:miter lim="800000"/>
            <a:headEnd/>
            <a:tailEnd/>
          </a:ln>
          <a:effectLst/>
        </p:spPr>
        <p:txBody>
          <a:bodyPr wrap="none" anchor="ct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700" b="0" i="0" u="none" strike="noStrike" kern="1200" cap="none" spc="0" normalizeH="0" baseline="0" noProof="0">
                <a:ln>
                  <a:noFill/>
                </a:ln>
                <a:solidFill>
                  <a:srgbClr val="FFF7E8"/>
                </a:solidFill>
                <a:effectLst>
                  <a:outerShdw blurRad="38100" dist="38100" dir="2700000" algn="tl">
                    <a:srgbClr val="000000"/>
                  </a:outerShdw>
                </a:effectLst>
                <a:uLnTx/>
                <a:uFillTx/>
                <a:latin typeface="Arial" charset="0"/>
                <a:ea typeface="+mn-ea"/>
                <a:cs typeface="+mn-cs"/>
              </a:rPr>
              <a:t>1500 BC       500 BC       AD 1      AD 500      AD 1000       AD 1500        AD 1900        AD 2000</a:t>
            </a:r>
          </a:p>
        </p:txBody>
      </p:sp>
      <p:sp>
        <p:nvSpPr>
          <p:cNvPr id="30800" name="Text Box 80"/>
          <p:cNvSpPr txBox="1">
            <a:spLocks noChangeArrowheads="1"/>
          </p:cNvSpPr>
          <p:nvPr/>
        </p:nvSpPr>
        <p:spPr bwMode="auto">
          <a:xfrm>
            <a:off x="5257800" y="563564"/>
            <a:ext cx="5410200" cy="646331"/>
          </a:xfrm>
          <a:prstGeom prst="rect">
            <a:avLst/>
          </a:prstGeom>
          <a:noFill/>
          <a:ln w="9525">
            <a:noFill/>
            <a:miter lim="800000"/>
            <a:headEnd/>
            <a:tailEnd/>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660104"/>
                </a:solidFill>
                <a:effectLst>
                  <a:outerShdw blurRad="38100" dist="38100" dir="2700000" algn="tl">
                    <a:srgbClr val="000000"/>
                  </a:outerShdw>
                </a:effectLst>
                <a:uLnTx/>
                <a:uFillTx/>
                <a:latin typeface="Arial" charset="0"/>
                <a:ea typeface="+mn-ea"/>
                <a:cs typeface="+mn-cs"/>
              </a:rPr>
              <a:t>Canon: Math Metaphor</a:t>
            </a:r>
            <a:r>
              <a:rPr kumimoji="0" lang="en-US" sz="3600" b="0" i="0" u="none" strike="noStrike" kern="1200" cap="none" spc="0" normalizeH="0" baseline="0" noProof="0" dirty="0">
                <a:ln>
                  <a:noFill/>
                </a:ln>
                <a:solidFill>
                  <a:srgbClr val="660104"/>
                </a:solidFill>
                <a:effectLst>
                  <a:outerShdw blurRad="38100" dist="38100" dir="2700000" algn="tl">
                    <a:srgbClr val="000000"/>
                  </a:outerShdw>
                </a:effectLst>
                <a:uLnTx/>
                <a:uFillTx/>
                <a:latin typeface="Arial" charset="0"/>
                <a:ea typeface="+mn-ea"/>
                <a:cs typeface="+mn-cs"/>
              </a:rPr>
              <a:t>  </a:t>
            </a:r>
          </a:p>
        </p:txBody>
      </p:sp>
    </p:spTree>
    <p:extLst>
      <p:ext uri="{BB962C8B-B14F-4D97-AF65-F5344CB8AC3E}">
        <p14:creationId xmlns:p14="http://schemas.microsoft.com/office/powerpoint/2010/main" val="3877750164"/>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32">
                                            <p:txEl>
                                              <p:pRg st="0" end="0"/>
                                            </p:txEl>
                                          </p:spTgt>
                                        </p:tgtEl>
                                        <p:attrNameLst>
                                          <p:attrName>style.visibility</p:attrName>
                                        </p:attrNameLst>
                                      </p:cBhvr>
                                      <p:to>
                                        <p:strVal val="visible"/>
                                      </p:to>
                                    </p:set>
                                  </p:childTnLst>
                                </p:cTn>
                              </p:par>
                            </p:childTnLst>
                          </p:cTn>
                        </p:par>
                        <p:par>
                          <p:cTn id="7" fill="hold">
                            <p:stCondLst>
                              <p:cond delay="500"/>
                            </p:stCondLst>
                            <p:childTnLst>
                              <p:par>
                                <p:cTn id="8" presetID="9" presetClass="entr" presetSubtype="0" fill="hold" nodeType="afterEffect">
                                  <p:stCondLst>
                                    <p:cond delay="0"/>
                                  </p:stCondLst>
                                  <p:childTnLst>
                                    <p:set>
                                      <p:cBhvr>
                                        <p:cTn id="9" dur="1" fill="hold">
                                          <p:stCondLst>
                                            <p:cond delay="0"/>
                                          </p:stCondLst>
                                        </p:cTn>
                                        <p:tgtEl>
                                          <p:spTgt spid="30784"/>
                                        </p:tgtEl>
                                        <p:attrNameLst>
                                          <p:attrName>style.visibility</p:attrName>
                                        </p:attrNameLst>
                                      </p:cBhvr>
                                      <p:to>
                                        <p:strVal val="visible"/>
                                      </p:to>
                                    </p:set>
                                    <p:animEffect transition="in" filter="dissolve">
                                      <p:cBhvr>
                                        <p:cTn id="10" dur="500"/>
                                        <p:tgtEl>
                                          <p:spTgt spid="3078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32">
                                            <p:txEl>
                                              <p:pRg st="2" end="2"/>
                                            </p:txEl>
                                          </p:spTgt>
                                        </p:tgtEl>
                                        <p:attrNameLst>
                                          <p:attrName>style.visibility</p:attrName>
                                        </p:attrNameLst>
                                      </p:cBhvr>
                                      <p:to>
                                        <p:strVal val="visible"/>
                                      </p:to>
                                    </p:set>
                                  </p:childTnLst>
                                </p:cTn>
                              </p:par>
                            </p:childTnLst>
                          </p:cTn>
                        </p:par>
                        <p:par>
                          <p:cTn id="15" fill="hold">
                            <p:stCondLst>
                              <p:cond delay="500"/>
                            </p:stCondLst>
                            <p:childTnLst>
                              <p:par>
                                <p:cTn id="16" presetID="9" presetClass="entr" presetSubtype="0" fill="hold" nodeType="afterEffect">
                                  <p:stCondLst>
                                    <p:cond delay="0"/>
                                  </p:stCondLst>
                                  <p:childTnLst>
                                    <p:set>
                                      <p:cBhvr>
                                        <p:cTn id="17" dur="1" fill="hold">
                                          <p:stCondLst>
                                            <p:cond delay="0"/>
                                          </p:stCondLst>
                                        </p:cTn>
                                        <p:tgtEl>
                                          <p:spTgt spid="30738"/>
                                        </p:tgtEl>
                                        <p:attrNameLst>
                                          <p:attrName>style.visibility</p:attrName>
                                        </p:attrNameLst>
                                      </p:cBhvr>
                                      <p:to>
                                        <p:strVal val="visible"/>
                                      </p:to>
                                    </p:set>
                                    <p:animEffect transition="in" filter="dissolve">
                                      <p:cBhvr>
                                        <p:cTn id="18" dur="500"/>
                                        <p:tgtEl>
                                          <p:spTgt spid="30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2"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77" name="Picture 81" descr="titlebgpurple"/>
          <p:cNvPicPr>
            <a:picLocks noChangeAspect="1" noChangeArrowheads="1"/>
          </p:cNvPicPr>
          <p:nvPr/>
        </p:nvPicPr>
        <p:blipFill>
          <a:blip r:embed="rId3" cstate="print"/>
          <a:srcRect/>
          <a:stretch>
            <a:fillRect/>
          </a:stretch>
        </p:blipFill>
        <p:spPr bwMode="auto">
          <a:xfrm>
            <a:off x="1524000" y="346075"/>
            <a:ext cx="9145588" cy="1106488"/>
          </a:xfrm>
          <a:prstGeom prst="rect">
            <a:avLst/>
          </a:prstGeom>
          <a:noFill/>
        </p:spPr>
      </p:pic>
      <p:sp>
        <p:nvSpPr>
          <p:cNvPr id="29707" name="Rectangle 11"/>
          <p:cNvSpPr>
            <a:spLocks noChangeArrowheads="1"/>
          </p:cNvSpPr>
          <p:nvPr/>
        </p:nvSpPr>
        <p:spPr bwMode="auto">
          <a:xfrm>
            <a:off x="2362200" y="1600200"/>
            <a:ext cx="8153400" cy="1087438"/>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rPr>
              <a:t>Church fathers </a:t>
            </a:r>
            <a:r>
              <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rPr>
              <a:t>accept the writings of the Gospels and Paul’s letters as </a:t>
            </a:r>
            <a:r>
              <a:rPr kumimoji="0" lang="en-US" sz="3200" b="0" i="1"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rPr>
              <a:t>canonical</a:t>
            </a:r>
            <a:r>
              <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I Helvetica Oblique" charset="0"/>
                <a:ea typeface="+mn-ea"/>
                <a:cs typeface="+mn-cs"/>
              </a:rPr>
              <a:t>.</a:t>
            </a:r>
            <a:endParaRPr kumimoji="0" lang="en-US" sz="3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I Helvetica Oblique" charset="0"/>
              <a:ea typeface="+mn-ea"/>
              <a:cs typeface="+mn-cs"/>
            </a:endParaRPr>
          </a:p>
        </p:txBody>
      </p:sp>
      <p:sp>
        <p:nvSpPr>
          <p:cNvPr id="29708" name="Text Box 12"/>
          <p:cNvSpPr txBox="1">
            <a:spLocks noChangeArrowheads="1"/>
          </p:cNvSpPr>
          <p:nvPr/>
        </p:nvSpPr>
        <p:spPr bwMode="auto">
          <a:xfrm>
            <a:off x="2333626" y="2971801"/>
            <a:ext cx="7877175" cy="1138773"/>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
                <a:srgbClr val="660066"/>
              </a:buClr>
              <a:buSzTx/>
              <a:buFont typeface="Wingdings" pitchFamily="-44" charset="2"/>
              <a:buChar char="§"/>
              <a:tabLst/>
              <a:defRPr/>
            </a:pPr>
            <a:r>
              <a:rPr kumimoji="0" lang="en-US" sz="3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rPr>
              <a:t>  Canonical:  from a Greek word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rPr>
              <a:t>   referring to the </a:t>
            </a:r>
            <a:r>
              <a:rPr kumimoji="0" lang="en-US" sz="3400" b="0" i="1"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rPr>
              <a:t>rule</a:t>
            </a:r>
            <a:r>
              <a:rPr kumimoji="0" lang="en-US" sz="3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rPr>
              <a:t> of faith and truth</a:t>
            </a:r>
            <a:r>
              <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rPr>
              <a:t>  </a:t>
            </a:r>
          </a:p>
        </p:txBody>
      </p:sp>
      <p:sp>
        <p:nvSpPr>
          <p:cNvPr id="29731" name="AutoShape 35"/>
          <p:cNvSpPr>
            <a:spLocks noChangeArrowheads="1"/>
          </p:cNvSpPr>
          <p:nvPr/>
        </p:nvSpPr>
        <p:spPr bwMode="auto">
          <a:xfrm rot="10800000">
            <a:off x="4572000" y="5867400"/>
            <a:ext cx="457200" cy="228600"/>
          </a:xfrm>
          <a:prstGeom prst="triangle">
            <a:avLst>
              <a:gd name="adj" fmla="val 50000"/>
            </a:avLst>
          </a:prstGeom>
          <a:solidFill>
            <a:srgbClr val="B8070D"/>
          </a:solidFill>
          <a:ln w="12700">
            <a:solidFill>
              <a:schemeClr val="bg1"/>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sng"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pic>
        <p:nvPicPr>
          <p:cNvPr id="29753" name="Picture 57"/>
          <p:cNvPicPr>
            <a:picLocks noChangeAspect="1" noChangeArrowheads="1"/>
          </p:cNvPicPr>
          <p:nvPr/>
        </p:nvPicPr>
        <p:blipFill>
          <a:blip r:embed="rId4" cstate="print"/>
          <a:srcRect/>
          <a:stretch>
            <a:fillRect/>
          </a:stretch>
        </p:blipFill>
        <p:spPr bwMode="auto">
          <a:xfrm>
            <a:off x="1905000" y="4572001"/>
            <a:ext cx="8382000" cy="703263"/>
          </a:xfrm>
          <a:prstGeom prst="rect">
            <a:avLst/>
          </a:prstGeom>
          <a:noFill/>
          <a:effectLst>
            <a:outerShdw dist="91581" dir="3378596" algn="ctr" rotWithShape="0">
              <a:schemeClr val="tx2">
                <a:alpha val="50000"/>
              </a:schemeClr>
            </a:outerShdw>
          </a:effectLst>
        </p:spPr>
      </p:pic>
      <p:sp>
        <p:nvSpPr>
          <p:cNvPr id="29771" name="Text Box 75"/>
          <p:cNvSpPr txBox="1">
            <a:spLocks noChangeArrowheads="1"/>
          </p:cNvSpPr>
          <p:nvPr/>
        </p:nvSpPr>
        <p:spPr bwMode="auto">
          <a:xfrm>
            <a:off x="5638800" y="563563"/>
            <a:ext cx="5029200" cy="7620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660104"/>
                </a:solidFill>
                <a:effectLst>
                  <a:outerShdw blurRad="38100" dist="38100" dir="2700000" algn="tl">
                    <a:srgbClr val="000000"/>
                  </a:outerShdw>
                </a:effectLst>
                <a:uLnTx/>
                <a:uFillTx/>
                <a:latin typeface="Arial" charset="0"/>
                <a:ea typeface="+mn-ea"/>
                <a:cs typeface="+mn-cs"/>
              </a:rPr>
              <a:t>Church Fathers</a:t>
            </a:r>
            <a:r>
              <a:rPr kumimoji="0" lang="en-US" sz="4400" b="0" i="0" u="none" strike="noStrike" kern="1200" cap="none" spc="0" normalizeH="0" baseline="0" noProof="0">
                <a:ln>
                  <a:noFill/>
                </a:ln>
                <a:solidFill>
                  <a:srgbClr val="660104"/>
                </a:solidFill>
                <a:effectLst>
                  <a:outerShdw blurRad="38100" dist="38100" dir="2700000" algn="tl">
                    <a:srgbClr val="000000"/>
                  </a:outerShdw>
                </a:effectLst>
                <a:uLnTx/>
                <a:uFillTx/>
                <a:latin typeface="Arial" charset="0"/>
                <a:ea typeface="+mn-ea"/>
                <a:cs typeface="+mn-cs"/>
              </a:rPr>
              <a:t> </a:t>
            </a:r>
            <a:r>
              <a:rPr kumimoji="0" lang="en-US" sz="4200" b="0" i="0" u="none" strike="noStrike" kern="1200" cap="none" spc="0" normalizeH="0" baseline="0" noProof="0">
                <a:ln>
                  <a:noFill/>
                </a:ln>
                <a:solidFill>
                  <a:srgbClr val="660104"/>
                </a:solidFill>
                <a:effectLst>
                  <a:outerShdw blurRad="38100" dist="38100" dir="2700000" algn="tl">
                    <a:srgbClr val="000000"/>
                  </a:outerShdw>
                </a:effectLst>
                <a:uLnTx/>
                <a:uFillTx/>
                <a:latin typeface="Arial" charset="0"/>
                <a:ea typeface="+mn-ea"/>
                <a:cs typeface="+mn-cs"/>
              </a:rPr>
              <a:t> </a:t>
            </a:r>
          </a:p>
        </p:txBody>
      </p:sp>
      <p:sp>
        <p:nvSpPr>
          <p:cNvPr id="29772" name="Text Box 76"/>
          <p:cNvSpPr txBox="1">
            <a:spLocks noChangeArrowheads="1"/>
          </p:cNvSpPr>
          <p:nvPr/>
        </p:nvSpPr>
        <p:spPr bwMode="auto">
          <a:xfrm>
            <a:off x="2581276" y="533400"/>
            <a:ext cx="2301875" cy="579438"/>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rPr>
              <a:t>AD</a:t>
            </a:r>
            <a:r>
              <a:rPr kumimoji="0" lang="en-US" sz="32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rPr>
              <a:t> 200-300</a:t>
            </a:r>
          </a:p>
        </p:txBody>
      </p:sp>
      <p:sp>
        <p:nvSpPr>
          <p:cNvPr id="29776" name="Text Box 80"/>
          <p:cNvSpPr txBox="1">
            <a:spLocks noChangeArrowheads="1"/>
          </p:cNvSpPr>
          <p:nvPr/>
        </p:nvSpPr>
        <p:spPr bwMode="auto">
          <a:xfrm>
            <a:off x="1463676" y="6507164"/>
            <a:ext cx="9244013" cy="350837"/>
          </a:xfrm>
          <a:prstGeom prst="rect">
            <a:avLst/>
          </a:prstGeom>
          <a:noFill/>
          <a:ln w="9525">
            <a:noFill/>
            <a:miter lim="800000"/>
            <a:headEnd/>
            <a:tailEnd/>
          </a:ln>
          <a:effectLst/>
        </p:spPr>
        <p:txBody>
          <a:bodyPr wrap="none" anchor="ct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700" b="0" i="0" u="none" strike="noStrike" kern="1200" cap="none" spc="0" normalizeH="0" baseline="0" noProof="0">
                <a:ln>
                  <a:noFill/>
                </a:ln>
                <a:solidFill>
                  <a:srgbClr val="FFF7E8"/>
                </a:solidFill>
                <a:effectLst>
                  <a:outerShdw blurRad="38100" dist="38100" dir="2700000" algn="tl">
                    <a:srgbClr val="000000"/>
                  </a:outerShdw>
                </a:effectLst>
                <a:uLnTx/>
                <a:uFillTx/>
                <a:latin typeface="Arial" charset="0"/>
                <a:ea typeface="+mn-ea"/>
                <a:cs typeface="+mn-cs"/>
              </a:rPr>
              <a:t>1500 BC       500 BC       AD 1      AD 500      AD 1000       AD 1500        AD 1900        AD 2000</a:t>
            </a:r>
          </a:p>
        </p:txBody>
      </p:sp>
    </p:spTree>
    <p:extLst>
      <p:ext uri="{BB962C8B-B14F-4D97-AF65-F5344CB8AC3E}">
        <p14:creationId xmlns:p14="http://schemas.microsoft.com/office/powerpoint/2010/main" val="406909326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9753"/>
                                        </p:tgtEl>
                                        <p:attrNameLst>
                                          <p:attrName>style.visibility</p:attrName>
                                        </p:attrNameLst>
                                      </p:cBhvr>
                                      <p:to>
                                        <p:strVal val="visible"/>
                                      </p:to>
                                    </p:set>
                                    <p:animEffect transition="in" filter="dissolve">
                                      <p:cBhvr>
                                        <p:cTn id="7" dur="500"/>
                                        <p:tgtEl>
                                          <p:spTgt spid="29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2034" name="Picture 2" descr="DaVinci PP bg4">
            <a:extLst>
              <a:ext uri="{FF2B5EF4-FFF2-40B4-BE49-F238E27FC236}">
                <a16:creationId xmlns:a16="http://schemas.microsoft.com/office/drawing/2014/main" id="{B00EB3FA-406A-4B1D-9A0B-39503486B6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2035" name="Rectangle 3">
            <a:extLst>
              <a:ext uri="{FF2B5EF4-FFF2-40B4-BE49-F238E27FC236}">
                <a16:creationId xmlns:a16="http://schemas.microsoft.com/office/drawing/2014/main" id="{62A32DD2-6382-47E2-BA3E-214D0A50BB7E}"/>
              </a:ext>
            </a:extLst>
          </p:cNvPr>
          <p:cNvSpPr>
            <a:spLocks noGrp="1" noChangeArrowheads="1"/>
          </p:cNvSpPr>
          <p:nvPr>
            <p:ph type="title"/>
          </p:nvPr>
        </p:nvSpPr>
        <p:spPr>
          <a:xfrm>
            <a:off x="2209800" y="76200"/>
            <a:ext cx="7772400" cy="1143000"/>
          </a:xfrm>
        </p:spPr>
        <p:txBody>
          <a:bodyPr/>
          <a:lstStyle/>
          <a:p>
            <a:r>
              <a:rPr lang="en-US" altLang="en-US" sz="5800">
                <a:solidFill>
                  <a:srgbClr val="EFE4BB"/>
                </a:solidFill>
                <a:latin typeface="Times New Roman" panose="02020603050405020304" pitchFamily="18" charset="0"/>
              </a:rPr>
              <a:t>Scripture</a:t>
            </a:r>
            <a:endParaRPr lang="en-US" altLang="en-US"/>
          </a:p>
        </p:txBody>
      </p:sp>
      <p:sp>
        <p:nvSpPr>
          <p:cNvPr id="326660" name="Rectangle 4">
            <a:extLst>
              <a:ext uri="{FF2B5EF4-FFF2-40B4-BE49-F238E27FC236}">
                <a16:creationId xmlns:a16="http://schemas.microsoft.com/office/drawing/2014/main" id="{87B8D9DB-2E17-43D7-A5EB-C3F59802A0D8}"/>
              </a:ext>
            </a:extLst>
          </p:cNvPr>
          <p:cNvSpPr>
            <a:spLocks noChangeArrowheads="1"/>
          </p:cNvSpPr>
          <p:nvPr/>
        </p:nvSpPr>
        <p:spPr bwMode="auto">
          <a:xfrm>
            <a:off x="2286000" y="1524000"/>
            <a:ext cx="8229600" cy="4876800"/>
          </a:xfrm>
          <a:prstGeom prst="rect">
            <a:avLst/>
          </a:prstGeom>
          <a:noFill/>
          <a:ln w="9525">
            <a:noFill/>
            <a:miter lim="800000"/>
            <a:headEnd/>
            <a:tailEnd/>
          </a:ln>
        </p:spPr>
        <p:txBody>
          <a:bodyPr/>
          <a:lstStyle/>
          <a:p>
            <a:pPr marL="342900" marR="0" lvl="0" indent="-342900" algn="ctr" defTabSz="914400" rtl="0" eaLnBrk="1" fontAlgn="base" latinLnBrk="0" hangingPunct="1">
              <a:lnSpc>
                <a:spcPct val="100000"/>
              </a:lnSpc>
              <a:spcBef>
                <a:spcPct val="20000"/>
              </a:spcBef>
              <a:spcAft>
                <a:spcPct val="0"/>
              </a:spcAft>
              <a:buClr>
                <a:srgbClr val="7E7F00"/>
              </a:buClr>
              <a:buSzTx/>
              <a:buFontTx/>
              <a:buNone/>
              <a:tabLst/>
              <a:defRPr/>
            </a:pPr>
            <a:r>
              <a:rPr kumimoji="0" lang="en-US" sz="3300" b="1" i="0" u="none" strike="noStrike" kern="1200" cap="none" spc="0" normalizeH="0" baseline="0" noProof="0">
                <a:ln>
                  <a:noFill/>
                </a:ln>
                <a:solidFill>
                  <a:srgbClr val="000000"/>
                </a:solidFill>
                <a:effectLst>
                  <a:outerShdw blurRad="38100" dist="38100" dir="2700000" algn="tl">
                    <a:srgbClr val="C0C0C0"/>
                  </a:outerShdw>
                </a:effectLst>
                <a:uLnTx/>
                <a:uFillTx/>
                <a:latin typeface="Times New Roman" pitchFamily="84" charset="0"/>
                <a:cs typeface="Arial" panose="020B0604020202020204" pitchFamily="34" charset="0"/>
              </a:rPr>
              <a:t>The Three Requirements for Canonization:</a:t>
            </a:r>
            <a:r>
              <a:rPr kumimoji="0" lang="en-US" sz="3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84" charset="0"/>
                <a:cs typeface="Arial" panose="020B0604020202020204" pitchFamily="34" charset="0"/>
              </a:rPr>
              <a:t> </a:t>
            </a:r>
          </a:p>
          <a:p>
            <a:pPr marL="342900" marR="0" lvl="0" indent="-342900" algn="ctr" defTabSz="914400" rtl="0" eaLnBrk="1" fontAlgn="base" latinLnBrk="0" hangingPunct="1">
              <a:lnSpc>
                <a:spcPct val="100000"/>
              </a:lnSpc>
              <a:spcBef>
                <a:spcPct val="20000"/>
              </a:spcBef>
              <a:spcAft>
                <a:spcPct val="0"/>
              </a:spcAft>
              <a:buClr>
                <a:srgbClr val="7E7F00"/>
              </a:buClr>
              <a:buSzTx/>
              <a:buFont typeface="Wingdings" pitchFamily="84" charset="2"/>
              <a:buChar char="X"/>
              <a:tabLst/>
              <a:defRPr/>
            </a:pPr>
            <a:r>
              <a:rPr kumimoji="0" lang="en-US" sz="30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84" charset="0"/>
                <a:cs typeface="Arial" panose="020B0604020202020204" pitchFamily="34" charset="0"/>
              </a:rPr>
              <a:t>(1) Because the apostles were the trusted eyewitnesses of Jesus’ resurrection, the writing had to be directly connected to an apostle.</a:t>
            </a:r>
          </a:p>
          <a:p>
            <a:pPr marL="342900" marR="0" lvl="0" indent="-342900" algn="ctr" defTabSz="914400" rtl="0" eaLnBrk="1" fontAlgn="base" latinLnBrk="0" hangingPunct="1">
              <a:lnSpc>
                <a:spcPct val="100000"/>
              </a:lnSpc>
              <a:spcBef>
                <a:spcPct val="20000"/>
              </a:spcBef>
              <a:spcAft>
                <a:spcPct val="0"/>
              </a:spcAft>
              <a:buClr>
                <a:srgbClr val="7E7F00"/>
              </a:buClr>
              <a:buSzTx/>
              <a:buFont typeface="Wingdings" pitchFamily="84" charset="2"/>
              <a:buChar char="X"/>
              <a:tabLst/>
              <a:defRPr/>
            </a:pPr>
            <a:r>
              <a:rPr kumimoji="0" lang="en-US" sz="30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84" charset="0"/>
                <a:cs typeface="Arial" panose="020B0604020202020204" pitchFamily="34" charset="0"/>
              </a:rPr>
              <a:t>(2) The writing had to be “orthodox”—it could</a:t>
            </a:r>
            <a:br>
              <a:rPr kumimoji="0" lang="en-US" sz="30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84" charset="0"/>
                <a:cs typeface="Arial" panose="020B0604020202020204" pitchFamily="34" charset="0"/>
              </a:rPr>
            </a:br>
            <a:r>
              <a:rPr kumimoji="0" lang="en-US" sz="30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84" charset="0"/>
                <a:cs typeface="Arial" panose="020B0604020202020204" pitchFamily="34" charset="0"/>
              </a:rPr>
              <a:t>not contradict the teachings of the Jewish Scriptures or of the Apostles.</a:t>
            </a:r>
          </a:p>
          <a:p>
            <a:pPr marL="342900" marR="0" lvl="0" indent="-342900" algn="ctr" defTabSz="914400" rtl="0" eaLnBrk="1" fontAlgn="base" latinLnBrk="0" hangingPunct="1">
              <a:lnSpc>
                <a:spcPct val="100000"/>
              </a:lnSpc>
              <a:spcBef>
                <a:spcPct val="20000"/>
              </a:spcBef>
              <a:spcAft>
                <a:spcPct val="0"/>
              </a:spcAft>
              <a:buClr>
                <a:srgbClr val="7E7F00"/>
              </a:buClr>
              <a:buSzTx/>
              <a:buFont typeface="Wingdings" pitchFamily="84" charset="2"/>
              <a:buChar char="X"/>
              <a:tabLst/>
              <a:defRPr/>
            </a:pPr>
            <a:r>
              <a:rPr kumimoji="0" lang="en-US" sz="30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84" charset="0"/>
                <a:cs typeface="Arial" panose="020B0604020202020204" pitchFamily="34" charset="0"/>
              </a:rPr>
              <a:t>(3) The writing had to be accepted in churches throughout the known world—it could not be accepted only by one group of Christians.</a:t>
            </a:r>
            <a:r>
              <a:rPr kumimoji="0" lang="en-US" sz="2300" b="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Times New Roman" pitchFamily="84" charset="0"/>
                <a:cs typeface="Arial" panose="020B0604020202020204" pitchFamily="34" charset="0"/>
                <a:hlinkClick r:id="" action="ppaction://noaction"/>
              </a:rPr>
              <a:t>14</a:t>
            </a:r>
            <a:endParaRPr kumimoji="0" lang="en-US" sz="30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84" charset="0"/>
              <a:cs typeface="Arial" panose="020B0604020202020204" pitchFamily="34" charset="0"/>
            </a:endParaRPr>
          </a:p>
        </p:txBody>
      </p:sp>
    </p:spTree>
    <p:extLst>
      <p:ext uri="{BB962C8B-B14F-4D97-AF65-F5344CB8AC3E}">
        <p14:creationId xmlns:p14="http://schemas.microsoft.com/office/powerpoint/2010/main" val="4705585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666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2666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2666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2666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60"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t>The New Testament Canon</a:t>
            </a:r>
          </a:p>
        </p:txBody>
      </p:sp>
      <p:sp>
        <p:nvSpPr>
          <p:cNvPr id="92163" name="Rectangle 3"/>
          <p:cNvSpPr>
            <a:spLocks noGrp="1" noChangeArrowheads="1"/>
          </p:cNvSpPr>
          <p:nvPr>
            <p:ph type="body" idx="1"/>
          </p:nvPr>
        </p:nvSpPr>
        <p:spPr/>
        <p:txBody>
          <a:bodyPr/>
          <a:lstStyle/>
          <a:p>
            <a:r>
              <a:rPr lang="en-US" b="1"/>
              <a:t>From the very beginning, the churches recognized as authoritative:</a:t>
            </a:r>
            <a:endParaRPr lang="en-US"/>
          </a:p>
          <a:p>
            <a:pPr lvl="1"/>
            <a:r>
              <a:rPr lang="en-US"/>
              <a:t>The four Gospels </a:t>
            </a:r>
          </a:p>
          <a:p>
            <a:pPr lvl="1"/>
            <a:r>
              <a:rPr lang="en-US"/>
              <a:t>The Acts of the Apostles</a:t>
            </a:r>
          </a:p>
          <a:p>
            <a:pPr lvl="1"/>
            <a:r>
              <a:rPr lang="en-US"/>
              <a:t>The epistles of Paul</a:t>
            </a:r>
          </a:p>
          <a:p>
            <a:pPr lvl="1"/>
            <a:r>
              <a:rPr lang="en-US"/>
              <a:t>At least one of John’s epistles</a:t>
            </a:r>
          </a:p>
          <a:p>
            <a:endParaRPr lang="en-US"/>
          </a:p>
        </p:txBody>
      </p:sp>
      <p:pic>
        <p:nvPicPr>
          <p:cNvPr id="92165" name="Picture 5" descr="WTGrkcloth"/>
          <p:cNvPicPr>
            <a:picLocks noChangeAspect="1" noChangeArrowheads="1"/>
          </p:cNvPicPr>
          <p:nvPr/>
        </p:nvPicPr>
        <p:blipFill>
          <a:blip r:embed="rId4" cstate="print"/>
          <a:srcRect/>
          <a:stretch>
            <a:fillRect/>
          </a:stretch>
        </p:blipFill>
        <p:spPr bwMode="auto">
          <a:xfrm>
            <a:off x="8104188" y="1676401"/>
            <a:ext cx="2335212" cy="3508375"/>
          </a:xfrm>
          <a:prstGeom prst="rect">
            <a:avLst/>
          </a:prstGeom>
          <a:noFill/>
        </p:spPr>
      </p:pic>
      <p:sp>
        <p:nvSpPr>
          <p:cNvPr id="92166" name="Rectangle 6"/>
          <p:cNvSpPr>
            <a:spLocks noChangeArrowheads="1"/>
          </p:cNvSpPr>
          <p:nvPr/>
        </p:nvSpPr>
        <p:spPr bwMode="auto">
          <a:xfrm>
            <a:off x="6705600" y="5105400"/>
            <a:ext cx="3657600" cy="1219200"/>
          </a:xfrm>
          <a:prstGeom prst="rect">
            <a:avLst/>
          </a:prstGeom>
          <a:noFill/>
          <a:ln w="9525">
            <a:noFill/>
            <a:miter lim="800000"/>
            <a:headEnd/>
            <a:tailEnd/>
          </a:ln>
          <a:effectLst/>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r>
              <a:rPr kumimoji="0" lang="en-US" sz="2000" b="0" i="1" u="none" strike="noStrike" kern="1200" cap="none" spc="0" normalizeH="0" baseline="0" noProof="0">
                <a:ln>
                  <a:noFill/>
                </a:ln>
                <a:solidFill>
                  <a:srgbClr val="000000"/>
                </a:solidFill>
                <a:effectLst/>
                <a:uLnTx/>
                <a:uFillTx/>
                <a:latin typeface="Arial" charset="0"/>
                <a:ea typeface="ＭＳ Ｐゴシック"/>
                <a:cs typeface="Arial" charset="0"/>
              </a:rPr>
              <a:t>Portion of John 18</a:t>
            </a:r>
          </a:p>
          <a:p>
            <a:pPr marL="0" marR="0" lvl="0" indent="0" algn="r" defTabSz="914400" rtl="0" eaLnBrk="1" fontAlgn="base" latinLnBrk="0" hangingPunct="1">
              <a:lnSpc>
                <a:spcPct val="90000"/>
              </a:lnSpc>
              <a:spcBef>
                <a:spcPct val="0"/>
              </a:spcBef>
              <a:spcAft>
                <a:spcPct val="0"/>
              </a:spcAft>
              <a:buClrTx/>
              <a:buSzTx/>
              <a:buFontTx/>
              <a:buNone/>
              <a:tabLst/>
              <a:defRPr/>
            </a:pPr>
            <a:r>
              <a:rPr kumimoji="0" lang="en-US" sz="2000" b="0" i="1" u="none" strike="noStrike" kern="1200" cap="none" spc="0" normalizeH="0" baseline="0" noProof="0">
                <a:ln>
                  <a:noFill/>
                </a:ln>
                <a:solidFill>
                  <a:srgbClr val="000000"/>
                </a:solidFill>
                <a:effectLst/>
                <a:uLnTx/>
                <a:uFillTx/>
                <a:latin typeface="Arial" charset="0"/>
                <a:ea typeface="ＭＳ Ｐゴシック"/>
                <a:cs typeface="Arial" charset="0"/>
              </a:rPr>
              <a:t>dated approx. AD 110</a:t>
            </a:r>
          </a:p>
          <a:p>
            <a:pPr marL="0" marR="0" lvl="0" indent="0" algn="r" defTabSz="914400" rtl="0" eaLnBrk="1" fontAlgn="base" latinLnBrk="0" hangingPunct="1">
              <a:lnSpc>
                <a:spcPct val="90000"/>
              </a:lnSpc>
              <a:spcBef>
                <a:spcPct val="0"/>
              </a:spcBef>
              <a:spcAft>
                <a:spcPct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Arial" charset="0"/>
                <a:ea typeface="ＭＳ Ｐゴシック"/>
                <a:cs typeface="Arial" charset="0"/>
              </a:rPr>
              <a:t>(image courtesy of CSNTM.org)</a:t>
            </a:r>
            <a:endParaRPr kumimoji="0" lang="en-US" sz="2000" b="0" i="1" u="none" strike="noStrike" kern="1200" cap="none" spc="0" normalizeH="0" baseline="0" noProof="0">
              <a:ln>
                <a:noFill/>
              </a:ln>
              <a:solidFill>
                <a:srgbClr val="000000"/>
              </a:solidFill>
              <a:effectLst/>
              <a:uLnTx/>
              <a:uFillTx/>
              <a:latin typeface="Arial" charset="0"/>
              <a:ea typeface="ＭＳ Ｐゴシック"/>
              <a:cs typeface="Arial" charset="0"/>
            </a:endParaRPr>
          </a:p>
        </p:txBody>
      </p:sp>
    </p:spTree>
    <p:extLst>
      <p:ext uri="{BB962C8B-B14F-4D97-AF65-F5344CB8AC3E}">
        <p14:creationId xmlns:p14="http://schemas.microsoft.com/office/powerpoint/2010/main" val="20216936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92165"/>
                                        </p:tgtEl>
                                        <p:attrNameLst>
                                          <p:attrName>style.visibility</p:attrName>
                                        </p:attrNameLst>
                                      </p:cBhvr>
                                      <p:to>
                                        <p:strVal val="visible"/>
                                      </p:to>
                                    </p:set>
                                    <p:animEffect transition="in" filter="wipe(up)">
                                      <p:cBhvr>
                                        <p:cTn id="7" dur="1000"/>
                                        <p:tgtEl>
                                          <p:spTgt spid="92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88802" name="Rectangle 2"/>
          <p:cNvSpPr>
            <a:spLocks noChangeArrowheads="1"/>
          </p:cNvSpPr>
          <p:nvPr/>
        </p:nvSpPr>
        <p:spPr bwMode="auto">
          <a:xfrm>
            <a:off x="6057900" y="1057276"/>
            <a:ext cx="4457700" cy="944563"/>
          </a:xfrm>
          <a:prstGeom prst="rect">
            <a:avLst/>
          </a:prstGeom>
          <a:solidFill>
            <a:schemeClr val="accent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Western Church Thought Forgery</a:t>
            </a:r>
          </a:p>
        </p:txBody>
      </p:sp>
      <p:sp>
        <p:nvSpPr>
          <p:cNvPr id="3788803" name="Rectangle 3"/>
          <p:cNvSpPr>
            <a:spLocks noChangeArrowheads="1"/>
          </p:cNvSpPr>
          <p:nvPr/>
        </p:nvSpPr>
        <p:spPr bwMode="auto">
          <a:xfrm>
            <a:off x="1600200" y="1057276"/>
            <a:ext cx="4457700" cy="944563"/>
          </a:xfrm>
          <a:prstGeom prst="rect">
            <a:avLst/>
          </a:prstGeom>
          <a:solidFill>
            <a:srgbClr val="FF0F2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HEBREWS </a:t>
            </a:r>
          </a:p>
        </p:txBody>
      </p:sp>
      <p:sp>
        <p:nvSpPr>
          <p:cNvPr id="3788804" name="Rectangle 4"/>
          <p:cNvSpPr>
            <a:spLocks noChangeArrowheads="1"/>
          </p:cNvSpPr>
          <p:nvPr/>
        </p:nvSpPr>
        <p:spPr bwMode="auto">
          <a:xfrm>
            <a:off x="6057900" y="5811838"/>
            <a:ext cx="4457700" cy="944562"/>
          </a:xfrm>
          <a:prstGeom prst="rect">
            <a:avLst/>
          </a:prstGeom>
          <a:solidFill>
            <a:schemeClr val="accent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600" b="1" i="0" u="none" strike="noStrike" kern="1200" cap="none" spc="0" normalizeH="0" baseline="0" noProof="0">
                <a:ln>
                  <a:noFill/>
                </a:ln>
                <a:solidFill>
                  <a:srgbClr val="000000"/>
                </a:solidFill>
                <a:effectLst/>
                <a:uLnTx/>
                <a:uFillTx/>
                <a:latin typeface="Comic Sans MS" pitchFamily="66" charset="0"/>
                <a:ea typeface="+mn-ea"/>
                <a:cs typeface="+mn-cs"/>
              </a:rPr>
              <a:t>Authenticity Doubted</a:t>
            </a:r>
          </a:p>
        </p:txBody>
      </p:sp>
      <p:sp>
        <p:nvSpPr>
          <p:cNvPr id="3788805" name="Rectangle 5"/>
          <p:cNvSpPr>
            <a:spLocks noChangeArrowheads="1"/>
          </p:cNvSpPr>
          <p:nvPr/>
        </p:nvSpPr>
        <p:spPr bwMode="auto">
          <a:xfrm>
            <a:off x="1600200" y="5811838"/>
            <a:ext cx="4457700" cy="944562"/>
          </a:xfrm>
          <a:prstGeom prst="rect">
            <a:avLst/>
          </a:prstGeom>
          <a:solidFill>
            <a:srgbClr val="FF0F2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REVELATION OF PETER </a:t>
            </a:r>
          </a:p>
        </p:txBody>
      </p:sp>
      <p:sp>
        <p:nvSpPr>
          <p:cNvPr id="3788806" name="Rectangle 6"/>
          <p:cNvSpPr>
            <a:spLocks noChangeArrowheads="1"/>
          </p:cNvSpPr>
          <p:nvPr/>
        </p:nvSpPr>
        <p:spPr bwMode="auto">
          <a:xfrm>
            <a:off x="6057900" y="4906964"/>
            <a:ext cx="4457700" cy="904875"/>
          </a:xfrm>
          <a:prstGeom prst="rect">
            <a:avLst/>
          </a:prstGeom>
          <a:solidFill>
            <a:schemeClr val="accent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Uncertain Origin     &amp; Late Date</a:t>
            </a:r>
          </a:p>
        </p:txBody>
      </p:sp>
      <p:sp>
        <p:nvSpPr>
          <p:cNvPr id="3788807" name="Rectangle 7"/>
          <p:cNvSpPr>
            <a:spLocks noChangeArrowheads="1"/>
          </p:cNvSpPr>
          <p:nvPr/>
        </p:nvSpPr>
        <p:spPr bwMode="auto">
          <a:xfrm>
            <a:off x="1600200" y="4906964"/>
            <a:ext cx="4457700" cy="904875"/>
          </a:xfrm>
          <a:prstGeom prst="rect">
            <a:avLst/>
          </a:prstGeom>
          <a:solidFill>
            <a:srgbClr val="FF0F2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THE DIDACHE</a:t>
            </a:r>
          </a:p>
        </p:txBody>
      </p:sp>
      <p:sp>
        <p:nvSpPr>
          <p:cNvPr id="3788808" name="Rectangle 8"/>
          <p:cNvSpPr>
            <a:spLocks noChangeArrowheads="1"/>
          </p:cNvSpPr>
          <p:nvPr/>
        </p:nvSpPr>
        <p:spPr bwMode="auto">
          <a:xfrm>
            <a:off x="5943600" y="3962400"/>
            <a:ext cx="4572000" cy="914400"/>
          </a:xfrm>
          <a:prstGeom prst="rect">
            <a:avLst/>
          </a:prstGeom>
          <a:solidFill>
            <a:schemeClr val="accent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Nonapostolic Origin  &amp; Late Date</a:t>
            </a:r>
          </a:p>
        </p:txBody>
      </p:sp>
      <p:sp>
        <p:nvSpPr>
          <p:cNvPr id="3788809" name="Rectangle 9"/>
          <p:cNvSpPr>
            <a:spLocks noChangeArrowheads="1"/>
          </p:cNvSpPr>
          <p:nvPr/>
        </p:nvSpPr>
        <p:spPr bwMode="auto">
          <a:xfrm>
            <a:off x="1600200" y="3984625"/>
            <a:ext cx="4457700" cy="922338"/>
          </a:xfrm>
          <a:prstGeom prst="rect">
            <a:avLst/>
          </a:prstGeom>
          <a:solidFill>
            <a:srgbClr val="FF0F2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THE SHEPHERD OF HERMAS </a:t>
            </a:r>
          </a:p>
        </p:txBody>
      </p:sp>
      <p:sp>
        <p:nvSpPr>
          <p:cNvPr id="3788810" name="Rectangle 10"/>
          <p:cNvSpPr>
            <a:spLocks noChangeArrowheads="1"/>
          </p:cNvSpPr>
          <p:nvPr/>
        </p:nvSpPr>
        <p:spPr bwMode="auto">
          <a:xfrm>
            <a:off x="6057900" y="3078163"/>
            <a:ext cx="4457700" cy="906462"/>
          </a:xfrm>
          <a:prstGeom prst="rect">
            <a:avLst/>
          </a:prstGeom>
          <a:solidFill>
            <a:schemeClr val="accent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Chiliastic Origins   As Per Eusebius</a:t>
            </a:r>
          </a:p>
        </p:txBody>
      </p:sp>
      <p:sp>
        <p:nvSpPr>
          <p:cNvPr id="3788811" name="Rectangle 11"/>
          <p:cNvSpPr>
            <a:spLocks noChangeArrowheads="1"/>
          </p:cNvSpPr>
          <p:nvPr/>
        </p:nvSpPr>
        <p:spPr bwMode="auto">
          <a:xfrm>
            <a:off x="1600200" y="3078163"/>
            <a:ext cx="4457700" cy="906462"/>
          </a:xfrm>
          <a:prstGeom prst="rect">
            <a:avLst/>
          </a:prstGeom>
          <a:solidFill>
            <a:srgbClr val="FF0F2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REVELATION</a:t>
            </a:r>
          </a:p>
        </p:txBody>
      </p:sp>
      <p:sp>
        <p:nvSpPr>
          <p:cNvPr id="3788812" name="Rectangle 12"/>
          <p:cNvSpPr>
            <a:spLocks noChangeArrowheads="1"/>
          </p:cNvSpPr>
          <p:nvPr/>
        </p:nvSpPr>
        <p:spPr bwMode="auto">
          <a:xfrm>
            <a:off x="6057900" y="2001839"/>
            <a:ext cx="4457700" cy="1076325"/>
          </a:xfrm>
          <a:prstGeom prst="rect">
            <a:avLst/>
          </a:prstGeom>
          <a:solidFill>
            <a:schemeClr val="accent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600" b="1" i="0" u="none" strike="noStrike" kern="1200" cap="none" spc="0" normalizeH="0" baseline="0" noProof="0">
                <a:ln>
                  <a:noFill/>
                </a:ln>
                <a:solidFill>
                  <a:srgbClr val="000000"/>
                </a:solidFill>
                <a:effectLst/>
                <a:uLnTx/>
                <a:uFillTx/>
                <a:latin typeface="Comic Sans MS" pitchFamily="66" charset="0"/>
                <a:ea typeface="+mn-ea"/>
                <a:cs typeface="+mn-cs"/>
              </a:rPr>
              <a:t>Authorship Questioned</a:t>
            </a:r>
          </a:p>
        </p:txBody>
      </p:sp>
      <p:sp>
        <p:nvSpPr>
          <p:cNvPr id="3788813" name="Rectangle 13"/>
          <p:cNvSpPr>
            <a:spLocks noChangeArrowheads="1"/>
          </p:cNvSpPr>
          <p:nvPr/>
        </p:nvSpPr>
        <p:spPr bwMode="auto">
          <a:xfrm>
            <a:off x="1600200" y="2001839"/>
            <a:ext cx="4457700" cy="1076325"/>
          </a:xfrm>
          <a:prstGeom prst="rect">
            <a:avLst/>
          </a:prstGeom>
          <a:solidFill>
            <a:srgbClr val="FF0F2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JAMES &amp; JUDE &amp; 2</a:t>
            </a:r>
            <a:r>
              <a:rPr kumimoji="0" lang="en-US" sz="3200" b="1" i="0" u="none" strike="noStrike" kern="1200" cap="none" spc="0" normalizeH="0" baseline="30000" noProof="0">
                <a:ln>
                  <a:noFill/>
                </a:ln>
                <a:solidFill>
                  <a:srgbClr val="000000"/>
                </a:solidFill>
                <a:effectLst/>
                <a:uLnTx/>
                <a:uFillTx/>
                <a:latin typeface="Comic Sans MS" pitchFamily="66" charset="0"/>
                <a:ea typeface="+mn-ea"/>
                <a:cs typeface="+mn-cs"/>
              </a:rPr>
              <a:t>nd</a:t>
            </a: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 PETER</a:t>
            </a:r>
          </a:p>
        </p:txBody>
      </p:sp>
      <p:sp>
        <p:nvSpPr>
          <p:cNvPr id="3788814" name="Rectangle 14"/>
          <p:cNvSpPr>
            <a:spLocks noChangeArrowheads="1"/>
          </p:cNvSpPr>
          <p:nvPr/>
        </p:nvSpPr>
        <p:spPr bwMode="auto">
          <a:xfrm>
            <a:off x="6057900" y="152401"/>
            <a:ext cx="4457700" cy="904875"/>
          </a:xfrm>
          <a:prstGeom prst="rect">
            <a:avLst/>
          </a:prstGeom>
          <a:solidFill>
            <a:schemeClr val="accent2"/>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788815" name="Rectangle 15"/>
          <p:cNvSpPr>
            <a:spLocks noChangeArrowheads="1"/>
          </p:cNvSpPr>
          <p:nvPr/>
        </p:nvSpPr>
        <p:spPr bwMode="auto">
          <a:xfrm>
            <a:off x="1600200" y="152401"/>
            <a:ext cx="4457700" cy="904875"/>
          </a:xfrm>
          <a:prstGeom prst="rect">
            <a:avLst/>
          </a:prstGeom>
          <a:solidFill>
            <a:srgbClr val="FBFF0E"/>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788816" name="Line 16"/>
          <p:cNvSpPr>
            <a:spLocks noChangeShapeType="1"/>
          </p:cNvSpPr>
          <p:nvPr/>
        </p:nvSpPr>
        <p:spPr bwMode="auto">
          <a:xfrm>
            <a:off x="1600200" y="152400"/>
            <a:ext cx="8915400" cy="0"/>
          </a:xfrm>
          <a:prstGeom prst="line">
            <a:avLst/>
          </a:prstGeom>
          <a:noFill/>
          <a:ln w="38100" cap="sq">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788817" name="Line 17"/>
          <p:cNvSpPr>
            <a:spLocks noChangeShapeType="1"/>
          </p:cNvSpPr>
          <p:nvPr/>
        </p:nvSpPr>
        <p:spPr bwMode="auto">
          <a:xfrm>
            <a:off x="1600200" y="2001838"/>
            <a:ext cx="8915400" cy="0"/>
          </a:xfrm>
          <a:prstGeom prst="line">
            <a:avLst/>
          </a:prstGeom>
          <a:noFill/>
          <a:ln w="38100">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788818" name="Line 18"/>
          <p:cNvSpPr>
            <a:spLocks noChangeShapeType="1"/>
          </p:cNvSpPr>
          <p:nvPr/>
        </p:nvSpPr>
        <p:spPr bwMode="auto">
          <a:xfrm>
            <a:off x="1600200" y="3078163"/>
            <a:ext cx="8915400" cy="0"/>
          </a:xfrm>
          <a:prstGeom prst="line">
            <a:avLst/>
          </a:prstGeom>
          <a:noFill/>
          <a:ln w="38100">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788819" name="Line 19"/>
          <p:cNvSpPr>
            <a:spLocks noChangeShapeType="1"/>
          </p:cNvSpPr>
          <p:nvPr/>
        </p:nvSpPr>
        <p:spPr bwMode="auto">
          <a:xfrm>
            <a:off x="1600200" y="3984625"/>
            <a:ext cx="8915400" cy="0"/>
          </a:xfrm>
          <a:prstGeom prst="line">
            <a:avLst/>
          </a:prstGeom>
          <a:noFill/>
          <a:ln w="38100">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788820" name="Line 20"/>
          <p:cNvSpPr>
            <a:spLocks noChangeShapeType="1"/>
          </p:cNvSpPr>
          <p:nvPr/>
        </p:nvSpPr>
        <p:spPr bwMode="auto">
          <a:xfrm>
            <a:off x="1600200" y="4906963"/>
            <a:ext cx="8915400" cy="0"/>
          </a:xfrm>
          <a:prstGeom prst="line">
            <a:avLst/>
          </a:prstGeom>
          <a:noFill/>
          <a:ln w="38100">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788821" name="Line 21"/>
          <p:cNvSpPr>
            <a:spLocks noChangeShapeType="1"/>
          </p:cNvSpPr>
          <p:nvPr/>
        </p:nvSpPr>
        <p:spPr bwMode="auto">
          <a:xfrm>
            <a:off x="1600200" y="6756400"/>
            <a:ext cx="8915400" cy="0"/>
          </a:xfrm>
          <a:prstGeom prst="line">
            <a:avLst/>
          </a:prstGeom>
          <a:noFill/>
          <a:ln w="38100" cap="sq">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788822" name="Line 22"/>
          <p:cNvSpPr>
            <a:spLocks noChangeShapeType="1"/>
          </p:cNvSpPr>
          <p:nvPr/>
        </p:nvSpPr>
        <p:spPr bwMode="auto">
          <a:xfrm>
            <a:off x="1600200" y="152400"/>
            <a:ext cx="0" cy="6604000"/>
          </a:xfrm>
          <a:prstGeom prst="line">
            <a:avLst/>
          </a:prstGeom>
          <a:noFill/>
          <a:ln w="38100" cap="sq">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788823" name="Line 23"/>
          <p:cNvSpPr>
            <a:spLocks noChangeShapeType="1"/>
          </p:cNvSpPr>
          <p:nvPr/>
        </p:nvSpPr>
        <p:spPr bwMode="auto">
          <a:xfrm>
            <a:off x="6057900" y="152400"/>
            <a:ext cx="0" cy="6604000"/>
          </a:xfrm>
          <a:prstGeom prst="line">
            <a:avLst/>
          </a:prstGeom>
          <a:noFill/>
          <a:ln w="38100">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788824" name="Line 24"/>
          <p:cNvSpPr>
            <a:spLocks noChangeShapeType="1"/>
          </p:cNvSpPr>
          <p:nvPr/>
        </p:nvSpPr>
        <p:spPr bwMode="auto">
          <a:xfrm>
            <a:off x="10515600" y="152400"/>
            <a:ext cx="0" cy="6604000"/>
          </a:xfrm>
          <a:prstGeom prst="line">
            <a:avLst/>
          </a:prstGeom>
          <a:noFill/>
          <a:ln w="38100" cap="sq">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788825" name="Line 25"/>
          <p:cNvSpPr>
            <a:spLocks noChangeShapeType="1"/>
          </p:cNvSpPr>
          <p:nvPr/>
        </p:nvSpPr>
        <p:spPr bwMode="auto">
          <a:xfrm>
            <a:off x="1600200" y="5811838"/>
            <a:ext cx="8915400" cy="0"/>
          </a:xfrm>
          <a:prstGeom prst="line">
            <a:avLst/>
          </a:prstGeom>
          <a:noFill/>
          <a:ln w="38100">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788826" name="Line 26"/>
          <p:cNvSpPr>
            <a:spLocks noChangeShapeType="1"/>
          </p:cNvSpPr>
          <p:nvPr/>
        </p:nvSpPr>
        <p:spPr bwMode="auto">
          <a:xfrm>
            <a:off x="1600200" y="1057275"/>
            <a:ext cx="8915400" cy="0"/>
          </a:xfrm>
          <a:prstGeom prst="line">
            <a:avLst/>
          </a:prstGeom>
          <a:noFill/>
          <a:ln w="38100">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788827" name="WordArt 27" descr="White marble"/>
          <p:cNvSpPr>
            <a:spLocks noChangeArrowheads="1" noChangeShapeType="1" noTextEdit="1"/>
          </p:cNvSpPr>
          <p:nvPr/>
        </p:nvSpPr>
        <p:spPr bwMode="auto">
          <a:xfrm>
            <a:off x="1828800" y="228600"/>
            <a:ext cx="3829050" cy="8382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round/>
                  <a:headEnd/>
                  <a:tailEnd/>
                </a:ln>
                <a:blipFill dpi="0" rotWithShape="0">
                  <a:blip r:embed="rId3"/>
                  <a:srcRect/>
                  <a:tile tx="0" ty="0" sx="100000" sy="100000" flip="none" algn="tl"/>
                </a:blipFill>
                <a:effectLst/>
                <a:uLnTx/>
                <a:uFillTx/>
                <a:latin typeface="Arial Black"/>
                <a:ea typeface="+mn-ea"/>
                <a:cs typeface="+mn-cs"/>
              </a:rPr>
              <a:t>BOOKS DEBATED</a:t>
            </a:r>
          </a:p>
        </p:txBody>
      </p:sp>
      <p:sp>
        <p:nvSpPr>
          <p:cNvPr id="3788828" name="WordArt 28"/>
          <p:cNvSpPr>
            <a:spLocks noChangeArrowheads="1" noChangeShapeType="1" noTextEdit="1"/>
          </p:cNvSpPr>
          <p:nvPr/>
        </p:nvSpPr>
        <p:spPr bwMode="auto">
          <a:xfrm>
            <a:off x="6477000" y="304800"/>
            <a:ext cx="3676650" cy="6477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round/>
                  <a:headEnd/>
                  <a:tailEnd/>
                </a:l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effectLst/>
                <a:uLnTx/>
                <a:uFillTx/>
                <a:latin typeface="Times New Roman"/>
                <a:ea typeface="+mn-ea"/>
                <a:cs typeface="Times New Roman"/>
              </a:rPr>
              <a:t>REASONS GIVEN</a:t>
            </a:r>
          </a:p>
        </p:txBody>
      </p:sp>
      <p:sp>
        <p:nvSpPr>
          <p:cNvPr id="3788829" name="Rectangle 29"/>
          <p:cNvSpPr>
            <a:spLocks noChangeArrowheads="1"/>
          </p:cNvSpPr>
          <p:nvPr/>
        </p:nvSpPr>
        <p:spPr bwMode="auto">
          <a:xfrm>
            <a:off x="10668000" y="4533901"/>
            <a:ext cx="184150" cy="519113"/>
          </a:xfrm>
          <a:prstGeom prst="rect">
            <a:avLst/>
          </a:prstGeom>
          <a:noFill/>
          <a:ln w="9525">
            <a:noFill/>
            <a:miter lim="800000"/>
            <a:headEnd/>
            <a:tailEnd/>
          </a:ln>
          <a:effectLst/>
        </p:spPr>
        <p:txBody>
          <a:bodyPr wrap="none">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788830" name="Comment 30"/>
          <p:cNvSpPr>
            <a:spLocks noChangeArrowheads="1"/>
          </p:cNvSpPr>
          <p:nvPr/>
        </p:nvSpPr>
        <p:spPr bwMode="auto">
          <a:xfrm>
            <a:off x="1539876" y="-1143000"/>
            <a:ext cx="9128125" cy="957262"/>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charset="0"/>
                <a:ea typeface="+mn-ea"/>
                <a:cs typeface="+mn-cs"/>
              </a:rPr>
              <a:t>David Lee Burris:</a:t>
            </a:r>
            <a:endParaRPr kumimoji="0" lang="en-US" sz="16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rPr>
              <a:t>Present Canon:  Athanasius (Paschal Letter of 367 – final acceptance in East) – Synod Of Rome (382 – final acceptance in West) – Synod Of Carthage (397 – acceptance by entire church)</a:t>
            </a:r>
          </a:p>
        </p:txBody>
      </p:sp>
      <p:pic>
        <p:nvPicPr>
          <p:cNvPr id="33" name="Picture 32" descr="3482096956_737fe817d9.jpg"/>
          <p:cNvPicPr>
            <a:picLocks noChangeAspect="1"/>
          </p:cNvPicPr>
          <p:nvPr/>
        </p:nvPicPr>
        <p:blipFill>
          <a:blip r:embed="rId4" cstate="print"/>
          <a:stretch>
            <a:fillRect/>
          </a:stretch>
        </p:blipFill>
        <p:spPr>
          <a:xfrm>
            <a:off x="3048000" y="2057400"/>
            <a:ext cx="6096000" cy="3733800"/>
          </a:xfrm>
          <a:prstGeom prst="rect">
            <a:avLst/>
          </a:prstGeom>
        </p:spPr>
      </p:pic>
      <p:sp>
        <p:nvSpPr>
          <p:cNvPr id="34" name="Rectangle 33"/>
          <p:cNvSpPr/>
          <p:nvPr/>
        </p:nvSpPr>
        <p:spPr>
          <a:xfrm>
            <a:off x="3047995" y="2348564"/>
            <a:ext cx="6096000" cy="2954655"/>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Calligrapher" pitchFamily="2" charset="0"/>
                <a:ea typeface="+mn-ea"/>
                <a:cs typeface="+mn-cs"/>
              </a:rPr>
              <a:t>COPTIC CHURCH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Calligrapher" pitchFamily="2" charset="0"/>
                <a:ea typeface="+mn-ea"/>
                <a:cs typeface="+mn-cs"/>
              </a:rPr>
              <a:t>CANON INCLUDED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Calligrapher" pitchFamily="2" charset="0"/>
                <a:ea typeface="+mn-ea"/>
                <a:cs typeface="+mn-cs"/>
              </a:rPr>
              <a:t>BOOK OF ENOCH</a:t>
            </a:r>
          </a:p>
        </p:txBody>
      </p:sp>
    </p:spTree>
    <p:extLst>
      <p:ext uri="{BB962C8B-B14F-4D97-AF65-F5344CB8AC3E}">
        <p14:creationId xmlns:p14="http://schemas.microsoft.com/office/powerpoint/2010/main" val="2543676103"/>
      </p:ext>
    </p:extLst>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88802" name="Rectangle 2"/>
          <p:cNvSpPr>
            <a:spLocks noChangeArrowheads="1"/>
          </p:cNvSpPr>
          <p:nvPr/>
        </p:nvSpPr>
        <p:spPr bwMode="auto">
          <a:xfrm>
            <a:off x="6057900" y="1057276"/>
            <a:ext cx="4457700" cy="944563"/>
          </a:xfrm>
          <a:prstGeom prst="rect">
            <a:avLst/>
          </a:prstGeom>
          <a:solidFill>
            <a:schemeClr val="accent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Western Church Thought Forgery</a:t>
            </a:r>
          </a:p>
        </p:txBody>
      </p:sp>
      <p:sp>
        <p:nvSpPr>
          <p:cNvPr id="3788803" name="Rectangle 3"/>
          <p:cNvSpPr>
            <a:spLocks noChangeArrowheads="1"/>
          </p:cNvSpPr>
          <p:nvPr/>
        </p:nvSpPr>
        <p:spPr bwMode="auto">
          <a:xfrm>
            <a:off x="1600200" y="1057276"/>
            <a:ext cx="4457700" cy="944563"/>
          </a:xfrm>
          <a:prstGeom prst="rect">
            <a:avLst/>
          </a:prstGeom>
          <a:solidFill>
            <a:srgbClr val="FF0F2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HEBREWS </a:t>
            </a:r>
          </a:p>
        </p:txBody>
      </p:sp>
      <p:sp>
        <p:nvSpPr>
          <p:cNvPr id="3788804" name="Rectangle 4"/>
          <p:cNvSpPr>
            <a:spLocks noChangeArrowheads="1"/>
          </p:cNvSpPr>
          <p:nvPr/>
        </p:nvSpPr>
        <p:spPr bwMode="auto">
          <a:xfrm>
            <a:off x="6057900" y="5811838"/>
            <a:ext cx="4457700" cy="944562"/>
          </a:xfrm>
          <a:prstGeom prst="rect">
            <a:avLst/>
          </a:prstGeom>
          <a:solidFill>
            <a:schemeClr val="accent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600" b="1" i="0" u="none" strike="noStrike" kern="1200" cap="none" spc="0" normalizeH="0" baseline="0" noProof="0">
                <a:ln>
                  <a:noFill/>
                </a:ln>
                <a:solidFill>
                  <a:srgbClr val="000000"/>
                </a:solidFill>
                <a:effectLst/>
                <a:uLnTx/>
                <a:uFillTx/>
                <a:latin typeface="Comic Sans MS" pitchFamily="66" charset="0"/>
                <a:ea typeface="+mn-ea"/>
                <a:cs typeface="+mn-cs"/>
              </a:rPr>
              <a:t>Authenticity Doubted</a:t>
            </a:r>
          </a:p>
        </p:txBody>
      </p:sp>
      <p:sp>
        <p:nvSpPr>
          <p:cNvPr id="3788805" name="Rectangle 5"/>
          <p:cNvSpPr>
            <a:spLocks noChangeArrowheads="1"/>
          </p:cNvSpPr>
          <p:nvPr/>
        </p:nvSpPr>
        <p:spPr bwMode="auto">
          <a:xfrm>
            <a:off x="1600200" y="5811838"/>
            <a:ext cx="4457700" cy="944562"/>
          </a:xfrm>
          <a:prstGeom prst="rect">
            <a:avLst/>
          </a:prstGeom>
          <a:solidFill>
            <a:srgbClr val="FF0F2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REVELATION OF PETER </a:t>
            </a:r>
          </a:p>
        </p:txBody>
      </p:sp>
      <p:sp>
        <p:nvSpPr>
          <p:cNvPr id="3788806" name="Rectangle 6"/>
          <p:cNvSpPr>
            <a:spLocks noChangeArrowheads="1"/>
          </p:cNvSpPr>
          <p:nvPr/>
        </p:nvSpPr>
        <p:spPr bwMode="auto">
          <a:xfrm>
            <a:off x="6057900" y="4906964"/>
            <a:ext cx="4457700" cy="904875"/>
          </a:xfrm>
          <a:prstGeom prst="rect">
            <a:avLst/>
          </a:prstGeom>
          <a:solidFill>
            <a:schemeClr val="accent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Uncertain Origin     &amp; Late Date</a:t>
            </a:r>
          </a:p>
        </p:txBody>
      </p:sp>
      <p:sp>
        <p:nvSpPr>
          <p:cNvPr id="3788807" name="Rectangle 7"/>
          <p:cNvSpPr>
            <a:spLocks noChangeArrowheads="1"/>
          </p:cNvSpPr>
          <p:nvPr/>
        </p:nvSpPr>
        <p:spPr bwMode="auto">
          <a:xfrm>
            <a:off x="1600200" y="4906964"/>
            <a:ext cx="4457700" cy="904875"/>
          </a:xfrm>
          <a:prstGeom prst="rect">
            <a:avLst/>
          </a:prstGeom>
          <a:solidFill>
            <a:srgbClr val="FF0F2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THE DIDACHE</a:t>
            </a:r>
          </a:p>
        </p:txBody>
      </p:sp>
      <p:sp>
        <p:nvSpPr>
          <p:cNvPr id="3788808" name="Rectangle 8"/>
          <p:cNvSpPr>
            <a:spLocks noChangeArrowheads="1"/>
          </p:cNvSpPr>
          <p:nvPr/>
        </p:nvSpPr>
        <p:spPr bwMode="auto">
          <a:xfrm>
            <a:off x="5943600" y="3962400"/>
            <a:ext cx="4572000" cy="914400"/>
          </a:xfrm>
          <a:prstGeom prst="rect">
            <a:avLst/>
          </a:prstGeom>
          <a:solidFill>
            <a:schemeClr val="accent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Nonapostolic Origin  &amp; Late Date</a:t>
            </a:r>
          </a:p>
        </p:txBody>
      </p:sp>
      <p:sp>
        <p:nvSpPr>
          <p:cNvPr id="3788809" name="Rectangle 9"/>
          <p:cNvSpPr>
            <a:spLocks noChangeArrowheads="1"/>
          </p:cNvSpPr>
          <p:nvPr/>
        </p:nvSpPr>
        <p:spPr bwMode="auto">
          <a:xfrm>
            <a:off x="1600200" y="3984625"/>
            <a:ext cx="4457700" cy="922338"/>
          </a:xfrm>
          <a:prstGeom prst="rect">
            <a:avLst/>
          </a:prstGeom>
          <a:solidFill>
            <a:srgbClr val="FF0F2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THE SHEPHERD OF HERMAS </a:t>
            </a:r>
          </a:p>
        </p:txBody>
      </p:sp>
      <p:sp>
        <p:nvSpPr>
          <p:cNvPr id="3788810" name="Rectangle 10"/>
          <p:cNvSpPr>
            <a:spLocks noChangeArrowheads="1"/>
          </p:cNvSpPr>
          <p:nvPr/>
        </p:nvSpPr>
        <p:spPr bwMode="auto">
          <a:xfrm>
            <a:off x="6057900" y="3078163"/>
            <a:ext cx="4457700" cy="906462"/>
          </a:xfrm>
          <a:prstGeom prst="rect">
            <a:avLst/>
          </a:prstGeom>
          <a:solidFill>
            <a:schemeClr val="accent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Chiliastic Origins   As Per Eusebius</a:t>
            </a:r>
          </a:p>
        </p:txBody>
      </p:sp>
      <p:sp>
        <p:nvSpPr>
          <p:cNvPr id="3788811" name="Rectangle 11"/>
          <p:cNvSpPr>
            <a:spLocks noChangeArrowheads="1"/>
          </p:cNvSpPr>
          <p:nvPr/>
        </p:nvSpPr>
        <p:spPr bwMode="auto">
          <a:xfrm>
            <a:off x="1600200" y="3078163"/>
            <a:ext cx="4457700" cy="906462"/>
          </a:xfrm>
          <a:prstGeom prst="rect">
            <a:avLst/>
          </a:prstGeom>
          <a:solidFill>
            <a:srgbClr val="FF0F2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REVELATION</a:t>
            </a:r>
          </a:p>
        </p:txBody>
      </p:sp>
      <p:sp>
        <p:nvSpPr>
          <p:cNvPr id="3788812" name="Rectangle 12"/>
          <p:cNvSpPr>
            <a:spLocks noChangeArrowheads="1"/>
          </p:cNvSpPr>
          <p:nvPr/>
        </p:nvSpPr>
        <p:spPr bwMode="auto">
          <a:xfrm>
            <a:off x="6057900" y="2001839"/>
            <a:ext cx="4457700" cy="1076325"/>
          </a:xfrm>
          <a:prstGeom prst="rect">
            <a:avLst/>
          </a:prstGeom>
          <a:solidFill>
            <a:schemeClr val="accent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600" b="1" i="0" u="none" strike="noStrike" kern="1200" cap="none" spc="0" normalizeH="0" baseline="0" noProof="0">
                <a:ln>
                  <a:noFill/>
                </a:ln>
                <a:solidFill>
                  <a:srgbClr val="000000"/>
                </a:solidFill>
                <a:effectLst/>
                <a:uLnTx/>
                <a:uFillTx/>
                <a:latin typeface="Comic Sans MS" pitchFamily="66" charset="0"/>
                <a:ea typeface="+mn-ea"/>
                <a:cs typeface="+mn-cs"/>
              </a:rPr>
              <a:t>Authorship Questioned</a:t>
            </a:r>
          </a:p>
        </p:txBody>
      </p:sp>
      <p:sp>
        <p:nvSpPr>
          <p:cNvPr id="3788813" name="Rectangle 13"/>
          <p:cNvSpPr>
            <a:spLocks noChangeArrowheads="1"/>
          </p:cNvSpPr>
          <p:nvPr/>
        </p:nvSpPr>
        <p:spPr bwMode="auto">
          <a:xfrm>
            <a:off x="1600200" y="2001839"/>
            <a:ext cx="4457700" cy="1076325"/>
          </a:xfrm>
          <a:prstGeom prst="rect">
            <a:avLst/>
          </a:prstGeom>
          <a:solidFill>
            <a:srgbClr val="FF0F2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JAMES &amp; JUDE &amp; 2</a:t>
            </a:r>
            <a:r>
              <a:rPr kumimoji="0" lang="en-US" sz="3200" b="1" i="0" u="none" strike="noStrike" kern="1200" cap="none" spc="0" normalizeH="0" baseline="30000" noProof="0">
                <a:ln>
                  <a:noFill/>
                </a:ln>
                <a:solidFill>
                  <a:srgbClr val="000000"/>
                </a:solidFill>
                <a:effectLst/>
                <a:uLnTx/>
                <a:uFillTx/>
                <a:latin typeface="Comic Sans MS" pitchFamily="66" charset="0"/>
                <a:ea typeface="+mn-ea"/>
                <a:cs typeface="+mn-cs"/>
              </a:rPr>
              <a:t>nd</a:t>
            </a: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 PETER</a:t>
            </a:r>
          </a:p>
        </p:txBody>
      </p:sp>
      <p:sp>
        <p:nvSpPr>
          <p:cNvPr id="3788814" name="Rectangle 14"/>
          <p:cNvSpPr>
            <a:spLocks noChangeArrowheads="1"/>
          </p:cNvSpPr>
          <p:nvPr/>
        </p:nvSpPr>
        <p:spPr bwMode="auto">
          <a:xfrm>
            <a:off x="6057900" y="152401"/>
            <a:ext cx="4457700" cy="904875"/>
          </a:xfrm>
          <a:prstGeom prst="rect">
            <a:avLst/>
          </a:prstGeom>
          <a:solidFill>
            <a:schemeClr val="accent2"/>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788815" name="Rectangle 15"/>
          <p:cNvSpPr>
            <a:spLocks noChangeArrowheads="1"/>
          </p:cNvSpPr>
          <p:nvPr/>
        </p:nvSpPr>
        <p:spPr bwMode="auto">
          <a:xfrm>
            <a:off x="1600200" y="152401"/>
            <a:ext cx="4457700" cy="904875"/>
          </a:xfrm>
          <a:prstGeom prst="rect">
            <a:avLst/>
          </a:prstGeom>
          <a:solidFill>
            <a:srgbClr val="FBFF0E"/>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788816" name="Line 16"/>
          <p:cNvSpPr>
            <a:spLocks noChangeShapeType="1"/>
          </p:cNvSpPr>
          <p:nvPr/>
        </p:nvSpPr>
        <p:spPr bwMode="auto">
          <a:xfrm>
            <a:off x="1600200" y="152400"/>
            <a:ext cx="8915400" cy="0"/>
          </a:xfrm>
          <a:prstGeom prst="line">
            <a:avLst/>
          </a:prstGeom>
          <a:noFill/>
          <a:ln w="38100" cap="sq">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788817" name="Line 17"/>
          <p:cNvSpPr>
            <a:spLocks noChangeShapeType="1"/>
          </p:cNvSpPr>
          <p:nvPr/>
        </p:nvSpPr>
        <p:spPr bwMode="auto">
          <a:xfrm>
            <a:off x="1600200" y="2001838"/>
            <a:ext cx="8915400" cy="0"/>
          </a:xfrm>
          <a:prstGeom prst="line">
            <a:avLst/>
          </a:prstGeom>
          <a:noFill/>
          <a:ln w="38100">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788818" name="Line 18"/>
          <p:cNvSpPr>
            <a:spLocks noChangeShapeType="1"/>
          </p:cNvSpPr>
          <p:nvPr/>
        </p:nvSpPr>
        <p:spPr bwMode="auto">
          <a:xfrm>
            <a:off x="1600200" y="3078163"/>
            <a:ext cx="8915400" cy="0"/>
          </a:xfrm>
          <a:prstGeom prst="line">
            <a:avLst/>
          </a:prstGeom>
          <a:noFill/>
          <a:ln w="38100">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788819" name="Line 19"/>
          <p:cNvSpPr>
            <a:spLocks noChangeShapeType="1"/>
          </p:cNvSpPr>
          <p:nvPr/>
        </p:nvSpPr>
        <p:spPr bwMode="auto">
          <a:xfrm>
            <a:off x="1600200" y="3984625"/>
            <a:ext cx="8915400" cy="0"/>
          </a:xfrm>
          <a:prstGeom prst="line">
            <a:avLst/>
          </a:prstGeom>
          <a:noFill/>
          <a:ln w="38100">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788820" name="Line 20"/>
          <p:cNvSpPr>
            <a:spLocks noChangeShapeType="1"/>
          </p:cNvSpPr>
          <p:nvPr/>
        </p:nvSpPr>
        <p:spPr bwMode="auto">
          <a:xfrm>
            <a:off x="1600200" y="4906963"/>
            <a:ext cx="8915400" cy="0"/>
          </a:xfrm>
          <a:prstGeom prst="line">
            <a:avLst/>
          </a:prstGeom>
          <a:noFill/>
          <a:ln w="38100">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788821" name="Line 21"/>
          <p:cNvSpPr>
            <a:spLocks noChangeShapeType="1"/>
          </p:cNvSpPr>
          <p:nvPr/>
        </p:nvSpPr>
        <p:spPr bwMode="auto">
          <a:xfrm>
            <a:off x="1600200" y="6756400"/>
            <a:ext cx="8915400" cy="0"/>
          </a:xfrm>
          <a:prstGeom prst="line">
            <a:avLst/>
          </a:prstGeom>
          <a:noFill/>
          <a:ln w="38100" cap="sq">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788822" name="Line 22"/>
          <p:cNvSpPr>
            <a:spLocks noChangeShapeType="1"/>
          </p:cNvSpPr>
          <p:nvPr/>
        </p:nvSpPr>
        <p:spPr bwMode="auto">
          <a:xfrm>
            <a:off x="1600200" y="152400"/>
            <a:ext cx="0" cy="6604000"/>
          </a:xfrm>
          <a:prstGeom prst="line">
            <a:avLst/>
          </a:prstGeom>
          <a:noFill/>
          <a:ln w="38100" cap="sq">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788823" name="Line 23"/>
          <p:cNvSpPr>
            <a:spLocks noChangeShapeType="1"/>
          </p:cNvSpPr>
          <p:nvPr/>
        </p:nvSpPr>
        <p:spPr bwMode="auto">
          <a:xfrm>
            <a:off x="6057900" y="152400"/>
            <a:ext cx="0" cy="6604000"/>
          </a:xfrm>
          <a:prstGeom prst="line">
            <a:avLst/>
          </a:prstGeom>
          <a:noFill/>
          <a:ln w="38100">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788824" name="Line 24"/>
          <p:cNvSpPr>
            <a:spLocks noChangeShapeType="1"/>
          </p:cNvSpPr>
          <p:nvPr/>
        </p:nvSpPr>
        <p:spPr bwMode="auto">
          <a:xfrm>
            <a:off x="10515600" y="152400"/>
            <a:ext cx="0" cy="6604000"/>
          </a:xfrm>
          <a:prstGeom prst="line">
            <a:avLst/>
          </a:prstGeom>
          <a:noFill/>
          <a:ln w="38100" cap="sq">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788825" name="Line 25"/>
          <p:cNvSpPr>
            <a:spLocks noChangeShapeType="1"/>
          </p:cNvSpPr>
          <p:nvPr/>
        </p:nvSpPr>
        <p:spPr bwMode="auto">
          <a:xfrm>
            <a:off x="1600200" y="5811838"/>
            <a:ext cx="8915400" cy="0"/>
          </a:xfrm>
          <a:prstGeom prst="line">
            <a:avLst/>
          </a:prstGeom>
          <a:noFill/>
          <a:ln w="38100">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788826" name="Line 26"/>
          <p:cNvSpPr>
            <a:spLocks noChangeShapeType="1"/>
          </p:cNvSpPr>
          <p:nvPr/>
        </p:nvSpPr>
        <p:spPr bwMode="auto">
          <a:xfrm>
            <a:off x="1600200" y="1057275"/>
            <a:ext cx="8915400" cy="0"/>
          </a:xfrm>
          <a:prstGeom prst="line">
            <a:avLst/>
          </a:prstGeom>
          <a:noFill/>
          <a:ln w="38100">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788827" name="WordArt 27" descr="White marble"/>
          <p:cNvSpPr>
            <a:spLocks noChangeArrowheads="1" noChangeShapeType="1" noTextEdit="1"/>
          </p:cNvSpPr>
          <p:nvPr/>
        </p:nvSpPr>
        <p:spPr bwMode="auto">
          <a:xfrm>
            <a:off x="1828800" y="228600"/>
            <a:ext cx="3829050" cy="8382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round/>
                  <a:headEnd/>
                  <a:tailEnd/>
                </a:ln>
                <a:blipFill dpi="0" rotWithShape="0">
                  <a:blip r:embed="rId3"/>
                  <a:srcRect/>
                  <a:tile tx="0" ty="0" sx="100000" sy="100000" flip="none" algn="tl"/>
                </a:blipFill>
                <a:effectLst/>
                <a:uLnTx/>
                <a:uFillTx/>
                <a:latin typeface="Arial Black"/>
                <a:ea typeface="+mn-ea"/>
                <a:cs typeface="+mn-cs"/>
              </a:rPr>
              <a:t>BOOKS DEBATED</a:t>
            </a:r>
          </a:p>
        </p:txBody>
      </p:sp>
      <p:sp>
        <p:nvSpPr>
          <p:cNvPr id="3788828" name="WordArt 28"/>
          <p:cNvSpPr>
            <a:spLocks noChangeArrowheads="1" noChangeShapeType="1" noTextEdit="1"/>
          </p:cNvSpPr>
          <p:nvPr/>
        </p:nvSpPr>
        <p:spPr bwMode="auto">
          <a:xfrm>
            <a:off x="6477000" y="304800"/>
            <a:ext cx="3676650" cy="6477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round/>
                  <a:headEnd/>
                  <a:tailEnd/>
                </a:l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effectLst/>
                <a:uLnTx/>
                <a:uFillTx/>
                <a:latin typeface="Times New Roman"/>
                <a:ea typeface="+mn-ea"/>
                <a:cs typeface="Times New Roman"/>
              </a:rPr>
              <a:t>REASONS GIVEN</a:t>
            </a:r>
          </a:p>
        </p:txBody>
      </p:sp>
      <p:sp>
        <p:nvSpPr>
          <p:cNvPr id="3788829" name="Rectangle 29"/>
          <p:cNvSpPr>
            <a:spLocks noChangeArrowheads="1"/>
          </p:cNvSpPr>
          <p:nvPr/>
        </p:nvSpPr>
        <p:spPr bwMode="auto">
          <a:xfrm>
            <a:off x="10668000" y="4533901"/>
            <a:ext cx="184150" cy="519113"/>
          </a:xfrm>
          <a:prstGeom prst="rect">
            <a:avLst/>
          </a:prstGeom>
          <a:noFill/>
          <a:ln w="9525">
            <a:noFill/>
            <a:miter lim="800000"/>
            <a:headEnd/>
            <a:tailEnd/>
          </a:ln>
          <a:effectLst/>
        </p:spPr>
        <p:txBody>
          <a:bodyPr wrap="none">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788830" name="Comment 30"/>
          <p:cNvSpPr>
            <a:spLocks noChangeArrowheads="1"/>
          </p:cNvSpPr>
          <p:nvPr/>
        </p:nvSpPr>
        <p:spPr bwMode="auto">
          <a:xfrm>
            <a:off x="1539876" y="-1143000"/>
            <a:ext cx="9128125" cy="957262"/>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charset="0"/>
                <a:ea typeface="+mn-ea"/>
                <a:cs typeface="+mn-cs"/>
              </a:rPr>
              <a:t>David Lee Burris:</a:t>
            </a:r>
            <a:endParaRPr kumimoji="0" lang="en-US" sz="16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rPr>
              <a:t>Present Canon:  Athanasius (Paschal Letter of 367 – final acceptance in East) – Synod Of Rome (382 – final acceptance in West) – Synod Of Carthage (397 – acceptance by entire church)</a:t>
            </a:r>
          </a:p>
        </p:txBody>
      </p:sp>
      <p:pic>
        <p:nvPicPr>
          <p:cNvPr id="33" name="Picture 32" descr="3482096956_737fe817d9.jpg"/>
          <p:cNvPicPr>
            <a:picLocks noChangeAspect="1"/>
          </p:cNvPicPr>
          <p:nvPr/>
        </p:nvPicPr>
        <p:blipFill>
          <a:blip r:embed="rId4" cstate="print"/>
          <a:stretch>
            <a:fillRect/>
          </a:stretch>
        </p:blipFill>
        <p:spPr>
          <a:xfrm>
            <a:off x="2616059" y="2078037"/>
            <a:ext cx="6975923" cy="3733800"/>
          </a:xfrm>
          <a:prstGeom prst="rect">
            <a:avLst/>
          </a:prstGeom>
        </p:spPr>
      </p:pic>
      <p:sp>
        <p:nvSpPr>
          <p:cNvPr id="34" name="Rectangle 33"/>
          <p:cNvSpPr/>
          <p:nvPr/>
        </p:nvSpPr>
        <p:spPr>
          <a:xfrm>
            <a:off x="2685448" y="2232361"/>
            <a:ext cx="6890493" cy="3908762"/>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Calligrapher" pitchFamily="2" charset="0"/>
                <a:ea typeface="+mn-ea"/>
                <a:cs typeface="+mn-cs"/>
              </a:rPr>
              <a:t>ARMENIAN CANON </a:t>
            </a:r>
            <a:r>
              <a:rPr kumimoji="0" lang="en-US" sz="48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Calligrapher" pitchFamily="2" charset="0"/>
                <a:ea typeface="+mn-ea"/>
                <a:cs typeface="+mn-cs"/>
              </a:rPr>
              <a:t>APOCRYPHA INCLUDED </a:t>
            </a:r>
            <a:r>
              <a:rPr kumimoji="0" lang="en-US" sz="80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Calligrapher" pitchFamily="2" charset="0"/>
                <a:ea typeface="+mn-ea"/>
                <a:cs typeface="+mn-cs"/>
              </a:rPr>
              <a:t>PATRIARCHS</a:t>
            </a:r>
            <a:r>
              <a:rPr kumimoji="0" lang="en-US" sz="48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Calligrapher" pitchFamily="2"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Calligrapher" pitchFamily="2" charset="0"/>
                <a:ea typeface="+mn-ea"/>
                <a:cs typeface="+mn-cs"/>
              </a:rPr>
              <a:t>12 TESTAMENTS</a:t>
            </a:r>
          </a:p>
        </p:txBody>
      </p:sp>
    </p:spTree>
    <p:extLst>
      <p:ext uri="{BB962C8B-B14F-4D97-AF65-F5344CB8AC3E}">
        <p14:creationId xmlns:p14="http://schemas.microsoft.com/office/powerpoint/2010/main" val="629281092"/>
      </p:ext>
    </p:extLst>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833538" name="Rectangle 2"/>
          <p:cNvSpPr>
            <a:spLocks noGrp="1" noChangeArrowheads="1"/>
          </p:cNvSpPr>
          <p:nvPr>
            <p:ph type="title"/>
          </p:nvPr>
        </p:nvSpPr>
        <p:spPr/>
        <p:txBody>
          <a:bodyPr/>
          <a:lstStyle/>
          <a:p>
            <a:endParaRPr lang="en-US"/>
          </a:p>
        </p:txBody>
      </p:sp>
      <p:sp>
        <p:nvSpPr>
          <p:cNvPr id="3" name="Rectangle 2"/>
          <p:cNvSpPr/>
          <p:nvPr/>
        </p:nvSpPr>
        <p:spPr>
          <a:xfrm>
            <a:off x="1524001" y="2133600"/>
            <a:ext cx="9144000" cy="1754326"/>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50" normalizeH="0" baseline="0" noProof="0" dirty="0">
                <a:ln w="12700" cmpd="sng">
                  <a:solidFill>
                    <a:srgbClr val="2D2DB9">
                      <a:satMod val="120000"/>
                      <a:shade val="80000"/>
                    </a:srgbClr>
                  </a:solidFill>
                  <a:prstDash val="solid"/>
                </a:ln>
                <a:solidFill>
                  <a:srgbClr val="2D2DB9">
                    <a:tint val="1000"/>
                  </a:srgbClr>
                </a:solidFill>
                <a:effectLst>
                  <a:glow rad="53100">
                    <a:srgbClr val="2D2DB9">
                      <a:satMod val="180000"/>
                      <a:alpha val="30000"/>
                    </a:srgbClr>
                  </a:glow>
                </a:effectLst>
                <a:uLnTx/>
                <a:uFillTx/>
                <a:latin typeface="Calligrapher" pitchFamily="2" charset="0"/>
                <a:ea typeface="+mn-ea"/>
                <a:cs typeface="+mn-cs"/>
              </a:rPr>
              <a:t>EMPEROR CONSTANTINE’S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50" normalizeH="0" baseline="0" noProof="0" dirty="0">
                <a:ln w="12700" cmpd="sng">
                  <a:solidFill>
                    <a:srgbClr val="2D2DB9">
                      <a:satMod val="120000"/>
                      <a:shade val="80000"/>
                    </a:srgbClr>
                  </a:solidFill>
                  <a:prstDash val="solid"/>
                </a:ln>
                <a:solidFill>
                  <a:srgbClr val="2D2DB9">
                    <a:tint val="1000"/>
                  </a:srgbClr>
                </a:solidFill>
                <a:effectLst>
                  <a:glow rad="53100">
                    <a:srgbClr val="2D2DB9">
                      <a:satMod val="180000"/>
                      <a:alpha val="30000"/>
                    </a:srgbClr>
                  </a:glow>
                </a:effectLst>
                <a:uLnTx/>
                <a:uFillTx/>
                <a:latin typeface="Calligrapher" pitchFamily="2" charset="0"/>
                <a:ea typeface="+mn-ea"/>
                <a:cs typeface="+mn-cs"/>
              </a:rPr>
              <a:t> COMMITTEE OF CANON</a:t>
            </a:r>
          </a:p>
        </p:txBody>
      </p:sp>
    </p:spTree>
    <p:extLst>
      <p:ext uri="{BB962C8B-B14F-4D97-AF65-F5344CB8AC3E}">
        <p14:creationId xmlns:p14="http://schemas.microsoft.com/office/powerpoint/2010/main" val="340252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mph" presetSubtype="0" fill="hold" grpId="0" nodeType="clickEffect">
                                  <p:stCondLst>
                                    <p:cond delay="0"/>
                                  </p:stCondLst>
                                  <p:childTnLst>
                                    <p:animClr clrSpc="rgb" dir="cw">
                                      <p:cBhvr override="childStyle">
                                        <p:cTn id="6" dur="1900" fill="hold">
                                          <p:stCondLst>
                                            <p:cond delay="100"/>
                                          </p:stCondLst>
                                        </p:cTn>
                                        <p:tgtEl>
                                          <p:spTgt spid="3"/>
                                        </p:tgtEl>
                                        <p:attrNameLst>
                                          <p:attrName>style.color</p:attrName>
                                        </p:attrNameLst>
                                      </p:cBhvr>
                                      <p:to>
                                        <a:schemeClr val="accent2"/>
                                      </p:to>
                                    </p:animClr>
                                    <p:animClr clrSpc="rgb" dir="cw">
                                      <p:cBhvr>
                                        <p:cTn id="7" dur="1900" fill="hold">
                                          <p:stCondLst>
                                            <p:cond delay="100"/>
                                          </p:stCondLst>
                                        </p:cTn>
                                        <p:tgtEl>
                                          <p:spTgt spid="3"/>
                                        </p:tgtEl>
                                        <p:attrNameLst>
                                          <p:attrName>fillColor</p:attrName>
                                        </p:attrNameLst>
                                      </p:cBhvr>
                                      <p:to>
                                        <a:schemeClr val="accent2"/>
                                      </p:to>
                                    </p:animClr>
                                    <p:set>
                                      <p:cBhvr>
                                        <p:cTn id="8" dur="1900" fill="hold">
                                          <p:stCondLst>
                                            <p:cond delay="100"/>
                                          </p:stCondLst>
                                        </p:cTn>
                                        <p:tgtEl>
                                          <p:spTgt spid="3"/>
                                        </p:tgtEl>
                                        <p:attrNameLst>
                                          <p:attrName>fill.type</p:attrName>
                                        </p:attrNameLst>
                                      </p:cBhvr>
                                      <p:to>
                                        <p:strVal val="solid"/>
                                      </p:to>
                                    </p:set>
                                    <p:set>
                                      <p:cBhvr>
                                        <p:cTn id="9" dur="1900" fill="hold">
                                          <p:stCondLst>
                                            <p:cond delay="100"/>
                                          </p:stCondLst>
                                        </p:cTn>
                                        <p:tgtEl>
                                          <p:spTgt spid="3"/>
                                        </p:tgtEl>
                                        <p:attrNameLst>
                                          <p:attrName>fill.on</p:attrName>
                                        </p:attrNameLst>
                                      </p:cBhvr>
                                      <p:to>
                                        <p:strVal val="true"/>
                                      </p:to>
                                    </p:set>
                                    <p:animScale>
                                      <p:cBhvr>
                                        <p:cTn id="10" dur="200" fill="hold">
                                          <p:stCondLst>
                                            <p:cond delay="0"/>
                                          </p:stCondLst>
                                        </p:cTn>
                                        <p:tgtEl>
                                          <p:spTgt spid="3"/>
                                        </p:tgtEl>
                                      </p:cBhvr>
                                      <p:from x="100000" y="100000"/>
                                      <p:to x="100000" y="5000"/>
                                    </p:animScale>
                                    <p:animScale>
                                      <p:cBhvr>
                                        <p:cTn id="11" dur="200" fill="hold">
                                          <p:stCondLst>
                                            <p:cond delay="200"/>
                                          </p:stCondLst>
                                        </p:cTn>
                                        <p:tgtEl>
                                          <p:spTgt spid="3"/>
                                        </p:tgtEl>
                                      </p:cBhvr>
                                      <p:from x="100000" y="5000"/>
                                      <p:to x="120000" y="150000"/>
                                    </p:animScale>
                                    <p:animScale>
                                      <p:cBhvr>
                                        <p:cTn id="12" dur="600" fill="hold">
                                          <p:stCondLst>
                                            <p:cond delay="1400"/>
                                          </p:stCondLst>
                                        </p:cTn>
                                        <p:tgtEl>
                                          <p:spTgt spid="3"/>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t>The New Testament Canon</a:t>
            </a:r>
          </a:p>
        </p:txBody>
      </p:sp>
      <p:sp>
        <p:nvSpPr>
          <p:cNvPr id="94211" name="Rectangle 3"/>
          <p:cNvSpPr>
            <a:spLocks noGrp="1" noChangeArrowheads="1"/>
          </p:cNvSpPr>
          <p:nvPr>
            <p:ph type="body" idx="1"/>
          </p:nvPr>
        </p:nvSpPr>
        <p:spPr>
          <a:xfrm>
            <a:off x="2590800" y="990600"/>
            <a:ext cx="5181600" cy="5410200"/>
          </a:xfrm>
        </p:spPr>
        <p:txBody>
          <a:bodyPr/>
          <a:lstStyle/>
          <a:p>
            <a:r>
              <a:rPr lang="en-US"/>
              <a:t>Some disagreements persisted for several years over whether the other NT books could be clearly connected to eyewitnesses of Jesus.</a:t>
            </a:r>
          </a:p>
          <a:p>
            <a:r>
              <a:rPr lang="en-US"/>
              <a:t>By the late 4th century, the “New Testament canon” had been settled.</a:t>
            </a:r>
          </a:p>
        </p:txBody>
      </p:sp>
      <p:pic>
        <p:nvPicPr>
          <p:cNvPr id="94212" name="Picture 4" descr="WTGrkcloth"/>
          <p:cNvPicPr>
            <a:picLocks noChangeAspect="1" noChangeArrowheads="1"/>
          </p:cNvPicPr>
          <p:nvPr/>
        </p:nvPicPr>
        <p:blipFill>
          <a:blip r:embed="rId4" cstate="print"/>
          <a:srcRect/>
          <a:stretch>
            <a:fillRect/>
          </a:stretch>
        </p:blipFill>
        <p:spPr bwMode="auto">
          <a:xfrm>
            <a:off x="8104188" y="1676401"/>
            <a:ext cx="2335212" cy="3508375"/>
          </a:xfrm>
          <a:prstGeom prst="rect">
            <a:avLst/>
          </a:prstGeom>
          <a:noFill/>
        </p:spPr>
      </p:pic>
      <p:sp>
        <p:nvSpPr>
          <p:cNvPr id="94213" name="Rectangle 5"/>
          <p:cNvSpPr>
            <a:spLocks noChangeArrowheads="1"/>
          </p:cNvSpPr>
          <p:nvPr/>
        </p:nvSpPr>
        <p:spPr bwMode="auto">
          <a:xfrm>
            <a:off x="6705600" y="5105400"/>
            <a:ext cx="3657600" cy="1219200"/>
          </a:xfrm>
          <a:prstGeom prst="rect">
            <a:avLst/>
          </a:prstGeom>
          <a:noFill/>
          <a:ln w="9525">
            <a:noFill/>
            <a:miter lim="800000"/>
            <a:headEnd/>
            <a:tailEnd/>
          </a:ln>
          <a:effectLst/>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r>
              <a:rPr kumimoji="0" lang="en-US" sz="2000" b="0" i="1" u="none" strike="noStrike" kern="1200" cap="none" spc="0" normalizeH="0" baseline="0" noProof="0">
                <a:ln>
                  <a:noFill/>
                </a:ln>
                <a:solidFill>
                  <a:srgbClr val="000000"/>
                </a:solidFill>
                <a:effectLst/>
                <a:uLnTx/>
                <a:uFillTx/>
                <a:latin typeface="Arial" charset="0"/>
                <a:ea typeface="ＭＳ Ｐゴシック"/>
                <a:cs typeface="Arial" charset="0"/>
              </a:rPr>
              <a:t>Portion of John 18</a:t>
            </a:r>
          </a:p>
          <a:p>
            <a:pPr marL="0" marR="0" lvl="0" indent="0" algn="r" defTabSz="914400" rtl="0" eaLnBrk="1" fontAlgn="base" latinLnBrk="0" hangingPunct="1">
              <a:lnSpc>
                <a:spcPct val="90000"/>
              </a:lnSpc>
              <a:spcBef>
                <a:spcPct val="0"/>
              </a:spcBef>
              <a:spcAft>
                <a:spcPct val="0"/>
              </a:spcAft>
              <a:buClrTx/>
              <a:buSzTx/>
              <a:buFontTx/>
              <a:buNone/>
              <a:tabLst/>
              <a:defRPr/>
            </a:pPr>
            <a:r>
              <a:rPr kumimoji="0" lang="en-US" sz="2000" b="0" i="1" u="none" strike="noStrike" kern="1200" cap="none" spc="0" normalizeH="0" baseline="0" noProof="0">
                <a:ln>
                  <a:noFill/>
                </a:ln>
                <a:solidFill>
                  <a:srgbClr val="000000"/>
                </a:solidFill>
                <a:effectLst/>
                <a:uLnTx/>
                <a:uFillTx/>
                <a:latin typeface="Arial" charset="0"/>
                <a:ea typeface="ＭＳ Ｐゴシック"/>
                <a:cs typeface="Arial" charset="0"/>
              </a:rPr>
              <a:t>dated approx. AD 110</a:t>
            </a:r>
          </a:p>
          <a:p>
            <a:pPr marL="0" marR="0" lvl="0" indent="0" algn="r" defTabSz="914400" rtl="0" eaLnBrk="1" fontAlgn="base" latinLnBrk="0" hangingPunct="1">
              <a:lnSpc>
                <a:spcPct val="90000"/>
              </a:lnSpc>
              <a:spcBef>
                <a:spcPct val="0"/>
              </a:spcBef>
              <a:spcAft>
                <a:spcPct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Arial" charset="0"/>
                <a:ea typeface="ＭＳ Ｐゴシック"/>
                <a:cs typeface="Arial" charset="0"/>
              </a:rPr>
              <a:t>(image courtesy of CSNTM.org)</a:t>
            </a:r>
            <a:endParaRPr kumimoji="0" lang="en-US" sz="2000" b="0" i="1" u="none" strike="noStrike" kern="1200" cap="none" spc="0" normalizeH="0" baseline="0" noProof="0">
              <a:ln>
                <a:noFill/>
              </a:ln>
              <a:solidFill>
                <a:srgbClr val="000000"/>
              </a:solidFill>
              <a:effectLst/>
              <a:uLnTx/>
              <a:uFillTx/>
              <a:latin typeface="Arial" charset="0"/>
              <a:ea typeface="ＭＳ Ｐゴシック"/>
              <a:cs typeface="Arial" charset="0"/>
            </a:endParaRPr>
          </a:p>
        </p:txBody>
      </p:sp>
    </p:spTree>
    <p:extLst>
      <p:ext uri="{BB962C8B-B14F-4D97-AF65-F5344CB8AC3E}">
        <p14:creationId xmlns:p14="http://schemas.microsoft.com/office/powerpoint/2010/main" val="225338254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88802" name="Rectangle 2"/>
          <p:cNvSpPr>
            <a:spLocks noChangeArrowheads="1"/>
          </p:cNvSpPr>
          <p:nvPr/>
        </p:nvSpPr>
        <p:spPr bwMode="auto">
          <a:xfrm>
            <a:off x="6057900" y="1057276"/>
            <a:ext cx="4457700" cy="944563"/>
          </a:xfrm>
          <a:prstGeom prst="rect">
            <a:avLst/>
          </a:prstGeom>
          <a:solidFill>
            <a:schemeClr val="accent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Western Church Thought Forgery</a:t>
            </a:r>
          </a:p>
        </p:txBody>
      </p:sp>
      <p:sp>
        <p:nvSpPr>
          <p:cNvPr id="3788803" name="Rectangle 3"/>
          <p:cNvSpPr>
            <a:spLocks noChangeArrowheads="1"/>
          </p:cNvSpPr>
          <p:nvPr/>
        </p:nvSpPr>
        <p:spPr bwMode="auto">
          <a:xfrm>
            <a:off x="1600200" y="1057276"/>
            <a:ext cx="4457700" cy="944563"/>
          </a:xfrm>
          <a:prstGeom prst="rect">
            <a:avLst/>
          </a:prstGeom>
          <a:solidFill>
            <a:srgbClr val="FF0F2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HEBREWS </a:t>
            </a:r>
          </a:p>
        </p:txBody>
      </p:sp>
      <p:sp>
        <p:nvSpPr>
          <p:cNvPr id="3788804" name="Rectangle 4"/>
          <p:cNvSpPr>
            <a:spLocks noChangeArrowheads="1"/>
          </p:cNvSpPr>
          <p:nvPr/>
        </p:nvSpPr>
        <p:spPr bwMode="auto">
          <a:xfrm>
            <a:off x="6057900" y="5811838"/>
            <a:ext cx="4457700" cy="944562"/>
          </a:xfrm>
          <a:prstGeom prst="rect">
            <a:avLst/>
          </a:prstGeom>
          <a:solidFill>
            <a:schemeClr val="accent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600" b="1" i="0" u="none" strike="noStrike" kern="1200" cap="none" spc="0" normalizeH="0" baseline="0" noProof="0">
                <a:ln>
                  <a:noFill/>
                </a:ln>
                <a:solidFill>
                  <a:srgbClr val="000000"/>
                </a:solidFill>
                <a:effectLst/>
                <a:uLnTx/>
                <a:uFillTx/>
                <a:latin typeface="Comic Sans MS" pitchFamily="66" charset="0"/>
                <a:ea typeface="+mn-ea"/>
                <a:cs typeface="+mn-cs"/>
              </a:rPr>
              <a:t>Authenticity Doubted</a:t>
            </a:r>
          </a:p>
        </p:txBody>
      </p:sp>
      <p:sp>
        <p:nvSpPr>
          <p:cNvPr id="3788805" name="Rectangle 5"/>
          <p:cNvSpPr>
            <a:spLocks noChangeArrowheads="1"/>
          </p:cNvSpPr>
          <p:nvPr/>
        </p:nvSpPr>
        <p:spPr bwMode="auto">
          <a:xfrm>
            <a:off x="1600200" y="5811838"/>
            <a:ext cx="4457700" cy="944562"/>
          </a:xfrm>
          <a:prstGeom prst="rect">
            <a:avLst/>
          </a:prstGeom>
          <a:solidFill>
            <a:srgbClr val="FF0F2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REVELATION OF PETER </a:t>
            </a:r>
          </a:p>
        </p:txBody>
      </p:sp>
      <p:sp>
        <p:nvSpPr>
          <p:cNvPr id="3788806" name="Rectangle 6"/>
          <p:cNvSpPr>
            <a:spLocks noChangeArrowheads="1"/>
          </p:cNvSpPr>
          <p:nvPr/>
        </p:nvSpPr>
        <p:spPr bwMode="auto">
          <a:xfrm>
            <a:off x="6057900" y="4906964"/>
            <a:ext cx="4457700" cy="904875"/>
          </a:xfrm>
          <a:prstGeom prst="rect">
            <a:avLst/>
          </a:prstGeom>
          <a:solidFill>
            <a:schemeClr val="accent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Uncertain Origin     &amp; Late Date</a:t>
            </a:r>
          </a:p>
        </p:txBody>
      </p:sp>
      <p:sp>
        <p:nvSpPr>
          <p:cNvPr id="3788807" name="Rectangle 7"/>
          <p:cNvSpPr>
            <a:spLocks noChangeArrowheads="1"/>
          </p:cNvSpPr>
          <p:nvPr/>
        </p:nvSpPr>
        <p:spPr bwMode="auto">
          <a:xfrm>
            <a:off x="1600200" y="4906964"/>
            <a:ext cx="4457700" cy="904875"/>
          </a:xfrm>
          <a:prstGeom prst="rect">
            <a:avLst/>
          </a:prstGeom>
          <a:solidFill>
            <a:srgbClr val="FF0F2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THE DIDACHE</a:t>
            </a:r>
          </a:p>
        </p:txBody>
      </p:sp>
      <p:sp>
        <p:nvSpPr>
          <p:cNvPr id="3788808" name="Rectangle 8"/>
          <p:cNvSpPr>
            <a:spLocks noChangeArrowheads="1"/>
          </p:cNvSpPr>
          <p:nvPr/>
        </p:nvSpPr>
        <p:spPr bwMode="auto">
          <a:xfrm>
            <a:off x="5943600" y="3962400"/>
            <a:ext cx="4572000" cy="914400"/>
          </a:xfrm>
          <a:prstGeom prst="rect">
            <a:avLst/>
          </a:prstGeom>
          <a:solidFill>
            <a:schemeClr val="accent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Nonapostolic Origin  &amp; Late Date</a:t>
            </a:r>
          </a:p>
        </p:txBody>
      </p:sp>
      <p:sp>
        <p:nvSpPr>
          <p:cNvPr id="3788809" name="Rectangle 9"/>
          <p:cNvSpPr>
            <a:spLocks noChangeArrowheads="1"/>
          </p:cNvSpPr>
          <p:nvPr/>
        </p:nvSpPr>
        <p:spPr bwMode="auto">
          <a:xfrm>
            <a:off x="1600200" y="3984625"/>
            <a:ext cx="4457700" cy="922338"/>
          </a:xfrm>
          <a:prstGeom prst="rect">
            <a:avLst/>
          </a:prstGeom>
          <a:solidFill>
            <a:srgbClr val="FF0F2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THE SHEPHERD OF HERMAS </a:t>
            </a:r>
          </a:p>
        </p:txBody>
      </p:sp>
      <p:sp>
        <p:nvSpPr>
          <p:cNvPr id="3788810" name="Rectangle 10"/>
          <p:cNvSpPr>
            <a:spLocks noChangeArrowheads="1"/>
          </p:cNvSpPr>
          <p:nvPr/>
        </p:nvSpPr>
        <p:spPr bwMode="auto">
          <a:xfrm>
            <a:off x="6057900" y="3078163"/>
            <a:ext cx="4457700" cy="906462"/>
          </a:xfrm>
          <a:prstGeom prst="rect">
            <a:avLst/>
          </a:prstGeom>
          <a:solidFill>
            <a:schemeClr val="accent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Chiliastic Origins   As Per Eusebius</a:t>
            </a:r>
          </a:p>
        </p:txBody>
      </p:sp>
      <p:sp>
        <p:nvSpPr>
          <p:cNvPr id="3788811" name="Rectangle 11"/>
          <p:cNvSpPr>
            <a:spLocks noChangeArrowheads="1"/>
          </p:cNvSpPr>
          <p:nvPr/>
        </p:nvSpPr>
        <p:spPr bwMode="auto">
          <a:xfrm>
            <a:off x="1600200" y="3078163"/>
            <a:ext cx="4457700" cy="906462"/>
          </a:xfrm>
          <a:prstGeom prst="rect">
            <a:avLst/>
          </a:prstGeom>
          <a:solidFill>
            <a:srgbClr val="FF0F2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REVELATION</a:t>
            </a:r>
          </a:p>
        </p:txBody>
      </p:sp>
      <p:sp>
        <p:nvSpPr>
          <p:cNvPr id="3788812" name="Rectangle 12"/>
          <p:cNvSpPr>
            <a:spLocks noChangeArrowheads="1"/>
          </p:cNvSpPr>
          <p:nvPr/>
        </p:nvSpPr>
        <p:spPr bwMode="auto">
          <a:xfrm>
            <a:off x="6057900" y="2001839"/>
            <a:ext cx="4457700" cy="1076325"/>
          </a:xfrm>
          <a:prstGeom prst="rect">
            <a:avLst/>
          </a:prstGeom>
          <a:solidFill>
            <a:schemeClr val="accent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600" b="1" i="0" u="none" strike="noStrike" kern="1200" cap="none" spc="0" normalizeH="0" baseline="0" noProof="0">
                <a:ln>
                  <a:noFill/>
                </a:ln>
                <a:solidFill>
                  <a:srgbClr val="000000"/>
                </a:solidFill>
                <a:effectLst/>
                <a:uLnTx/>
                <a:uFillTx/>
                <a:latin typeface="Comic Sans MS" pitchFamily="66" charset="0"/>
                <a:ea typeface="+mn-ea"/>
                <a:cs typeface="+mn-cs"/>
              </a:rPr>
              <a:t>Authorship Questioned</a:t>
            </a:r>
          </a:p>
        </p:txBody>
      </p:sp>
      <p:sp>
        <p:nvSpPr>
          <p:cNvPr id="3788813" name="Rectangle 13"/>
          <p:cNvSpPr>
            <a:spLocks noChangeArrowheads="1"/>
          </p:cNvSpPr>
          <p:nvPr/>
        </p:nvSpPr>
        <p:spPr bwMode="auto">
          <a:xfrm>
            <a:off x="1600200" y="2001839"/>
            <a:ext cx="4457700" cy="1076325"/>
          </a:xfrm>
          <a:prstGeom prst="rect">
            <a:avLst/>
          </a:prstGeom>
          <a:solidFill>
            <a:srgbClr val="FF0F2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JAMES &amp; JUDE &amp; 2</a:t>
            </a:r>
            <a:r>
              <a:rPr kumimoji="0" lang="en-US" sz="3200" b="1" i="0" u="none" strike="noStrike" kern="1200" cap="none" spc="0" normalizeH="0" baseline="30000" noProof="0">
                <a:ln>
                  <a:noFill/>
                </a:ln>
                <a:solidFill>
                  <a:srgbClr val="000000"/>
                </a:solidFill>
                <a:effectLst/>
                <a:uLnTx/>
                <a:uFillTx/>
                <a:latin typeface="Comic Sans MS" pitchFamily="66" charset="0"/>
                <a:ea typeface="+mn-ea"/>
                <a:cs typeface="+mn-cs"/>
              </a:rPr>
              <a:t>nd</a:t>
            </a: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 PETER</a:t>
            </a:r>
          </a:p>
        </p:txBody>
      </p:sp>
      <p:sp>
        <p:nvSpPr>
          <p:cNvPr id="3788814" name="Rectangle 14"/>
          <p:cNvSpPr>
            <a:spLocks noChangeArrowheads="1"/>
          </p:cNvSpPr>
          <p:nvPr/>
        </p:nvSpPr>
        <p:spPr bwMode="auto">
          <a:xfrm>
            <a:off x="6057900" y="152401"/>
            <a:ext cx="4457700" cy="904875"/>
          </a:xfrm>
          <a:prstGeom prst="rect">
            <a:avLst/>
          </a:prstGeom>
          <a:solidFill>
            <a:schemeClr val="accent2"/>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788815" name="Rectangle 15"/>
          <p:cNvSpPr>
            <a:spLocks noChangeArrowheads="1"/>
          </p:cNvSpPr>
          <p:nvPr/>
        </p:nvSpPr>
        <p:spPr bwMode="auto">
          <a:xfrm>
            <a:off x="1600200" y="152401"/>
            <a:ext cx="4457700" cy="904875"/>
          </a:xfrm>
          <a:prstGeom prst="rect">
            <a:avLst/>
          </a:prstGeom>
          <a:solidFill>
            <a:srgbClr val="FBFF0E"/>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788816" name="Line 16"/>
          <p:cNvSpPr>
            <a:spLocks noChangeShapeType="1"/>
          </p:cNvSpPr>
          <p:nvPr/>
        </p:nvSpPr>
        <p:spPr bwMode="auto">
          <a:xfrm>
            <a:off x="1600200" y="152400"/>
            <a:ext cx="8915400" cy="0"/>
          </a:xfrm>
          <a:prstGeom prst="line">
            <a:avLst/>
          </a:prstGeom>
          <a:noFill/>
          <a:ln w="38100" cap="sq">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788817" name="Line 17"/>
          <p:cNvSpPr>
            <a:spLocks noChangeShapeType="1"/>
          </p:cNvSpPr>
          <p:nvPr/>
        </p:nvSpPr>
        <p:spPr bwMode="auto">
          <a:xfrm>
            <a:off x="1600200" y="2001838"/>
            <a:ext cx="8915400" cy="0"/>
          </a:xfrm>
          <a:prstGeom prst="line">
            <a:avLst/>
          </a:prstGeom>
          <a:noFill/>
          <a:ln w="38100">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788818" name="Line 18"/>
          <p:cNvSpPr>
            <a:spLocks noChangeShapeType="1"/>
          </p:cNvSpPr>
          <p:nvPr/>
        </p:nvSpPr>
        <p:spPr bwMode="auto">
          <a:xfrm>
            <a:off x="1600200" y="3078163"/>
            <a:ext cx="8915400" cy="0"/>
          </a:xfrm>
          <a:prstGeom prst="line">
            <a:avLst/>
          </a:prstGeom>
          <a:noFill/>
          <a:ln w="38100">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788819" name="Line 19"/>
          <p:cNvSpPr>
            <a:spLocks noChangeShapeType="1"/>
          </p:cNvSpPr>
          <p:nvPr/>
        </p:nvSpPr>
        <p:spPr bwMode="auto">
          <a:xfrm>
            <a:off x="1600200" y="3984625"/>
            <a:ext cx="8915400" cy="0"/>
          </a:xfrm>
          <a:prstGeom prst="line">
            <a:avLst/>
          </a:prstGeom>
          <a:noFill/>
          <a:ln w="38100">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788820" name="Line 20"/>
          <p:cNvSpPr>
            <a:spLocks noChangeShapeType="1"/>
          </p:cNvSpPr>
          <p:nvPr/>
        </p:nvSpPr>
        <p:spPr bwMode="auto">
          <a:xfrm>
            <a:off x="1600200" y="4906963"/>
            <a:ext cx="8915400" cy="0"/>
          </a:xfrm>
          <a:prstGeom prst="line">
            <a:avLst/>
          </a:prstGeom>
          <a:noFill/>
          <a:ln w="38100">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788821" name="Line 21"/>
          <p:cNvSpPr>
            <a:spLocks noChangeShapeType="1"/>
          </p:cNvSpPr>
          <p:nvPr/>
        </p:nvSpPr>
        <p:spPr bwMode="auto">
          <a:xfrm>
            <a:off x="1600200" y="6756400"/>
            <a:ext cx="8915400" cy="0"/>
          </a:xfrm>
          <a:prstGeom prst="line">
            <a:avLst/>
          </a:prstGeom>
          <a:noFill/>
          <a:ln w="38100" cap="sq">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788822" name="Line 22"/>
          <p:cNvSpPr>
            <a:spLocks noChangeShapeType="1"/>
          </p:cNvSpPr>
          <p:nvPr/>
        </p:nvSpPr>
        <p:spPr bwMode="auto">
          <a:xfrm>
            <a:off x="1600200" y="152400"/>
            <a:ext cx="0" cy="6604000"/>
          </a:xfrm>
          <a:prstGeom prst="line">
            <a:avLst/>
          </a:prstGeom>
          <a:noFill/>
          <a:ln w="38100" cap="sq">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788823" name="Line 23"/>
          <p:cNvSpPr>
            <a:spLocks noChangeShapeType="1"/>
          </p:cNvSpPr>
          <p:nvPr/>
        </p:nvSpPr>
        <p:spPr bwMode="auto">
          <a:xfrm>
            <a:off x="6057900" y="152400"/>
            <a:ext cx="0" cy="6604000"/>
          </a:xfrm>
          <a:prstGeom prst="line">
            <a:avLst/>
          </a:prstGeom>
          <a:noFill/>
          <a:ln w="38100">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788824" name="Line 24"/>
          <p:cNvSpPr>
            <a:spLocks noChangeShapeType="1"/>
          </p:cNvSpPr>
          <p:nvPr/>
        </p:nvSpPr>
        <p:spPr bwMode="auto">
          <a:xfrm>
            <a:off x="10515600" y="152400"/>
            <a:ext cx="0" cy="6604000"/>
          </a:xfrm>
          <a:prstGeom prst="line">
            <a:avLst/>
          </a:prstGeom>
          <a:noFill/>
          <a:ln w="38100" cap="sq">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788825" name="Line 25"/>
          <p:cNvSpPr>
            <a:spLocks noChangeShapeType="1"/>
          </p:cNvSpPr>
          <p:nvPr/>
        </p:nvSpPr>
        <p:spPr bwMode="auto">
          <a:xfrm>
            <a:off x="1600200" y="5811838"/>
            <a:ext cx="8915400" cy="0"/>
          </a:xfrm>
          <a:prstGeom prst="line">
            <a:avLst/>
          </a:prstGeom>
          <a:noFill/>
          <a:ln w="38100">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788826" name="Line 26"/>
          <p:cNvSpPr>
            <a:spLocks noChangeShapeType="1"/>
          </p:cNvSpPr>
          <p:nvPr/>
        </p:nvSpPr>
        <p:spPr bwMode="auto">
          <a:xfrm>
            <a:off x="1600200" y="1057275"/>
            <a:ext cx="8915400" cy="0"/>
          </a:xfrm>
          <a:prstGeom prst="line">
            <a:avLst/>
          </a:prstGeom>
          <a:noFill/>
          <a:ln w="38100">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788827" name="WordArt 27" descr="White marble"/>
          <p:cNvSpPr>
            <a:spLocks noChangeArrowheads="1" noChangeShapeType="1" noTextEdit="1"/>
          </p:cNvSpPr>
          <p:nvPr/>
        </p:nvSpPr>
        <p:spPr bwMode="auto">
          <a:xfrm>
            <a:off x="1828800" y="228600"/>
            <a:ext cx="3829050" cy="8382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round/>
                  <a:headEnd/>
                  <a:tailEnd/>
                </a:ln>
                <a:blipFill dpi="0" rotWithShape="0">
                  <a:blip r:embed="rId3"/>
                  <a:srcRect/>
                  <a:tile tx="0" ty="0" sx="100000" sy="100000" flip="none" algn="tl"/>
                </a:blipFill>
                <a:effectLst/>
                <a:uLnTx/>
                <a:uFillTx/>
                <a:latin typeface="Arial Black"/>
                <a:ea typeface="+mn-ea"/>
                <a:cs typeface="+mn-cs"/>
              </a:rPr>
              <a:t>BOOKS DEBATED</a:t>
            </a:r>
          </a:p>
        </p:txBody>
      </p:sp>
      <p:sp>
        <p:nvSpPr>
          <p:cNvPr id="3788828" name="WordArt 28"/>
          <p:cNvSpPr>
            <a:spLocks noChangeArrowheads="1" noChangeShapeType="1" noTextEdit="1"/>
          </p:cNvSpPr>
          <p:nvPr/>
        </p:nvSpPr>
        <p:spPr bwMode="auto">
          <a:xfrm>
            <a:off x="6477000" y="304800"/>
            <a:ext cx="3676650" cy="6477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round/>
                  <a:headEnd/>
                  <a:tailEnd/>
                </a:l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effectLst/>
                <a:uLnTx/>
                <a:uFillTx/>
                <a:latin typeface="Times New Roman"/>
                <a:ea typeface="+mn-ea"/>
                <a:cs typeface="Times New Roman"/>
              </a:rPr>
              <a:t>REASONS GIVEN</a:t>
            </a:r>
          </a:p>
        </p:txBody>
      </p:sp>
      <p:sp>
        <p:nvSpPr>
          <p:cNvPr id="3788829" name="Rectangle 29"/>
          <p:cNvSpPr>
            <a:spLocks noChangeArrowheads="1"/>
          </p:cNvSpPr>
          <p:nvPr/>
        </p:nvSpPr>
        <p:spPr bwMode="auto">
          <a:xfrm>
            <a:off x="10668000" y="4533901"/>
            <a:ext cx="184150" cy="519113"/>
          </a:xfrm>
          <a:prstGeom prst="rect">
            <a:avLst/>
          </a:prstGeom>
          <a:noFill/>
          <a:ln w="9525">
            <a:noFill/>
            <a:miter lim="800000"/>
            <a:headEnd/>
            <a:tailEnd/>
          </a:ln>
          <a:effectLst/>
        </p:spPr>
        <p:txBody>
          <a:bodyPr wrap="none">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788830" name="Comment 30"/>
          <p:cNvSpPr>
            <a:spLocks noChangeArrowheads="1"/>
          </p:cNvSpPr>
          <p:nvPr/>
        </p:nvSpPr>
        <p:spPr bwMode="auto">
          <a:xfrm>
            <a:off x="1539876" y="-1143000"/>
            <a:ext cx="9128125" cy="957262"/>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charset="0"/>
                <a:ea typeface="+mn-ea"/>
                <a:cs typeface="+mn-cs"/>
              </a:rPr>
              <a:t>David Lee Burris:</a:t>
            </a:r>
            <a:endParaRPr kumimoji="0" lang="en-US" sz="16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rPr>
              <a:t>Present Canon:  Athanasius (Paschal Letter of 367 – final acceptance in East) – Synod Of Rome (382 – final acceptance in West) – Synod Of Carthage (397 – acceptance by entire church)</a:t>
            </a:r>
          </a:p>
        </p:txBody>
      </p:sp>
    </p:spTree>
    <p:extLst>
      <p:ext uri="{BB962C8B-B14F-4D97-AF65-F5344CB8AC3E}">
        <p14:creationId xmlns:p14="http://schemas.microsoft.com/office/powerpoint/2010/main" val="77810565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788803"/>
                                        </p:tgtEl>
                                        <p:attrNameLst>
                                          <p:attrName>style.visibility</p:attrName>
                                        </p:attrNameLst>
                                      </p:cBhvr>
                                      <p:to>
                                        <p:strVal val="visible"/>
                                      </p:to>
                                    </p:set>
                                    <p:anim calcmode="lin" valueType="num">
                                      <p:cBhvr>
                                        <p:cTn id="7" dur="1000" fill="hold"/>
                                        <p:tgtEl>
                                          <p:spTgt spid="3788803"/>
                                        </p:tgtEl>
                                        <p:attrNameLst>
                                          <p:attrName>ppt_w</p:attrName>
                                        </p:attrNameLst>
                                      </p:cBhvr>
                                      <p:tavLst>
                                        <p:tav tm="0">
                                          <p:val>
                                            <p:fltVal val="0"/>
                                          </p:val>
                                        </p:tav>
                                        <p:tav tm="100000">
                                          <p:val>
                                            <p:strVal val="#ppt_w"/>
                                          </p:val>
                                        </p:tav>
                                      </p:tavLst>
                                    </p:anim>
                                    <p:anim calcmode="lin" valueType="num">
                                      <p:cBhvr>
                                        <p:cTn id="8" dur="1000" fill="hold"/>
                                        <p:tgtEl>
                                          <p:spTgt spid="3788803"/>
                                        </p:tgtEl>
                                        <p:attrNameLst>
                                          <p:attrName>ppt_h</p:attrName>
                                        </p:attrNameLst>
                                      </p:cBhvr>
                                      <p:tavLst>
                                        <p:tav tm="0">
                                          <p:val>
                                            <p:fltVal val="0"/>
                                          </p:val>
                                        </p:tav>
                                        <p:tav tm="100000">
                                          <p:val>
                                            <p:strVal val="#ppt_h"/>
                                          </p:val>
                                        </p:tav>
                                      </p:tavLst>
                                    </p:anim>
                                    <p:anim calcmode="lin" valueType="num">
                                      <p:cBhvr>
                                        <p:cTn id="9" dur="1000" fill="hold"/>
                                        <p:tgtEl>
                                          <p:spTgt spid="378880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78880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788802"/>
                                        </p:tgtEl>
                                        <p:attrNameLst>
                                          <p:attrName>style.visibility</p:attrName>
                                        </p:attrNameLst>
                                      </p:cBhvr>
                                      <p:to>
                                        <p:strVal val="visible"/>
                                      </p:to>
                                    </p:set>
                                    <p:anim calcmode="lin" valueType="num">
                                      <p:cBhvr>
                                        <p:cTn id="15" dur="1000" fill="hold"/>
                                        <p:tgtEl>
                                          <p:spTgt spid="3788802"/>
                                        </p:tgtEl>
                                        <p:attrNameLst>
                                          <p:attrName>ppt_w</p:attrName>
                                        </p:attrNameLst>
                                      </p:cBhvr>
                                      <p:tavLst>
                                        <p:tav tm="0">
                                          <p:val>
                                            <p:fltVal val="0"/>
                                          </p:val>
                                        </p:tav>
                                        <p:tav tm="100000">
                                          <p:val>
                                            <p:strVal val="#ppt_w"/>
                                          </p:val>
                                        </p:tav>
                                      </p:tavLst>
                                    </p:anim>
                                    <p:anim calcmode="lin" valueType="num">
                                      <p:cBhvr>
                                        <p:cTn id="16" dur="1000" fill="hold"/>
                                        <p:tgtEl>
                                          <p:spTgt spid="3788802"/>
                                        </p:tgtEl>
                                        <p:attrNameLst>
                                          <p:attrName>ppt_h</p:attrName>
                                        </p:attrNameLst>
                                      </p:cBhvr>
                                      <p:tavLst>
                                        <p:tav tm="0">
                                          <p:val>
                                            <p:fltVal val="0"/>
                                          </p:val>
                                        </p:tav>
                                        <p:tav tm="100000">
                                          <p:val>
                                            <p:strVal val="#ppt_h"/>
                                          </p:val>
                                        </p:tav>
                                      </p:tavLst>
                                    </p:anim>
                                    <p:anim calcmode="lin" valueType="num">
                                      <p:cBhvr>
                                        <p:cTn id="17" dur="1000" fill="hold"/>
                                        <p:tgtEl>
                                          <p:spTgt spid="3788802"/>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78880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788813"/>
                                        </p:tgtEl>
                                        <p:attrNameLst>
                                          <p:attrName>style.visibility</p:attrName>
                                        </p:attrNameLst>
                                      </p:cBhvr>
                                      <p:to>
                                        <p:strVal val="visible"/>
                                      </p:to>
                                    </p:set>
                                    <p:anim calcmode="lin" valueType="num">
                                      <p:cBhvr>
                                        <p:cTn id="23" dur="1000" fill="hold"/>
                                        <p:tgtEl>
                                          <p:spTgt spid="3788813"/>
                                        </p:tgtEl>
                                        <p:attrNameLst>
                                          <p:attrName>ppt_w</p:attrName>
                                        </p:attrNameLst>
                                      </p:cBhvr>
                                      <p:tavLst>
                                        <p:tav tm="0">
                                          <p:val>
                                            <p:fltVal val="0"/>
                                          </p:val>
                                        </p:tav>
                                        <p:tav tm="100000">
                                          <p:val>
                                            <p:strVal val="#ppt_w"/>
                                          </p:val>
                                        </p:tav>
                                      </p:tavLst>
                                    </p:anim>
                                    <p:anim calcmode="lin" valueType="num">
                                      <p:cBhvr>
                                        <p:cTn id="24" dur="1000" fill="hold"/>
                                        <p:tgtEl>
                                          <p:spTgt spid="3788813"/>
                                        </p:tgtEl>
                                        <p:attrNameLst>
                                          <p:attrName>ppt_h</p:attrName>
                                        </p:attrNameLst>
                                      </p:cBhvr>
                                      <p:tavLst>
                                        <p:tav tm="0">
                                          <p:val>
                                            <p:fltVal val="0"/>
                                          </p:val>
                                        </p:tav>
                                        <p:tav tm="100000">
                                          <p:val>
                                            <p:strVal val="#ppt_h"/>
                                          </p:val>
                                        </p:tav>
                                      </p:tavLst>
                                    </p:anim>
                                    <p:anim calcmode="lin" valueType="num">
                                      <p:cBhvr>
                                        <p:cTn id="25" dur="1000" fill="hold"/>
                                        <p:tgtEl>
                                          <p:spTgt spid="3788813"/>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78881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3788812"/>
                                        </p:tgtEl>
                                        <p:attrNameLst>
                                          <p:attrName>style.visibility</p:attrName>
                                        </p:attrNameLst>
                                      </p:cBhvr>
                                      <p:to>
                                        <p:strVal val="visible"/>
                                      </p:to>
                                    </p:set>
                                    <p:anim calcmode="lin" valueType="num">
                                      <p:cBhvr>
                                        <p:cTn id="31" dur="1000" fill="hold"/>
                                        <p:tgtEl>
                                          <p:spTgt spid="3788812"/>
                                        </p:tgtEl>
                                        <p:attrNameLst>
                                          <p:attrName>ppt_w</p:attrName>
                                        </p:attrNameLst>
                                      </p:cBhvr>
                                      <p:tavLst>
                                        <p:tav tm="0">
                                          <p:val>
                                            <p:fltVal val="0"/>
                                          </p:val>
                                        </p:tav>
                                        <p:tav tm="100000">
                                          <p:val>
                                            <p:strVal val="#ppt_w"/>
                                          </p:val>
                                        </p:tav>
                                      </p:tavLst>
                                    </p:anim>
                                    <p:anim calcmode="lin" valueType="num">
                                      <p:cBhvr>
                                        <p:cTn id="32" dur="1000" fill="hold"/>
                                        <p:tgtEl>
                                          <p:spTgt spid="3788812"/>
                                        </p:tgtEl>
                                        <p:attrNameLst>
                                          <p:attrName>ppt_h</p:attrName>
                                        </p:attrNameLst>
                                      </p:cBhvr>
                                      <p:tavLst>
                                        <p:tav tm="0">
                                          <p:val>
                                            <p:fltVal val="0"/>
                                          </p:val>
                                        </p:tav>
                                        <p:tav tm="100000">
                                          <p:val>
                                            <p:strVal val="#ppt_h"/>
                                          </p:val>
                                        </p:tav>
                                      </p:tavLst>
                                    </p:anim>
                                    <p:anim calcmode="lin" valueType="num">
                                      <p:cBhvr>
                                        <p:cTn id="33" dur="1000" fill="hold"/>
                                        <p:tgtEl>
                                          <p:spTgt spid="3788812"/>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7888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3788811"/>
                                        </p:tgtEl>
                                        <p:attrNameLst>
                                          <p:attrName>style.visibility</p:attrName>
                                        </p:attrNameLst>
                                      </p:cBhvr>
                                      <p:to>
                                        <p:strVal val="visible"/>
                                      </p:to>
                                    </p:set>
                                    <p:anim calcmode="lin" valueType="num">
                                      <p:cBhvr>
                                        <p:cTn id="39" dur="1000" fill="hold"/>
                                        <p:tgtEl>
                                          <p:spTgt spid="3788811"/>
                                        </p:tgtEl>
                                        <p:attrNameLst>
                                          <p:attrName>ppt_w</p:attrName>
                                        </p:attrNameLst>
                                      </p:cBhvr>
                                      <p:tavLst>
                                        <p:tav tm="0">
                                          <p:val>
                                            <p:fltVal val="0"/>
                                          </p:val>
                                        </p:tav>
                                        <p:tav tm="100000">
                                          <p:val>
                                            <p:strVal val="#ppt_w"/>
                                          </p:val>
                                        </p:tav>
                                      </p:tavLst>
                                    </p:anim>
                                    <p:anim calcmode="lin" valueType="num">
                                      <p:cBhvr>
                                        <p:cTn id="40" dur="1000" fill="hold"/>
                                        <p:tgtEl>
                                          <p:spTgt spid="3788811"/>
                                        </p:tgtEl>
                                        <p:attrNameLst>
                                          <p:attrName>ppt_h</p:attrName>
                                        </p:attrNameLst>
                                      </p:cBhvr>
                                      <p:tavLst>
                                        <p:tav tm="0">
                                          <p:val>
                                            <p:fltVal val="0"/>
                                          </p:val>
                                        </p:tav>
                                        <p:tav tm="100000">
                                          <p:val>
                                            <p:strVal val="#ppt_h"/>
                                          </p:val>
                                        </p:tav>
                                      </p:tavLst>
                                    </p:anim>
                                    <p:anim calcmode="lin" valueType="num">
                                      <p:cBhvr>
                                        <p:cTn id="41" dur="1000" fill="hold"/>
                                        <p:tgtEl>
                                          <p:spTgt spid="3788811"/>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7888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3788810"/>
                                        </p:tgtEl>
                                        <p:attrNameLst>
                                          <p:attrName>style.visibility</p:attrName>
                                        </p:attrNameLst>
                                      </p:cBhvr>
                                      <p:to>
                                        <p:strVal val="visible"/>
                                      </p:to>
                                    </p:set>
                                    <p:anim calcmode="lin" valueType="num">
                                      <p:cBhvr>
                                        <p:cTn id="47" dur="1000" fill="hold"/>
                                        <p:tgtEl>
                                          <p:spTgt spid="3788810"/>
                                        </p:tgtEl>
                                        <p:attrNameLst>
                                          <p:attrName>ppt_w</p:attrName>
                                        </p:attrNameLst>
                                      </p:cBhvr>
                                      <p:tavLst>
                                        <p:tav tm="0">
                                          <p:val>
                                            <p:fltVal val="0"/>
                                          </p:val>
                                        </p:tav>
                                        <p:tav tm="100000">
                                          <p:val>
                                            <p:strVal val="#ppt_w"/>
                                          </p:val>
                                        </p:tav>
                                      </p:tavLst>
                                    </p:anim>
                                    <p:anim calcmode="lin" valueType="num">
                                      <p:cBhvr>
                                        <p:cTn id="48" dur="1000" fill="hold"/>
                                        <p:tgtEl>
                                          <p:spTgt spid="3788810"/>
                                        </p:tgtEl>
                                        <p:attrNameLst>
                                          <p:attrName>ppt_h</p:attrName>
                                        </p:attrNameLst>
                                      </p:cBhvr>
                                      <p:tavLst>
                                        <p:tav tm="0">
                                          <p:val>
                                            <p:fltVal val="0"/>
                                          </p:val>
                                        </p:tav>
                                        <p:tav tm="100000">
                                          <p:val>
                                            <p:strVal val="#ppt_h"/>
                                          </p:val>
                                        </p:tav>
                                      </p:tavLst>
                                    </p:anim>
                                    <p:anim calcmode="lin" valueType="num">
                                      <p:cBhvr>
                                        <p:cTn id="49" dur="1000" fill="hold"/>
                                        <p:tgtEl>
                                          <p:spTgt spid="3788810"/>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37888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3788809"/>
                                        </p:tgtEl>
                                        <p:attrNameLst>
                                          <p:attrName>style.visibility</p:attrName>
                                        </p:attrNameLst>
                                      </p:cBhvr>
                                      <p:to>
                                        <p:strVal val="visible"/>
                                      </p:to>
                                    </p:set>
                                    <p:anim calcmode="lin" valueType="num">
                                      <p:cBhvr>
                                        <p:cTn id="55" dur="1000" fill="hold"/>
                                        <p:tgtEl>
                                          <p:spTgt spid="3788809"/>
                                        </p:tgtEl>
                                        <p:attrNameLst>
                                          <p:attrName>ppt_w</p:attrName>
                                        </p:attrNameLst>
                                      </p:cBhvr>
                                      <p:tavLst>
                                        <p:tav tm="0">
                                          <p:val>
                                            <p:fltVal val="0"/>
                                          </p:val>
                                        </p:tav>
                                        <p:tav tm="100000">
                                          <p:val>
                                            <p:strVal val="#ppt_w"/>
                                          </p:val>
                                        </p:tav>
                                      </p:tavLst>
                                    </p:anim>
                                    <p:anim calcmode="lin" valueType="num">
                                      <p:cBhvr>
                                        <p:cTn id="56" dur="1000" fill="hold"/>
                                        <p:tgtEl>
                                          <p:spTgt spid="3788809"/>
                                        </p:tgtEl>
                                        <p:attrNameLst>
                                          <p:attrName>ppt_h</p:attrName>
                                        </p:attrNameLst>
                                      </p:cBhvr>
                                      <p:tavLst>
                                        <p:tav tm="0">
                                          <p:val>
                                            <p:fltVal val="0"/>
                                          </p:val>
                                        </p:tav>
                                        <p:tav tm="100000">
                                          <p:val>
                                            <p:strVal val="#ppt_h"/>
                                          </p:val>
                                        </p:tav>
                                      </p:tavLst>
                                    </p:anim>
                                    <p:anim calcmode="lin" valueType="num">
                                      <p:cBhvr>
                                        <p:cTn id="57" dur="1000" fill="hold"/>
                                        <p:tgtEl>
                                          <p:spTgt spid="3788809"/>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378880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p:stCondLst>
                        <p:cond delay="indefinite"/>
                      </p:stCondLst>
                      <p:childTnLst>
                        <p:par>
                          <p:cTn id="60" fill="hold">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3788808"/>
                                        </p:tgtEl>
                                        <p:attrNameLst>
                                          <p:attrName>style.visibility</p:attrName>
                                        </p:attrNameLst>
                                      </p:cBhvr>
                                      <p:to>
                                        <p:strVal val="visible"/>
                                      </p:to>
                                    </p:set>
                                    <p:anim calcmode="lin" valueType="num">
                                      <p:cBhvr>
                                        <p:cTn id="63" dur="1000" fill="hold"/>
                                        <p:tgtEl>
                                          <p:spTgt spid="3788808"/>
                                        </p:tgtEl>
                                        <p:attrNameLst>
                                          <p:attrName>ppt_w</p:attrName>
                                        </p:attrNameLst>
                                      </p:cBhvr>
                                      <p:tavLst>
                                        <p:tav tm="0">
                                          <p:val>
                                            <p:fltVal val="0"/>
                                          </p:val>
                                        </p:tav>
                                        <p:tav tm="100000">
                                          <p:val>
                                            <p:strVal val="#ppt_w"/>
                                          </p:val>
                                        </p:tav>
                                      </p:tavLst>
                                    </p:anim>
                                    <p:anim calcmode="lin" valueType="num">
                                      <p:cBhvr>
                                        <p:cTn id="64" dur="1000" fill="hold"/>
                                        <p:tgtEl>
                                          <p:spTgt spid="3788808"/>
                                        </p:tgtEl>
                                        <p:attrNameLst>
                                          <p:attrName>ppt_h</p:attrName>
                                        </p:attrNameLst>
                                      </p:cBhvr>
                                      <p:tavLst>
                                        <p:tav tm="0">
                                          <p:val>
                                            <p:fltVal val="0"/>
                                          </p:val>
                                        </p:tav>
                                        <p:tav tm="100000">
                                          <p:val>
                                            <p:strVal val="#ppt_h"/>
                                          </p:val>
                                        </p:tav>
                                      </p:tavLst>
                                    </p:anim>
                                    <p:anim calcmode="lin" valueType="num">
                                      <p:cBhvr>
                                        <p:cTn id="65" dur="1000" fill="hold"/>
                                        <p:tgtEl>
                                          <p:spTgt spid="3788808"/>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378880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p:stCondLst>
                        <p:cond delay="indefinite"/>
                      </p:stCondLst>
                      <p:childTnLst>
                        <p:par>
                          <p:cTn id="68" fill="hold">
                            <p:stCondLst>
                              <p:cond delay="0"/>
                            </p:stCondLst>
                            <p:childTnLst>
                              <p:par>
                                <p:cTn id="69" presetID="15" presetClass="entr" presetSubtype="0" fill="hold" grpId="0" nodeType="clickEffect">
                                  <p:stCondLst>
                                    <p:cond delay="0"/>
                                  </p:stCondLst>
                                  <p:childTnLst>
                                    <p:set>
                                      <p:cBhvr>
                                        <p:cTn id="70" dur="1" fill="hold">
                                          <p:stCondLst>
                                            <p:cond delay="0"/>
                                          </p:stCondLst>
                                        </p:cTn>
                                        <p:tgtEl>
                                          <p:spTgt spid="3788807"/>
                                        </p:tgtEl>
                                        <p:attrNameLst>
                                          <p:attrName>style.visibility</p:attrName>
                                        </p:attrNameLst>
                                      </p:cBhvr>
                                      <p:to>
                                        <p:strVal val="visible"/>
                                      </p:to>
                                    </p:set>
                                    <p:anim calcmode="lin" valueType="num">
                                      <p:cBhvr>
                                        <p:cTn id="71" dur="1000" fill="hold"/>
                                        <p:tgtEl>
                                          <p:spTgt spid="3788807"/>
                                        </p:tgtEl>
                                        <p:attrNameLst>
                                          <p:attrName>ppt_w</p:attrName>
                                        </p:attrNameLst>
                                      </p:cBhvr>
                                      <p:tavLst>
                                        <p:tav tm="0">
                                          <p:val>
                                            <p:fltVal val="0"/>
                                          </p:val>
                                        </p:tav>
                                        <p:tav tm="100000">
                                          <p:val>
                                            <p:strVal val="#ppt_w"/>
                                          </p:val>
                                        </p:tav>
                                      </p:tavLst>
                                    </p:anim>
                                    <p:anim calcmode="lin" valueType="num">
                                      <p:cBhvr>
                                        <p:cTn id="72" dur="1000" fill="hold"/>
                                        <p:tgtEl>
                                          <p:spTgt spid="3788807"/>
                                        </p:tgtEl>
                                        <p:attrNameLst>
                                          <p:attrName>ppt_h</p:attrName>
                                        </p:attrNameLst>
                                      </p:cBhvr>
                                      <p:tavLst>
                                        <p:tav tm="0">
                                          <p:val>
                                            <p:fltVal val="0"/>
                                          </p:val>
                                        </p:tav>
                                        <p:tav tm="100000">
                                          <p:val>
                                            <p:strVal val="#ppt_h"/>
                                          </p:val>
                                        </p:tav>
                                      </p:tavLst>
                                    </p:anim>
                                    <p:anim calcmode="lin" valueType="num">
                                      <p:cBhvr>
                                        <p:cTn id="73" dur="1000" fill="hold"/>
                                        <p:tgtEl>
                                          <p:spTgt spid="3788807"/>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378880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5" fill="hold">
                      <p:stCondLst>
                        <p:cond delay="indefinite"/>
                      </p:stCondLst>
                      <p:childTnLst>
                        <p:par>
                          <p:cTn id="76" fill="hold">
                            <p:stCondLst>
                              <p:cond delay="0"/>
                            </p:stCondLst>
                            <p:childTnLst>
                              <p:par>
                                <p:cTn id="77" presetID="15" presetClass="entr" presetSubtype="0" fill="hold" grpId="0" nodeType="clickEffect">
                                  <p:stCondLst>
                                    <p:cond delay="0"/>
                                  </p:stCondLst>
                                  <p:childTnLst>
                                    <p:set>
                                      <p:cBhvr>
                                        <p:cTn id="78" dur="1" fill="hold">
                                          <p:stCondLst>
                                            <p:cond delay="0"/>
                                          </p:stCondLst>
                                        </p:cTn>
                                        <p:tgtEl>
                                          <p:spTgt spid="3788806"/>
                                        </p:tgtEl>
                                        <p:attrNameLst>
                                          <p:attrName>style.visibility</p:attrName>
                                        </p:attrNameLst>
                                      </p:cBhvr>
                                      <p:to>
                                        <p:strVal val="visible"/>
                                      </p:to>
                                    </p:set>
                                    <p:anim calcmode="lin" valueType="num">
                                      <p:cBhvr>
                                        <p:cTn id="79" dur="1000" fill="hold"/>
                                        <p:tgtEl>
                                          <p:spTgt spid="3788806"/>
                                        </p:tgtEl>
                                        <p:attrNameLst>
                                          <p:attrName>ppt_w</p:attrName>
                                        </p:attrNameLst>
                                      </p:cBhvr>
                                      <p:tavLst>
                                        <p:tav tm="0">
                                          <p:val>
                                            <p:fltVal val="0"/>
                                          </p:val>
                                        </p:tav>
                                        <p:tav tm="100000">
                                          <p:val>
                                            <p:strVal val="#ppt_w"/>
                                          </p:val>
                                        </p:tav>
                                      </p:tavLst>
                                    </p:anim>
                                    <p:anim calcmode="lin" valueType="num">
                                      <p:cBhvr>
                                        <p:cTn id="80" dur="1000" fill="hold"/>
                                        <p:tgtEl>
                                          <p:spTgt spid="3788806"/>
                                        </p:tgtEl>
                                        <p:attrNameLst>
                                          <p:attrName>ppt_h</p:attrName>
                                        </p:attrNameLst>
                                      </p:cBhvr>
                                      <p:tavLst>
                                        <p:tav tm="0">
                                          <p:val>
                                            <p:fltVal val="0"/>
                                          </p:val>
                                        </p:tav>
                                        <p:tav tm="100000">
                                          <p:val>
                                            <p:strVal val="#ppt_h"/>
                                          </p:val>
                                        </p:tav>
                                      </p:tavLst>
                                    </p:anim>
                                    <p:anim calcmode="lin" valueType="num">
                                      <p:cBhvr>
                                        <p:cTn id="81" dur="1000" fill="hold"/>
                                        <p:tgtEl>
                                          <p:spTgt spid="3788806"/>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378880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3" fill="hold">
                      <p:stCondLst>
                        <p:cond delay="indefinite"/>
                      </p:stCondLst>
                      <p:childTnLst>
                        <p:par>
                          <p:cTn id="84" fill="hold">
                            <p:stCondLst>
                              <p:cond delay="0"/>
                            </p:stCondLst>
                            <p:childTnLst>
                              <p:par>
                                <p:cTn id="85" presetID="15" presetClass="entr" presetSubtype="0" fill="hold" grpId="0" nodeType="clickEffect">
                                  <p:stCondLst>
                                    <p:cond delay="0"/>
                                  </p:stCondLst>
                                  <p:childTnLst>
                                    <p:set>
                                      <p:cBhvr>
                                        <p:cTn id="86" dur="1" fill="hold">
                                          <p:stCondLst>
                                            <p:cond delay="0"/>
                                          </p:stCondLst>
                                        </p:cTn>
                                        <p:tgtEl>
                                          <p:spTgt spid="3788805"/>
                                        </p:tgtEl>
                                        <p:attrNameLst>
                                          <p:attrName>style.visibility</p:attrName>
                                        </p:attrNameLst>
                                      </p:cBhvr>
                                      <p:to>
                                        <p:strVal val="visible"/>
                                      </p:to>
                                    </p:set>
                                    <p:anim calcmode="lin" valueType="num">
                                      <p:cBhvr>
                                        <p:cTn id="87" dur="1000" fill="hold"/>
                                        <p:tgtEl>
                                          <p:spTgt spid="3788805"/>
                                        </p:tgtEl>
                                        <p:attrNameLst>
                                          <p:attrName>ppt_w</p:attrName>
                                        </p:attrNameLst>
                                      </p:cBhvr>
                                      <p:tavLst>
                                        <p:tav tm="0">
                                          <p:val>
                                            <p:fltVal val="0"/>
                                          </p:val>
                                        </p:tav>
                                        <p:tav tm="100000">
                                          <p:val>
                                            <p:strVal val="#ppt_w"/>
                                          </p:val>
                                        </p:tav>
                                      </p:tavLst>
                                    </p:anim>
                                    <p:anim calcmode="lin" valueType="num">
                                      <p:cBhvr>
                                        <p:cTn id="88" dur="1000" fill="hold"/>
                                        <p:tgtEl>
                                          <p:spTgt spid="3788805"/>
                                        </p:tgtEl>
                                        <p:attrNameLst>
                                          <p:attrName>ppt_h</p:attrName>
                                        </p:attrNameLst>
                                      </p:cBhvr>
                                      <p:tavLst>
                                        <p:tav tm="0">
                                          <p:val>
                                            <p:fltVal val="0"/>
                                          </p:val>
                                        </p:tav>
                                        <p:tav tm="100000">
                                          <p:val>
                                            <p:strVal val="#ppt_h"/>
                                          </p:val>
                                        </p:tav>
                                      </p:tavLst>
                                    </p:anim>
                                    <p:anim calcmode="lin" valueType="num">
                                      <p:cBhvr>
                                        <p:cTn id="89" dur="1000" fill="hold"/>
                                        <p:tgtEl>
                                          <p:spTgt spid="3788805"/>
                                        </p:tgtEl>
                                        <p:attrNameLst>
                                          <p:attrName>ppt_x</p:attrName>
                                        </p:attrNameLst>
                                      </p:cBhvr>
                                      <p:tavLst>
                                        <p:tav tm="0" fmla="#ppt_x+(cos(-2*pi*(1-$))*-#ppt_x-sin(-2*pi*(1-$))*(1-#ppt_y))*(1-$)">
                                          <p:val>
                                            <p:fltVal val="0"/>
                                          </p:val>
                                        </p:tav>
                                        <p:tav tm="100000">
                                          <p:val>
                                            <p:fltVal val="1"/>
                                          </p:val>
                                        </p:tav>
                                      </p:tavLst>
                                    </p:anim>
                                    <p:anim calcmode="lin" valueType="num">
                                      <p:cBhvr>
                                        <p:cTn id="90" dur="1000" fill="hold"/>
                                        <p:tgtEl>
                                          <p:spTgt spid="378880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1" fill="hold">
                      <p:stCondLst>
                        <p:cond delay="indefinite"/>
                      </p:stCondLst>
                      <p:childTnLst>
                        <p:par>
                          <p:cTn id="92" fill="hold">
                            <p:stCondLst>
                              <p:cond delay="0"/>
                            </p:stCondLst>
                            <p:childTnLst>
                              <p:par>
                                <p:cTn id="93" presetID="15" presetClass="entr" presetSubtype="0" fill="hold" grpId="0" nodeType="clickEffect">
                                  <p:stCondLst>
                                    <p:cond delay="0"/>
                                  </p:stCondLst>
                                  <p:childTnLst>
                                    <p:set>
                                      <p:cBhvr>
                                        <p:cTn id="94" dur="1" fill="hold">
                                          <p:stCondLst>
                                            <p:cond delay="0"/>
                                          </p:stCondLst>
                                        </p:cTn>
                                        <p:tgtEl>
                                          <p:spTgt spid="3788804"/>
                                        </p:tgtEl>
                                        <p:attrNameLst>
                                          <p:attrName>style.visibility</p:attrName>
                                        </p:attrNameLst>
                                      </p:cBhvr>
                                      <p:to>
                                        <p:strVal val="visible"/>
                                      </p:to>
                                    </p:set>
                                    <p:anim calcmode="lin" valueType="num">
                                      <p:cBhvr>
                                        <p:cTn id="95" dur="1000" fill="hold"/>
                                        <p:tgtEl>
                                          <p:spTgt spid="3788804"/>
                                        </p:tgtEl>
                                        <p:attrNameLst>
                                          <p:attrName>ppt_w</p:attrName>
                                        </p:attrNameLst>
                                      </p:cBhvr>
                                      <p:tavLst>
                                        <p:tav tm="0">
                                          <p:val>
                                            <p:fltVal val="0"/>
                                          </p:val>
                                        </p:tav>
                                        <p:tav tm="100000">
                                          <p:val>
                                            <p:strVal val="#ppt_w"/>
                                          </p:val>
                                        </p:tav>
                                      </p:tavLst>
                                    </p:anim>
                                    <p:anim calcmode="lin" valueType="num">
                                      <p:cBhvr>
                                        <p:cTn id="96" dur="1000" fill="hold"/>
                                        <p:tgtEl>
                                          <p:spTgt spid="3788804"/>
                                        </p:tgtEl>
                                        <p:attrNameLst>
                                          <p:attrName>ppt_h</p:attrName>
                                        </p:attrNameLst>
                                      </p:cBhvr>
                                      <p:tavLst>
                                        <p:tav tm="0">
                                          <p:val>
                                            <p:fltVal val="0"/>
                                          </p:val>
                                        </p:tav>
                                        <p:tav tm="100000">
                                          <p:val>
                                            <p:strVal val="#ppt_h"/>
                                          </p:val>
                                        </p:tav>
                                      </p:tavLst>
                                    </p:anim>
                                    <p:anim calcmode="lin" valueType="num">
                                      <p:cBhvr>
                                        <p:cTn id="97" dur="1000" fill="hold"/>
                                        <p:tgtEl>
                                          <p:spTgt spid="3788804"/>
                                        </p:tgtEl>
                                        <p:attrNameLst>
                                          <p:attrName>ppt_x</p:attrName>
                                        </p:attrNameLst>
                                      </p:cBhvr>
                                      <p:tavLst>
                                        <p:tav tm="0" fmla="#ppt_x+(cos(-2*pi*(1-$))*-#ppt_x-sin(-2*pi*(1-$))*(1-#ppt_y))*(1-$)">
                                          <p:val>
                                            <p:fltVal val="0"/>
                                          </p:val>
                                        </p:tav>
                                        <p:tav tm="100000">
                                          <p:val>
                                            <p:fltVal val="1"/>
                                          </p:val>
                                        </p:tav>
                                      </p:tavLst>
                                    </p:anim>
                                    <p:anim calcmode="lin" valueType="num">
                                      <p:cBhvr>
                                        <p:cTn id="98" dur="1000" fill="hold"/>
                                        <p:tgtEl>
                                          <p:spTgt spid="378880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02" grpId="0" animBg="1" autoUpdateAnimBg="0"/>
      <p:bldP spid="3788803" grpId="0" animBg="1" autoUpdateAnimBg="0"/>
      <p:bldP spid="3788804" grpId="0" animBg="1" autoUpdateAnimBg="0"/>
      <p:bldP spid="3788805" grpId="0" animBg="1" autoUpdateAnimBg="0"/>
      <p:bldP spid="3788806" grpId="0" animBg="1" autoUpdateAnimBg="0"/>
      <p:bldP spid="3788807" grpId="0" animBg="1" autoUpdateAnimBg="0"/>
      <p:bldP spid="3788808" grpId="0" animBg="1" autoUpdateAnimBg="0"/>
      <p:bldP spid="3788809" grpId="0" animBg="1" autoUpdateAnimBg="0"/>
      <p:bldP spid="3788810" grpId="0" animBg="1" autoUpdateAnimBg="0"/>
      <p:bldP spid="3788811" grpId="0" animBg="1" autoUpdateAnimBg="0"/>
      <p:bldP spid="3788812" grpId="0" animBg="1" autoUpdateAnimBg="0"/>
      <p:bldP spid="3788813"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61" name="Picture 69" descr="titlebgpurple"/>
          <p:cNvPicPr>
            <a:picLocks noChangeAspect="1" noChangeArrowheads="1"/>
          </p:cNvPicPr>
          <p:nvPr/>
        </p:nvPicPr>
        <p:blipFill>
          <a:blip r:embed="rId3" cstate="print"/>
          <a:srcRect/>
          <a:stretch>
            <a:fillRect/>
          </a:stretch>
        </p:blipFill>
        <p:spPr bwMode="auto">
          <a:xfrm>
            <a:off x="1524000" y="346075"/>
            <a:ext cx="9145588" cy="1106488"/>
          </a:xfrm>
          <a:prstGeom prst="rect">
            <a:avLst/>
          </a:prstGeom>
          <a:noFill/>
        </p:spPr>
      </p:pic>
      <p:sp>
        <p:nvSpPr>
          <p:cNvPr id="33803" name="Text Box 11"/>
          <p:cNvSpPr txBox="1">
            <a:spLocks noChangeArrowheads="1"/>
          </p:cNvSpPr>
          <p:nvPr/>
        </p:nvSpPr>
        <p:spPr bwMode="auto">
          <a:xfrm>
            <a:off x="7086600" y="2895600"/>
            <a:ext cx="2743200" cy="579438"/>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33804" name="Text Box 12"/>
          <p:cNvSpPr txBox="1">
            <a:spLocks noChangeArrowheads="1"/>
          </p:cNvSpPr>
          <p:nvPr/>
        </p:nvSpPr>
        <p:spPr bwMode="auto">
          <a:xfrm>
            <a:off x="2590800" y="1524000"/>
            <a:ext cx="7543800" cy="156966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rPr>
              <a:t>By </a:t>
            </a:r>
            <a:r>
              <a:rPr kumimoji="0" lang="en-US" sz="2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rPr>
              <a:t>AD</a:t>
            </a:r>
            <a:r>
              <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rPr>
              <a:t> 400, the standard of 27 New Testament books is accepted in the East and West as confirmed by:</a:t>
            </a:r>
          </a:p>
        </p:txBody>
      </p:sp>
      <p:sp>
        <p:nvSpPr>
          <p:cNvPr id="33808" name="Text Box 16"/>
          <p:cNvSpPr txBox="1">
            <a:spLocks noChangeArrowheads="1"/>
          </p:cNvSpPr>
          <p:nvPr/>
        </p:nvSpPr>
        <p:spPr bwMode="auto">
          <a:xfrm>
            <a:off x="2590800" y="3246439"/>
            <a:ext cx="4827540" cy="2062103"/>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
                <a:srgbClr val="660066"/>
              </a:buClr>
              <a:buSzTx/>
              <a:buFont typeface="Wingdings" pitchFamily="-44" charset="2"/>
              <a:buChar char="§"/>
              <a:tabLst/>
              <a:defRPr/>
            </a:pPr>
            <a:r>
              <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rPr>
              <a:t>  Athanasius</a:t>
            </a:r>
          </a:p>
          <a:p>
            <a:pPr marL="0" marR="0" lvl="0" indent="0" algn="l" defTabSz="914400" rtl="0" eaLnBrk="0" fontAlgn="base" latinLnBrk="0" hangingPunct="0">
              <a:lnSpc>
                <a:spcPct val="100000"/>
              </a:lnSpc>
              <a:spcBef>
                <a:spcPct val="0"/>
              </a:spcBef>
              <a:spcAft>
                <a:spcPct val="0"/>
              </a:spcAft>
              <a:buClr>
                <a:srgbClr val="660066"/>
              </a:buClr>
              <a:buSzTx/>
              <a:buFont typeface="Wingdings" pitchFamily="-44" charset="2"/>
              <a:buChar char="§"/>
              <a:tabLst/>
              <a:defRPr/>
            </a:pPr>
            <a:r>
              <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rPr>
              <a:t>  Jerome</a:t>
            </a:r>
          </a:p>
          <a:p>
            <a:pPr marL="0" marR="0" lvl="0" indent="0" algn="l" defTabSz="914400" rtl="0" eaLnBrk="0" fontAlgn="base" latinLnBrk="0" hangingPunct="0">
              <a:lnSpc>
                <a:spcPct val="100000"/>
              </a:lnSpc>
              <a:spcBef>
                <a:spcPct val="0"/>
              </a:spcBef>
              <a:spcAft>
                <a:spcPct val="0"/>
              </a:spcAft>
              <a:buClr>
                <a:srgbClr val="660066"/>
              </a:buClr>
              <a:buSzTx/>
              <a:buFont typeface="Wingdings" pitchFamily="-44" charset="2"/>
              <a:buChar char="§"/>
              <a:tabLst/>
              <a:defRPr/>
            </a:pPr>
            <a:r>
              <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rPr>
              <a:t>  Augustine</a:t>
            </a:r>
          </a:p>
          <a:p>
            <a:pPr marL="0" marR="0" lvl="0" indent="0" algn="l" defTabSz="914400" rtl="0" eaLnBrk="0" fontAlgn="base" latinLnBrk="0" hangingPunct="0">
              <a:lnSpc>
                <a:spcPct val="100000"/>
              </a:lnSpc>
              <a:spcBef>
                <a:spcPct val="0"/>
              </a:spcBef>
              <a:spcAft>
                <a:spcPct val="0"/>
              </a:spcAft>
              <a:buClr>
                <a:srgbClr val="660066"/>
              </a:buClr>
              <a:buSzTx/>
              <a:buFont typeface="Wingdings" pitchFamily="-44" charset="2"/>
              <a:buChar char="§"/>
              <a:tabLst/>
              <a:defRPr/>
            </a:pPr>
            <a:r>
              <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rPr>
              <a:t>  Three church councils  </a:t>
            </a:r>
          </a:p>
        </p:txBody>
      </p:sp>
      <p:sp>
        <p:nvSpPr>
          <p:cNvPr id="33809" name="Text Box 17"/>
          <p:cNvSpPr txBox="1">
            <a:spLocks noChangeArrowheads="1"/>
          </p:cNvSpPr>
          <p:nvPr/>
        </p:nvSpPr>
        <p:spPr bwMode="auto">
          <a:xfrm>
            <a:off x="7797800" y="4191000"/>
            <a:ext cx="184150" cy="579438"/>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pic>
        <p:nvPicPr>
          <p:cNvPr id="33810" name="Picture 18"/>
          <p:cNvPicPr>
            <a:picLocks noChangeAspect="1" noChangeArrowheads="1"/>
          </p:cNvPicPr>
          <p:nvPr/>
        </p:nvPicPr>
        <p:blipFill>
          <a:blip r:embed="rId4" cstate="print"/>
          <a:srcRect/>
          <a:stretch>
            <a:fillRect/>
          </a:stretch>
        </p:blipFill>
        <p:spPr bwMode="auto">
          <a:xfrm>
            <a:off x="7467600" y="3109914"/>
            <a:ext cx="2667000" cy="2109787"/>
          </a:xfrm>
          <a:prstGeom prst="rect">
            <a:avLst/>
          </a:prstGeom>
          <a:noFill/>
          <a:ln w="50800">
            <a:solidFill>
              <a:srgbClr val="800080">
                <a:alpha val="50000"/>
              </a:srgbClr>
            </a:solidFill>
            <a:miter lim="800000"/>
            <a:headEnd/>
            <a:tailEnd/>
          </a:ln>
        </p:spPr>
      </p:pic>
      <p:sp>
        <p:nvSpPr>
          <p:cNvPr id="33811" name="Text Box 19"/>
          <p:cNvSpPr txBox="1">
            <a:spLocks noChangeArrowheads="1"/>
          </p:cNvSpPr>
          <p:nvPr/>
        </p:nvSpPr>
        <p:spPr bwMode="auto">
          <a:xfrm>
            <a:off x="8004176" y="5295900"/>
            <a:ext cx="1674813" cy="45720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rPr>
              <a:t>Augustine</a:t>
            </a: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33815" name="Text Box 23"/>
          <p:cNvSpPr txBox="1">
            <a:spLocks noChangeArrowheads="1"/>
          </p:cNvSpPr>
          <p:nvPr/>
        </p:nvSpPr>
        <p:spPr bwMode="auto">
          <a:xfrm>
            <a:off x="2971800" y="533400"/>
            <a:ext cx="1587500" cy="579438"/>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rPr>
              <a:t>AD </a:t>
            </a:r>
            <a:r>
              <a:rPr kumimoji="0" lang="en-US" sz="32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rPr>
              <a:t>400 </a:t>
            </a:r>
          </a:p>
        </p:txBody>
      </p:sp>
      <p:sp>
        <p:nvSpPr>
          <p:cNvPr id="33807" name="AutoShape 15"/>
          <p:cNvSpPr>
            <a:spLocks noChangeArrowheads="1"/>
          </p:cNvSpPr>
          <p:nvPr/>
        </p:nvSpPr>
        <p:spPr bwMode="auto">
          <a:xfrm rot="10800000">
            <a:off x="4953000" y="5867400"/>
            <a:ext cx="457200" cy="228600"/>
          </a:xfrm>
          <a:prstGeom prst="triangle">
            <a:avLst>
              <a:gd name="adj" fmla="val 50000"/>
            </a:avLst>
          </a:prstGeom>
          <a:solidFill>
            <a:srgbClr val="B8070D"/>
          </a:solidFill>
          <a:ln w="12700">
            <a:solidFill>
              <a:schemeClr val="bg1"/>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sng"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33856" name="Text Box 64"/>
          <p:cNvSpPr txBox="1">
            <a:spLocks noChangeArrowheads="1"/>
          </p:cNvSpPr>
          <p:nvPr/>
        </p:nvSpPr>
        <p:spPr bwMode="auto">
          <a:xfrm>
            <a:off x="6248400" y="563563"/>
            <a:ext cx="4419600" cy="7620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660104"/>
                </a:solidFill>
                <a:effectLst>
                  <a:outerShdw blurRad="38100" dist="38100" dir="2700000" algn="tl">
                    <a:srgbClr val="000000"/>
                  </a:outerShdw>
                </a:effectLst>
                <a:uLnTx/>
                <a:uFillTx/>
                <a:latin typeface="Arial" charset="0"/>
                <a:ea typeface="+mn-ea"/>
                <a:cs typeface="+mn-cs"/>
              </a:rPr>
              <a:t>The Canon</a:t>
            </a:r>
            <a:r>
              <a:rPr kumimoji="0" lang="en-US" sz="4400" b="0" i="0" u="none" strike="noStrike" kern="1200" cap="none" spc="0" normalizeH="0" baseline="0" noProof="0">
                <a:ln>
                  <a:noFill/>
                </a:ln>
                <a:solidFill>
                  <a:srgbClr val="660104"/>
                </a:solidFill>
                <a:effectLst>
                  <a:outerShdw blurRad="38100" dist="38100" dir="2700000" algn="tl">
                    <a:srgbClr val="000000"/>
                  </a:outerShdw>
                </a:effectLst>
                <a:uLnTx/>
                <a:uFillTx/>
                <a:latin typeface="Arial" charset="0"/>
                <a:ea typeface="+mn-ea"/>
                <a:cs typeface="+mn-cs"/>
              </a:rPr>
              <a:t> </a:t>
            </a:r>
            <a:r>
              <a:rPr kumimoji="0" lang="en-US" sz="4200" b="0" i="0" u="none" strike="noStrike" kern="1200" cap="none" spc="0" normalizeH="0" baseline="0" noProof="0">
                <a:ln>
                  <a:noFill/>
                </a:ln>
                <a:solidFill>
                  <a:srgbClr val="660104"/>
                </a:solidFill>
                <a:effectLst>
                  <a:outerShdw blurRad="38100" dist="38100" dir="2700000" algn="tl">
                    <a:srgbClr val="000000"/>
                  </a:outerShdw>
                </a:effectLst>
                <a:uLnTx/>
                <a:uFillTx/>
                <a:latin typeface="Arial" charset="0"/>
                <a:ea typeface="+mn-ea"/>
                <a:cs typeface="+mn-cs"/>
              </a:rPr>
              <a:t> </a:t>
            </a:r>
          </a:p>
        </p:txBody>
      </p:sp>
      <p:sp>
        <p:nvSpPr>
          <p:cNvPr id="33860" name="Text Box 68"/>
          <p:cNvSpPr txBox="1">
            <a:spLocks noChangeArrowheads="1"/>
          </p:cNvSpPr>
          <p:nvPr/>
        </p:nvSpPr>
        <p:spPr bwMode="auto">
          <a:xfrm>
            <a:off x="1447801" y="6507164"/>
            <a:ext cx="9244013" cy="350837"/>
          </a:xfrm>
          <a:prstGeom prst="rect">
            <a:avLst/>
          </a:prstGeom>
          <a:noFill/>
          <a:ln w="9525">
            <a:noFill/>
            <a:miter lim="800000"/>
            <a:headEnd/>
            <a:tailEnd/>
          </a:ln>
          <a:effectLst/>
        </p:spPr>
        <p:txBody>
          <a:bodyPr wrap="none" anchor="ct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700" b="0" i="0" u="none" strike="noStrike" kern="1200" cap="none" spc="0" normalizeH="0" baseline="0" noProof="0">
                <a:ln>
                  <a:noFill/>
                </a:ln>
                <a:solidFill>
                  <a:srgbClr val="FFF7E8"/>
                </a:solidFill>
                <a:effectLst>
                  <a:outerShdw blurRad="38100" dist="38100" dir="2700000" algn="tl">
                    <a:srgbClr val="000000"/>
                  </a:outerShdw>
                </a:effectLst>
                <a:uLnTx/>
                <a:uFillTx/>
                <a:latin typeface="Arial" charset="0"/>
                <a:ea typeface="+mn-ea"/>
                <a:cs typeface="+mn-cs"/>
              </a:rPr>
              <a:t>1500 BC       500 BC       AD 1      AD 500      AD 1000       AD 1500        AD 1900        AD 2000</a:t>
            </a:r>
          </a:p>
        </p:txBody>
      </p:sp>
    </p:spTree>
    <p:extLst>
      <p:ext uri="{BB962C8B-B14F-4D97-AF65-F5344CB8AC3E}">
        <p14:creationId xmlns:p14="http://schemas.microsoft.com/office/powerpoint/2010/main" val="123060458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3810"/>
                                        </p:tgtEl>
                                        <p:attrNameLst>
                                          <p:attrName>style.visibility</p:attrName>
                                        </p:attrNameLst>
                                      </p:cBhvr>
                                      <p:to>
                                        <p:strVal val="visible"/>
                                      </p:to>
                                    </p:set>
                                    <p:animEffect transition="in" filter="dissolve">
                                      <p:cBhvr>
                                        <p:cTn id="7" dur="500"/>
                                        <p:tgtEl>
                                          <p:spTgt spid="33810"/>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811">
                                            <p:txEl>
                                              <p:pRg st="0" end="0"/>
                                            </p:txEl>
                                          </p:spTgt>
                                        </p:tgtEl>
                                        <p:attrNameLst>
                                          <p:attrName>style.visibility</p:attrName>
                                        </p:attrNameLst>
                                      </p:cBhvr>
                                      <p:to>
                                        <p:strVal val="visible"/>
                                      </p:to>
                                    </p:set>
                                    <p:animEffect transition="in" filter="dissolve">
                                      <p:cBhvr>
                                        <p:cTn id="11" dur="500"/>
                                        <p:tgtEl>
                                          <p:spTgt spid="338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11" grpId="0" build="p" autoUpdateAnimBg="0"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9A0EE-42CA-40F8-ADBA-FB6A91035BB6}"/>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A3E3D83E-4566-4341-A2AB-24301BB45E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3318743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67" name="Picture 47" descr="titlebgpurple"/>
          <p:cNvPicPr>
            <a:picLocks noChangeAspect="1" noChangeArrowheads="1"/>
          </p:cNvPicPr>
          <p:nvPr/>
        </p:nvPicPr>
        <p:blipFill>
          <a:blip r:embed="rId3" cstate="print"/>
          <a:srcRect/>
          <a:stretch>
            <a:fillRect/>
          </a:stretch>
        </p:blipFill>
        <p:spPr bwMode="auto">
          <a:xfrm>
            <a:off x="1524000" y="346075"/>
            <a:ext cx="9145588" cy="1106488"/>
          </a:xfrm>
          <a:prstGeom prst="rect">
            <a:avLst/>
          </a:prstGeom>
          <a:noFill/>
        </p:spPr>
      </p:pic>
      <p:sp>
        <p:nvSpPr>
          <p:cNvPr id="952330" name="Text Box 10"/>
          <p:cNvSpPr txBox="1">
            <a:spLocks noChangeArrowheads="1"/>
          </p:cNvSpPr>
          <p:nvPr/>
        </p:nvSpPr>
        <p:spPr bwMode="auto">
          <a:xfrm>
            <a:off x="7086600" y="2895600"/>
            <a:ext cx="2743200" cy="579438"/>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952331" name="Text Box 11"/>
          <p:cNvSpPr txBox="1">
            <a:spLocks noChangeArrowheads="1"/>
          </p:cNvSpPr>
          <p:nvPr/>
        </p:nvSpPr>
        <p:spPr bwMode="auto">
          <a:xfrm>
            <a:off x="2057400" y="2057400"/>
            <a:ext cx="8458200" cy="3231654"/>
          </a:xfrm>
          <a:prstGeom prst="rect">
            <a:avLst/>
          </a:prstGeom>
          <a:noFill/>
          <a:ln w="9525">
            <a:noFill/>
            <a:miter lim="800000"/>
            <a:headEnd/>
            <a:tailEnd/>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400" b="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“The canonization of the Scripture was always an important concern of the church.  In addition,  the early church had ways given to it by God to determine which books belonged in the New Testament canon without any possibility of error.” </a:t>
            </a:r>
          </a:p>
        </p:txBody>
      </p:sp>
      <p:sp>
        <p:nvSpPr>
          <p:cNvPr id="952332" name="Text Box 12"/>
          <p:cNvSpPr txBox="1">
            <a:spLocks noChangeArrowheads="1"/>
          </p:cNvSpPr>
          <p:nvPr/>
        </p:nvSpPr>
        <p:spPr bwMode="auto">
          <a:xfrm>
            <a:off x="6248400" y="563563"/>
            <a:ext cx="4419600" cy="7620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660104"/>
                </a:solidFill>
                <a:effectLst>
                  <a:outerShdw blurRad="38100" dist="38100" dir="2700000" algn="tl">
                    <a:srgbClr val="000000"/>
                  </a:outerShdw>
                </a:effectLst>
                <a:uLnTx/>
                <a:uFillTx/>
                <a:latin typeface="Arial" charset="0"/>
                <a:ea typeface="+mn-ea"/>
                <a:cs typeface="+mn-cs"/>
              </a:rPr>
              <a:t>The Canon</a:t>
            </a:r>
            <a:r>
              <a:rPr kumimoji="0" lang="en-US" sz="4400" b="0" i="0" u="none" strike="noStrike" kern="1200" cap="none" spc="0" normalizeH="0" baseline="0" noProof="0">
                <a:ln>
                  <a:noFill/>
                </a:ln>
                <a:solidFill>
                  <a:srgbClr val="660104"/>
                </a:solidFill>
                <a:effectLst>
                  <a:outerShdw blurRad="38100" dist="38100" dir="2700000" algn="tl">
                    <a:srgbClr val="000000"/>
                  </a:outerShdw>
                </a:effectLst>
                <a:uLnTx/>
                <a:uFillTx/>
                <a:latin typeface="Arial" charset="0"/>
                <a:ea typeface="+mn-ea"/>
                <a:cs typeface="+mn-cs"/>
              </a:rPr>
              <a:t> </a:t>
            </a:r>
            <a:r>
              <a:rPr kumimoji="0" lang="en-US" sz="4200" b="0" i="0" u="none" strike="noStrike" kern="1200" cap="none" spc="0" normalizeH="0" baseline="0" noProof="0">
                <a:ln>
                  <a:noFill/>
                </a:ln>
                <a:solidFill>
                  <a:srgbClr val="660104"/>
                </a:solidFill>
                <a:effectLst>
                  <a:outerShdw blurRad="38100" dist="38100" dir="2700000" algn="tl">
                    <a:srgbClr val="000000"/>
                  </a:outerShdw>
                </a:effectLst>
                <a:uLnTx/>
                <a:uFillTx/>
                <a:latin typeface="Arial" charset="0"/>
                <a:ea typeface="+mn-ea"/>
                <a:cs typeface="+mn-cs"/>
              </a:rPr>
              <a:t> </a:t>
            </a:r>
          </a:p>
        </p:txBody>
      </p:sp>
      <p:sp>
        <p:nvSpPr>
          <p:cNvPr id="952364" name="Text Box 44"/>
          <p:cNvSpPr txBox="1">
            <a:spLocks noChangeArrowheads="1"/>
          </p:cNvSpPr>
          <p:nvPr/>
        </p:nvSpPr>
        <p:spPr bwMode="auto">
          <a:xfrm>
            <a:off x="1447801" y="6507164"/>
            <a:ext cx="9244013" cy="350837"/>
          </a:xfrm>
          <a:prstGeom prst="rect">
            <a:avLst/>
          </a:prstGeom>
          <a:noFill/>
          <a:ln w="9525">
            <a:noFill/>
            <a:miter lim="800000"/>
            <a:headEnd/>
            <a:tailEnd/>
          </a:ln>
          <a:effectLst/>
        </p:spPr>
        <p:txBody>
          <a:bodyPr wrap="none" anchor="ct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700" b="0" i="0" u="none" strike="noStrike" kern="1200" cap="none" spc="0" normalizeH="0" baseline="0" noProof="0">
                <a:ln>
                  <a:noFill/>
                </a:ln>
                <a:solidFill>
                  <a:srgbClr val="FFF7E8"/>
                </a:solidFill>
                <a:effectLst>
                  <a:outerShdw blurRad="38100" dist="38100" dir="2700000" algn="tl">
                    <a:srgbClr val="000000"/>
                  </a:outerShdw>
                </a:effectLst>
                <a:uLnTx/>
                <a:uFillTx/>
                <a:latin typeface="Arial" charset="0"/>
                <a:ea typeface="+mn-ea"/>
                <a:cs typeface="+mn-cs"/>
              </a:rPr>
              <a:t>1500 BC       500 BC       AD 1      AD 500      AD 1000       AD 1500        AD 1900        AD 2000</a:t>
            </a:r>
          </a:p>
        </p:txBody>
      </p:sp>
      <p:sp>
        <p:nvSpPr>
          <p:cNvPr id="952365" name="Text Box 45"/>
          <p:cNvSpPr txBox="1">
            <a:spLocks noChangeArrowheads="1"/>
          </p:cNvSpPr>
          <p:nvPr/>
        </p:nvSpPr>
        <p:spPr bwMode="auto">
          <a:xfrm>
            <a:off x="2581276" y="533400"/>
            <a:ext cx="2301875" cy="579438"/>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rPr>
              <a:t>AD</a:t>
            </a:r>
            <a:r>
              <a:rPr kumimoji="0" lang="en-US" sz="32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rPr>
              <a:t> 200-300</a:t>
            </a:r>
          </a:p>
        </p:txBody>
      </p:sp>
      <p:sp>
        <p:nvSpPr>
          <p:cNvPr id="952366" name="AutoShape 46"/>
          <p:cNvSpPr>
            <a:spLocks noChangeArrowheads="1"/>
          </p:cNvSpPr>
          <p:nvPr/>
        </p:nvSpPr>
        <p:spPr bwMode="auto">
          <a:xfrm rot="10800000">
            <a:off x="4572000" y="5867400"/>
            <a:ext cx="457200" cy="228600"/>
          </a:xfrm>
          <a:prstGeom prst="triangle">
            <a:avLst>
              <a:gd name="adj" fmla="val 50000"/>
            </a:avLst>
          </a:prstGeom>
          <a:solidFill>
            <a:srgbClr val="B8070D"/>
          </a:solidFill>
          <a:ln w="12700">
            <a:solidFill>
              <a:schemeClr val="bg1"/>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sng"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9" name="Rectangle 8"/>
          <p:cNvSpPr/>
          <p:nvPr/>
        </p:nvSpPr>
        <p:spPr>
          <a:xfrm>
            <a:off x="0" y="1447799"/>
            <a:ext cx="12192000" cy="584775"/>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dirty="0">
                <a:ln w="10541" cmpd="sng">
                  <a:solidFill>
                    <a:srgbClr val="BBE0E3">
                      <a:shade val="88000"/>
                      <a:satMod val="110000"/>
                    </a:srgbClr>
                  </a:solidFill>
                  <a:prstDash val="solid"/>
                </a:ln>
                <a:gradFill>
                  <a:gsLst>
                    <a:gs pos="0">
                      <a:srgbClr val="BBE0E3">
                        <a:tint val="40000"/>
                        <a:satMod val="250000"/>
                      </a:srgbClr>
                    </a:gs>
                    <a:gs pos="9000">
                      <a:srgbClr val="BBE0E3">
                        <a:tint val="52000"/>
                        <a:satMod val="300000"/>
                      </a:srgbClr>
                    </a:gs>
                    <a:gs pos="50000">
                      <a:srgbClr val="BBE0E3">
                        <a:shade val="20000"/>
                        <a:satMod val="300000"/>
                      </a:srgbClr>
                    </a:gs>
                    <a:gs pos="79000">
                      <a:srgbClr val="BBE0E3">
                        <a:tint val="52000"/>
                        <a:satMod val="300000"/>
                      </a:srgbClr>
                    </a:gs>
                    <a:gs pos="100000">
                      <a:srgbClr val="BBE0E3">
                        <a:tint val="40000"/>
                        <a:satMod val="250000"/>
                      </a:srgbClr>
                    </a:gs>
                  </a:gsLst>
                  <a:lin ang="5400000"/>
                </a:gradFill>
                <a:effectLst/>
                <a:uLnTx/>
                <a:uFillTx/>
                <a:latin typeface="Calligrapher" pitchFamily="2" charset="0"/>
                <a:ea typeface="+mn-ea"/>
                <a:cs typeface="+mn-cs"/>
              </a:rPr>
              <a:t>The Early Years Of Canonization by Victor Eskew:</a:t>
            </a:r>
          </a:p>
        </p:txBody>
      </p:sp>
    </p:spTree>
    <p:extLst>
      <p:ext uri="{BB962C8B-B14F-4D97-AF65-F5344CB8AC3E}">
        <p14:creationId xmlns:p14="http://schemas.microsoft.com/office/powerpoint/2010/main" val="3469472685"/>
      </p:ext>
    </p:extLst>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67" name="Picture 47" descr="titlebgpurple"/>
          <p:cNvPicPr>
            <a:picLocks noChangeAspect="1" noChangeArrowheads="1"/>
          </p:cNvPicPr>
          <p:nvPr/>
        </p:nvPicPr>
        <p:blipFill>
          <a:blip r:embed="rId3" cstate="print"/>
          <a:srcRect/>
          <a:stretch>
            <a:fillRect/>
          </a:stretch>
        </p:blipFill>
        <p:spPr bwMode="auto">
          <a:xfrm>
            <a:off x="1524000" y="346075"/>
            <a:ext cx="9145588" cy="1106488"/>
          </a:xfrm>
          <a:prstGeom prst="rect">
            <a:avLst/>
          </a:prstGeom>
          <a:noFill/>
        </p:spPr>
      </p:pic>
      <p:sp>
        <p:nvSpPr>
          <p:cNvPr id="952330" name="Text Box 10"/>
          <p:cNvSpPr txBox="1">
            <a:spLocks noChangeArrowheads="1"/>
          </p:cNvSpPr>
          <p:nvPr/>
        </p:nvSpPr>
        <p:spPr bwMode="auto">
          <a:xfrm>
            <a:off x="7086600" y="2895600"/>
            <a:ext cx="2743200" cy="579438"/>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952331" name="Text Box 11"/>
          <p:cNvSpPr txBox="1">
            <a:spLocks noChangeArrowheads="1"/>
          </p:cNvSpPr>
          <p:nvPr/>
        </p:nvSpPr>
        <p:spPr bwMode="auto">
          <a:xfrm>
            <a:off x="2057400" y="1981200"/>
            <a:ext cx="8458200" cy="3570208"/>
          </a:xfrm>
          <a:prstGeom prst="rect">
            <a:avLst/>
          </a:prstGeom>
          <a:noFill/>
          <a:ln w="9525">
            <a:noFill/>
            <a:miter lim="800000"/>
            <a:headEnd/>
            <a:tailEnd/>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400" b="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Colossians  Chapter Four &amp; Verse Sixteen </a:t>
            </a:r>
            <a:r>
              <a:rPr kumimoji="0" lang="en-US" sz="3200" b="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indicates that the inspired messages were circulating throughout first century churches.  In 2</a:t>
            </a:r>
            <a:r>
              <a:rPr kumimoji="0" lang="en-US" sz="3200" b="0" i="1" u="none" strike="noStrike" kern="1200" cap="none" spc="0" normalizeH="0" baseline="3000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nd</a:t>
            </a:r>
            <a:r>
              <a:rPr kumimoji="0" lang="en-US" sz="3200" b="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 Peter 3: 16,  Peter refers to all Paul’s epistles as “scripture.”  The early church was aware of the inspired writings, recognized them &amp; accepted them as the Word of God. </a:t>
            </a:r>
          </a:p>
        </p:txBody>
      </p:sp>
      <p:sp>
        <p:nvSpPr>
          <p:cNvPr id="952332" name="Text Box 12"/>
          <p:cNvSpPr txBox="1">
            <a:spLocks noChangeArrowheads="1"/>
          </p:cNvSpPr>
          <p:nvPr/>
        </p:nvSpPr>
        <p:spPr bwMode="auto">
          <a:xfrm>
            <a:off x="6248400" y="563563"/>
            <a:ext cx="4419600" cy="7620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660104"/>
                </a:solidFill>
                <a:effectLst>
                  <a:outerShdw blurRad="38100" dist="38100" dir="2700000" algn="tl">
                    <a:srgbClr val="000000"/>
                  </a:outerShdw>
                </a:effectLst>
                <a:uLnTx/>
                <a:uFillTx/>
                <a:latin typeface="Arial" charset="0"/>
                <a:ea typeface="+mn-ea"/>
                <a:cs typeface="+mn-cs"/>
              </a:rPr>
              <a:t>The Canon</a:t>
            </a:r>
            <a:r>
              <a:rPr kumimoji="0" lang="en-US" sz="4400" b="0" i="0" u="none" strike="noStrike" kern="1200" cap="none" spc="0" normalizeH="0" baseline="0" noProof="0">
                <a:ln>
                  <a:noFill/>
                </a:ln>
                <a:solidFill>
                  <a:srgbClr val="660104"/>
                </a:solidFill>
                <a:effectLst>
                  <a:outerShdw blurRad="38100" dist="38100" dir="2700000" algn="tl">
                    <a:srgbClr val="000000"/>
                  </a:outerShdw>
                </a:effectLst>
                <a:uLnTx/>
                <a:uFillTx/>
                <a:latin typeface="Arial" charset="0"/>
                <a:ea typeface="+mn-ea"/>
                <a:cs typeface="+mn-cs"/>
              </a:rPr>
              <a:t> </a:t>
            </a:r>
            <a:r>
              <a:rPr kumimoji="0" lang="en-US" sz="4200" b="0" i="0" u="none" strike="noStrike" kern="1200" cap="none" spc="0" normalizeH="0" baseline="0" noProof="0">
                <a:ln>
                  <a:noFill/>
                </a:ln>
                <a:solidFill>
                  <a:srgbClr val="660104"/>
                </a:solidFill>
                <a:effectLst>
                  <a:outerShdw blurRad="38100" dist="38100" dir="2700000" algn="tl">
                    <a:srgbClr val="000000"/>
                  </a:outerShdw>
                </a:effectLst>
                <a:uLnTx/>
                <a:uFillTx/>
                <a:latin typeface="Arial" charset="0"/>
                <a:ea typeface="+mn-ea"/>
                <a:cs typeface="+mn-cs"/>
              </a:rPr>
              <a:t> </a:t>
            </a:r>
          </a:p>
        </p:txBody>
      </p:sp>
      <p:sp>
        <p:nvSpPr>
          <p:cNvPr id="952364" name="Text Box 44"/>
          <p:cNvSpPr txBox="1">
            <a:spLocks noChangeArrowheads="1"/>
          </p:cNvSpPr>
          <p:nvPr/>
        </p:nvSpPr>
        <p:spPr bwMode="auto">
          <a:xfrm>
            <a:off x="1447801" y="6507164"/>
            <a:ext cx="9244013" cy="350837"/>
          </a:xfrm>
          <a:prstGeom prst="rect">
            <a:avLst/>
          </a:prstGeom>
          <a:noFill/>
          <a:ln w="9525">
            <a:noFill/>
            <a:miter lim="800000"/>
            <a:headEnd/>
            <a:tailEnd/>
          </a:ln>
          <a:effectLst/>
        </p:spPr>
        <p:txBody>
          <a:bodyPr wrap="none" anchor="ct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700" b="0" i="0" u="none" strike="noStrike" kern="1200" cap="none" spc="0" normalizeH="0" baseline="0" noProof="0">
                <a:ln>
                  <a:noFill/>
                </a:ln>
                <a:solidFill>
                  <a:srgbClr val="FFF7E8"/>
                </a:solidFill>
                <a:effectLst>
                  <a:outerShdw blurRad="38100" dist="38100" dir="2700000" algn="tl">
                    <a:srgbClr val="000000"/>
                  </a:outerShdw>
                </a:effectLst>
                <a:uLnTx/>
                <a:uFillTx/>
                <a:latin typeface="Arial" charset="0"/>
                <a:ea typeface="+mn-ea"/>
                <a:cs typeface="+mn-cs"/>
              </a:rPr>
              <a:t>1500 BC       500 BC       AD 1      AD 500      AD 1000       AD 1500        AD 1900        AD 2000</a:t>
            </a:r>
          </a:p>
        </p:txBody>
      </p:sp>
      <p:sp>
        <p:nvSpPr>
          <p:cNvPr id="952365" name="Text Box 45"/>
          <p:cNvSpPr txBox="1">
            <a:spLocks noChangeArrowheads="1"/>
          </p:cNvSpPr>
          <p:nvPr/>
        </p:nvSpPr>
        <p:spPr bwMode="auto">
          <a:xfrm>
            <a:off x="2581276" y="533400"/>
            <a:ext cx="2301875" cy="579438"/>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rPr>
              <a:t>AD</a:t>
            </a:r>
            <a:r>
              <a:rPr kumimoji="0" lang="en-US" sz="32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rPr>
              <a:t> 200-300</a:t>
            </a:r>
          </a:p>
        </p:txBody>
      </p:sp>
      <p:sp>
        <p:nvSpPr>
          <p:cNvPr id="952366" name="AutoShape 46"/>
          <p:cNvSpPr>
            <a:spLocks noChangeArrowheads="1"/>
          </p:cNvSpPr>
          <p:nvPr/>
        </p:nvSpPr>
        <p:spPr bwMode="auto">
          <a:xfrm rot="10800000">
            <a:off x="4572000" y="5867400"/>
            <a:ext cx="457200" cy="228600"/>
          </a:xfrm>
          <a:prstGeom prst="triangle">
            <a:avLst>
              <a:gd name="adj" fmla="val 50000"/>
            </a:avLst>
          </a:prstGeom>
          <a:solidFill>
            <a:srgbClr val="B8070D"/>
          </a:solidFill>
          <a:ln w="12700">
            <a:solidFill>
              <a:schemeClr val="bg1"/>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sng"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9" name="Rectangle 8"/>
          <p:cNvSpPr/>
          <p:nvPr/>
        </p:nvSpPr>
        <p:spPr>
          <a:xfrm>
            <a:off x="0" y="1447799"/>
            <a:ext cx="12192000" cy="584775"/>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dirty="0">
                <a:ln w="10541" cmpd="sng">
                  <a:solidFill>
                    <a:srgbClr val="BBE0E3">
                      <a:shade val="88000"/>
                      <a:satMod val="110000"/>
                    </a:srgbClr>
                  </a:solidFill>
                  <a:prstDash val="solid"/>
                </a:ln>
                <a:gradFill>
                  <a:gsLst>
                    <a:gs pos="0">
                      <a:srgbClr val="BBE0E3">
                        <a:tint val="40000"/>
                        <a:satMod val="250000"/>
                      </a:srgbClr>
                    </a:gs>
                    <a:gs pos="9000">
                      <a:srgbClr val="BBE0E3">
                        <a:tint val="52000"/>
                        <a:satMod val="300000"/>
                      </a:srgbClr>
                    </a:gs>
                    <a:gs pos="50000">
                      <a:srgbClr val="BBE0E3">
                        <a:shade val="20000"/>
                        <a:satMod val="300000"/>
                      </a:srgbClr>
                    </a:gs>
                    <a:gs pos="79000">
                      <a:srgbClr val="BBE0E3">
                        <a:tint val="52000"/>
                        <a:satMod val="300000"/>
                      </a:srgbClr>
                    </a:gs>
                    <a:gs pos="100000">
                      <a:srgbClr val="BBE0E3">
                        <a:tint val="40000"/>
                        <a:satMod val="250000"/>
                      </a:srgbClr>
                    </a:gs>
                  </a:gsLst>
                  <a:lin ang="5400000"/>
                </a:gradFill>
                <a:effectLst/>
                <a:uLnTx/>
                <a:uFillTx/>
                <a:latin typeface="Calligrapher" pitchFamily="2" charset="0"/>
                <a:ea typeface="+mn-ea"/>
                <a:cs typeface="+mn-cs"/>
              </a:rPr>
              <a:t>The Early Years Of Canonization by Victor Eskew:</a:t>
            </a:r>
          </a:p>
        </p:txBody>
      </p:sp>
    </p:spTree>
    <p:extLst>
      <p:ext uri="{BB962C8B-B14F-4D97-AF65-F5344CB8AC3E}">
        <p14:creationId xmlns:p14="http://schemas.microsoft.com/office/powerpoint/2010/main" val="727158398"/>
      </p:ext>
    </p:extLst>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67" name="Picture 47" descr="titlebgpurple"/>
          <p:cNvPicPr>
            <a:picLocks noChangeAspect="1" noChangeArrowheads="1"/>
          </p:cNvPicPr>
          <p:nvPr/>
        </p:nvPicPr>
        <p:blipFill>
          <a:blip r:embed="rId3" cstate="print"/>
          <a:srcRect/>
          <a:stretch>
            <a:fillRect/>
          </a:stretch>
        </p:blipFill>
        <p:spPr bwMode="auto">
          <a:xfrm>
            <a:off x="1524000" y="346075"/>
            <a:ext cx="9145588" cy="1106488"/>
          </a:xfrm>
          <a:prstGeom prst="rect">
            <a:avLst/>
          </a:prstGeom>
          <a:noFill/>
        </p:spPr>
      </p:pic>
      <p:sp>
        <p:nvSpPr>
          <p:cNvPr id="952330" name="Text Box 10"/>
          <p:cNvSpPr txBox="1">
            <a:spLocks noChangeArrowheads="1"/>
          </p:cNvSpPr>
          <p:nvPr/>
        </p:nvSpPr>
        <p:spPr bwMode="auto">
          <a:xfrm>
            <a:off x="7086600" y="2895600"/>
            <a:ext cx="2743200" cy="579438"/>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952331" name="Text Box 11"/>
          <p:cNvSpPr txBox="1">
            <a:spLocks noChangeArrowheads="1"/>
          </p:cNvSpPr>
          <p:nvPr/>
        </p:nvSpPr>
        <p:spPr bwMode="auto">
          <a:xfrm>
            <a:off x="2057400" y="2057400"/>
            <a:ext cx="8458200" cy="3600986"/>
          </a:xfrm>
          <a:prstGeom prst="rect">
            <a:avLst/>
          </a:prstGeom>
          <a:noFill/>
          <a:ln w="9525">
            <a:noFill/>
            <a:miter lim="800000"/>
            <a:headEnd/>
            <a:tailEnd/>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400" b="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The question now arises concerning the second, third and even fourth centuries.  </a:t>
            </a:r>
            <a:r>
              <a:rPr kumimoji="0" lang="en-US" sz="3200" b="1"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The apostles were all dead.  </a:t>
            </a:r>
            <a:r>
              <a:rPr kumimoji="0" lang="en-US" sz="3200" b="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(But) they  (early Christians) had a fool-proof way of knowing which books were inspired and which were not. The apostles of Christ had the ability to distribute miraculous gifts… </a:t>
            </a:r>
          </a:p>
        </p:txBody>
      </p:sp>
      <p:sp>
        <p:nvSpPr>
          <p:cNvPr id="952332" name="Text Box 12"/>
          <p:cNvSpPr txBox="1">
            <a:spLocks noChangeArrowheads="1"/>
          </p:cNvSpPr>
          <p:nvPr/>
        </p:nvSpPr>
        <p:spPr bwMode="auto">
          <a:xfrm>
            <a:off x="6248400" y="563563"/>
            <a:ext cx="4419600" cy="7620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660104"/>
                </a:solidFill>
                <a:effectLst>
                  <a:outerShdw blurRad="38100" dist="38100" dir="2700000" algn="tl">
                    <a:srgbClr val="000000"/>
                  </a:outerShdw>
                </a:effectLst>
                <a:uLnTx/>
                <a:uFillTx/>
                <a:latin typeface="Arial" charset="0"/>
                <a:ea typeface="+mn-ea"/>
                <a:cs typeface="+mn-cs"/>
              </a:rPr>
              <a:t>The Canon</a:t>
            </a:r>
            <a:r>
              <a:rPr kumimoji="0" lang="en-US" sz="4400" b="0" i="0" u="none" strike="noStrike" kern="1200" cap="none" spc="0" normalizeH="0" baseline="0" noProof="0">
                <a:ln>
                  <a:noFill/>
                </a:ln>
                <a:solidFill>
                  <a:srgbClr val="660104"/>
                </a:solidFill>
                <a:effectLst>
                  <a:outerShdw blurRad="38100" dist="38100" dir="2700000" algn="tl">
                    <a:srgbClr val="000000"/>
                  </a:outerShdw>
                </a:effectLst>
                <a:uLnTx/>
                <a:uFillTx/>
                <a:latin typeface="Arial" charset="0"/>
                <a:ea typeface="+mn-ea"/>
                <a:cs typeface="+mn-cs"/>
              </a:rPr>
              <a:t> </a:t>
            </a:r>
            <a:r>
              <a:rPr kumimoji="0" lang="en-US" sz="4200" b="0" i="0" u="none" strike="noStrike" kern="1200" cap="none" spc="0" normalizeH="0" baseline="0" noProof="0">
                <a:ln>
                  <a:noFill/>
                </a:ln>
                <a:solidFill>
                  <a:srgbClr val="660104"/>
                </a:solidFill>
                <a:effectLst>
                  <a:outerShdw blurRad="38100" dist="38100" dir="2700000" algn="tl">
                    <a:srgbClr val="000000"/>
                  </a:outerShdw>
                </a:effectLst>
                <a:uLnTx/>
                <a:uFillTx/>
                <a:latin typeface="Arial" charset="0"/>
                <a:ea typeface="+mn-ea"/>
                <a:cs typeface="+mn-cs"/>
              </a:rPr>
              <a:t> </a:t>
            </a:r>
          </a:p>
        </p:txBody>
      </p:sp>
      <p:sp>
        <p:nvSpPr>
          <p:cNvPr id="952364" name="Text Box 44"/>
          <p:cNvSpPr txBox="1">
            <a:spLocks noChangeArrowheads="1"/>
          </p:cNvSpPr>
          <p:nvPr/>
        </p:nvSpPr>
        <p:spPr bwMode="auto">
          <a:xfrm>
            <a:off x="1447801" y="6507164"/>
            <a:ext cx="9244013" cy="350837"/>
          </a:xfrm>
          <a:prstGeom prst="rect">
            <a:avLst/>
          </a:prstGeom>
          <a:noFill/>
          <a:ln w="9525">
            <a:noFill/>
            <a:miter lim="800000"/>
            <a:headEnd/>
            <a:tailEnd/>
          </a:ln>
          <a:effectLst/>
        </p:spPr>
        <p:txBody>
          <a:bodyPr wrap="none" anchor="ct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700" b="0" i="0" u="none" strike="noStrike" kern="1200" cap="none" spc="0" normalizeH="0" baseline="0" noProof="0">
                <a:ln>
                  <a:noFill/>
                </a:ln>
                <a:solidFill>
                  <a:srgbClr val="FFF7E8"/>
                </a:solidFill>
                <a:effectLst>
                  <a:outerShdw blurRad="38100" dist="38100" dir="2700000" algn="tl">
                    <a:srgbClr val="000000"/>
                  </a:outerShdw>
                </a:effectLst>
                <a:uLnTx/>
                <a:uFillTx/>
                <a:latin typeface="Arial" charset="0"/>
                <a:ea typeface="+mn-ea"/>
                <a:cs typeface="+mn-cs"/>
              </a:rPr>
              <a:t>1500 BC       500 BC       AD 1      AD 500      AD 1000       AD 1500        AD 1900        AD 2000</a:t>
            </a:r>
          </a:p>
        </p:txBody>
      </p:sp>
      <p:sp>
        <p:nvSpPr>
          <p:cNvPr id="952365" name="Text Box 45"/>
          <p:cNvSpPr txBox="1">
            <a:spLocks noChangeArrowheads="1"/>
          </p:cNvSpPr>
          <p:nvPr/>
        </p:nvSpPr>
        <p:spPr bwMode="auto">
          <a:xfrm>
            <a:off x="2581276" y="533400"/>
            <a:ext cx="2301875" cy="579438"/>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rPr>
              <a:t>AD</a:t>
            </a:r>
            <a:r>
              <a:rPr kumimoji="0" lang="en-US" sz="32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rPr>
              <a:t> 200-300</a:t>
            </a:r>
          </a:p>
        </p:txBody>
      </p:sp>
      <p:sp>
        <p:nvSpPr>
          <p:cNvPr id="952366" name="AutoShape 46"/>
          <p:cNvSpPr>
            <a:spLocks noChangeArrowheads="1"/>
          </p:cNvSpPr>
          <p:nvPr/>
        </p:nvSpPr>
        <p:spPr bwMode="auto">
          <a:xfrm rot="10800000">
            <a:off x="4572000" y="5867400"/>
            <a:ext cx="457200" cy="228600"/>
          </a:xfrm>
          <a:prstGeom prst="triangle">
            <a:avLst>
              <a:gd name="adj" fmla="val 50000"/>
            </a:avLst>
          </a:prstGeom>
          <a:solidFill>
            <a:srgbClr val="B8070D"/>
          </a:solidFill>
          <a:ln w="12700">
            <a:solidFill>
              <a:schemeClr val="bg1"/>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sng"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9" name="Rectangle 8"/>
          <p:cNvSpPr/>
          <p:nvPr/>
        </p:nvSpPr>
        <p:spPr>
          <a:xfrm>
            <a:off x="0" y="1447799"/>
            <a:ext cx="12192000" cy="584775"/>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dirty="0">
                <a:ln w="10541" cmpd="sng">
                  <a:solidFill>
                    <a:srgbClr val="BBE0E3">
                      <a:shade val="88000"/>
                      <a:satMod val="110000"/>
                    </a:srgbClr>
                  </a:solidFill>
                  <a:prstDash val="solid"/>
                </a:ln>
                <a:gradFill>
                  <a:gsLst>
                    <a:gs pos="0">
                      <a:srgbClr val="BBE0E3">
                        <a:tint val="40000"/>
                        <a:satMod val="250000"/>
                      </a:srgbClr>
                    </a:gs>
                    <a:gs pos="9000">
                      <a:srgbClr val="BBE0E3">
                        <a:tint val="52000"/>
                        <a:satMod val="300000"/>
                      </a:srgbClr>
                    </a:gs>
                    <a:gs pos="50000">
                      <a:srgbClr val="BBE0E3">
                        <a:shade val="20000"/>
                        <a:satMod val="300000"/>
                      </a:srgbClr>
                    </a:gs>
                    <a:gs pos="79000">
                      <a:srgbClr val="BBE0E3">
                        <a:tint val="52000"/>
                        <a:satMod val="300000"/>
                      </a:srgbClr>
                    </a:gs>
                    <a:gs pos="100000">
                      <a:srgbClr val="BBE0E3">
                        <a:tint val="40000"/>
                        <a:satMod val="250000"/>
                      </a:srgbClr>
                    </a:gs>
                  </a:gsLst>
                  <a:lin ang="5400000"/>
                </a:gradFill>
                <a:effectLst/>
                <a:uLnTx/>
                <a:uFillTx/>
                <a:latin typeface="Calligrapher" pitchFamily="2" charset="0"/>
                <a:ea typeface="+mn-ea"/>
                <a:cs typeface="+mn-cs"/>
              </a:rPr>
              <a:t>The Early Years Of Canonization by Victor Eskew:</a:t>
            </a:r>
          </a:p>
        </p:txBody>
      </p:sp>
    </p:spTree>
    <p:extLst>
      <p:ext uri="{BB962C8B-B14F-4D97-AF65-F5344CB8AC3E}">
        <p14:creationId xmlns:p14="http://schemas.microsoft.com/office/powerpoint/2010/main" val="1672210394"/>
      </p:ext>
    </p:extLst>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67" name="Picture 47" descr="titlebgpurple"/>
          <p:cNvPicPr>
            <a:picLocks noChangeAspect="1" noChangeArrowheads="1"/>
          </p:cNvPicPr>
          <p:nvPr/>
        </p:nvPicPr>
        <p:blipFill>
          <a:blip r:embed="rId3" cstate="print"/>
          <a:srcRect/>
          <a:stretch>
            <a:fillRect/>
          </a:stretch>
        </p:blipFill>
        <p:spPr bwMode="auto">
          <a:xfrm>
            <a:off x="1524000" y="346075"/>
            <a:ext cx="9145588" cy="1106488"/>
          </a:xfrm>
          <a:prstGeom prst="rect">
            <a:avLst/>
          </a:prstGeom>
          <a:noFill/>
        </p:spPr>
      </p:pic>
      <p:sp>
        <p:nvSpPr>
          <p:cNvPr id="952330" name="Text Box 10"/>
          <p:cNvSpPr txBox="1">
            <a:spLocks noChangeArrowheads="1"/>
          </p:cNvSpPr>
          <p:nvPr/>
        </p:nvSpPr>
        <p:spPr bwMode="auto">
          <a:xfrm>
            <a:off x="7086600" y="2895600"/>
            <a:ext cx="2743200" cy="579438"/>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952331" name="Text Box 11"/>
          <p:cNvSpPr txBox="1">
            <a:spLocks noChangeArrowheads="1"/>
          </p:cNvSpPr>
          <p:nvPr/>
        </p:nvSpPr>
        <p:spPr bwMode="auto">
          <a:xfrm>
            <a:off x="1905000" y="1828800"/>
            <a:ext cx="8610600" cy="3754874"/>
          </a:xfrm>
          <a:prstGeom prst="rect">
            <a:avLst/>
          </a:prstGeom>
          <a:noFill/>
          <a:ln w="9525">
            <a:noFill/>
            <a:miter lim="800000"/>
            <a:headEnd/>
            <a:tailEnd/>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400" b="1"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The question now arises concerning the second, third and even fourth centuries.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400" b="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The powers that were distributed to these new converts are referred to as the gifts of the Holy Spirit.  There are nine gifts listed  in </a:t>
            </a:r>
            <a:r>
              <a:rPr kumimoji="0" lang="en-US" sz="3400" b="1"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1</a:t>
            </a:r>
            <a:r>
              <a:rPr kumimoji="0" lang="en-US" sz="3400" b="1" i="1" u="none" strike="noStrike" kern="1200" cap="none" spc="0" normalizeH="0" baseline="3000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st</a:t>
            </a:r>
            <a:r>
              <a:rPr kumimoji="0" lang="en-US" sz="3400" b="1"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 Corinthians 12: 7-11</a:t>
            </a:r>
            <a:r>
              <a:rPr kumimoji="0" lang="en-US" sz="3400" b="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  Each person received a gift at the discretion of the Spirit.   </a:t>
            </a:r>
            <a:r>
              <a:rPr kumimoji="0" lang="en-US" sz="3200" b="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 </a:t>
            </a:r>
          </a:p>
        </p:txBody>
      </p:sp>
      <p:sp>
        <p:nvSpPr>
          <p:cNvPr id="952332" name="Text Box 12"/>
          <p:cNvSpPr txBox="1">
            <a:spLocks noChangeArrowheads="1"/>
          </p:cNvSpPr>
          <p:nvPr/>
        </p:nvSpPr>
        <p:spPr bwMode="auto">
          <a:xfrm>
            <a:off x="6248400" y="563563"/>
            <a:ext cx="4419600" cy="7620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660104"/>
                </a:solidFill>
                <a:effectLst>
                  <a:outerShdw blurRad="38100" dist="38100" dir="2700000" algn="tl">
                    <a:srgbClr val="000000"/>
                  </a:outerShdw>
                </a:effectLst>
                <a:uLnTx/>
                <a:uFillTx/>
                <a:latin typeface="Arial" charset="0"/>
                <a:ea typeface="+mn-ea"/>
                <a:cs typeface="+mn-cs"/>
              </a:rPr>
              <a:t>The Canon</a:t>
            </a:r>
            <a:r>
              <a:rPr kumimoji="0" lang="en-US" sz="4400" b="0" i="0" u="none" strike="noStrike" kern="1200" cap="none" spc="0" normalizeH="0" baseline="0" noProof="0">
                <a:ln>
                  <a:noFill/>
                </a:ln>
                <a:solidFill>
                  <a:srgbClr val="660104"/>
                </a:solidFill>
                <a:effectLst>
                  <a:outerShdw blurRad="38100" dist="38100" dir="2700000" algn="tl">
                    <a:srgbClr val="000000"/>
                  </a:outerShdw>
                </a:effectLst>
                <a:uLnTx/>
                <a:uFillTx/>
                <a:latin typeface="Arial" charset="0"/>
                <a:ea typeface="+mn-ea"/>
                <a:cs typeface="+mn-cs"/>
              </a:rPr>
              <a:t> </a:t>
            </a:r>
            <a:r>
              <a:rPr kumimoji="0" lang="en-US" sz="4200" b="0" i="0" u="none" strike="noStrike" kern="1200" cap="none" spc="0" normalizeH="0" baseline="0" noProof="0">
                <a:ln>
                  <a:noFill/>
                </a:ln>
                <a:solidFill>
                  <a:srgbClr val="660104"/>
                </a:solidFill>
                <a:effectLst>
                  <a:outerShdw blurRad="38100" dist="38100" dir="2700000" algn="tl">
                    <a:srgbClr val="000000"/>
                  </a:outerShdw>
                </a:effectLst>
                <a:uLnTx/>
                <a:uFillTx/>
                <a:latin typeface="Arial" charset="0"/>
                <a:ea typeface="+mn-ea"/>
                <a:cs typeface="+mn-cs"/>
              </a:rPr>
              <a:t> </a:t>
            </a:r>
          </a:p>
        </p:txBody>
      </p:sp>
      <p:sp>
        <p:nvSpPr>
          <p:cNvPr id="952364" name="Text Box 44"/>
          <p:cNvSpPr txBox="1">
            <a:spLocks noChangeArrowheads="1"/>
          </p:cNvSpPr>
          <p:nvPr/>
        </p:nvSpPr>
        <p:spPr bwMode="auto">
          <a:xfrm>
            <a:off x="1447801" y="6507164"/>
            <a:ext cx="9244013" cy="350837"/>
          </a:xfrm>
          <a:prstGeom prst="rect">
            <a:avLst/>
          </a:prstGeom>
          <a:noFill/>
          <a:ln w="9525">
            <a:noFill/>
            <a:miter lim="800000"/>
            <a:headEnd/>
            <a:tailEnd/>
          </a:ln>
          <a:effectLst/>
        </p:spPr>
        <p:txBody>
          <a:bodyPr wrap="none" anchor="ct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700" b="0" i="0" u="none" strike="noStrike" kern="1200" cap="none" spc="0" normalizeH="0" baseline="0" noProof="0">
                <a:ln>
                  <a:noFill/>
                </a:ln>
                <a:solidFill>
                  <a:srgbClr val="FFF7E8"/>
                </a:solidFill>
                <a:effectLst>
                  <a:outerShdw blurRad="38100" dist="38100" dir="2700000" algn="tl">
                    <a:srgbClr val="000000"/>
                  </a:outerShdw>
                </a:effectLst>
                <a:uLnTx/>
                <a:uFillTx/>
                <a:latin typeface="Arial" charset="0"/>
                <a:ea typeface="+mn-ea"/>
                <a:cs typeface="+mn-cs"/>
              </a:rPr>
              <a:t>1500 BC       500 BC       AD 1      AD 500      AD 1000       AD 1500        AD 1900        AD 2000</a:t>
            </a:r>
          </a:p>
        </p:txBody>
      </p:sp>
      <p:sp>
        <p:nvSpPr>
          <p:cNvPr id="952365" name="Text Box 45"/>
          <p:cNvSpPr txBox="1">
            <a:spLocks noChangeArrowheads="1"/>
          </p:cNvSpPr>
          <p:nvPr/>
        </p:nvSpPr>
        <p:spPr bwMode="auto">
          <a:xfrm>
            <a:off x="2581276" y="533400"/>
            <a:ext cx="2301875" cy="579438"/>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rPr>
              <a:t>AD</a:t>
            </a:r>
            <a:r>
              <a:rPr kumimoji="0" lang="en-US" sz="32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rPr>
              <a:t> 200-300</a:t>
            </a:r>
          </a:p>
        </p:txBody>
      </p:sp>
      <p:sp>
        <p:nvSpPr>
          <p:cNvPr id="952366" name="AutoShape 46"/>
          <p:cNvSpPr>
            <a:spLocks noChangeArrowheads="1"/>
          </p:cNvSpPr>
          <p:nvPr/>
        </p:nvSpPr>
        <p:spPr bwMode="auto">
          <a:xfrm rot="10800000">
            <a:off x="4572000" y="5867400"/>
            <a:ext cx="457200" cy="228600"/>
          </a:xfrm>
          <a:prstGeom prst="triangle">
            <a:avLst>
              <a:gd name="adj" fmla="val 50000"/>
            </a:avLst>
          </a:prstGeom>
          <a:solidFill>
            <a:srgbClr val="B8070D"/>
          </a:solidFill>
          <a:ln w="12700">
            <a:solidFill>
              <a:schemeClr val="bg1"/>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sng"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9" name="Rectangle 8"/>
          <p:cNvSpPr/>
          <p:nvPr/>
        </p:nvSpPr>
        <p:spPr>
          <a:xfrm>
            <a:off x="0" y="1447800"/>
            <a:ext cx="12192000" cy="584775"/>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dirty="0">
                <a:ln w="10541" cmpd="sng">
                  <a:solidFill>
                    <a:srgbClr val="BBE0E3">
                      <a:shade val="88000"/>
                      <a:satMod val="110000"/>
                    </a:srgbClr>
                  </a:solidFill>
                  <a:prstDash val="solid"/>
                </a:ln>
                <a:gradFill>
                  <a:gsLst>
                    <a:gs pos="0">
                      <a:srgbClr val="BBE0E3">
                        <a:tint val="40000"/>
                        <a:satMod val="250000"/>
                      </a:srgbClr>
                    </a:gs>
                    <a:gs pos="9000">
                      <a:srgbClr val="BBE0E3">
                        <a:tint val="52000"/>
                        <a:satMod val="300000"/>
                      </a:srgbClr>
                    </a:gs>
                    <a:gs pos="50000">
                      <a:srgbClr val="BBE0E3">
                        <a:shade val="20000"/>
                        <a:satMod val="300000"/>
                      </a:srgbClr>
                    </a:gs>
                    <a:gs pos="79000">
                      <a:srgbClr val="BBE0E3">
                        <a:tint val="52000"/>
                        <a:satMod val="300000"/>
                      </a:srgbClr>
                    </a:gs>
                    <a:gs pos="100000">
                      <a:srgbClr val="BBE0E3">
                        <a:tint val="40000"/>
                        <a:satMod val="250000"/>
                      </a:srgbClr>
                    </a:gs>
                  </a:gsLst>
                  <a:lin ang="5400000"/>
                </a:gradFill>
                <a:effectLst/>
                <a:uLnTx/>
                <a:uFillTx/>
                <a:latin typeface="Calligrapher" pitchFamily="2" charset="0"/>
                <a:ea typeface="+mn-ea"/>
                <a:cs typeface="+mn-cs"/>
              </a:rPr>
              <a:t>The Early Years Of Canonization by Victor Eskew:</a:t>
            </a:r>
          </a:p>
        </p:txBody>
      </p:sp>
    </p:spTree>
    <p:extLst>
      <p:ext uri="{BB962C8B-B14F-4D97-AF65-F5344CB8AC3E}">
        <p14:creationId xmlns:p14="http://schemas.microsoft.com/office/powerpoint/2010/main" val="2410168586"/>
      </p:ext>
    </p:extLst>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67" name="Picture 47" descr="titlebgpurple"/>
          <p:cNvPicPr>
            <a:picLocks noChangeAspect="1" noChangeArrowheads="1"/>
          </p:cNvPicPr>
          <p:nvPr/>
        </p:nvPicPr>
        <p:blipFill>
          <a:blip r:embed="rId3" cstate="print"/>
          <a:srcRect/>
          <a:stretch>
            <a:fillRect/>
          </a:stretch>
        </p:blipFill>
        <p:spPr bwMode="auto">
          <a:xfrm>
            <a:off x="1524000" y="346075"/>
            <a:ext cx="9145588" cy="1106488"/>
          </a:xfrm>
          <a:prstGeom prst="rect">
            <a:avLst/>
          </a:prstGeom>
          <a:noFill/>
        </p:spPr>
      </p:pic>
      <p:sp>
        <p:nvSpPr>
          <p:cNvPr id="952330" name="Text Box 10"/>
          <p:cNvSpPr txBox="1">
            <a:spLocks noChangeArrowheads="1"/>
          </p:cNvSpPr>
          <p:nvPr/>
        </p:nvSpPr>
        <p:spPr bwMode="auto">
          <a:xfrm>
            <a:off x="7086600" y="2895600"/>
            <a:ext cx="2743200" cy="579438"/>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952331" name="Text Box 11"/>
          <p:cNvSpPr txBox="1">
            <a:spLocks noChangeArrowheads="1"/>
          </p:cNvSpPr>
          <p:nvPr/>
        </p:nvSpPr>
        <p:spPr bwMode="auto">
          <a:xfrm>
            <a:off x="1905000" y="1676400"/>
            <a:ext cx="8610600" cy="4307384"/>
          </a:xfrm>
          <a:prstGeom prst="rect">
            <a:avLst/>
          </a:prstGeom>
          <a:noFill/>
          <a:ln w="9525">
            <a:noFill/>
            <a:miter lim="800000"/>
            <a:headEnd/>
            <a:tailEnd/>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400" b="1"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The question now arises concerning the second, third and even fourth centuries.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These gifts served numerous functions.  </a:t>
            </a:r>
            <a:r>
              <a:rPr kumimoji="0" lang="en-US" sz="3200" b="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They furnished these young churches with the revelation they needed to function as the body of Christ.  They would also enable them to be able to determine which writings that came to them were divinely inspired &amp; which were not.  </a:t>
            </a:r>
          </a:p>
        </p:txBody>
      </p:sp>
      <p:sp>
        <p:nvSpPr>
          <p:cNvPr id="952332" name="Text Box 12"/>
          <p:cNvSpPr txBox="1">
            <a:spLocks noChangeArrowheads="1"/>
          </p:cNvSpPr>
          <p:nvPr/>
        </p:nvSpPr>
        <p:spPr bwMode="auto">
          <a:xfrm>
            <a:off x="6248400" y="563563"/>
            <a:ext cx="4419600" cy="7620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660104"/>
                </a:solidFill>
                <a:effectLst>
                  <a:outerShdw blurRad="38100" dist="38100" dir="2700000" algn="tl">
                    <a:srgbClr val="000000"/>
                  </a:outerShdw>
                </a:effectLst>
                <a:uLnTx/>
                <a:uFillTx/>
                <a:latin typeface="Arial" charset="0"/>
                <a:ea typeface="+mn-ea"/>
                <a:cs typeface="+mn-cs"/>
              </a:rPr>
              <a:t>The Canon</a:t>
            </a:r>
            <a:r>
              <a:rPr kumimoji="0" lang="en-US" sz="4400" b="0" i="0" u="none" strike="noStrike" kern="1200" cap="none" spc="0" normalizeH="0" baseline="0" noProof="0">
                <a:ln>
                  <a:noFill/>
                </a:ln>
                <a:solidFill>
                  <a:srgbClr val="660104"/>
                </a:solidFill>
                <a:effectLst>
                  <a:outerShdw blurRad="38100" dist="38100" dir="2700000" algn="tl">
                    <a:srgbClr val="000000"/>
                  </a:outerShdw>
                </a:effectLst>
                <a:uLnTx/>
                <a:uFillTx/>
                <a:latin typeface="Arial" charset="0"/>
                <a:ea typeface="+mn-ea"/>
                <a:cs typeface="+mn-cs"/>
              </a:rPr>
              <a:t> </a:t>
            </a:r>
            <a:r>
              <a:rPr kumimoji="0" lang="en-US" sz="4200" b="0" i="0" u="none" strike="noStrike" kern="1200" cap="none" spc="0" normalizeH="0" baseline="0" noProof="0">
                <a:ln>
                  <a:noFill/>
                </a:ln>
                <a:solidFill>
                  <a:srgbClr val="660104"/>
                </a:solidFill>
                <a:effectLst>
                  <a:outerShdw blurRad="38100" dist="38100" dir="2700000" algn="tl">
                    <a:srgbClr val="000000"/>
                  </a:outerShdw>
                </a:effectLst>
                <a:uLnTx/>
                <a:uFillTx/>
                <a:latin typeface="Arial" charset="0"/>
                <a:ea typeface="+mn-ea"/>
                <a:cs typeface="+mn-cs"/>
              </a:rPr>
              <a:t> </a:t>
            </a:r>
          </a:p>
        </p:txBody>
      </p:sp>
      <p:sp>
        <p:nvSpPr>
          <p:cNvPr id="952364" name="Text Box 44"/>
          <p:cNvSpPr txBox="1">
            <a:spLocks noChangeArrowheads="1"/>
          </p:cNvSpPr>
          <p:nvPr/>
        </p:nvSpPr>
        <p:spPr bwMode="auto">
          <a:xfrm>
            <a:off x="1447801" y="6507164"/>
            <a:ext cx="9244013" cy="350837"/>
          </a:xfrm>
          <a:prstGeom prst="rect">
            <a:avLst/>
          </a:prstGeom>
          <a:noFill/>
          <a:ln w="9525">
            <a:noFill/>
            <a:miter lim="800000"/>
            <a:headEnd/>
            <a:tailEnd/>
          </a:ln>
          <a:effectLst/>
        </p:spPr>
        <p:txBody>
          <a:bodyPr wrap="none" anchor="ct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700" b="0" i="0" u="none" strike="noStrike" kern="1200" cap="none" spc="0" normalizeH="0" baseline="0" noProof="0">
                <a:ln>
                  <a:noFill/>
                </a:ln>
                <a:solidFill>
                  <a:srgbClr val="FFF7E8"/>
                </a:solidFill>
                <a:effectLst>
                  <a:outerShdw blurRad="38100" dist="38100" dir="2700000" algn="tl">
                    <a:srgbClr val="000000"/>
                  </a:outerShdw>
                </a:effectLst>
                <a:uLnTx/>
                <a:uFillTx/>
                <a:latin typeface="Arial" charset="0"/>
                <a:ea typeface="+mn-ea"/>
                <a:cs typeface="+mn-cs"/>
              </a:rPr>
              <a:t>1500 BC       500 BC       AD 1      AD 500      AD 1000       AD 1500        AD 1900        AD 2000</a:t>
            </a:r>
          </a:p>
        </p:txBody>
      </p:sp>
      <p:sp>
        <p:nvSpPr>
          <p:cNvPr id="952365" name="Text Box 45"/>
          <p:cNvSpPr txBox="1">
            <a:spLocks noChangeArrowheads="1"/>
          </p:cNvSpPr>
          <p:nvPr/>
        </p:nvSpPr>
        <p:spPr bwMode="auto">
          <a:xfrm>
            <a:off x="2581276" y="533400"/>
            <a:ext cx="2301875" cy="579438"/>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rPr>
              <a:t>AD</a:t>
            </a:r>
            <a:r>
              <a:rPr kumimoji="0" lang="en-US" sz="32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rPr>
              <a:t> 200-300</a:t>
            </a:r>
          </a:p>
        </p:txBody>
      </p:sp>
      <p:sp>
        <p:nvSpPr>
          <p:cNvPr id="952366" name="AutoShape 46"/>
          <p:cNvSpPr>
            <a:spLocks noChangeArrowheads="1"/>
          </p:cNvSpPr>
          <p:nvPr/>
        </p:nvSpPr>
        <p:spPr bwMode="auto">
          <a:xfrm rot="10800000">
            <a:off x="4572000" y="5867400"/>
            <a:ext cx="457200" cy="228600"/>
          </a:xfrm>
          <a:prstGeom prst="triangle">
            <a:avLst>
              <a:gd name="adj" fmla="val 50000"/>
            </a:avLst>
          </a:prstGeom>
          <a:solidFill>
            <a:srgbClr val="B8070D"/>
          </a:solidFill>
          <a:ln w="12700">
            <a:solidFill>
              <a:schemeClr val="bg1"/>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sng"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9" name="Rectangle 8"/>
          <p:cNvSpPr/>
          <p:nvPr/>
        </p:nvSpPr>
        <p:spPr>
          <a:xfrm>
            <a:off x="0" y="1295400"/>
            <a:ext cx="12192000" cy="584775"/>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dirty="0">
                <a:ln w="10541" cmpd="sng">
                  <a:solidFill>
                    <a:srgbClr val="BBE0E3">
                      <a:shade val="88000"/>
                      <a:satMod val="110000"/>
                    </a:srgbClr>
                  </a:solidFill>
                  <a:prstDash val="solid"/>
                </a:ln>
                <a:gradFill>
                  <a:gsLst>
                    <a:gs pos="0">
                      <a:srgbClr val="BBE0E3">
                        <a:tint val="40000"/>
                        <a:satMod val="250000"/>
                      </a:srgbClr>
                    </a:gs>
                    <a:gs pos="9000">
                      <a:srgbClr val="BBE0E3">
                        <a:tint val="52000"/>
                        <a:satMod val="300000"/>
                      </a:srgbClr>
                    </a:gs>
                    <a:gs pos="50000">
                      <a:srgbClr val="BBE0E3">
                        <a:shade val="20000"/>
                        <a:satMod val="300000"/>
                      </a:srgbClr>
                    </a:gs>
                    <a:gs pos="79000">
                      <a:srgbClr val="BBE0E3">
                        <a:tint val="52000"/>
                        <a:satMod val="300000"/>
                      </a:srgbClr>
                    </a:gs>
                    <a:gs pos="100000">
                      <a:srgbClr val="BBE0E3">
                        <a:tint val="40000"/>
                        <a:satMod val="250000"/>
                      </a:srgbClr>
                    </a:gs>
                  </a:gsLst>
                  <a:lin ang="5400000"/>
                </a:gradFill>
                <a:effectLst/>
                <a:uLnTx/>
                <a:uFillTx/>
                <a:latin typeface="Calligrapher" pitchFamily="2" charset="0"/>
                <a:ea typeface="+mn-ea"/>
                <a:cs typeface="+mn-cs"/>
              </a:rPr>
              <a:t>The Early Years Of Canonization by Victor Eskew:</a:t>
            </a:r>
          </a:p>
        </p:txBody>
      </p:sp>
    </p:spTree>
    <p:extLst>
      <p:ext uri="{BB962C8B-B14F-4D97-AF65-F5344CB8AC3E}">
        <p14:creationId xmlns:p14="http://schemas.microsoft.com/office/powerpoint/2010/main" val="478815177"/>
      </p:ext>
    </p:extLst>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67" name="Picture 47" descr="titlebgpurple"/>
          <p:cNvPicPr>
            <a:picLocks noChangeAspect="1" noChangeArrowheads="1"/>
          </p:cNvPicPr>
          <p:nvPr/>
        </p:nvPicPr>
        <p:blipFill>
          <a:blip r:embed="rId3" cstate="print"/>
          <a:srcRect/>
          <a:stretch>
            <a:fillRect/>
          </a:stretch>
        </p:blipFill>
        <p:spPr bwMode="auto">
          <a:xfrm>
            <a:off x="1524000" y="346075"/>
            <a:ext cx="9145588" cy="1106488"/>
          </a:xfrm>
          <a:prstGeom prst="rect">
            <a:avLst/>
          </a:prstGeom>
          <a:noFill/>
        </p:spPr>
      </p:pic>
      <p:sp>
        <p:nvSpPr>
          <p:cNvPr id="952330" name="Text Box 10"/>
          <p:cNvSpPr txBox="1">
            <a:spLocks noChangeArrowheads="1"/>
          </p:cNvSpPr>
          <p:nvPr/>
        </p:nvSpPr>
        <p:spPr bwMode="auto">
          <a:xfrm>
            <a:off x="7086600" y="2895600"/>
            <a:ext cx="2743200" cy="579438"/>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952331" name="Text Box 11"/>
          <p:cNvSpPr txBox="1">
            <a:spLocks noChangeArrowheads="1"/>
          </p:cNvSpPr>
          <p:nvPr/>
        </p:nvSpPr>
        <p:spPr bwMode="auto">
          <a:xfrm>
            <a:off x="1905000" y="2057401"/>
            <a:ext cx="8610600" cy="3430965"/>
          </a:xfrm>
          <a:prstGeom prst="rect">
            <a:avLst/>
          </a:prstGeom>
          <a:noFill/>
          <a:ln w="9525">
            <a:noFill/>
            <a:miter lim="800000"/>
            <a:headEnd/>
            <a:tailEnd/>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400" b="1"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The question now arises concerning the second, third and even fourth centuries.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Three of the gifts are of particular value to this study:  the word of wisdom,  the word of knowledge &amp; discerning of spirits.  </a:t>
            </a:r>
            <a:r>
              <a:rPr kumimoji="0" lang="en-US" sz="3600" b="1"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Let’s briefly define each of these gifts.  </a:t>
            </a:r>
          </a:p>
        </p:txBody>
      </p:sp>
      <p:sp>
        <p:nvSpPr>
          <p:cNvPr id="952332" name="Text Box 12"/>
          <p:cNvSpPr txBox="1">
            <a:spLocks noChangeArrowheads="1"/>
          </p:cNvSpPr>
          <p:nvPr/>
        </p:nvSpPr>
        <p:spPr bwMode="auto">
          <a:xfrm>
            <a:off x="6248400" y="563563"/>
            <a:ext cx="4419600" cy="7620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660104"/>
                </a:solidFill>
                <a:effectLst>
                  <a:outerShdw blurRad="38100" dist="38100" dir="2700000" algn="tl">
                    <a:srgbClr val="000000"/>
                  </a:outerShdw>
                </a:effectLst>
                <a:uLnTx/>
                <a:uFillTx/>
                <a:latin typeface="Arial" charset="0"/>
                <a:ea typeface="+mn-ea"/>
                <a:cs typeface="+mn-cs"/>
              </a:rPr>
              <a:t>The Canon</a:t>
            </a:r>
            <a:r>
              <a:rPr kumimoji="0" lang="en-US" sz="4400" b="0" i="0" u="none" strike="noStrike" kern="1200" cap="none" spc="0" normalizeH="0" baseline="0" noProof="0">
                <a:ln>
                  <a:noFill/>
                </a:ln>
                <a:solidFill>
                  <a:srgbClr val="660104"/>
                </a:solidFill>
                <a:effectLst>
                  <a:outerShdw blurRad="38100" dist="38100" dir="2700000" algn="tl">
                    <a:srgbClr val="000000"/>
                  </a:outerShdw>
                </a:effectLst>
                <a:uLnTx/>
                <a:uFillTx/>
                <a:latin typeface="Arial" charset="0"/>
                <a:ea typeface="+mn-ea"/>
                <a:cs typeface="+mn-cs"/>
              </a:rPr>
              <a:t> </a:t>
            </a:r>
            <a:r>
              <a:rPr kumimoji="0" lang="en-US" sz="4200" b="0" i="0" u="none" strike="noStrike" kern="1200" cap="none" spc="0" normalizeH="0" baseline="0" noProof="0">
                <a:ln>
                  <a:noFill/>
                </a:ln>
                <a:solidFill>
                  <a:srgbClr val="660104"/>
                </a:solidFill>
                <a:effectLst>
                  <a:outerShdw blurRad="38100" dist="38100" dir="2700000" algn="tl">
                    <a:srgbClr val="000000"/>
                  </a:outerShdw>
                </a:effectLst>
                <a:uLnTx/>
                <a:uFillTx/>
                <a:latin typeface="Arial" charset="0"/>
                <a:ea typeface="+mn-ea"/>
                <a:cs typeface="+mn-cs"/>
              </a:rPr>
              <a:t> </a:t>
            </a:r>
          </a:p>
        </p:txBody>
      </p:sp>
      <p:sp>
        <p:nvSpPr>
          <p:cNvPr id="952364" name="Text Box 44"/>
          <p:cNvSpPr txBox="1">
            <a:spLocks noChangeArrowheads="1"/>
          </p:cNvSpPr>
          <p:nvPr/>
        </p:nvSpPr>
        <p:spPr bwMode="auto">
          <a:xfrm>
            <a:off x="1447801" y="6507164"/>
            <a:ext cx="9244013" cy="350837"/>
          </a:xfrm>
          <a:prstGeom prst="rect">
            <a:avLst/>
          </a:prstGeom>
          <a:noFill/>
          <a:ln w="9525">
            <a:noFill/>
            <a:miter lim="800000"/>
            <a:headEnd/>
            <a:tailEnd/>
          </a:ln>
          <a:effectLst/>
        </p:spPr>
        <p:txBody>
          <a:bodyPr wrap="none" anchor="ct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700" b="0" i="0" u="none" strike="noStrike" kern="1200" cap="none" spc="0" normalizeH="0" baseline="0" noProof="0">
                <a:ln>
                  <a:noFill/>
                </a:ln>
                <a:solidFill>
                  <a:srgbClr val="FFF7E8"/>
                </a:solidFill>
                <a:effectLst>
                  <a:outerShdw blurRad="38100" dist="38100" dir="2700000" algn="tl">
                    <a:srgbClr val="000000"/>
                  </a:outerShdw>
                </a:effectLst>
                <a:uLnTx/>
                <a:uFillTx/>
                <a:latin typeface="Arial" charset="0"/>
                <a:ea typeface="+mn-ea"/>
                <a:cs typeface="+mn-cs"/>
              </a:rPr>
              <a:t>1500 BC       500 BC       AD 1      AD 500      AD 1000       AD 1500        AD 1900        AD 2000</a:t>
            </a:r>
          </a:p>
        </p:txBody>
      </p:sp>
      <p:sp>
        <p:nvSpPr>
          <p:cNvPr id="952365" name="Text Box 45"/>
          <p:cNvSpPr txBox="1">
            <a:spLocks noChangeArrowheads="1"/>
          </p:cNvSpPr>
          <p:nvPr/>
        </p:nvSpPr>
        <p:spPr bwMode="auto">
          <a:xfrm>
            <a:off x="2581276" y="533400"/>
            <a:ext cx="2301875" cy="579438"/>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rPr>
              <a:t>AD</a:t>
            </a:r>
            <a:r>
              <a:rPr kumimoji="0" lang="en-US" sz="32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rPr>
              <a:t> 200-300</a:t>
            </a:r>
          </a:p>
        </p:txBody>
      </p:sp>
      <p:sp>
        <p:nvSpPr>
          <p:cNvPr id="952366" name="AutoShape 46"/>
          <p:cNvSpPr>
            <a:spLocks noChangeArrowheads="1"/>
          </p:cNvSpPr>
          <p:nvPr/>
        </p:nvSpPr>
        <p:spPr bwMode="auto">
          <a:xfrm rot="10800000">
            <a:off x="4572000" y="5867400"/>
            <a:ext cx="457200" cy="228600"/>
          </a:xfrm>
          <a:prstGeom prst="triangle">
            <a:avLst>
              <a:gd name="adj" fmla="val 50000"/>
            </a:avLst>
          </a:prstGeom>
          <a:solidFill>
            <a:srgbClr val="B8070D"/>
          </a:solidFill>
          <a:ln w="12700">
            <a:solidFill>
              <a:schemeClr val="bg1"/>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sng"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9" name="Rectangle 8"/>
          <p:cNvSpPr/>
          <p:nvPr/>
        </p:nvSpPr>
        <p:spPr>
          <a:xfrm>
            <a:off x="0" y="1524000"/>
            <a:ext cx="12192000" cy="584775"/>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dirty="0">
                <a:ln w="10541" cmpd="sng">
                  <a:solidFill>
                    <a:srgbClr val="BBE0E3">
                      <a:shade val="88000"/>
                      <a:satMod val="110000"/>
                    </a:srgbClr>
                  </a:solidFill>
                  <a:prstDash val="solid"/>
                </a:ln>
                <a:gradFill>
                  <a:gsLst>
                    <a:gs pos="0">
                      <a:srgbClr val="BBE0E3">
                        <a:tint val="40000"/>
                        <a:satMod val="250000"/>
                      </a:srgbClr>
                    </a:gs>
                    <a:gs pos="9000">
                      <a:srgbClr val="BBE0E3">
                        <a:tint val="52000"/>
                        <a:satMod val="300000"/>
                      </a:srgbClr>
                    </a:gs>
                    <a:gs pos="50000">
                      <a:srgbClr val="BBE0E3">
                        <a:shade val="20000"/>
                        <a:satMod val="300000"/>
                      </a:srgbClr>
                    </a:gs>
                    <a:gs pos="79000">
                      <a:srgbClr val="BBE0E3">
                        <a:tint val="52000"/>
                        <a:satMod val="300000"/>
                      </a:srgbClr>
                    </a:gs>
                    <a:gs pos="100000">
                      <a:srgbClr val="BBE0E3">
                        <a:tint val="40000"/>
                        <a:satMod val="250000"/>
                      </a:srgbClr>
                    </a:gs>
                  </a:gsLst>
                  <a:lin ang="5400000"/>
                </a:gradFill>
                <a:effectLst/>
                <a:uLnTx/>
                <a:uFillTx/>
                <a:latin typeface="Calligrapher" pitchFamily="2" charset="0"/>
                <a:ea typeface="+mn-ea"/>
                <a:cs typeface="+mn-cs"/>
              </a:rPr>
              <a:t>The Early Years Of Canonization by Victor Eskew:</a:t>
            </a:r>
          </a:p>
        </p:txBody>
      </p:sp>
    </p:spTree>
    <p:extLst>
      <p:ext uri="{BB962C8B-B14F-4D97-AF65-F5344CB8AC3E}">
        <p14:creationId xmlns:p14="http://schemas.microsoft.com/office/powerpoint/2010/main" val="2723812434"/>
      </p:ext>
    </p:extLst>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67" name="Picture 47" descr="titlebgpurple"/>
          <p:cNvPicPr>
            <a:picLocks noChangeAspect="1" noChangeArrowheads="1"/>
          </p:cNvPicPr>
          <p:nvPr/>
        </p:nvPicPr>
        <p:blipFill>
          <a:blip r:embed="rId3" cstate="print"/>
          <a:srcRect/>
          <a:stretch>
            <a:fillRect/>
          </a:stretch>
        </p:blipFill>
        <p:spPr bwMode="auto">
          <a:xfrm>
            <a:off x="1524000" y="346075"/>
            <a:ext cx="9145588" cy="1106488"/>
          </a:xfrm>
          <a:prstGeom prst="rect">
            <a:avLst/>
          </a:prstGeom>
          <a:noFill/>
        </p:spPr>
      </p:pic>
      <p:sp>
        <p:nvSpPr>
          <p:cNvPr id="952330" name="Text Box 10"/>
          <p:cNvSpPr txBox="1">
            <a:spLocks noChangeArrowheads="1"/>
          </p:cNvSpPr>
          <p:nvPr/>
        </p:nvSpPr>
        <p:spPr bwMode="auto">
          <a:xfrm>
            <a:off x="7086600" y="2895600"/>
            <a:ext cx="2743200" cy="579438"/>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952331" name="Text Box 11"/>
          <p:cNvSpPr txBox="1">
            <a:spLocks noChangeArrowheads="1"/>
          </p:cNvSpPr>
          <p:nvPr/>
        </p:nvSpPr>
        <p:spPr bwMode="auto">
          <a:xfrm>
            <a:off x="1828800" y="1828801"/>
            <a:ext cx="8686800" cy="4524315"/>
          </a:xfrm>
          <a:prstGeom prst="rect">
            <a:avLst/>
          </a:prstGeom>
          <a:noFill/>
          <a:ln w="9525">
            <a:noFill/>
            <a:miter lim="800000"/>
            <a:headEnd/>
            <a:tailEnd/>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Let’s briefly define each of these gifts:</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defRPr/>
            </a:pPr>
            <a:r>
              <a:rPr kumimoji="0" lang="en-US" sz="3600" b="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 The gift of </a:t>
            </a:r>
            <a:r>
              <a:rPr kumimoji="0" lang="en-US" sz="3600" b="1"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Wisdom</a:t>
            </a:r>
            <a:r>
              <a:rPr kumimoji="0" lang="en-US" sz="3600" b="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 involved the ‘skill and discretion in imparting Christian truth’ (Strong).  ‘Wisdom is intelligence,  then practical action in accord with it.  Here it is speech full of God’s wisdom (1Co. 2:7) under impulse of God’s Spirit’ (Robertson)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  </a:t>
            </a:r>
          </a:p>
        </p:txBody>
      </p:sp>
      <p:sp>
        <p:nvSpPr>
          <p:cNvPr id="952332" name="Text Box 12"/>
          <p:cNvSpPr txBox="1">
            <a:spLocks noChangeArrowheads="1"/>
          </p:cNvSpPr>
          <p:nvPr/>
        </p:nvSpPr>
        <p:spPr bwMode="auto">
          <a:xfrm>
            <a:off x="6248400" y="563563"/>
            <a:ext cx="4419600" cy="7620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660104"/>
                </a:solidFill>
                <a:effectLst>
                  <a:outerShdw blurRad="38100" dist="38100" dir="2700000" algn="tl">
                    <a:srgbClr val="000000"/>
                  </a:outerShdw>
                </a:effectLst>
                <a:uLnTx/>
                <a:uFillTx/>
                <a:latin typeface="Arial" charset="0"/>
                <a:ea typeface="+mn-ea"/>
                <a:cs typeface="+mn-cs"/>
              </a:rPr>
              <a:t>The Canon</a:t>
            </a:r>
            <a:r>
              <a:rPr kumimoji="0" lang="en-US" sz="4400" b="0" i="0" u="none" strike="noStrike" kern="1200" cap="none" spc="0" normalizeH="0" baseline="0" noProof="0">
                <a:ln>
                  <a:noFill/>
                </a:ln>
                <a:solidFill>
                  <a:srgbClr val="660104"/>
                </a:solidFill>
                <a:effectLst>
                  <a:outerShdw blurRad="38100" dist="38100" dir="2700000" algn="tl">
                    <a:srgbClr val="000000"/>
                  </a:outerShdw>
                </a:effectLst>
                <a:uLnTx/>
                <a:uFillTx/>
                <a:latin typeface="Arial" charset="0"/>
                <a:ea typeface="+mn-ea"/>
                <a:cs typeface="+mn-cs"/>
              </a:rPr>
              <a:t> </a:t>
            </a:r>
            <a:r>
              <a:rPr kumimoji="0" lang="en-US" sz="4200" b="0" i="0" u="none" strike="noStrike" kern="1200" cap="none" spc="0" normalizeH="0" baseline="0" noProof="0">
                <a:ln>
                  <a:noFill/>
                </a:ln>
                <a:solidFill>
                  <a:srgbClr val="660104"/>
                </a:solidFill>
                <a:effectLst>
                  <a:outerShdw blurRad="38100" dist="38100" dir="2700000" algn="tl">
                    <a:srgbClr val="000000"/>
                  </a:outerShdw>
                </a:effectLst>
                <a:uLnTx/>
                <a:uFillTx/>
                <a:latin typeface="Arial" charset="0"/>
                <a:ea typeface="+mn-ea"/>
                <a:cs typeface="+mn-cs"/>
              </a:rPr>
              <a:t> </a:t>
            </a:r>
          </a:p>
        </p:txBody>
      </p:sp>
      <p:sp>
        <p:nvSpPr>
          <p:cNvPr id="952364" name="Text Box 44"/>
          <p:cNvSpPr txBox="1">
            <a:spLocks noChangeArrowheads="1"/>
          </p:cNvSpPr>
          <p:nvPr/>
        </p:nvSpPr>
        <p:spPr bwMode="auto">
          <a:xfrm>
            <a:off x="1447801" y="6507164"/>
            <a:ext cx="9244013" cy="350837"/>
          </a:xfrm>
          <a:prstGeom prst="rect">
            <a:avLst/>
          </a:prstGeom>
          <a:noFill/>
          <a:ln w="9525">
            <a:noFill/>
            <a:miter lim="800000"/>
            <a:headEnd/>
            <a:tailEnd/>
          </a:ln>
          <a:effectLst/>
        </p:spPr>
        <p:txBody>
          <a:bodyPr wrap="none" anchor="ct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700" b="0" i="0" u="none" strike="noStrike" kern="1200" cap="none" spc="0" normalizeH="0" baseline="0" noProof="0">
                <a:ln>
                  <a:noFill/>
                </a:ln>
                <a:solidFill>
                  <a:srgbClr val="FFF7E8"/>
                </a:solidFill>
                <a:effectLst>
                  <a:outerShdw blurRad="38100" dist="38100" dir="2700000" algn="tl">
                    <a:srgbClr val="000000"/>
                  </a:outerShdw>
                </a:effectLst>
                <a:uLnTx/>
                <a:uFillTx/>
                <a:latin typeface="Arial" charset="0"/>
                <a:ea typeface="+mn-ea"/>
                <a:cs typeface="+mn-cs"/>
              </a:rPr>
              <a:t>1500 BC       500 BC       AD 1      AD 500      AD 1000       AD 1500        AD 1900        AD 2000</a:t>
            </a:r>
          </a:p>
        </p:txBody>
      </p:sp>
      <p:sp>
        <p:nvSpPr>
          <p:cNvPr id="952365" name="Text Box 45"/>
          <p:cNvSpPr txBox="1">
            <a:spLocks noChangeArrowheads="1"/>
          </p:cNvSpPr>
          <p:nvPr/>
        </p:nvSpPr>
        <p:spPr bwMode="auto">
          <a:xfrm>
            <a:off x="2581276" y="533400"/>
            <a:ext cx="2301875" cy="579438"/>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rPr>
              <a:t>AD</a:t>
            </a:r>
            <a:r>
              <a:rPr kumimoji="0" lang="en-US" sz="32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rPr>
              <a:t> 200-300</a:t>
            </a:r>
          </a:p>
        </p:txBody>
      </p:sp>
      <p:sp>
        <p:nvSpPr>
          <p:cNvPr id="952366" name="AutoShape 46"/>
          <p:cNvSpPr>
            <a:spLocks noChangeArrowheads="1"/>
          </p:cNvSpPr>
          <p:nvPr/>
        </p:nvSpPr>
        <p:spPr bwMode="auto">
          <a:xfrm rot="10800000">
            <a:off x="4572000" y="5867400"/>
            <a:ext cx="457200" cy="228600"/>
          </a:xfrm>
          <a:prstGeom prst="triangle">
            <a:avLst>
              <a:gd name="adj" fmla="val 50000"/>
            </a:avLst>
          </a:prstGeom>
          <a:solidFill>
            <a:srgbClr val="B8070D"/>
          </a:solidFill>
          <a:ln w="12700">
            <a:solidFill>
              <a:schemeClr val="bg1"/>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sng"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9" name="Rectangle 8"/>
          <p:cNvSpPr/>
          <p:nvPr/>
        </p:nvSpPr>
        <p:spPr>
          <a:xfrm>
            <a:off x="0" y="1371600"/>
            <a:ext cx="12192000" cy="584775"/>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dirty="0">
                <a:ln w="10541" cmpd="sng">
                  <a:solidFill>
                    <a:srgbClr val="BBE0E3">
                      <a:shade val="88000"/>
                      <a:satMod val="110000"/>
                    </a:srgbClr>
                  </a:solidFill>
                  <a:prstDash val="solid"/>
                </a:ln>
                <a:gradFill>
                  <a:gsLst>
                    <a:gs pos="0">
                      <a:srgbClr val="BBE0E3">
                        <a:tint val="40000"/>
                        <a:satMod val="250000"/>
                      </a:srgbClr>
                    </a:gs>
                    <a:gs pos="9000">
                      <a:srgbClr val="BBE0E3">
                        <a:tint val="52000"/>
                        <a:satMod val="300000"/>
                      </a:srgbClr>
                    </a:gs>
                    <a:gs pos="50000">
                      <a:srgbClr val="BBE0E3">
                        <a:shade val="20000"/>
                        <a:satMod val="300000"/>
                      </a:srgbClr>
                    </a:gs>
                    <a:gs pos="79000">
                      <a:srgbClr val="BBE0E3">
                        <a:tint val="52000"/>
                        <a:satMod val="300000"/>
                      </a:srgbClr>
                    </a:gs>
                    <a:gs pos="100000">
                      <a:srgbClr val="BBE0E3">
                        <a:tint val="40000"/>
                        <a:satMod val="250000"/>
                      </a:srgbClr>
                    </a:gs>
                  </a:gsLst>
                  <a:lin ang="5400000"/>
                </a:gradFill>
                <a:effectLst/>
                <a:uLnTx/>
                <a:uFillTx/>
                <a:latin typeface="Calligrapher" pitchFamily="2" charset="0"/>
                <a:ea typeface="+mn-ea"/>
                <a:cs typeface="+mn-cs"/>
              </a:rPr>
              <a:t>The Early Years Of Canonization by Victor Eskew:</a:t>
            </a:r>
          </a:p>
        </p:txBody>
      </p:sp>
    </p:spTree>
    <p:extLst>
      <p:ext uri="{BB962C8B-B14F-4D97-AF65-F5344CB8AC3E}">
        <p14:creationId xmlns:p14="http://schemas.microsoft.com/office/powerpoint/2010/main" val="1823053016"/>
      </p:ext>
    </p:extLst>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67" name="Picture 47" descr="titlebgpurple"/>
          <p:cNvPicPr>
            <a:picLocks noChangeAspect="1" noChangeArrowheads="1"/>
          </p:cNvPicPr>
          <p:nvPr/>
        </p:nvPicPr>
        <p:blipFill>
          <a:blip r:embed="rId3" cstate="print"/>
          <a:srcRect/>
          <a:stretch>
            <a:fillRect/>
          </a:stretch>
        </p:blipFill>
        <p:spPr bwMode="auto">
          <a:xfrm>
            <a:off x="1524000" y="346075"/>
            <a:ext cx="9145588" cy="1106488"/>
          </a:xfrm>
          <a:prstGeom prst="rect">
            <a:avLst/>
          </a:prstGeom>
          <a:noFill/>
        </p:spPr>
      </p:pic>
      <p:sp>
        <p:nvSpPr>
          <p:cNvPr id="952330" name="Text Box 10"/>
          <p:cNvSpPr txBox="1">
            <a:spLocks noChangeArrowheads="1"/>
          </p:cNvSpPr>
          <p:nvPr/>
        </p:nvSpPr>
        <p:spPr bwMode="auto">
          <a:xfrm>
            <a:off x="7086600" y="2895600"/>
            <a:ext cx="2743200" cy="579438"/>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952331" name="Text Box 11"/>
          <p:cNvSpPr txBox="1">
            <a:spLocks noChangeArrowheads="1"/>
          </p:cNvSpPr>
          <p:nvPr/>
        </p:nvSpPr>
        <p:spPr bwMode="auto">
          <a:xfrm>
            <a:off x="1828800" y="1981200"/>
            <a:ext cx="8686800" cy="3539430"/>
          </a:xfrm>
          <a:prstGeom prst="rect">
            <a:avLst/>
          </a:prstGeom>
          <a:noFill/>
          <a:ln w="9525">
            <a:noFill/>
            <a:miter lim="800000"/>
            <a:headEnd/>
            <a:tailEnd/>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Let’s briefly define each of these gifts:</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defRPr/>
            </a:pPr>
            <a:r>
              <a:rPr kumimoji="0" lang="en-US" sz="3600" b="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 The gift of </a:t>
            </a:r>
            <a:r>
              <a:rPr kumimoji="0" lang="en-US" sz="3600" b="1"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Knowledge</a:t>
            </a:r>
            <a:r>
              <a:rPr kumimoji="0" lang="en-US" sz="3600" b="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 had to do with insight into ‘things lawful and unlawful for Christians’  (Strong).  Robertson says: </a:t>
            </a:r>
            <a:r>
              <a:rPr kumimoji="0" lang="en-US" sz="4000" b="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‘This gift is insight (illumination) according to (</a:t>
            </a:r>
            <a:r>
              <a:rPr kumimoji="0" lang="en-US" sz="4000" b="0" i="1"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Arial" charset="0"/>
                <a:ea typeface="+mn-ea"/>
                <a:cs typeface="+mn-cs"/>
              </a:rPr>
              <a:t>kata</a:t>
            </a:r>
            <a:r>
              <a:rPr kumimoji="0" lang="en-US" sz="4000" b="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 the same Spirit.’</a:t>
            </a:r>
            <a:endParaRPr kumimoji="0" lang="en-US" sz="4000" b="1"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952332" name="Text Box 12"/>
          <p:cNvSpPr txBox="1">
            <a:spLocks noChangeArrowheads="1"/>
          </p:cNvSpPr>
          <p:nvPr/>
        </p:nvSpPr>
        <p:spPr bwMode="auto">
          <a:xfrm>
            <a:off x="6248400" y="563563"/>
            <a:ext cx="4419600" cy="7620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660104"/>
                </a:solidFill>
                <a:effectLst>
                  <a:outerShdw blurRad="38100" dist="38100" dir="2700000" algn="tl">
                    <a:srgbClr val="000000"/>
                  </a:outerShdw>
                </a:effectLst>
                <a:uLnTx/>
                <a:uFillTx/>
                <a:latin typeface="Arial" charset="0"/>
                <a:ea typeface="+mn-ea"/>
                <a:cs typeface="+mn-cs"/>
              </a:rPr>
              <a:t>The Canon</a:t>
            </a:r>
            <a:r>
              <a:rPr kumimoji="0" lang="en-US" sz="4400" b="0" i="0" u="none" strike="noStrike" kern="1200" cap="none" spc="0" normalizeH="0" baseline="0" noProof="0">
                <a:ln>
                  <a:noFill/>
                </a:ln>
                <a:solidFill>
                  <a:srgbClr val="660104"/>
                </a:solidFill>
                <a:effectLst>
                  <a:outerShdw blurRad="38100" dist="38100" dir="2700000" algn="tl">
                    <a:srgbClr val="000000"/>
                  </a:outerShdw>
                </a:effectLst>
                <a:uLnTx/>
                <a:uFillTx/>
                <a:latin typeface="Arial" charset="0"/>
                <a:ea typeface="+mn-ea"/>
                <a:cs typeface="+mn-cs"/>
              </a:rPr>
              <a:t> </a:t>
            </a:r>
            <a:r>
              <a:rPr kumimoji="0" lang="en-US" sz="4200" b="0" i="0" u="none" strike="noStrike" kern="1200" cap="none" spc="0" normalizeH="0" baseline="0" noProof="0">
                <a:ln>
                  <a:noFill/>
                </a:ln>
                <a:solidFill>
                  <a:srgbClr val="660104"/>
                </a:solidFill>
                <a:effectLst>
                  <a:outerShdw blurRad="38100" dist="38100" dir="2700000" algn="tl">
                    <a:srgbClr val="000000"/>
                  </a:outerShdw>
                </a:effectLst>
                <a:uLnTx/>
                <a:uFillTx/>
                <a:latin typeface="Arial" charset="0"/>
                <a:ea typeface="+mn-ea"/>
                <a:cs typeface="+mn-cs"/>
              </a:rPr>
              <a:t> </a:t>
            </a:r>
          </a:p>
        </p:txBody>
      </p:sp>
      <p:sp>
        <p:nvSpPr>
          <p:cNvPr id="952364" name="Text Box 44"/>
          <p:cNvSpPr txBox="1">
            <a:spLocks noChangeArrowheads="1"/>
          </p:cNvSpPr>
          <p:nvPr/>
        </p:nvSpPr>
        <p:spPr bwMode="auto">
          <a:xfrm>
            <a:off x="1447801" y="6507164"/>
            <a:ext cx="9244013" cy="350837"/>
          </a:xfrm>
          <a:prstGeom prst="rect">
            <a:avLst/>
          </a:prstGeom>
          <a:noFill/>
          <a:ln w="9525">
            <a:noFill/>
            <a:miter lim="800000"/>
            <a:headEnd/>
            <a:tailEnd/>
          </a:ln>
          <a:effectLst/>
        </p:spPr>
        <p:txBody>
          <a:bodyPr wrap="none" anchor="ct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700" b="0" i="0" u="none" strike="noStrike" kern="1200" cap="none" spc="0" normalizeH="0" baseline="0" noProof="0">
                <a:ln>
                  <a:noFill/>
                </a:ln>
                <a:solidFill>
                  <a:srgbClr val="FFF7E8"/>
                </a:solidFill>
                <a:effectLst>
                  <a:outerShdw blurRad="38100" dist="38100" dir="2700000" algn="tl">
                    <a:srgbClr val="000000"/>
                  </a:outerShdw>
                </a:effectLst>
                <a:uLnTx/>
                <a:uFillTx/>
                <a:latin typeface="Arial" charset="0"/>
                <a:ea typeface="+mn-ea"/>
                <a:cs typeface="+mn-cs"/>
              </a:rPr>
              <a:t>1500 BC       500 BC       AD 1      AD 500      AD 1000       AD 1500        AD 1900        AD 2000</a:t>
            </a:r>
          </a:p>
        </p:txBody>
      </p:sp>
      <p:sp>
        <p:nvSpPr>
          <p:cNvPr id="952365" name="Text Box 45"/>
          <p:cNvSpPr txBox="1">
            <a:spLocks noChangeArrowheads="1"/>
          </p:cNvSpPr>
          <p:nvPr/>
        </p:nvSpPr>
        <p:spPr bwMode="auto">
          <a:xfrm>
            <a:off x="2581276" y="533400"/>
            <a:ext cx="2301875" cy="579438"/>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rPr>
              <a:t>AD</a:t>
            </a:r>
            <a:r>
              <a:rPr kumimoji="0" lang="en-US" sz="32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rPr>
              <a:t> 200-300</a:t>
            </a:r>
          </a:p>
        </p:txBody>
      </p:sp>
      <p:sp>
        <p:nvSpPr>
          <p:cNvPr id="952366" name="AutoShape 46"/>
          <p:cNvSpPr>
            <a:spLocks noChangeArrowheads="1"/>
          </p:cNvSpPr>
          <p:nvPr/>
        </p:nvSpPr>
        <p:spPr bwMode="auto">
          <a:xfrm rot="10800000">
            <a:off x="4572000" y="5867400"/>
            <a:ext cx="457200" cy="228600"/>
          </a:xfrm>
          <a:prstGeom prst="triangle">
            <a:avLst>
              <a:gd name="adj" fmla="val 50000"/>
            </a:avLst>
          </a:prstGeom>
          <a:solidFill>
            <a:srgbClr val="B8070D"/>
          </a:solidFill>
          <a:ln w="12700">
            <a:solidFill>
              <a:schemeClr val="bg1"/>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sng"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9" name="Rectangle 8"/>
          <p:cNvSpPr/>
          <p:nvPr/>
        </p:nvSpPr>
        <p:spPr>
          <a:xfrm>
            <a:off x="0" y="1447800"/>
            <a:ext cx="12192000" cy="584775"/>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dirty="0">
                <a:ln w="10541" cmpd="sng">
                  <a:solidFill>
                    <a:srgbClr val="BBE0E3">
                      <a:shade val="88000"/>
                      <a:satMod val="110000"/>
                    </a:srgbClr>
                  </a:solidFill>
                  <a:prstDash val="solid"/>
                </a:ln>
                <a:gradFill>
                  <a:gsLst>
                    <a:gs pos="0">
                      <a:srgbClr val="BBE0E3">
                        <a:tint val="40000"/>
                        <a:satMod val="250000"/>
                      </a:srgbClr>
                    </a:gs>
                    <a:gs pos="9000">
                      <a:srgbClr val="BBE0E3">
                        <a:tint val="52000"/>
                        <a:satMod val="300000"/>
                      </a:srgbClr>
                    </a:gs>
                    <a:gs pos="50000">
                      <a:srgbClr val="BBE0E3">
                        <a:shade val="20000"/>
                        <a:satMod val="300000"/>
                      </a:srgbClr>
                    </a:gs>
                    <a:gs pos="79000">
                      <a:srgbClr val="BBE0E3">
                        <a:tint val="52000"/>
                        <a:satMod val="300000"/>
                      </a:srgbClr>
                    </a:gs>
                    <a:gs pos="100000">
                      <a:srgbClr val="BBE0E3">
                        <a:tint val="40000"/>
                        <a:satMod val="250000"/>
                      </a:srgbClr>
                    </a:gs>
                  </a:gsLst>
                  <a:lin ang="5400000"/>
                </a:gradFill>
                <a:effectLst/>
                <a:uLnTx/>
                <a:uFillTx/>
                <a:latin typeface="Calligrapher" pitchFamily="2" charset="0"/>
                <a:ea typeface="+mn-ea"/>
                <a:cs typeface="+mn-cs"/>
              </a:rPr>
              <a:t>The Early Years Of Canonization by Victor Eskew:</a:t>
            </a:r>
          </a:p>
        </p:txBody>
      </p:sp>
    </p:spTree>
    <p:extLst>
      <p:ext uri="{BB962C8B-B14F-4D97-AF65-F5344CB8AC3E}">
        <p14:creationId xmlns:p14="http://schemas.microsoft.com/office/powerpoint/2010/main" val="2761007762"/>
      </p:ext>
    </p:extLst>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67" name="Picture 47" descr="titlebgpurple"/>
          <p:cNvPicPr>
            <a:picLocks noChangeAspect="1" noChangeArrowheads="1"/>
          </p:cNvPicPr>
          <p:nvPr/>
        </p:nvPicPr>
        <p:blipFill>
          <a:blip r:embed="rId3" cstate="print"/>
          <a:srcRect/>
          <a:stretch>
            <a:fillRect/>
          </a:stretch>
        </p:blipFill>
        <p:spPr bwMode="auto">
          <a:xfrm>
            <a:off x="1524000" y="346075"/>
            <a:ext cx="9145588" cy="1106488"/>
          </a:xfrm>
          <a:prstGeom prst="rect">
            <a:avLst/>
          </a:prstGeom>
          <a:noFill/>
        </p:spPr>
      </p:pic>
      <p:sp>
        <p:nvSpPr>
          <p:cNvPr id="952330" name="Text Box 10"/>
          <p:cNvSpPr txBox="1">
            <a:spLocks noChangeArrowheads="1"/>
          </p:cNvSpPr>
          <p:nvPr/>
        </p:nvSpPr>
        <p:spPr bwMode="auto">
          <a:xfrm>
            <a:off x="7086600" y="2895600"/>
            <a:ext cx="2743200" cy="579438"/>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952331" name="Text Box 11"/>
          <p:cNvSpPr txBox="1">
            <a:spLocks noChangeArrowheads="1"/>
          </p:cNvSpPr>
          <p:nvPr/>
        </p:nvSpPr>
        <p:spPr bwMode="auto">
          <a:xfrm>
            <a:off x="1981200" y="1981201"/>
            <a:ext cx="8534400" cy="3662541"/>
          </a:xfrm>
          <a:prstGeom prst="rect">
            <a:avLst/>
          </a:prstGeom>
          <a:noFill/>
          <a:ln w="9525">
            <a:noFill/>
            <a:miter lim="800000"/>
            <a:headEnd/>
            <a:tailEnd/>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Let’s briefly define each of these gifts:</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defRPr/>
            </a:pPr>
            <a:r>
              <a:rPr kumimoji="0" lang="en-US" sz="3200" b="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 The gift of </a:t>
            </a:r>
            <a:r>
              <a:rPr kumimoji="0" lang="en-US" sz="3200" b="1"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Discerning of Spirits </a:t>
            </a:r>
            <a:r>
              <a:rPr kumimoji="0" lang="en-US" sz="3200" b="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dealt with the ability to distinguish and to judge. Vincent notes that it was the ability to so distinguish ‘between the different prophetic utterances,  whether to proceed from true or false spirits.        </a:t>
            </a:r>
            <a:r>
              <a:rPr kumimoji="0" lang="en-US" sz="3600" b="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See – 1</a:t>
            </a:r>
            <a:r>
              <a:rPr kumimoji="0" lang="en-US" sz="3600" b="0" i="1" u="none" strike="noStrike" kern="1200" cap="none" spc="0" normalizeH="0" baseline="3000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st</a:t>
            </a:r>
            <a:r>
              <a:rPr kumimoji="0" lang="en-US" sz="3600" b="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 Timothy 4:1;  1</a:t>
            </a:r>
            <a:r>
              <a:rPr kumimoji="0" lang="en-US" sz="3600" b="0" i="1" u="none" strike="noStrike" kern="1200" cap="none" spc="0" normalizeH="0" baseline="3000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st</a:t>
            </a:r>
            <a:r>
              <a:rPr kumimoji="0" lang="en-US" sz="3600" b="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 John 4: 1 &amp; 2</a:t>
            </a:r>
            <a:endParaRPr kumimoji="0" lang="en-US" sz="3600" b="1"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952332" name="Text Box 12"/>
          <p:cNvSpPr txBox="1">
            <a:spLocks noChangeArrowheads="1"/>
          </p:cNvSpPr>
          <p:nvPr/>
        </p:nvSpPr>
        <p:spPr bwMode="auto">
          <a:xfrm>
            <a:off x="6248400" y="563563"/>
            <a:ext cx="4419600" cy="7620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660104"/>
                </a:solidFill>
                <a:effectLst>
                  <a:outerShdw blurRad="38100" dist="38100" dir="2700000" algn="tl">
                    <a:srgbClr val="000000"/>
                  </a:outerShdw>
                </a:effectLst>
                <a:uLnTx/>
                <a:uFillTx/>
                <a:latin typeface="Arial" charset="0"/>
                <a:ea typeface="+mn-ea"/>
                <a:cs typeface="+mn-cs"/>
              </a:rPr>
              <a:t>The Canon</a:t>
            </a:r>
            <a:r>
              <a:rPr kumimoji="0" lang="en-US" sz="4400" b="0" i="0" u="none" strike="noStrike" kern="1200" cap="none" spc="0" normalizeH="0" baseline="0" noProof="0">
                <a:ln>
                  <a:noFill/>
                </a:ln>
                <a:solidFill>
                  <a:srgbClr val="660104"/>
                </a:solidFill>
                <a:effectLst>
                  <a:outerShdw blurRad="38100" dist="38100" dir="2700000" algn="tl">
                    <a:srgbClr val="000000"/>
                  </a:outerShdw>
                </a:effectLst>
                <a:uLnTx/>
                <a:uFillTx/>
                <a:latin typeface="Arial" charset="0"/>
                <a:ea typeface="+mn-ea"/>
                <a:cs typeface="+mn-cs"/>
              </a:rPr>
              <a:t> </a:t>
            </a:r>
            <a:r>
              <a:rPr kumimoji="0" lang="en-US" sz="4200" b="0" i="0" u="none" strike="noStrike" kern="1200" cap="none" spc="0" normalizeH="0" baseline="0" noProof="0">
                <a:ln>
                  <a:noFill/>
                </a:ln>
                <a:solidFill>
                  <a:srgbClr val="660104"/>
                </a:solidFill>
                <a:effectLst>
                  <a:outerShdw blurRad="38100" dist="38100" dir="2700000" algn="tl">
                    <a:srgbClr val="000000"/>
                  </a:outerShdw>
                </a:effectLst>
                <a:uLnTx/>
                <a:uFillTx/>
                <a:latin typeface="Arial" charset="0"/>
                <a:ea typeface="+mn-ea"/>
                <a:cs typeface="+mn-cs"/>
              </a:rPr>
              <a:t> </a:t>
            </a:r>
          </a:p>
        </p:txBody>
      </p:sp>
      <p:sp>
        <p:nvSpPr>
          <p:cNvPr id="952364" name="Text Box 44"/>
          <p:cNvSpPr txBox="1">
            <a:spLocks noChangeArrowheads="1"/>
          </p:cNvSpPr>
          <p:nvPr/>
        </p:nvSpPr>
        <p:spPr bwMode="auto">
          <a:xfrm>
            <a:off x="1447801" y="6507164"/>
            <a:ext cx="9244013" cy="350837"/>
          </a:xfrm>
          <a:prstGeom prst="rect">
            <a:avLst/>
          </a:prstGeom>
          <a:noFill/>
          <a:ln w="9525">
            <a:noFill/>
            <a:miter lim="800000"/>
            <a:headEnd/>
            <a:tailEnd/>
          </a:ln>
          <a:effectLst/>
        </p:spPr>
        <p:txBody>
          <a:bodyPr wrap="none" anchor="ct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700" b="0" i="0" u="none" strike="noStrike" kern="1200" cap="none" spc="0" normalizeH="0" baseline="0" noProof="0">
                <a:ln>
                  <a:noFill/>
                </a:ln>
                <a:solidFill>
                  <a:srgbClr val="FFF7E8"/>
                </a:solidFill>
                <a:effectLst>
                  <a:outerShdw blurRad="38100" dist="38100" dir="2700000" algn="tl">
                    <a:srgbClr val="000000"/>
                  </a:outerShdw>
                </a:effectLst>
                <a:uLnTx/>
                <a:uFillTx/>
                <a:latin typeface="Arial" charset="0"/>
                <a:ea typeface="+mn-ea"/>
                <a:cs typeface="+mn-cs"/>
              </a:rPr>
              <a:t>1500 BC       500 BC       AD 1      AD 500      AD 1000       AD 1500        AD 1900        AD 2000</a:t>
            </a:r>
          </a:p>
        </p:txBody>
      </p:sp>
      <p:sp>
        <p:nvSpPr>
          <p:cNvPr id="952365" name="Text Box 45"/>
          <p:cNvSpPr txBox="1">
            <a:spLocks noChangeArrowheads="1"/>
          </p:cNvSpPr>
          <p:nvPr/>
        </p:nvSpPr>
        <p:spPr bwMode="auto">
          <a:xfrm>
            <a:off x="2581276" y="533400"/>
            <a:ext cx="2301875" cy="579438"/>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rPr>
              <a:t>AD</a:t>
            </a:r>
            <a:r>
              <a:rPr kumimoji="0" lang="en-US" sz="32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rPr>
              <a:t> 200-300</a:t>
            </a:r>
          </a:p>
        </p:txBody>
      </p:sp>
      <p:sp>
        <p:nvSpPr>
          <p:cNvPr id="952366" name="AutoShape 46"/>
          <p:cNvSpPr>
            <a:spLocks noChangeArrowheads="1"/>
          </p:cNvSpPr>
          <p:nvPr/>
        </p:nvSpPr>
        <p:spPr bwMode="auto">
          <a:xfrm rot="10800000">
            <a:off x="4572000" y="5867400"/>
            <a:ext cx="457200" cy="228600"/>
          </a:xfrm>
          <a:prstGeom prst="triangle">
            <a:avLst>
              <a:gd name="adj" fmla="val 50000"/>
            </a:avLst>
          </a:prstGeom>
          <a:solidFill>
            <a:srgbClr val="B8070D"/>
          </a:solidFill>
          <a:ln w="12700">
            <a:solidFill>
              <a:schemeClr val="bg1"/>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sng"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9" name="Rectangle 8"/>
          <p:cNvSpPr/>
          <p:nvPr/>
        </p:nvSpPr>
        <p:spPr>
          <a:xfrm>
            <a:off x="0" y="1371600"/>
            <a:ext cx="12192000" cy="584775"/>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dirty="0">
                <a:ln w="10541" cmpd="sng">
                  <a:solidFill>
                    <a:srgbClr val="BBE0E3">
                      <a:shade val="88000"/>
                      <a:satMod val="110000"/>
                    </a:srgbClr>
                  </a:solidFill>
                  <a:prstDash val="solid"/>
                </a:ln>
                <a:gradFill>
                  <a:gsLst>
                    <a:gs pos="0">
                      <a:srgbClr val="BBE0E3">
                        <a:tint val="40000"/>
                        <a:satMod val="250000"/>
                      </a:srgbClr>
                    </a:gs>
                    <a:gs pos="9000">
                      <a:srgbClr val="BBE0E3">
                        <a:tint val="52000"/>
                        <a:satMod val="300000"/>
                      </a:srgbClr>
                    </a:gs>
                    <a:gs pos="50000">
                      <a:srgbClr val="BBE0E3">
                        <a:shade val="20000"/>
                        <a:satMod val="300000"/>
                      </a:srgbClr>
                    </a:gs>
                    <a:gs pos="79000">
                      <a:srgbClr val="BBE0E3">
                        <a:tint val="52000"/>
                        <a:satMod val="300000"/>
                      </a:srgbClr>
                    </a:gs>
                    <a:gs pos="100000">
                      <a:srgbClr val="BBE0E3">
                        <a:tint val="40000"/>
                        <a:satMod val="250000"/>
                      </a:srgbClr>
                    </a:gs>
                  </a:gsLst>
                  <a:lin ang="5400000"/>
                </a:gradFill>
                <a:effectLst/>
                <a:uLnTx/>
                <a:uFillTx/>
                <a:latin typeface="Calligrapher" pitchFamily="2" charset="0"/>
                <a:ea typeface="+mn-ea"/>
                <a:cs typeface="+mn-cs"/>
              </a:rPr>
              <a:t>The Early Years Of Canonization by Victor Eskew:</a:t>
            </a:r>
          </a:p>
        </p:txBody>
      </p:sp>
    </p:spTree>
    <p:extLst>
      <p:ext uri="{BB962C8B-B14F-4D97-AF65-F5344CB8AC3E}">
        <p14:creationId xmlns:p14="http://schemas.microsoft.com/office/powerpoint/2010/main" val="1843956085"/>
      </p:ext>
    </p:extLst>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67" name="Picture 47" descr="titlebgpurple"/>
          <p:cNvPicPr>
            <a:picLocks noChangeAspect="1" noChangeArrowheads="1"/>
          </p:cNvPicPr>
          <p:nvPr/>
        </p:nvPicPr>
        <p:blipFill>
          <a:blip r:embed="rId3" cstate="print"/>
          <a:srcRect/>
          <a:stretch>
            <a:fillRect/>
          </a:stretch>
        </p:blipFill>
        <p:spPr bwMode="auto">
          <a:xfrm>
            <a:off x="1524000" y="346075"/>
            <a:ext cx="9145588" cy="1106488"/>
          </a:xfrm>
          <a:prstGeom prst="rect">
            <a:avLst/>
          </a:prstGeom>
          <a:noFill/>
        </p:spPr>
      </p:pic>
      <p:sp>
        <p:nvSpPr>
          <p:cNvPr id="952330" name="Text Box 10"/>
          <p:cNvSpPr txBox="1">
            <a:spLocks noChangeArrowheads="1"/>
          </p:cNvSpPr>
          <p:nvPr/>
        </p:nvSpPr>
        <p:spPr bwMode="auto">
          <a:xfrm>
            <a:off x="7086600" y="2895600"/>
            <a:ext cx="2743200" cy="579438"/>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952331" name="Text Box 11"/>
          <p:cNvSpPr txBox="1">
            <a:spLocks noChangeArrowheads="1"/>
          </p:cNvSpPr>
          <p:nvPr/>
        </p:nvSpPr>
        <p:spPr bwMode="auto">
          <a:xfrm>
            <a:off x="1905000" y="1905000"/>
            <a:ext cx="8610600" cy="4093428"/>
          </a:xfrm>
          <a:prstGeom prst="rect">
            <a:avLst/>
          </a:prstGeom>
          <a:noFill/>
          <a:ln w="9525">
            <a:noFill/>
            <a:miter lim="800000"/>
            <a:headEnd/>
            <a:tailEnd/>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400" b="1"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The question now arises concerning the second, third and even fourth centuries.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It is not difficult to see how these three gifts would be of great value in determining whether a letter sent to the church was inspired or not.  These miraculous abilities enabled the early churches to collect, as authoritative, only those writings which God desired for them to have. </a:t>
            </a:r>
            <a:endParaRPr kumimoji="0" lang="en-US" sz="3200" b="1"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952332" name="Text Box 12"/>
          <p:cNvSpPr txBox="1">
            <a:spLocks noChangeArrowheads="1"/>
          </p:cNvSpPr>
          <p:nvPr/>
        </p:nvSpPr>
        <p:spPr bwMode="auto">
          <a:xfrm>
            <a:off x="6248400" y="563563"/>
            <a:ext cx="4419600" cy="7620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660104"/>
                </a:solidFill>
                <a:effectLst>
                  <a:outerShdw blurRad="38100" dist="38100" dir="2700000" algn="tl">
                    <a:srgbClr val="000000"/>
                  </a:outerShdw>
                </a:effectLst>
                <a:uLnTx/>
                <a:uFillTx/>
                <a:latin typeface="Arial" charset="0"/>
                <a:ea typeface="+mn-ea"/>
                <a:cs typeface="+mn-cs"/>
              </a:rPr>
              <a:t>The Canon</a:t>
            </a:r>
            <a:r>
              <a:rPr kumimoji="0" lang="en-US" sz="4400" b="0" i="0" u="none" strike="noStrike" kern="1200" cap="none" spc="0" normalizeH="0" baseline="0" noProof="0">
                <a:ln>
                  <a:noFill/>
                </a:ln>
                <a:solidFill>
                  <a:srgbClr val="660104"/>
                </a:solidFill>
                <a:effectLst>
                  <a:outerShdw blurRad="38100" dist="38100" dir="2700000" algn="tl">
                    <a:srgbClr val="000000"/>
                  </a:outerShdw>
                </a:effectLst>
                <a:uLnTx/>
                <a:uFillTx/>
                <a:latin typeface="Arial" charset="0"/>
                <a:ea typeface="+mn-ea"/>
                <a:cs typeface="+mn-cs"/>
              </a:rPr>
              <a:t> </a:t>
            </a:r>
            <a:r>
              <a:rPr kumimoji="0" lang="en-US" sz="4200" b="0" i="0" u="none" strike="noStrike" kern="1200" cap="none" spc="0" normalizeH="0" baseline="0" noProof="0">
                <a:ln>
                  <a:noFill/>
                </a:ln>
                <a:solidFill>
                  <a:srgbClr val="660104"/>
                </a:solidFill>
                <a:effectLst>
                  <a:outerShdw blurRad="38100" dist="38100" dir="2700000" algn="tl">
                    <a:srgbClr val="000000"/>
                  </a:outerShdw>
                </a:effectLst>
                <a:uLnTx/>
                <a:uFillTx/>
                <a:latin typeface="Arial" charset="0"/>
                <a:ea typeface="+mn-ea"/>
                <a:cs typeface="+mn-cs"/>
              </a:rPr>
              <a:t> </a:t>
            </a:r>
          </a:p>
        </p:txBody>
      </p:sp>
      <p:sp>
        <p:nvSpPr>
          <p:cNvPr id="952364" name="Text Box 44"/>
          <p:cNvSpPr txBox="1">
            <a:spLocks noChangeArrowheads="1"/>
          </p:cNvSpPr>
          <p:nvPr/>
        </p:nvSpPr>
        <p:spPr bwMode="auto">
          <a:xfrm>
            <a:off x="1447801" y="6507164"/>
            <a:ext cx="9244013" cy="350837"/>
          </a:xfrm>
          <a:prstGeom prst="rect">
            <a:avLst/>
          </a:prstGeom>
          <a:noFill/>
          <a:ln w="9525">
            <a:noFill/>
            <a:miter lim="800000"/>
            <a:headEnd/>
            <a:tailEnd/>
          </a:ln>
          <a:effectLst/>
        </p:spPr>
        <p:txBody>
          <a:bodyPr wrap="none" anchor="ct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700" b="0" i="0" u="none" strike="noStrike" kern="1200" cap="none" spc="0" normalizeH="0" baseline="0" noProof="0">
                <a:ln>
                  <a:noFill/>
                </a:ln>
                <a:solidFill>
                  <a:srgbClr val="FFF7E8"/>
                </a:solidFill>
                <a:effectLst>
                  <a:outerShdw blurRad="38100" dist="38100" dir="2700000" algn="tl">
                    <a:srgbClr val="000000"/>
                  </a:outerShdw>
                </a:effectLst>
                <a:uLnTx/>
                <a:uFillTx/>
                <a:latin typeface="Arial" charset="0"/>
                <a:ea typeface="+mn-ea"/>
                <a:cs typeface="+mn-cs"/>
              </a:rPr>
              <a:t>1500 BC       500 BC       AD 1      AD 500      AD 1000       AD 1500        AD 1900        AD 2000</a:t>
            </a:r>
          </a:p>
        </p:txBody>
      </p:sp>
      <p:sp>
        <p:nvSpPr>
          <p:cNvPr id="952365" name="Text Box 45"/>
          <p:cNvSpPr txBox="1">
            <a:spLocks noChangeArrowheads="1"/>
          </p:cNvSpPr>
          <p:nvPr/>
        </p:nvSpPr>
        <p:spPr bwMode="auto">
          <a:xfrm>
            <a:off x="2581276" y="533400"/>
            <a:ext cx="2301875" cy="579438"/>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rPr>
              <a:t>AD</a:t>
            </a:r>
            <a:r>
              <a:rPr kumimoji="0" lang="en-US" sz="32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rPr>
              <a:t> 200-300</a:t>
            </a:r>
          </a:p>
        </p:txBody>
      </p:sp>
      <p:sp>
        <p:nvSpPr>
          <p:cNvPr id="952366" name="AutoShape 46"/>
          <p:cNvSpPr>
            <a:spLocks noChangeArrowheads="1"/>
          </p:cNvSpPr>
          <p:nvPr/>
        </p:nvSpPr>
        <p:spPr bwMode="auto">
          <a:xfrm rot="10800000">
            <a:off x="4572000" y="5867400"/>
            <a:ext cx="457200" cy="228600"/>
          </a:xfrm>
          <a:prstGeom prst="triangle">
            <a:avLst>
              <a:gd name="adj" fmla="val 50000"/>
            </a:avLst>
          </a:prstGeom>
          <a:solidFill>
            <a:srgbClr val="B8070D"/>
          </a:solidFill>
          <a:ln w="12700">
            <a:solidFill>
              <a:schemeClr val="bg1"/>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sng"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9" name="Rectangle 8"/>
          <p:cNvSpPr/>
          <p:nvPr/>
        </p:nvSpPr>
        <p:spPr>
          <a:xfrm>
            <a:off x="0" y="1371600"/>
            <a:ext cx="12192000" cy="584775"/>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dirty="0">
                <a:ln w="10541" cmpd="sng">
                  <a:solidFill>
                    <a:srgbClr val="BBE0E3">
                      <a:shade val="88000"/>
                      <a:satMod val="110000"/>
                    </a:srgbClr>
                  </a:solidFill>
                  <a:prstDash val="solid"/>
                </a:ln>
                <a:gradFill>
                  <a:gsLst>
                    <a:gs pos="0">
                      <a:srgbClr val="BBE0E3">
                        <a:tint val="40000"/>
                        <a:satMod val="250000"/>
                      </a:srgbClr>
                    </a:gs>
                    <a:gs pos="9000">
                      <a:srgbClr val="BBE0E3">
                        <a:tint val="52000"/>
                        <a:satMod val="300000"/>
                      </a:srgbClr>
                    </a:gs>
                    <a:gs pos="50000">
                      <a:srgbClr val="BBE0E3">
                        <a:shade val="20000"/>
                        <a:satMod val="300000"/>
                      </a:srgbClr>
                    </a:gs>
                    <a:gs pos="79000">
                      <a:srgbClr val="BBE0E3">
                        <a:tint val="52000"/>
                        <a:satMod val="300000"/>
                      </a:srgbClr>
                    </a:gs>
                    <a:gs pos="100000">
                      <a:srgbClr val="BBE0E3">
                        <a:tint val="40000"/>
                        <a:satMod val="250000"/>
                      </a:srgbClr>
                    </a:gs>
                  </a:gsLst>
                  <a:lin ang="5400000"/>
                </a:gradFill>
                <a:effectLst/>
                <a:uLnTx/>
                <a:uFillTx/>
                <a:latin typeface="Calligrapher" pitchFamily="2" charset="0"/>
                <a:ea typeface="+mn-ea"/>
                <a:cs typeface="+mn-cs"/>
              </a:rPr>
              <a:t>The Early Years Of Canonization by Victor Eskew:</a:t>
            </a:r>
          </a:p>
        </p:txBody>
      </p:sp>
    </p:spTree>
    <p:extLst>
      <p:ext uri="{BB962C8B-B14F-4D97-AF65-F5344CB8AC3E}">
        <p14:creationId xmlns:p14="http://schemas.microsoft.com/office/powerpoint/2010/main" val="1406659612"/>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solidFill>
          <a:srgbClr val="FF9900"/>
        </a:solidFill>
        <a:effectLst/>
      </p:bgPr>
    </p:bg>
    <p:spTree>
      <p:nvGrpSpPr>
        <p:cNvPr id="1" name=""/>
        <p:cNvGrpSpPr/>
        <p:nvPr/>
      </p:nvGrpSpPr>
      <p:grpSpPr>
        <a:xfrm>
          <a:off x="0" y="0"/>
          <a:ext cx="0" cy="0"/>
          <a:chOff x="0" y="0"/>
          <a:chExt cx="0" cy="0"/>
        </a:xfrm>
      </p:grpSpPr>
      <p:sp>
        <p:nvSpPr>
          <p:cNvPr id="4817922" name="Rectangle 2"/>
          <p:cNvSpPr>
            <a:spLocks noGrp="1" noChangeArrowheads="1"/>
          </p:cNvSpPr>
          <p:nvPr>
            <p:ph type="ctrTitle"/>
          </p:nvPr>
        </p:nvSpPr>
        <p:spPr>
          <a:xfrm>
            <a:off x="2209800" y="2286000"/>
            <a:ext cx="7620000" cy="1676400"/>
          </a:xfrm>
        </p:spPr>
        <p:txBody>
          <a:bodyPr/>
          <a:lstStyle/>
          <a:p>
            <a:r>
              <a:rPr lang="en-US" sz="4800" b="1" dirty="0">
                <a:solidFill>
                  <a:srgbClr val="660033"/>
                </a:solidFill>
                <a:effectLst>
                  <a:outerShdw blurRad="38100" dist="38100" dir="2700000" algn="tl">
                    <a:srgbClr val="000000"/>
                  </a:outerShdw>
                </a:effectLst>
                <a:latin typeface="Algerian" pitchFamily="82" charset="0"/>
                <a:cs typeface="Times New Roman" pitchFamily="18" charset="0"/>
              </a:rPr>
              <a:t>How Authoritative</a:t>
            </a:r>
            <a:r>
              <a:rPr lang="en-US" b="1" dirty="0">
                <a:solidFill>
                  <a:srgbClr val="660033"/>
                </a:solidFill>
                <a:effectLst>
                  <a:outerShdw blurRad="38100" dist="38100" dir="2700000" algn="tl">
                    <a:srgbClr val="000000"/>
                  </a:outerShdw>
                </a:effectLst>
                <a:latin typeface="Algerian" pitchFamily="82" charset="0"/>
                <a:cs typeface="Times New Roman" pitchFamily="18" charset="0"/>
              </a:rPr>
              <a:t>                               </a:t>
            </a:r>
            <a:r>
              <a:rPr lang="en-US" sz="7200" b="1" dirty="0">
                <a:solidFill>
                  <a:srgbClr val="660033"/>
                </a:solidFill>
                <a:effectLst>
                  <a:outerShdw blurRad="38100" dist="38100" dir="2700000" algn="tl">
                    <a:srgbClr val="000000"/>
                  </a:outerShdw>
                </a:effectLst>
                <a:latin typeface="Algerian" pitchFamily="82" charset="0"/>
                <a:cs typeface="Times New Roman" pitchFamily="18" charset="0"/>
              </a:rPr>
              <a:t>Is The Bible?</a:t>
            </a:r>
            <a:br>
              <a:rPr lang="en-US" dirty="0">
                <a:cs typeface="Times New Roman" pitchFamily="18" charset="0"/>
              </a:rPr>
            </a:br>
            <a:endParaRPr lang="en-US" dirty="0">
              <a:cs typeface="Times New Roman" pitchFamily="18" charset="0"/>
            </a:endParaRPr>
          </a:p>
        </p:txBody>
      </p:sp>
      <p:sp>
        <p:nvSpPr>
          <p:cNvPr id="4817923" name="Rectangle 3"/>
          <p:cNvSpPr>
            <a:spLocks noGrp="1" noChangeArrowheads="1"/>
          </p:cNvSpPr>
          <p:nvPr>
            <p:ph type="subTitle" idx="1"/>
          </p:nvPr>
        </p:nvSpPr>
        <p:spPr/>
        <p:txBody>
          <a:bodyPr/>
          <a:lstStyle/>
          <a:p>
            <a:endParaRPr lang="en-US" dirty="0"/>
          </a:p>
          <a:p>
            <a:endParaRPr lang="en-US" dirty="0"/>
          </a:p>
        </p:txBody>
      </p:sp>
    </p:spTree>
    <p:extLst>
      <p:ext uri="{BB962C8B-B14F-4D97-AF65-F5344CB8AC3E}">
        <p14:creationId xmlns:p14="http://schemas.microsoft.com/office/powerpoint/2010/main" val="255922642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817922">
                                            <p:txEl>
                                              <p:pRg st="0" end="0"/>
                                            </p:txEl>
                                          </p:spTgt>
                                        </p:tgtEl>
                                        <p:attrNameLst>
                                          <p:attrName>style.visibility</p:attrName>
                                        </p:attrNameLst>
                                      </p:cBhvr>
                                      <p:to>
                                        <p:strVal val="visible"/>
                                      </p:to>
                                    </p:set>
                                    <p:anim calcmode="lin" valueType="num">
                                      <p:cBhvr additive="base">
                                        <p:cTn id="7" dur="300" fill="hold"/>
                                        <p:tgtEl>
                                          <p:spTgt spid="4817922">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817922">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7922"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67" name="Picture 47" descr="titlebgpurple"/>
          <p:cNvPicPr>
            <a:picLocks noChangeAspect="1" noChangeArrowheads="1"/>
          </p:cNvPicPr>
          <p:nvPr/>
        </p:nvPicPr>
        <p:blipFill>
          <a:blip r:embed="rId3" cstate="print"/>
          <a:srcRect/>
          <a:stretch>
            <a:fillRect/>
          </a:stretch>
        </p:blipFill>
        <p:spPr bwMode="auto">
          <a:xfrm>
            <a:off x="1524000" y="346075"/>
            <a:ext cx="9145588" cy="1106488"/>
          </a:xfrm>
          <a:prstGeom prst="rect">
            <a:avLst/>
          </a:prstGeom>
          <a:noFill/>
        </p:spPr>
      </p:pic>
      <p:sp>
        <p:nvSpPr>
          <p:cNvPr id="952330" name="Text Box 10"/>
          <p:cNvSpPr txBox="1">
            <a:spLocks noChangeArrowheads="1"/>
          </p:cNvSpPr>
          <p:nvPr/>
        </p:nvSpPr>
        <p:spPr bwMode="auto">
          <a:xfrm>
            <a:off x="7086600" y="2895600"/>
            <a:ext cx="2743200" cy="579438"/>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952331" name="Text Box 11"/>
          <p:cNvSpPr txBox="1">
            <a:spLocks noChangeArrowheads="1"/>
          </p:cNvSpPr>
          <p:nvPr/>
        </p:nvSpPr>
        <p:spPr bwMode="auto">
          <a:xfrm>
            <a:off x="2057400" y="1676400"/>
            <a:ext cx="8458200" cy="4154984"/>
          </a:xfrm>
          <a:prstGeom prst="rect">
            <a:avLst/>
          </a:prstGeom>
          <a:noFill/>
          <a:ln w="9525">
            <a:noFill/>
            <a:miter lim="800000"/>
            <a:headEnd/>
            <a:tailEnd/>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400" b="1"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The question now arises concerning the second, third and even fourth centuries.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Individuals who had received these miraculous gifts lived well into the 2</a:t>
            </a:r>
            <a:r>
              <a:rPr kumimoji="0" lang="en-US" sz="2800" b="0" i="1" u="none" strike="noStrike" kern="1200" cap="none" spc="0" normalizeH="0" baseline="3000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nd</a:t>
            </a:r>
            <a:r>
              <a:rPr kumimoji="0" lang="en-US" sz="2800" b="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 century.  Polycarp,  a disciple of John,  became a martyr in A.D. 166.  When we read the writings of men of that period,  they quote from all of the 27 books found within our present New Testament.  The quotes of these writers are intended to be taken as authoritative statements. </a:t>
            </a:r>
            <a:endParaRPr kumimoji="0" lang="en-US" sz="2800" b="1"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952332" name="Text Box 12"/>
          <p:cNvSpPr txBox="1">
            <a:spLocks noChangeArrowheads="1"/>
          </p:cNvSpPr>
          <p:nvPr/>
        </p:nvSpPr>
        <p:spPr bwMode="auto">
          <a:xfrm>
            <a:off x="6248400" y="563563"/>
            <a:ext cx="4419600" cy="7620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660104"/>
                </a:solidFill>
                <a:effectLst>
                  <a:outerShdw blurRad="38100" dist="38100" dir="2700000" algn="tl">
                    <a:srgbClr val="000000"/>
                  </a:outerShdw>
                </a:effectLst>
                <a:uLnTx/>
                <a:uFillTx/>
                <a:latin typeface="Arial" charset="0"/>
                <a:ea typeface="+mn-ea"/>
                <a:cs typeface="+mn-cs"/>
              </a:rPr>
              <a:t>The Canon</a:t>
            </a:r>
            <a:r>
              <a:rPr kumimoji="0" lang="en-US" sz="4400" b="0" i="0" u="none" strike="noStrike" kern="1200" cap="none" spc="0" normalizeH="0" baseline="0" noProof="0">
                <a:ln>
                  <a:noFill/>
                </a:ln>
                <a:solidFill>
                  <a:srgbClr val="660104"/>
                </a:solidFill>
                <a:effectLst>
                  <a:outerShdw blurRad="38100" dist="38100" dir="2700000" algn="tl">
                    <a:srgbClr val="000000"/>
                  </a:outerShdw>
                </a:effectLst>
                <a:uLnTx/>
                <a:uFillTx/>
                <a:latin typeface="Arial" charset="0"/>
                <a:ea typeface="+mn-ea"/>
                <a:cs typeface="+mn-cs"/>
              </a:rPr>
              <a:t> </a:t>
            </a:r>
            <a:r>
              <a:rPr kumimoji="0" lang="en-US" sz="4200" b="0" i="0" u="none" strike="noStrike" kern="1200" cap="none" spc="0" normalizeH="0" baseline="0" noProof="0">
                <a:ln>
                  <a:noFill/>
                </a:ln>
                <a:solidFill>
                  <a:srgbClr val="660104"/>
                </a:solidFill>
                <a:effectLst>
                  <a:outerShdw blurRad="38100" dist="38100" dir="2700000" algn="tl">
                    <a:srgbClr val="000000"/>
                  </a:outerShdw>
                </a:effectLst>
                <a:uLnTx/>
                <a:uFillTx/>
                <a:latin typeface="Arial" charset="0"/>
                <a:ea typeface="+mn-ea"/>
                <a:cs typeface="+mn-cs"/>
              </a:rPr>
              <a:t> </a:t>
            </a:r>
          </a:p>
        </p:txBody>
      </p:sp>
      <p:sp>
        <p:nvSpPr>
          <p:cNvPr id="952364" name="Text Box 44"/>
          <p:cNvSpPr txBox="1">
            <a:spLocks noChangeArrowheads="1"/>
          </p:cNvSpPr>
          <p:nvPr/>
        </p:nvSpPr>
        <p:spPr bwMode="auto">
          <a:xfrm>
            <a:off x="1447801" y="6507164"/>
            <a:ext cx="9244013" cy="350837"/>
          </a:xfrm>
          <a:prstGeom prst="rect">
            <a:avLst/>
          </a:prstGeom>
          <a:noFill/>
          <a:ln w="9525">
            <a:noFill/>
            <a:miter lim="800000"/>
            <a:headEnd/>
            <a:tailEnd/>
          </a:ln>
          <a:effectLst/>
        </p:spPr>
        <p:txBody>
          <a:bodyPr wrap="none" anchor="ct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700" b="0" i="0" u="none" strike="noStrike" kern="1200" cap="none" spc="0" normalizeH="0" baseline="0" noProof="0" dirty="0">
                <a:ln>
                  <a:noFill/>
                </a:ln>
                <a:solidFill>
                  <a:srgbClr val="FFF7E8"/>
                </a:solidFill>
                <a:effectLst>
                  <a:outerShdw blurRad="38100" dist="38100" dir="2700000" algn="tl">
                    <a:srgbClr val="000000"/>
                  </a:outerShdw>
                </a:effectLst>
                <a:uLnTx/>
                <a:uFillTx/>
                <a:latin typeface="Arial" charset="0"/>
                <a:ea typeface="+mn-ea"/>
                <a:cs typeface="+mn-cs"/>
              </a:rPr>
              <a:t>1500 BC       500 BC       AD 1      AD 500      AD 1000       AD 1500        AD 1900        AD 2000</a:t>
            </a:r>
          </a:p>
        </p:txBody>
      </p:sp>
      <p:sp>
        <p:nvSpPr>
          <p:cNvPr id="952365" name="Text Box 45"/>
          <p:cNvSpPr txBox="1">
            <a:spLocks noChangeArrowheads="1"/>
          </p:cNvSpPr>
          <p:nvPr/>
        </p:nvSpPr>
        <p:spPr bwMode="auto">
          <a:xfrm>
            <a:off x="2581276" y="533400"/>
            <a:ext cx="2301875" cy="579438"/>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rPr>
              <a:t>AD</a:t>
            </a:r>
            <a:r>
              <a:rPr kumimoji="0" lang="en-US" sz="32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rPr>
              <a:t> 200-300</a:t>
            </a:r>
          </a:p>
        </p:txBody>
      </p:sp>
      <p:sp>
        <p:nvSpPr>
          <p:cNvPr id="952366" name="AutoShape 46"/>
          <p:cNvSpPr>
            <a:spLocks noChangeArrowheads="1"/>
          </p:cNvSpPr>
          <p:nvPr/>
        </p:nvSpPr>
        <p:spPr bwMode="auto">
          <a:xfrm rot="10800000">
            <a:off x="4572000" y="5867400"/>
            <a:ext cx="457200" cy="228600"/>
          </a:xfrm>
          <a:prstGeom prst="triangle">
            <a:avLst>
              <a:gd name="adj" fmla="val 50000"/>
            </a:avLst>
          </a:prstGeom>
          <a:solidFill>
            <a:srgbClr val="B8070D"/>
          </a:solidFill>
          <a:ln w="12700">
            <a:solidFill>
              <a:schemeClr val="bg1"/>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sng"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9" name="Rectangle 8"/>
          <p:cNvSpPr/>
          <p:nvPr/>
        </p:nvSpPr>
        <p:spPr>
          <a:xfrm>
            <a:off x="0" y="1295400"/>
            <a:ext cx="12192000" cy="584775"/>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dirty="0">
                <a:ln w="10541" cmpd="sng">
                  <a:solidFill>
                    <a:srgbClr val="BBE0E3">
                      <a:shade val="88000"/>
                      <a:satMod val="110000"/>
                    </a:srgbClr>
                  </a:solidFill>
                  <a:prstDash val="solid"/>
                </a:ln>
                <a:gradFill>
                  <a:gsLst>
                    <a:gs pos="0">
                      <a:srgbClr val="BBE0E3">
                        <a:tint val="40000"/>
                        <a:satMod val="250000"/>
                      </a:srgbClr>
                    </a:gs>
                    <a:gs pos="9000">
                      <a:srgbClr val="BBE0E3">
                        <a:tint val="52000"/>
                        <a:satMod val="300000"/>
                      </a:srgbClr>
                    </a:gs>
                    <a:gs pos="50000">
                      <a:srgbClr val="BBE0E3">
                        <a:shade val="20000"/>
                        <a:satMod val="300000"/>
                      </a:srgbClr>
                    </a:gs>
                    <a:gs pos="79000">
                      <a:srgbClr val="BBE0E3">
                        <a:tint val="52000"/>
                        <a:satMod val="300000"/>
                      </a:srgbClr>
                    </a:gs>
                    <a:gs pos="100000">
                      <a:srgbClr val="BBE0E3">
                        <a:tint val="40000"/>
                        <a:satMod val="250000"/>
                      </a:srgbClr>
                    </a:gs>
                  </a:gsLst>
                  <a:lin ang="5400000"/>
                </a:gradFill>
                <a:effectLst/>
                <a:uLnTx/>
                <a:uFillTx/>
                <a:latin typeface="Calligrapher" pitchFamily="2" charset="0"/>
                <a:ea typeface="+mn-ea"/>
                <a:cs typeface="+mn-cs"/>
              </a:rPr>
              <a:t>The Early Years Of Canonization by Victor Eskew:</a:t>
            </a:r>
          </a:p>
        </p:txBody>
      </p:sp>
    </p:spTree>
    <p:extLst>
      <p:ext uri="{BB962C8B-B14F-4D97-AF65-F5344CB8AC3E}">
        <p14:creationId xmlns:p14="http://schemas.microsoft.com/office/powerpoint/2010/main" val="4223780115"/>
      </p:ext>
    </p:extLst>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67" name="Picture 47" descr="titlebgpurple"/>
          <p:cNvPicPr>
            <a:picLocks noChangeAspect="1" noChangeArrowheads="1"/>
          </p:cNvPicPr>
          <p:nvPr/>
        </p:nvPicPr>
        <p:blipFill>
          <a:blip r:embed="rId3" cstate="print"/>
          <a:srcRect/>
          <a:stretch>
            <a:fillRect/>
          </a:stretch>
        </p:blipFill>
        <p:spPr bwMode="auto">
          <a:xfrm>
            <a:off x="1524000" y="346075"/>
            <a:ext cx="9145588" cy="1106488"/>
          </a:xfrm>
          <a:prstGeom prst="rect">
            <a:avLst/>
          </a:prstGeom>
          <a:noFill/>
        </p:spPr>
      </p:pic>
      <p:sp>
        <p:nvSpPr>
          <p:cNvPr id="952330" name="Text Box 10"/>
          <p:cNvSpPr txBox="1">
            <a:spLocks noChangeArrowheads="1"/>
          </p:cNvSpPr>
          <p:nvPr/>
        </p:nvSpPr>
        <p:spPr bwMode="auto">
          <a:xfrm>
            <a:off x="7086600" y="2895600"/>
            <a:ext cx="2743200" cy="579438"/>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952331" name="Text Box 11"/>
          <p:cNvSpPr txBox="1">
            <a:spLocks noChangeArrowheads="1"/>
          </p:cNvSpPr>
          <p:nvPr/>
        </p:nvSpPr>
        <p:spPr bwMode="auto">
          <a:xfrm>
            <a:off x="1905000" y="1981200"/>
            <a:ext cx="8610600" cy="3724096"/>
          </a:xfrm>
          <a:prstGeom prst="rect">
            <a:avLst/>
          </a:prstGeom>
          <a:noFill/>
          <a:ln w="9525">
            <a:noFill/>
            <a:miter lim="800000"/>
            <a:headEnd/>
            <a:tailEnd/>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WE NOW COME TO OUR THIRD POINT</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defRPr/>
            </a:pPr>
            <a:r>
              <a:rPr kumimoji="0" lang="en-US" sz="3200" b="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 </a:t>
            </a:r>
            <a:r>
              <a:rPr kumimoji="0" lang="en-US" sz="2800" b="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In the 2</a:t>
            </a:r>
            <a:r>
              <a:rPr kumimoji="0" lang="en-US" sz="2800" b="0" i="1" u="none" strike="noStrike" kern="1200" cap="none" spc="0" normalizeH="0" baseline="3000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nd</a:t>
            </a:r>
            <a:r>
              <a:rPr kumimoji="0" lang="en-US" sz="2800" b="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 century,  the </a:t>
            </a:r>
            <a:r>
              <a:rPr kumimoji="0" lang="en-US" sz="2800" b="0" i="1"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Arial" charset="0"/>
                <a:ea typeface="+mn-ea"/>
                <a:cs typeface="+mn-cs"/>
              </a:rPr>
              <a:t>Muritorian</a:t>
            </a:r>
            <a:r>
              <a:rPr kumimoji="0" lang="en-US" sz="2800" b="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 Fragment was written.   ‘The  </a:t>
            </a:r>
            <a:r>
              <a:rPr kumimoji="0" lang="en-US" sz="2800" b="1" i="1"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Arial" charset="0"/>
                <a:ea typeface="+mn-ea"/>
                <a:cs typeface="+mn-cs"/>
              </a:rPr>
              <a:t>Moritorian</a:t>
            </a:r>
            <a:r>
              <a:rPr kumimoji="0" lang="en-US" sz="2800" b="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 </a:t>
            </a:r>
            <a:r>
              <a:rPr kumimoji="0" lang="en-US" sz="2800" b="1"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Fragment</a:t>
            </a:r>
            <a:r>
              <a:rPr kumimoji="0" lang="en-US" sz="2800" b="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  is the oldest known list of New Testament books.  It was found   by </a:t>
            </a:r>
            <a:r>
              <a:rPr kumimoji="0" lang="en-US" sz="2800" b="0" i="1"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Arial" charset="0"/>
                <a:ea typeface="+mn-ea"/>
                <a:cs typeface="+mn-cs"/>
              </a:rPr>
              <a:t>Ludovico</a:t>
            </a:r>
            <a:r>
              <a:rPr kumimoji="0" lang="en-US" sz="2800" b="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 Antonio </a:t>
            </a:r>
            <a:r>
              <a:rPr kumimoji="0" lang="en-US" sz="2800" b="0" i="1"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Arial" charset="0"/>
                <a:ea typeface="+mn-ea"/>
                <a:cs typeface="+mn-cs"/>
              </a:rPr>
              <a:t>Muratori</a:t>
            </a:r>
            <a:r>
              <a:rPr kumimoji="0" lang="en-US" sz="2800" b="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 in a manuscript in the </a:t>
            </a:r>
            <a:r>
              <a:rPr kumimoji="0" lang="en-US" sz="2800" b="0" i="1"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Arial" charset="0"/>
                <a:ea typeface="+mn-ea"/>
                <a:cs typeface="+mn-cs"/>
              </a:rPr>
              <a:t>Ambrosian</a:t>
            </a:r>
            <a:r>
              <a:rPr kumimoji="0" lang="en-US" sz="2800" b="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 Library in Milan, and published by him in 1740.  It is called a fragment because the beginning is missing…  </a:t>
            </a:r>
            <a:endParaRPr kumimoji="0" lang="en-US" sz="2800" b="1"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952332" name="Text Box 12"/>
          <p:cNvSpPr txBox="1">
            <a:spLocks noChangeArrowheads="1"/>
          </p:cNvSpPr>
          <p:nvPr/>
        </p:nvSpPr>
        <p:spPr bwMode="auto">
          <a:xfrm>
            <a:off x="6248400" y="563563"/>
            <a:ext cx="4419600" cy="7620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660104"/>
                </a:solidFill>
                <a:effectLst>
                  <a:outerShdw blurRad="38100" dist="38100" dir="2700000" algn="tl">
                    <a:srgbClr val="000000"/>
                  </a:outerShdw>
                </a:effectLst>
                <a:uLnTx/>
                <a:uFillTx/>
                <a:latin typeface="Arial" charset="0"/>
                <a:ea typeface="+mn-ea"/>
                <a:cs typeface="+mn-cs"/>
              </a:rPr>
              <a:t>The Canon</a:t>
            </a:r>
            <a:r>
              <a:rPr kumimoji="0" lang="en-US" sz="4400" b="0" i="0" u="none" strike="noStrike" kern="1200" cap="none" spc="0" normalizeH="0" baseline="0" noProof="0">
                <a:ln>
                  <a:noFill/>
                </a:ln>
                <a:solidFill>
                  <a:srgbClr val="660104"/>
                </a:solidFill>
                <a:effectLst>
                  <a:outerShdw blurRad="38100" dist="38100" dir="2700000" algn="tl">
                    <a:srgbClr val="000000"/>
                  </a:outerShdw>
                </a:effectLst>
                <a:uLnTx/>
                <a:uFillTx/>
                <a:latin typeface="Arial" charset="0"/>
                <a:ea typeface="+mn-ea"/>
                <a:cs typeface="+mn-cs"/>
              </a:rPr>
              <a:t> </a:t>
            </a:r>
            <a:r>
              <a:rPr kumimoji="0" lang="en-US" sz="4200" b="0" i="0" u="none" strike="noStrike" kern="1200" cap="none" spc="0" normalizeH="0" baseline="0" noProof="0">
                <a:ln>
                  <a:noFill/>
                </a:ln>
                <a:solidFill>
                  <a:srgbClr val="660104"/>
                </a:solidFill>
                <a:effectLst>
                  <a:outerShdw blurRad="38100" dist="38100" dir="2700000" algn="tl">
                    <a:srgbClr val="000000"/>
                  </a:outerShdw>
                </a:effectLst>
                <a:uLnTx/>
                <a:uFillTx/>
                <a:latin typeface="Arial" charset="0"/>
                <a:ea typeface="+mn-ea"/>
                <a:cs typeface="+mn-cs"/>
              </a:rPr>
              <a:t> </a:t>
            </a:r>
          </a:p>
        </p:txBody>
      </p:sp>
      <p:sp>
        <p:nvSpPr>
          <p:cNvPr id="952364" name="Text Box 44"/>
          <p:cNvSpPr txBox="1">
            <a:spLocks noChangeArrowheads="1"/>
          </p:cNvSpPr>
          <p:nvPr/>
        </p:nvSpPr>
        <p:spPr bwMode="auto">
          <a:xfrm>
            <a:off x="1447801" y="6507164"/>
            <a:ext cx="9244013" cy="350837"/>
          </a:xfrm>
          <a:prstGeom prst="rect">
            <a:avLst/>
          </a:prstGeom>
          <a:noFill/>
          <a:ln w="9525">
            <a:noFill/>
            <a:miter lim="800000"/>
            <a:headEnd/>
            <a:tailEnd/>
          </a:ln>
          <a:effectLst/>
        </p:spPr>
        <p:txBody>
          <a:bodyPr wrap="none" anchor="ct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700" b="0" i="0" u="none" strike="noStrike" kern="1200" cap="none" spc="0" normalizeH="0" baseline="0" noProof="0">
                <a:ln>
                  <a:noFill/>
                </a:ln>
                <a:solidFill>
                  <a:srgbClr val="FFF7E8"/>
                </a:solidFill>
                <a:effectLst>
                  <a:outerShdw blurRad="38100" dist="38100" dir="2700000" algn="tl">
                    <a:srgbClr val="000000"/>
                  </a:outerShdw>
                </a:effectLst>
                <a:uLnTx/>
                <a:uFillTx/>
                <a:latin typeface="Arial" charset="0"/>
                <a:ea typeface="+mn-ea"/>
                <a:cs typeface="+mn-cs"/>
              </a:rPr>
              <a:t>1500 BC       500 BC       AD 1      AD 500      AD 1000       AD 1500        AD 1900        AD 2000</a:t>
            </a:r>
          </a:p>
        </p:txBody>
      </p:sp>
      <p:sp>
        <p:nvSpPr>
          <p:cNvPr id="952365" name="Text Box 45"/>
          <p:cNvSpPr txBox="1">
            <a:spLocks noChangeArrowheads="1"/>
          </p:cNvSpPr>
          <p:nvPr/>
        </p:nvSpPr>
        <p:spPr bwMode="auto">
          <a:xfrm>
            <a:off x="2581276" y="533400"/>
            <a:ext cx="2301875" cy="579438"/>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rPr>
              <a:t>AD</a:t>
            </a:r>
            <a:r>
              <a:rPr kumimoji="0" lang="en-US" sz="32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rPr>
              <a:t> 200-300</a:t>
            </a:r>
          </a:p>
        </p:txBody>
      </p:sp>
      <p:sp>
        <p:nvSpPr>
          <p:cNvPr id="952366" name="AutoShape 46"/>
          <p:cNvSpPr>
            <a:spLocks noChangeArrowheads="1"/>
          </p:cNvSpPr>
          <p:nvPr/>
        </p:nvSpPr>
        <p:spPr bwMode="auto">
          <a:xfrm rot="10800000">
            <a:off x="4572000" y="5867400"/>
            <a:ext cx="457200" cy="228600"/>
          </a:xfrm>
          <a:prstGeom prst="triangle">
            <a:avLst>
              <a:gd name="adj" fmla="val 50000"/>
            </a:avLst>
          </a:prstGeom>
          <a:solidFill>
            <a:srgbClr val="B8070D"/>
          </a:solidFill>
          <a:ln w="12700">
            <a:solidFill>
              <a:schemeClr val="bg1"/>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sng"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9" name="Rectangle 8"/>
          <p:cNvSpPr/>
          <p:nvPr/>
        </p:nvSpPr>
        <p:spPr>
          <a:xfrm>
            <a:off x="0" y="1371600"/>
            <a:ext cx="12192000" cy="584775"/>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dirty="0">
                <a:ln w="10541" cmpd="sng">
                  <a:solidFill>
                    <a:srgbClr val="BBE0E3">
                      <a:shade val="88000"/>
                      <a:satMod val="110000"/>
                    </a:srgbClr>
                  </a:solidFill>
                  <a:prstDash val="solid"/>
                </a:ln>
                <a:gradFill>
                  <a:gsLst>
                    <a:gs pos="0">
                      <a:srgbClr val="BBE0E3">
                        <a:tint val="40000"/>
                        <a:satMod val="250000"/>
                      </a:srgbClr>
                    </a:gs>
                    <a:gs pos="9000">
                      <a:srgbClr val="BBE0E3">
                        <a:tint val="52000"/>
                        <a:satMod val="300000"/>
                      </a:srgbClr>
                    </a:gs>
                    <a:gs pos="50000">
                      <a:srgbClr val="BBE0E3">
                        <a:shade val="20000"/>
                        <a:satMod val="300000"/>
                      </a:srgbClr>
                    </a:gs>
                    <a:gs pos="79000">
                      <a:srgbClr val="BBE0E3">
                        <a:tint val="52000"/>
                        <a:satMod val="300000"/>
                      </a:srgbClr>
                    </a:gs>
                    <a:gs pos="100000">
                      <a:srgbClr val="BBE0E3">
                        <a:tint val="40000"/>
                        <a:satMod val="250000"/>
                      </a:srgbClr>
                    </a:gs>
                  </a:gsLst>
                  <a:lin ang="5400000"/>
                </a:gradFill>
                <a:effectLst/>
                <a:uLnTx/>
                <a:uFillTx/>
                <a:latin typeface="Calligrapher" pitchFamily="2" charset="0"/>
                <a:ea typeface="+mn-ea"/>
                <a:cs typeface="+mn-cs"/>
              </a:rPr>
              <a:t>The Early Years Of Canonization by Victor Eskew:</a:t>
            </a:r>
          </a:p>
        </p:txBody>
      </p:sp>
    </p:spTree>
    <p:extLst>
      <p:ext uri="{BB962C8B-B14F-4D97-AF65-F5344CB8AC3E}">
        <p14:creationId xmlns:p14="http://schemas.microsoft.com/office/powerpoint/2010/main" val="1772457995"/>
      </p:ext>
    </p:extLst>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67" name="Picture 47" descr="titlebgpurple"/>
          <p:cNvPicPr>
            <a:picLocks noChangeAspect="1" noChangeArrowheads="1"/>
          </p:cNvPicPr>
          <p:nvPr/>
        </p:nvPicPr>
        <p:blipFill>
          <a:blip r:embed="rId3" cstate="print"/>
          <a:srcRect/>
          <a:stretch>
            <a:fillRect/>
          </a:stretch>
        </p:blipFill>
        <p:spPr bwMode="auto">
          <a:xfrm>
            <a:off x="1524000" y="346075"/>
            <a:ext cx="9145588" cy="1106488"/>
          </a:xfrm>
          <a:prstGeom prst="rect">
            <a:avLst/>
          </a:prstGeom>
          <a:noFill/>
        </p:spPr>
      </p:pic>
      <p:sp>
        <p:nvSpPr>
          <p:cNvPr id="952330" name="Text Box 10"/>
          <p:cNvSpPr txBox="1">
            <a:spLocks noChangeArrowheads="1"/>
          </p:cNvSpPr>
          <p:nvPr/>
        </p:nvSpPr>
        <p:spPr bwMode="auto">
          <a:xfrm>
            <a:off x="7086600" y="2895600"/>
            <a:ext cx="2743200" cy="579438"/>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952331" name="Text Box 11"/>
          <p:cNvSpPr txBox="1">
            <a:spLocks noChangeArrowheads="1"/>
          </p:cNvSpPr>
          <p:nvPr/>
        </p:nvSpPr>
        <p:spPr bwMode="auto">
          <a:xfrm>
            <a:off x="1828800" y="1981200"/>
            <a:ext cx="8686800" cy="3600986"/>
          </a:xfrm>
          <a:prstGeom prst="rect">
            <a:avLst/>
          </a:prstGeom>
          <a:noFill/>
          <a:ln w="9525">
            <a:noFill/>
            <a:miter lim="800000"/>
            <a:headEnd/>
            <a:tailEnd/>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WE NOW COME TO OUR THIRD POINT</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defRPr/>
            </a:pPr>
            <a:r>
              <a:rPr kumimoji="0" lang="en-US" sz="3200" b="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 Although the manuscript in which it appears was copied during the seventh century, the list itself is dated to about 170 because its author refers to the episcopate of Pius One of Rome (died 157) as recent’.  There are two things that are of importance about this fragment -</a:t>
            </a:r>
            <a:endParaRPr kumimoji="0" lang="en-US" sz="2800" b="1"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952332" name="Text Box 12"/>
          <p:cNvSpPr txBox="1">
            <a:spLocks noChangeArrowheads="1"/>
          </p:cNvSpPr>
          <p:nvPr/>
        </p:nvSpPr>
        <p:spPr bwMode="auto">
          <a:xfrm>
            <a:off x="6248400" y="563563"/>
            <a:ext cx="4419600" cy="7620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660104"/>
                </a:solidFill>
                <a:effectLst>
                  <a:outerShdw blurRad="38100" dist="38100" dir="2700000" algn="tl">
                    <a:srgbClr val="000000"/>
                  </a:outerShdw>
                </a:effectLst>
                <a:uLnTx/>
                <a:uFillTx/>
                <a:latin typeface="Arial" charset="0"/>
                <a:ea typeface="+mn-ea"/>
                <a:cs typeface="+mn-cs"/>
              </a:rPr>
              <a:t>The Canon</a:t>
            </a:r>
            <a:r>
              <a:rPr kumimoji="0" lang="en-US" sz="4400" b="0" i="0" u="none" strike="noStrike" kern="1200" cap="none" spc="0" normalizeH="0" baseline="0" noProof="0">
                <a:ln>
                  <a:noFill/>
                </a:ln>
                <a:solidFill>
                  <a:srgbClr val="660104"/>
                </a:solidFill>
                <a:effectLst>
                  <a:outerShdw blurRad="38100" dist="38100" dir="2700000" algn="tl">
                    <a:srgbClr val="000000"/>
                  </a:outerShdw>
                </a:effectLst>
                <a:uLnTx/>
                <a:uFillTx/>
                <a:latin typeface="Arial" charset="0"/>
                <a:ea typeface="+mn-ea"/>
                <a:cs typeface="+mn-cs"/>
              </a:rPr>
              <a:t> </a:t>
            </a:r>
            <a:r>
              <a:rPr kumimoji="0" lang="en-US" sz="4200" b="0" i="0" u="none" strike="noStrike" kern="1200" cap="none" spc="0" normalizeH="0" baseline="0" noProof="0">
                <a:ln>
                  <a:noFill/>
                </a:ln>
                <a:solidFill>
                  <a:srgbClr val="660104"/>
                </a:solidFill>
                <a:effectLst>
                  <a:outerShdw blurRad="38100" dist="38100" dir="2700000" algn="tl">
                    <a:srgbClr val="000000"/>
                  </a:outerShdw>
                </a:effectLst>
                <a:uLnTx/>
                <a:uFillTx/>
                <a:latin typeface="Arial" charset="0"/>
                <a:ea typeface="+mn-ea"/>
                <a:cs typeface="+mn-cs"/>
              </a:rPr>
              <a:t> </a:t>
            </a:r>
          </a:p>
        </p:txBody>
      </p:sp>
      <p:sp>
        <p:nvSpPr>
          <p:cNvPr id="952364" name="Text Box 44"/>
          <p:cNvSpPr txBox="1">
            <a:spLocks noChangeArrowheads="1"/>
          </p:cNvSpPr>
          <p:nvPr/>
        </p:nvSpPr>
        <p:spPr bwMode="auto">
          <a:xfrm>
            <a:off x="1447801" y="6507164"/>
            <a:ext cx="9244013" cy="350837"/>
          </a:xfrm>
          <a:prstGeom prst="rect">
            <a:avLst/>
          </a:prstGeom>
          <a:noFill/>
          <a:ln w="9525">
            <a:noFill/>
            <a:miter lim="800000"/>
            <a:headEnd/>
            <a:tailEnd/>
          </a:ln>
          <a:effectLst/>
        </p:spPr>
        <p:txBody>
          <a:bodyPr wrap="none" anchor="ct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700" b="0" i="0" u="none" strike="noStrike" kern="1200" cap="none" spc="0" normalizeH="0" baseline="0" noProof="0">
                <a:ln>
                  <a:noFill/>
                </a:ln>
                <a:solidFill>
                  <a:srgbClr val="FFF7E8"/>
                </a:solidFill>
                <a:effectLst>
                  <a:outerShdw blurRad="38100" dist="38100" dir="2700000" algn="tl">
                    <a:srgbClr val="000000"/>
                  </a:outerShdw>
                </a:effectLst>
                <a:uLnTx/>
                <a:uFillTx/>
                <a:latin typeface="Arial" charset="0"/>
                <a:ea typeface="+mn-ea"/>
                <a:cs typeface="+mn-cs"/>
              </a:rPr>
              <a:t>1500 BC       500 BC       AD 1      AD 500      AD 1000       AD 1500        AD 1900        AD 2000</a:t>
            </a:r>
          </a:p>
        </p:txBody>
      </p:sp>
      <p:sp>
        <p:nvSpPr>
          <p:cNvPr id="952365" name="Text Box 45"/>
          <p:cNvSpPr txBox="1">
            <a:spLocks noChangeArrowheads="1"/>
          </p:cNvSpPr>
          <p:nvPr/>
        </p:nvSpPr>
        <p:spPr bwMode="auto">
          <a:xfrm>
            <a:off x="2581276" y="533400"/>
            <a:ext cx="2301875" cy="579438"/>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rPr>
              <a:t>AD</a:t>
            </a:r>
            <a:r>
              <a:rPr kumimoji="0" lang="en-US" sz="32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rPr>
              <a:t> 200-300</a:t>
            </a:r>
          </a:p>
        </p:txBody>
      </p:sp>
      <p:sp>
        <p:nvSpPr>
          <p:cNvPr id="952366" name="AutoShape 46"/>
          <p:cNvSpPr>
            <a:spLocks noChangeArrowheads="1"/>
          </p:cNvSpPr>
          <p:nvPr/>
        </p:nvSpPr>
        <p:spPr bwMode="auto">
          <a:xfrm rot="10800000">
            <a:off x="4572000" y="5867400"/>
            <a:ext cx="457200" cy="228600"/>
          </a:xfrm>
          <a:prstGeom prst="triangle">
            <a:avLst>
              <a:gd name="adj" fmla="val 50000"/>
            </a:avLst>
          </a:prstGeom>
          <a:solidFill>
            <a:srgbClr val="B8070D"/>
          </a:solidFill>
          <a:ln w="12700">
            <a:solidFill>
              <a:schemeClr val="bg1"/>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sng"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9" name="Rectangle 8"/>
          <p:cNvSpPr/>
          <p:nvPr/>
        </p:nvSpPr>
        <p:spPr>
          <a:xfrm>
            <a:off x="0" y="1371600"/>
            <a:ext cx="12192000" cy="584775"/>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dirty="0">
                <a:ln w="10541" cmpd="sng">
                  <a:solidFill>
                    <a:srgbClr val="BBE0E3">
                      <a:shade val="88000"/>
                      <a:satMod val="110000"/>
                    </a:srgbClr>
                  </a:solidFill>
                  <a:prstDash val="solid"/>
                </a:ln>
                <a:gradFill>
                  <a:gsLst>
                    <a:gs pos="0">
                      <a:srgbClr val="BBE0E3">
                        <a:tint val="40000"/>
                        <a:satMod val="250000"/>
                      </a:srgbClr>
                    </a:gs>
                    <a:gs pos="9000">
                      <a:srgbClr val="BBE0E3">
                        <a:tint val="52000"/>
                        <a:satMod val="300000"/>
                      </a:srgbClr>
                    </a:gs>
                    <a:gs pos="50000">
                      <a:srgbClr val="BBE0E3">
                        <a:shade val="20000"/>
                        <a:satMod val="300000"/>
                      </a:srgbClr>
                    </a:gs>
                    <a:gs pos="79000">
                      <a:srgbClr val="BBE0E3">
                        <a:tint val="52000"/>
                        <a:satMod val="300000"/>
                      </a:srgbClr>
                    </a:gs>
                    <a:gs pos="100000">
                      <a:srgbClr val="BBE0E3">
                        <a:tint val="40000"/>
                        <a:satMod val="250000"/>
                      </a:srgbClr>
                    </a:gs>
                  </a:gsLst>
                  <a:lin ang="5400000"/>
                </a:gradFill>
                <a:effectLst/>
                <a:uLnTx/>
                <a:uFillTx/>
                <a:latin typeface="Calligrapher" pitchFamily="2" charset="0"/>
                <a:ea typeface="+mn-ea"/>
                <a:cs typeface="+mn-cs"/>
              </a:rPr>
              <a:t>The Early Years Of Canonization by Victor Eskew:</a:t>
            </a:r>
          </a:p>
        </p:txBody>
      </p:sp>
    </p:spTree>
    <p:extLst>
      <p:ext uri="{BB962C8B-B14F-4D97-AF65-F5344CB8AC3E}">
        <p14:creationId xmlns:p14="http://schemas.microsoft.com/office/powerpoint/2010/main" val="2414810420"/>
      </p:ext>
    </p:extLst>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67" name="Picture 47" descr="titlebgpurple"/>
          <p:cNvPicPr>
            <a:picLocks noChangeAspect="1" noChangeArrowheads="1"/>
          </p:cNvPicPr>
          <p:nvPr/>
        </p:nvPicPr>
        <p:blipFill>
          <a:blip r:embed="rId3" cstate="print"/>
          <a:srcRect/>
          <a:stretch>
            <a:fillRect/>
          </a:stretch>
        </p:blipFill>
        <p:spPr bwMode="auto">
          <a:xfrm>
            <a:off x="1524000" y="346075"/>
            <a:ext cx="9145588" cy="1106488"/>
          </a:xfrm>
          <a:prstGeom prst="rect">
            <a:avLst/>
          </a:prstGeom>
          <a:noFill/>
        </p:spPr>
      </p:pic>
      <p:sp>
        <p:nvSpPr>
          <p:cNvPr id="952330" name="Text Box 10"/>
          <p:cNvSpPr txBox="1">
            <a:spLocks noChangeArrowheads="1"/>
          </p:cNvSpPr>
          <p:nvPr/>
        </p:nvSpPr>
        <p:spPr bwMode="auto">
          <a:xfrm>
            <a:off x="7086600" y="2895600"/>
            <a:ext cx="2743200" cy="579438"/>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952331" name="Text Box 11"/>
          <p:cNvSpPr txBox="1">
            <a:spLocks noChangeArrowheads="1"/>
          </p:cNvSpPr>
          <p:nvPr/>
        </p:nvSpPr>
        <p:spPr bwMode="auto">
          <a:xfrm>
            <a:off x="1828800" y="1981200"/>
            <a:ext cx="8686800" cy="5016758"/>
          </a:xfrm>
          <a:prstGeom prst="rect">
            <a:avLst/>
          </a:prstGeom>
          <a:noFill/>
          <a:ln w="9525">
            <a:noFill/>
            <a:miter lim="800000"/>
            <a:headEnd/>
            <a:tailEnd/>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WE NOW COME TO OUR THIRD POINT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The two items of focus about this fragment are</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defRPr/>
            </a:pPr>
            <a:r>
              <a:rPr kumimoji="0" lang="en-US" sz="3200" b="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 First,  the date is important.  The fragment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    dates back to A.D. 170.</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defRPr/>
            </a:pPr>
            <a:r>
              <a:rPr kumimoji="0" lang="en-US" sz="3200" b="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 Second, the list is important.  This was 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    list of books the church considered to be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    divinely inspired and authoritative. </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defRPr/>
            </a:pPr>
            <a:endParaRPr kumimoji="0" lang="en-US" sz="3200" b="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952332" name="Text Box 12"/>
          <p:cNvSpPr txBox="1">
            <a:spLocks noChangeArrowheads="1"/>
          </p:cNvSpPr>
          <p:nvPr/>
        </p:nvSpPr>
        <p:spPr bwMode="auto">
          <a:xfrm>
            <a:off x="6248400" y="563563"/>
            <a:ext cx="4419600" cy="7620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660104"/>
                </a:solidFill>
                <a:effectLst>
                  <a:outerShdw blurRad="38100" dist="38100" dir="2700000" algn="tl">
                    <a:srgbClr val="000000"/>
                  </a:outerShdw>
                </a:effectLst>
                <a:uLnTx/>
                <a:uFillTx/>
                <a:latin typeface="Arial" charset="0"/>
                <a:ea typeface="+mn-ea"/>
                <a:cs typeface="+mn-cs"/>
              </a:rPr>
              <a:t>The Canon</a:t>
            </a:r>
            <a:r>
              <a:rPr kumimoji="0" lang="en-US" sz="4400" b="0" i="0" u="none" strike="noStrike" kern="1200" cap="none" spc="0" normalizeH="0" baseline="0" noProof="0">
                <a:ln>
                  <a:noFill/>
                </a:ln>
                <a:solidFill>
                  <a:srgbClr val="660104"/>
                </a:solidFill>
                <a:effectLst>
                  <a:outerShdw blurRad="38100" dist="38100" dir="2700000" algn="tl">
                    <a:srgbClr val="000000"/>
                  </a:outerShdw>
                </a:effectLst>
                <a:uLnTx/>
                <a:uFillTx/>
                <a:latin typeface="Arial" charset="0"/>
                <a:ea typeface="+mn-ea"/>
                <a:cs typeface="+mn-cs"/>
              </a:rPr>
              <a:t> </a:t>
            </a:r>
            <a:r>
              <a:rPr kumimoji="0" lang="en-US" sz="4200" b="0" i="0" u="none" strike="noStrike" kern="1200" cap="none" spc="0" normalizeH="0" baseline="0" noProof="0">
                <a:ln>
                  <a:noFill/>
                </a:ln>
                <a:solidFill>
                  <a:srgbClr val="660104"/>
                </a:solidFill>
                <a:effectLst>
                  <a:outerShdw blurRad="38100" dist="38100" dir="2700000" algn="tl">
                    <a:srgbClr val="000000"/>
                  </a:outerShdw>
                </a:effectLst>
                <a:uLnTx/>
                <a:uFillTx/>
                <a:latin typeface="Arial" charset="0"/>
                <a:ea typeface="+mn-ea"/>
                <a:cs typeface="+mn-cs"/>
              </a:rPr>
              <a:t> </a:t>
            </a:r>
          </a:p>
        </p:txBody>
      </p:sp>
      <p:sp>
        <p:nvSpPr>
          <p:cNvPr id="952364" name="Text Box 44"/>
          <p:cNvSpPr txBox="1">
            <a:spLocks noChangeArrowheads="1"/>
          </p:cNvSpPr>
          <p:nvPr/>
        </p:nvSpPr>
        <p:spPr bwMode="auto">
          <a:xfrm>
            <a:off x="1447801" y="6507164"/>
            <a:ext cx="9244013" cy="350837"/>
          </a:xfrm>
          <a:prstGeom prst="rect">
            <a:avLst/>
          </a:prstGeom>
          <a:noFill/>
          <a:ln w="9525">
            <a:noFill/>
            <a:miter lim="800000"/>
            <a:headEnd/>
            <a:tailEnd/>
          </a:ln>
          <a:effectLst/>
        </p:spPr>
        <p:txBody>
          <a:bodyPr wrap="none" anchor="ct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700" b="0" i="0" u="none" strike="noStrike" kern="1200" cap="none" spc="0" normalizeH="0" baseline="0" noProof="0">
                <a:ln>
                  <a:noFill/>
                </a:ln>
                <a:solidFill>
                  <a:srgbClr val="FFF7E8"/>
                </a:solidFill>
                <a:effectLst>
                  <a:outerShdw blurRad="38100" dist="38100" dir="2700000" algn="tl">
                    <a:srgbClr val="000000"/>
                  </a:outerShdw>
                </a:effectLst>
                <a:uLnTx/>
                <a:uFillTx/>
                <a:latin typeface="Arial" charset="0"/>
                <a:ea typeface="+mn-ea"/>
                <a:cs typeface="+mn-cs"/>
              </a:rPr>
              <a:t>1500 BC       500 BC       AD 1      AD 500      AD 1000       AD 1500        AD 1900        AD 2000</a:t>
            </a:r>
          </a:p>
        </p:txBody>
      </p:sp>
      <p:sp>
        <p:nvSpPr>
          <p:cNvPr id="952365" name="Text Box 45"/>
          <p:cNvSpPr txBox="1">
            <a:spLocks noChangeArrowheads="1"/>
          </p:cNvSpPr>
          <p:nvPr/>
        </p:nvSpPr>
        <p:spPr bwMode="auto">
          <a:xfrm>
            <a:off x="2581276" y="533400"/>
            <a:ext cx="2301875" cy="579438"/>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rPr>
              <a:t>AD</a:t>
            </a:r>
            <a:r>
              <a:rPr kumimoji="0" lang="en-US" sz="32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rPr>
              <a:t> 200-300</a:t>
            </a:r>
          </a:p>
        </p:txBody>
      </p:sp>
      <p:sp>
        <p:nvSpPr>
          <p:cNvPr id="952366" name="AutoShape 46"/>
          <p:cNvSpPr>
            <a:spLocks noChangeArrowheads="1"/>
          </p:cNvSpPr>
          <p:nvPr/>
        </p:nvSpPr>
        <p:spPr bwMode="auto">
          <a:xfrm rot="10800000">
            <a:off x="4572000" y="5867400"/>
            <a:ext cx="457200" cy="228600"/>
          </a:xfrm>
          <a:prstGeom prst="triangle">
            <a:avLst>
              <a:gd name="adj" fmla="val 50000"/>
            </a:avLst>
          </a:prstGeom>
          <a:solidFill>
            <a:srgbClr val="B8070D"/>
          </a:solidFill>
          <a:ln w="12700">
            <a:solidFill>
              <a:schemeClr val="bg1"/>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sng"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9" name="Rectangle 8"/>
          <p:cNvSpPr/>
          <p:nvPr/>
        </p:nvSpPr>
        <p:spPr>
          <a:xfrm>
            <a:off x="0" y="1371600"/>
            <a:ext cx="12192000" cy="584775"/>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dirty="0">
                <a:ln w="10541" cmpd="sng">
                  <a:solidFill>
                    <a:srgbClr val="BBE0E3">
                      <a:shade val="88000"/>
                      <a:satMod val="110000"/>
                    </a:srgbClr>
                  </a:solidFill>
                  <a:prstDash val="solid"/>
                </a:ln>
                <a:gradFill>
                  <a:gsLst>
                    <a:gs pos="0">
                      <a:srgbClr val="BBE0E3">
                        <a:tint val="40000"/>
                        <a:satMod val="250000"/>
                      </a:srgbClr>
                    </a:gs>
                    <a:gs pos="9000">
                      <a:srgbClr val="BBE0E3">
                        <a:tint val="52000"/>
                        <a:satMod val="300000"/>
                      </a:srgbClr>
                    </a:gs>
                    <a:gs pos="50000">
                      <a:srgbClr val="BBE0E3">
                        <a:shade val="20000"/>
                        <a:satMod val="300000"/>
                      </a:srgbClr>
                    </a:gs>
                    <a:gs pos="79000">
                      <a:srgbClr val="BBE0E3">
                        <a:tint val="52000"/>
                        <a:satMod val="300000"/>
                      </a:srgbClr>
                    </a:gs>
                    <a:gs pos="100000">
                      <a:srgbClr val="BBE0E3">
                        <a:tint val="40000"/>
                        <a:satMod val="250000"/>
                      </a:srgbClr>
                    </a:gs>
                  </a:gsLst>
                  <a:lin ang="5400000"/>
                </a:gradFill>
                <a:effectLst/>
                <a:uLnTx/>
                <a:uFillTx/>
                <a:latin typeface="Calligrapher" pitchFamily="2" charset="0"/>
                <a:ea typeface="+mn-ea"/>
                <a:cs typeface="+mn-cs"/>
              </a:rPr>
              <a:t>The Early Years Of Canonization by Victor Eskew:</a:t>
            </a:r>
          </a:p>
        </p:txBody>
      </p:sp>
    </p:spTree>
    <p:extLst>
      <p:ext uri="{BB962C8B-B14F-4D97-AF65-F5344CB8AC3E}">
        <p14:creationId xmlns:p14="http://schemas.microsoft.com/office/powerpoint/2010/main" val="3843840372"/>
      </p:ext>
    </p:extLst>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67" name="Picture 47" descr="titlebgpurple"/>
          <p:cNvPicPr>
            <a:picLocks noChangeAspect="1" noChangeArrowheads="1"/>
          </p:cNvPicPr>
          <p:nvPr/>
        </p:nvPicPr>
        <p:blipFill>
          <a:blip r:embed="rId3" cstate="print"/>
          <a:srcRect/>
          <a:stretch>
            <a:fillRect/>
          </a:stretch>
        </p:blipFill>
        <p:spPr bwMode="auto">
          <a:xfrm>
            <a:off x="1524000" y="346075"/>
            <a:ext cx="9145588" cy="1106488"/>
          </a:xfrm>
          <a:prstGeom prst="rect">
            <a:avLst/>
          </a:prstGeom>
          <a:noFill/>
        </p:spPr>
      </p:pic>
      <p:sp>
        <p:nvSpPr>
          <p:cNvPr id="952330" name="Text Box 10"/>
          <p:cNvSpPr txBox="1">
            <a:spLocks noChangeArrowheads="1"/>
          </p:cNvSpPr>
          <p:nvPr/>
        </p:nvSpPr>
        <p:spPr bwMode="auto">
          <a:xfrm>
            <a:off x="7086600" y="2895600"/>
            <a:ext cx="2743200" cy="579438"/>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952331" name="Text Box 11"/>
          <p:cNvSpPr txBox="1">
            <a:spLocks noChangeArrowheads="1"/>
          </p:cNvSpPr>
          <p:nvPr/>
        </p:nvSpPr>
        <p:spPr bwMode="auto">
          <a:xfrm>
            <a:off x="1828800" y="1981200"/>
            <a:ext cx="8686800" cy="3724096"/>
          </a:xfrm>
          <a:prstGeom prst="rect">
            <a:avLst/>
          </a:prstGeom>
          <a:noFill/>
          <a:ln w="9525">
            <a:noFill/>
            <a:miter lim="800000"/>
            <a:headEnd/>
            <a:tailEnd/>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WE NOW COME TO OUR THIRD POINT</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defRPr/>
            </a:pPr>
            <a:r>
              <a:rPr kumimoji="0" lang="en-US" sz="3200" b="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 </a:t>
            </a:r>
            <a:r>
              <a:rPr kumimoji="0" lang="en-US" sz="2800" b="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In an article on the </a:t>
            </a:r>
            <a:r>
              <a:rPr kumimoji="0" lang="en-US" sz="2800" b="0" i="1"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Arial" charset="0"/>
                <a:ea typeface="+mn-ea"/>
                <a:cs typeface="+mn-cs"/>
              </a:rPr>
              <a:t>Muratorian</a:t>
            </a:r>
            <a:r>
              <a:rPr kumimoji="0" lang="en-US" sz="2800" b="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 Partial by James R. Adair,  we find which books were included on this list.  Mr. J.R. Adair writes; ‘The fragment begins with what is probably a mutilated reference to Mark,  and Luke and John are mentioned as the third &amp; fourth gospels - It is probable that Matthew’s gospel was mentioned in a missing portion of the original document. … </a:t>
            </a:r>
            <a:endParaRPr kumimoji="0" lang="en-US" sz="2800" b="1"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952332" name="Text Box 12"/>
          <p:cNvSpPr txBox="1">
            <a:spLocks noChangeArrowheads="1"/>
          </p:cNvSpPr>
          <p:nvPr/>
        </p:nvSpPr>
        <p:spPr bwMode="auto">
          <a:xfrm>
            <a:off x="6248400" y="563563"/>
            <a:ext cx="4419600" cy="7620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660104"/>
                </a:solidFill>
                <a:effectLst>
                  <a:outerShdw blurRad="38100" dist="38100" dir="2700000" algn="tl">
                    <a:srgbClr val="000000"/>
                  </a:outerShdw>
                </a:effectLst>
                <a:uLnTx/>
                <a:uFillTx/>
                <a:latin typeface="Arial" charset="0"/>
                <a:ea typeface="+mn-ea"/>
                <a:cs typeface="+mn-cs"/>
              </a:rPr>
              <a:t>The Canon</a:t>
            </a:r>
            <a:r>
              <a:rPr kumimoji="0" lang="en-US" sz="4400" b="0" i="0" u="none" strike="noStrike" kern="1200" cap="none" spc="0" normalizeH="0" baseline="0" noProof="0">
                <a:ln>
                  <a:noFill/>
                </a:ln>
                <a:solidFill>
                  <a:srgbClr val="660104"/>
                </a:solidFill>
                <a:effectLst>
                  <a:outerShdw blurRad="38100" dist="38100" dir="2700000" algn="tl">
                    <a:srgbClr val="000000"/>
                  </a:outerShdw>
                </a:effectLst>
                <a:uLnTx/>
                <a:uFillTx/>
                <a:latin typeface="Arial" charset="0"/>
                <a:ea typeface="+mn-ea"/>
                <a:cs typeface="+mn-cs"/>
              </a:rPr>
              <a:t> </a:t>
            </a:r>
            <a:r>
              <a:rPr kumimoji="0" lang="en-US" sz="4200" b="0" i="0" u="none" strike="noStrike" kern="1200" cap="none" spc="0" normalizeH="0" baseline="0" noProof="0">
                <a:ln>
                  <a:noFill/>
                </a:ln>
                <a:solidFill>
                  <a:srgbClr val="660104"/>
                </a:solidFill>
                <a:effectLst>
                  <a:outerShdw blurRad="38100" dist="38100" dir="2700000" algn="tl">
                    <a:srgbClr val="000000"/>
                  </a:outerShdw>
                </a:effectLst>
                <a:uLnTx/>
                <a:uFillTx/>
                <a:latin typeface="Arial" charset="0"/>
                <a:ea typeface="+mn-ea"/>
                <a:cs typeface="+mn-cs"/>
              </a:rPr>
              <a:t> </a:t>
            </a:r>
          </a:p>
        </p:txBody>
      </p:sp>
      <p:sp>
        <p:nvSpPr>
          <p:cNvPr id="952364" name="Text Box 44"/>
          <p:cNvSpPr txBox="1">
            <a:spLocks noChangeArrowheads="1"/>
          </p:cNvSpPr>
          <p:nvPr/>
        </p:nvSpPr>
        <p:spPr bwMode="auto">
          <a:xfrm>
            <a:off x="1447801" y="6507164"/>
            <a:ext cx="9244013" cy="350837"/>
          </a:xfrm>
          <a:prstGeom prst="rect">
            <a:avLst/>
          </a:prstGeom>
          <a:noFill/>
          <a:ln w="9525">
            <a:noFill/>
            <a:miter lim="800000"/>
            <a:headEnd/>
            <a:tailEnd/>
          </a:ln>
          <a:effectLst/>
        </p:spPr>
        <p:txBody>
          <a:bodyPr wrap="none" anchor="ct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700" b="0" i="0" u="none" strike="noStrike" kern="1200" cap="none" spc="0" normalizeH="0" baseline="0" noProof="0">
                <a:ln>
                  <a:noFill/>
                </a:ln>
                <a:solidFill>
                  <a:srgbClr val="FFF7E8"/>
                </a:solidFill>
                <a:effectLst>
                  <a:outerShdw blurRad="38100" dist="38100" dir="2700000" algn="tl">
                    <a:srgbClr val="000000"/>
                  </a:outerShdw>
                </a:effectLst>
                <a:uLnTx/>
                <a:uFillTx/>
                <a:latin typeface="Arial" charset="0"/>
                <a:ea typeface="+mn-ea"/>
                <a:cs typeface="+mn-cs"/>
              </a:rPr>
              <a:t>1500 BC       500 BC       AD 1      AD 500      AD 1000       AD 1500        AD 1900        AD 2000</a:t>
            </a:r>
          </a:p>
        </p:txBody>
      </p:sp>
      <p:sp>
        <p:nvSpPr>
          <p:cNvPr id="952365" name="Text Box 45"/>
          <p:cNvSpPr txBox="1">
            <a:spLocks noChangeArrowheads="1"/>
          </p:cNvSpPr>
          <p:nvPr/>
        </p:nvSpPr>
        <p:spPr bwMode="auto">
          <a:xfrm>
            <a:off x="2581276" y="533400"/>
            <a:ext cx="2301875" cy="579438"/>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rPr>
              <a:t>AD</a:t>
            </a:r>
            <a:r>
              <a:rPr kumimoji="0" lang="en-US" sz="32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rPr>
              <a:t> 200-300</a:t>
            </a:r>
          </a:p>
        </p:txBody>
      </p:sp>
      <p:sp>
        <p:nvSpPr>
          <p:cNvPr id="952366" name="AutoShape 46"/>
          <p:cNvSpPr>
            <a:spLocks noChangeArrowheads="1"/>
          </p:cNvSpPr>
          <p:nvPr/>
        </p:nvSpPr>
        <p:spPr bwMode="auto">
          <a:xfrm rot="10800000">
            <a:off x="4572000" y="5867400"/>
            <a:ext cx="457200" cy="228600"/>
          </a:xfrm>
          <a:prstGeom prst="triangle">
            <a:avLst>
              <a:gd name="adj" fmla="val 50000"/>
            </a:avLst>
          </a:prstGeom>
          <a:solidFill>
            <a:srgbClr val="B8070D"/>
          </a:solidFill>
          <a:ln w="12700">
            <a:solidFill>
              <a:schemeClr val="bg1"/>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sng"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9" name="Rectangle 8"/>
          <p:cNvSpPr/>
          <p:nvPr/>
        </p:nvSpPr>
        <p:spPr>
          <a:xfrm>
            <a:off x="0" y="1371600"/>
            <a:ext cx="12192000" cy="584775"/>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dirty="0">
                <a:ln w="10541" cmpd="sng">
                  <a:solidFill>
                    <a:srgbClr val="BBE0E3">
                      <a:shade val="88000"/>
                      <a:satMod val="110000"/>
                    </a:srgbClr>
                  </a:solidFill>
                  <a:prstDash val="solid"/>
                </a:ln>
                <a:gradFill>
                  <a:gsLst>
                    <a:gs pos="0">
                      <a:srgbClr val="BBE0E3">
                        <a:tint val="40000"/>
                        <a:satMod val="250000"/>
                      </a:srgbClr>
                    </a:gs>
                    <a:gs pos="9000">
                      <a:srgbClr val="BBE0E3">
                        <a:tint val="52000"/>
                        <a:satMod val="300000"/>
                      </a:srgbClr>
                    </a:gs>
                    <a:gs pos="50000">
                      <a:srgbClr val="BBE0E3">
                        <a:shade val="20000"/>
                        <a:satMod val="300000"/>
                      </a:srgbClr>
                    </a:gs>
                    <a:gs pos="79000">
                      <a:srgbClr val="BBE0E3">
                        <a:tint val="52000"/>
                        <a:satMod val="300000"/>
                      </a:srgbClr>
                    </a:gs>
                    <a:gs pos="100000">
                      <a:srgbClr val="BBE0E3">
                        <a:tint val="40000"/>
                        <a:satMod val="250000"/>
                      </a:srgbClr>
                    </a:gs>
                  </a:gsLst>
                  <a:lin ang="5400000"/>
                </a:gradFill>
                <a:effectLst/>
                <a:uLnTx/>
                <a:uFillTx/>
                <a:latin typeface="Calligrapher" pitchFamily="2" charset="0"/>
                <a:ea typeface="+mn-ea"/>
                <a:cs typeface="+mn-cs"/>
              </a:rPr>
              <a:t>The Early Years Of Canonization by Victor Eskew:</a:t>
            </a:r>
          </a:p>
        </p:txBody>
      </p:sp>
    </p:spTree>
    <p:extLst>
      <p:ext uri="{BB962C8B-B14F-4D97-AF65-F5344CB8AC3E}">
        <p14:creationId xmlns:p14="http://schemas.microsoft.com/office/powerpoint/2010/main" val="2086792518"/>
      </p:ext>
    </p:extLst>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67" name="Picture 47" descr="titlebgpurple"/>
          <p:cNvPicPr>
            <a:picLocks noChangeAspect="1" noChangeArrowheads="1"/>
          </p:cNvPicPr>
          <p:nvPr/>
        </p:nvPicPr>
        <p:blipFill>
          <a:blip r:embed="rId3" cstate="print"/>
          <a:srcRect/>
          <a:stretch>
            <a:fillRect/>
          </a:stretch>
        </p:blipFill>
        <p:spPr bwMode="auto">
          <a:xfrm>
            <a:off x="1524000" y="346075"/>
            <a:ext cx="9145588" cy="1106488"/>
          </a:xfrm>
          <a:prstGeom prst="rect">
            <a:avLst/>
          </a:prstGeom>
          <a:noFill/>
        </p:spPr>
      </p:pic>
      <p:sp>
        <p:nvSpPr>
          <p:cNvPr id="952330" name="Text Box 10"/>
          <p:cNvSpPr txBox="1">
            <a:spLocks noChangeArrowheads="1"/>
          </p:cNvSpPr>
          <p:nvPr/>
        </p:nvSpPr>
        <p:spPr bwMode="auto">
          <a:xfrm>
            <a:off x="7086600" y="2895600"/>
            <a:ext cx="2743200" cy="579438"/>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952331" name="Text Box 11"/>
          <p:cNvSpPr txBox="1">
            <a:spLocks noChangeArrowheads="1"/>
          </p:cNvSpPr>
          <p:nvPr/>
        </p:nvSpPr>
        <p:spPr bwMode="auto">
          <a:xfrm>
            <a:off x="1752600" y="1219201"/>
            <a:ext cx="8763000" cy="5139869"/>
          </a:xfrm>
          <a:prstGeom prst="rect">
            <a:avLst/>
          </a:prstGeom>
          <a:noFill/>
          <a:ln w="9525">
            <a:noFill/>
            <a:miter lim="800000"/>
            <a:headEnd/>
            <a:tailEnd/>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In an article on the </a:t>
            </a:r>
            <a:r>
              <a:rPr kumimoji="0" lang="en-US" sz="2800" b="0" i="1"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Arial" charset="0"/>
                <a:ea typeface="+mn-ea"/>
                <a:cs typeface="+mn-cs"/>
              </a:rPr>
              <a:t>Muratorian</a:t>
            </a:r>
            <a:r>
              <a:rPr kumimoji="0" lang="en-US" sz="2800" b="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 Partial by James R. Adair,  we find which books were included on this list.  Mr.  Adair continues, …Thirteen letters are attributed to Paul and are enumerated in the following order: </a:t>
            </a:r>
            <a:r>
              <a:rPr kumimoji="0" lang="en-US" sz="2400" b="1"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Corinthians/Ephesians/Philippians/Colossians/Galatians  Thessalonians,  Romans,  Philemon,  Titus, and Timothy (the two letters to the Corinthians,  Thessalonians,  and Timothy are acknowledged).  …Finally,  Jude and the two letters of John are mentioned approvingly, as also are the Wisdom of Solomon,  and the apocalypses of John and Peter (although the latter is said to be rejected by some)’.  </a:t>
            </a:r>
            <a:r>
              <a:rPr kumimoji="0" lang="en-US" sz="1800" b="1" i="1" u="none" strike="noStrike" kern="1200" cap="none" spc="0" normalizeH="0" baseline="0" noProof="0" dirty="0">
                <a:ln>
                  <a:noFill/>
                </a:ln>
                <a:solidFill>
                  <a:srgbClr val="990000"/>
                </a:solidFill>
                <a:effectLst>
                  <a:outerShdw blurRad="38100" dist="38100" dir="2700000" algn="tl">
                    <a:srgbClr val="000000">
                      <a:alpha val="43137"/>
                    </a:srgbClr>
                  </a:outerShdw>
                </a:effectLst>
                <a:uLnTx/>
                <a:uFillTx/>
                <a:latin typeface="Arial" charset="0"/>
                <a:ea typeface="+mn-ea"/>
                <a:cs typeface="+mn-cs"/>
              </a:rPr>
              <a:t>Every book of our New Testament,  except for Hebrews &amp; one of the letters      of John is on this list!    </a:t>
            </a:r>
          </a:p>
        </p:txBody>
      </p:sp>
      <p:sp>
        <p:nvSpPr>
          <p:cNvPr id="952332" name="Text Box 12"/>
          <p:cNvSpPr txBox="1">
            <a:spLocks noChangeArrowheads="1"/>
          </p:cNvSpPr>
          <p:nvPr/>
        </p:nvSpPr>
        <p:spPr bwMode="auto">
          <a:xfrm>
            <a:off x="6248400" y="563563"/>
            <a:ext cx="4419600" cy="7620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660104"/>
                </a:solidFill>
                <a:effectLst>
                  <a:outerShdw blurRad="38100" dist="38100" dir="2700000" algn="tl">
                    <a:srgbClr val="000000"/>
                  </a:outerShdw>
                </a:effectLst>
                <a:uLnTx/>
                <a:uFillTx/>
                <a:latin typeface="Arial" charset="0"/>
                <a:ea typeface="+mn-ea"/>
                <a:cs typeface="+mn-cs"/>
              </a:rPr>
              <a:t>The Canon</a:t>
            </a:r>
            <a:r>
              <a:rPr kumimoji="0" lang="en-US" sz="4400" b="0" i="0" u="none" strike="noStrike" kern="1200" cap="none" spc="0" normalizeH="0" baseline="0" noProof="0">
                <a:ln>
                  <a:noFill/>
                </a:ln>
                <a:solidFill>
                  <a:srgbClr val="660104"/>
                </a:solidFill>
                <a:effectLst>
                  <a:outerShdw blurRad="38100" dist="38100" dir="2700000" algn="tl">
                    <a:srgbClr val="000000"/>
                  </a:outerShdw>
                </a:effectLst>
                <a:uLnTx/>
                <a:uFillTx/>
                <a:latin typeface="Arial" charset="0"/>
                <a:ea typeface="+mn-ea"/>
                <a:cs typeface="+mn-cs"/>
              </a:rPr>
              <a:t> </a:t>
            </a:r>
            <a:r>
              <a:rPr kumimoji="0" lang="en-US" sz="4200" b="0" i="0" u="none" strike="noStrike" kern="1200" cap="none" spc="0" normalizeH="0" baseline="0" noProof="0">
                <a:ln>
                  <a:noFill/>
                </a:ln>
                <a:solidFill>
                  <a:srgbClr val="660104"/>
                </a:solidFill>
                <a:effectLst>
                  <a:outerShdw blurRad="38100" dist="38100" dir="2700000" algn="tl">
                    <a:srgbClr val="000000"/>
                  </a:outerShdw>
                </a:effectLst>
                <a:uLnTx/>
                <a:uFillTx/>
                <a:latin typeface="Arial" charset="0"/>
                <a:ea typeface="+mn-ea"/>
                <a:cs typeface="+mn-cs"/>
              </a:rPr>
              <a:t> </a:t>
            </a:r>
          </a:p>
        </p:txBody>
      </p:sp>
      <p:sp>
        <p:nvSpPr>
          <p:cNvPr id="952364" name="Text Box 44"/>
          <p:cNvSpPr txBox="1">
            <a:spLocks noChangeArrowheads="1"/>
          </p:cNvSpPr>
          <p:nvPr/>
        </p:nvSpPr>
        <p:spPr bwMode="auto">
          <a:xfrm>
            <a:off x="1447801" y="6507164"/>
            <a:ext cx="9244013" cy="350837"/>
          </a:xfrm>
          <a:prstGeom prst="rect">
            <a:avLst/>
          </a:prstGeom>
          <a:noFill/>
          <a:ln w="9525">
            <a:noFill/>
            <a:miter lim="800000"/>
            <a:headEnd/>
            <a:tailEnd/>
          </a:ln>
          <a:effectLst/>
        </p:spPr>
        <p:txBody>
          <a:bodyPr wrap="none" anchor="ct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700" b="0" i="0" u="none" strike="noStrike" kern="1200" cap="none" spc="0" normalizeH="0" baseline="0" noProof="0" dirty="0">
                <a:ln>
                  <a:noFill/>
                </a:ln>
                <a:solidFill>
                  <a:srgbClr val="FFF7E8"/>
                </a:solidFill>
                <a:effectLst>
                  <a:outerShdw blurRad="38100" dist="38100" dir="2700000" algn="tl">
                    <a:srgbClr val="000000"/>
                  </a:outerShdw>
                </a:effectLst>
                <a:uLnTx/>
                <a:uFillTx/>
                <a:latin typeface="Arial" charset="0"/>
                <a:ea typeface="+mn-ea"/>
                <a:cs typeface="+mn-cs"/>
              </a:rPr>
              <a:t>1500 BC       500 BC       AD 1      AD 500      AD 1000       AD 1500        AD 1900        AD 2000</a:t>
            </a:r>
          </a:p>
        </p:txBody>
      </p:sp>
      <p:sp>
        <p:nvSpPr>
          <p:cNvPr id="952365" name="Text Box 45"/>
          <p:cNvSpPr txBox="1">
            <a:spLocks noChangeArrowheads="1"/>
          </p:cNvSpPr>
          <p:nvPr/>
        </p:nvSpPr>
        <p:spPr bwMode="auto">
          <a:xfrm>
            <a:off x="2581276" y="533400"/>
            <a:ext cx="2301875" cy="579438"/>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rPr>
              <a:t>AD</a:t>
            </a:r>
            <a:r>
              <a:rPr kumimoji="0" lang="en-US" sz="32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rPr>
              <a:t> 200-300</a:t>
            </a:r>
          </a:p>
        </p:txBody>
      </p:sp>
      <p:sp>
        <p:nvSpPr>
          <p:cNvPr id="952366" name="AutoShape 46"/>
          <p:cNvSpPr>
            <a:spLocks noChangeArrowheads="1"/>
          </p:cNvSpPr>
          <p:nvPr/>
        </p:nvSpPr>
        <p:spPr bwMode="auto">
          <a:xfrm rot="10800000">
            <a:off x="4572000" y="5867400"/>
            <a:ext cx="457200" cy="228600"/>
          </a:xfrm>
          <a:prstGeom prst="triangle">
            <a:avLst>
              <a:gd name="adj" fmla="val 50000"/>
            </a:avLst>
          </a:prstGeom>
          <a:solidFill>
            <a:srgbClr val="B8070D"/>
          </a:solidFill>
          <a:ln w="12700">
            <a:solidFill>
              <a:schemeClr val="bg1"/>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sng"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9" name="Rectangle 8"/>
          <p:cNvSpPr/>
          <p:nvPr/>
        </p:nvSpPr>
        <p:spPr>
          <a:xfrm>
            <a:off x="442762" y="1"/>
            <a:ext cx="11749238" cy="584775"/>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dirty="0">
                <a:ln w="10541" cmpd="sng">
                  <a:solidFill>
                    <a:srgbClr val="BBE0E3">
                      <a:shade val="88000"/>
                      <a:satMod val="110000"/>
                    </a:srgbClr>
                  </a:solidFill>
                  <a:prstDash val="solid"/>
                </a:ln>
                <a:gradFill>
                  <a:gsLst>
                    <a:gs pos="0">
                      <a:srgbClr val="BBE0E3">
                        <a:tint val="40000"/>
                        <a:satMod val="250000"/>
                      </a:srgbClr>
                    </a:gs>
                    <a:gs pos="9000">
                      <a:srgbClr val="BBE0E3">
                        <a:tint val="52000"/>
                        <a:satMod val="300000"/>
                      </a:srgbClr>
                    </a:gs>
                    <a:gs pos="50000">
                      <a:srgbClr val="BBE0E3">
                        <a:shade val="20000"/>
                        <a:satMod val="300000"/>
                      </a:srgbClr>
                    </a:gs>
                    <a:gs pos="79000">
                      <a:srgbClr val="BBE0E3">
                        <a:tint val="52000"/>
                        <a:satMod val="300000"/>
                      </a:srgbClr>
                    </a:gs>
                    <a:gs pos="100000">
                      <a:srgbClr val="BBE0E3">
                        <a:tint val="40000"/>
                        <a:satMod val="250000"/>
                      </a:srgbClr>
                    </a:gs>
                  </a:gsLst>
                  <a:lin ang="5400000"/>
                </a:gradFill>
                <a:effectLst/>
                <a:uLnTx/>
                <a:uFillTx/>
                <a:latin typeface="Calligrapher" pitchFamily="2" charset="0"/>
                <a:ea typeface="+mn-ea"/>
                <a:cs typeface="+mn-cs"/>
              </a:rPr>
              <a:t>The Early Years Of Canonization by Victor Eskew:</a:t>
            </a:r>
          </a:p>
        </p:txBody>
      </p:sp>
    </p:spTree>
    <p:extLst>
      <p:ext uri="{BB962C8B-B14F-4D97-AF65-F5344CB8AC3E}">
        <p14:creationId xmlns:p14="http://schemas.microsoft.com/office/powerpoint/2010/main" val="3889590040"/>
      </p:ext>
    </p:extLst>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969" name="Picture 129" descr="titlebgpurple"/>
          <p:cNvPicPr>
            <a:picLocks noChangeAspect="1" noChangeArrowheads="1"/>
          </p:cNvPicPr>
          <p:nvPr/>
        </p:nvPicPr>
        <p:blipFill>
          <a:blip r:embed="rId3" cstate="print"/>
          <a:srcRect/>
          <a:stretch>
            <a:fillRect/>
          </a:stretch>
        </p:blipFill>
        <p:spPr bwMode="auto">
          <a:xfrm>
            <a:off x="1524000" y="346075"/>
            <a:ext cx="9145588" cy="1106488"/>
          </a:xfrm>
          <a:prstGeom prst="rect">
            <a:avLst/>
          </a:prstGeom>
          <a:noFill/>
        </p:spPr>
      </p:pic>
      <p:sp>
        <p:nvSpPr>
          <p:cNvPr id="35851" name="Text Box 11"/>
          <p:cNvSpPr txBox="1">
            <a:spLocks noChangeArrowheads="1"/>
          </p:cNvSpPr>
          <p:nvPr/>
        </p:nvSpPr>
        <p:spPr bwMode="auto">
          <a:xfrm>
            <a:off x="7086600" y="2895600"/>
            <a:ext cx="2743200" cy="579438"/>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35852" name="Text Box 12"/>
          <p:cNvSpPr txBox="1">
            <a:spLocks noChangeArrowheads="1"/>
          </p:cNvSpPr>
          <p:nvPr/>
        </p:nvSpPr>
        <p:spPr bwMode="auto">
          <a:xfrm>
            <a:off x="1981200" y="1447800"/>
            <a:ext cx="5334000" cy="3539430"/>
          </a:xfrm>
          <a:prstGeom prst="rect">
            <a:avLst/>
          </a:prstGeom>
          <a:noFill/>
          <a:ln w="9525">
            <a:noFill/>
            <a:miter lim="800000"/>
            <a:headEnd/>
            <a:tailEnd/>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Jerome starts translating the Scriptures into Latin in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AD</a:t>
            </a:r>
            <a:r>
              <a:rPr kumimoji="0" lang="en-US" sz="3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 410 and finishes 25 years later. This translation, called the Latin Vulgate, remains the basic Bible for many centuries.</a:t>
            </a:r>
          </a:p>
        </p:txBody>
      </p:sp>
      <p:sp>
        <p:nvSpPr>
          <p:cNvPr id="35857" name="Text Box 17"/>
          <p:cNvSpPr txBox="1">
            <a:spLocks noChangeArrowheads="1"/>
          </p:cNvSpPr>
          <p:nvPr/>
        </p:nvSpPr>
        <p:spPr bwMode="auto">
          <a:xfrm>
            <a:off x="7467600" y="5059363"/>
            <a:ext cx="2667000" cy="457200"/>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rPr>
              <a:t>Jerome</a:t>
            </a: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35860" name="Text Box 20"/>
          <p:cNvSpPr txBox="1">
            <a:spLocks noChangeArrowheads="1"/>
          </p:cNvSpPr>
          <p:nvPr/>
        </p:nvSpPr>
        <p:spPr bwMode="auto">
          <a:xfrm>
            <a:off x="6705600" y="563563"/>
            <a:ext cx="3962400" cy="7620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660104"/>
                </a:solidFill>
                <a:effectLst>
                  <a:outerShdw blurRad="38100" dist="38100" dir="2700000" algn="tl">
                    <a:srgbClr val="000000"/>
                  </a:outerShdw>
                </a:effectLst>
                <a:uLnTx/>
                <a:uFillTx/>
                <a:latin typeface="Arial" charset="0"/>
                <a:ea typeface="+mn-ea"/>
                <a:cs typeface="+mn-cs"/>
              </a:rPr>
              <a:t>Jerome</a:t>
            </a:r>
          </a:p>
        </p:txBody>
      </p:sp>
      <p:sp>
        <p:nvSpPr>
          <p:cNvPr id="35861" name="Text Box 21"/>
          <p:cNvSpPr txBox="1">
            <a:spLocks noChangeArrowheads="1"/>
          </p:cNvSpPr>
          <p:nvPr/>
        </p:nvSpPr>
        <p:spPr bwMode="auto">
          <a:xfrm>
            <a:off x="2971800" y="533400"/>
            <a:ext cx="1587500" cy="579438"/>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rPr>
              <a:t>AD </a:t>
            </a:r>
            <a:r>
              <a:rPr kumimoji="0" lang="en-US" sz="32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rPr>
              <a:t>400 </a:t>
            </a:r>
          </a:p>
        </p:txBody>
      </p:sp>
      <p:sp>
        <p:nvSpPr>
          <p:cNvPr id="35893" name="AutoShape 53"/>
          <p:cNvSpPr>
            <a:spLocks noChangeArrowheads="1"/>
          </p:cNvSpPr>
          <p:nvPr/>
        </p:nvSpPr>
        <p:spPr bwMode="auto">
          <a:xfrm rot="10800000">
            <a:off x="4953000" y="5867400"/>
            <a:ext cx="457200" cy="228600"/>
          </a:xfrm>
          <a:prstGeom prst="triangle">
            <a:avLst>
              <a:gd name="adj" fmla="val 50000"/>
            </a:avLst>
          </a:prstGeom>
          <a:solidFill>
            <a:srgbClr val="B8070D"/>
          </a:solidFill>
          <a:ln w="12700">
            <a:solidFill>
              <a:schemeClr val="bg1"/>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sng"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35966" name="Text Box 126"/>
          <p:cNvSpPr txBox="1">
            <a:spLocks noChangeArrowheads="1"/>
          </p:cNvSpPr>
          <p:nvPr/>
        </p:nvSpPr>
        <p:spPr bwMode="auto">
          <a:xfrm>
            <a:off x="1447801" y="6507164"/>
            <a:ext cx="9244013" cy="350837"/>
          </a:xfrm>
          <a:prstGeom prst="rect">
            <a:avLst/>
          </a:prstGeom>
          <a:noFill/>
          <a:ln w="9525">
            <a:noFill/>
            <a:miter lim="800000"/>
            <a:headEnd/>
            <a:tailEnd/>
          </a:ln>
          <a:effectLst/>
        </p:spPr>
        <p:txBody>
          <a:bodyPr wrap="none" anchor="ct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700" b="0" i="0" u="none" strike="noStrike" kern="1200" cap="none" spc="0" normalizeH="0" baseline="0" noProof="0">
                <a:ln>
                  <a:noFill/>
                </a:ln>
                <a:solidFill>
                  <a:srgbClr val="FFF7E8"/>
                </a:solidFill>
                <a:effectLst>
                  <a:outerShdw blurRad="38100" dist="38100" dir="2700000" algn="tl">
                    <a:srgbClr val="000000"/>
                  </a:outerShdw>
                </a:effectLst>
                <a:uLnTx/>
                <a:uFillTx/>
                <a:latin typeface="Arial" charset="0"/>
                <a:ea typeface="+mn-ea"/>
                <a:cs typeface="+mn-cs"/>
              </a:rPr>
              <a:t>1500 BC       500 BC       AD 1      AD 500      AD 1000       AD 1500        AD 1900        AD 2000</a:t>
            </a:r>
          </a:p>
        </p:txBody>
      </p:sp>
      <p:pic>
        <p:nvPicPr>
          <p:cNvPr id="35968" name="Picture 128"/>
          <p:cNvPicPr>
            <a:picLocks noChangeAspect="1" noChangeArrowheads="1"/>
          </p:cNvPicPr>
          <p:nvPr/>
        </p:nvPicPr>
        <p:blipFill>
          <a:blip r:embed="rId4" cstate="print"/>
          <a:srcRect/>
          <a:stretch>
            <a:fillRect/>
          </a:stretch>
        </p:blipFill>
        <p:spPr bwMode="auto">
          <a:xfrm>
            <a:off x="7507288" y="1676400"/>
            <a:ext cx="2703512" cy="3276600"/>
          </a:xfrm>
          <a:prstGeom prst="rect">
            <a:avLst/>
          </a:prstGeom>
          <a:noFill/>
          <a:ln w="50800">
            <a:solidFill>
              <a:srgbClr val="660066">
                <a:alpha val="50000"/>
              </a:srgbClr>
            </a:solidFill>
            <a:miter lim="800000"/>
            <a:headEnd/>
            <a:tailEnd/>
          </a:ln>
        </p:spPr>
      </p:pic>
    </p:spTree>
    <p:extLst>
      <p:ext uri="{BB962C8B-B14F-4D97-AF65-F5344CB8AC3E}">
        <p14:creationId xmlns:p14="http://schemas.microsoft.com/office/powerpoint/2010/main" val="212915624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5857"/>
                                        </p:tgtEl>
                                        <p:attrNameLst>
                                          <p:attrName>style.visibility</p:attrName>
                                        </p:attrNameLst>
                                      </p:cBhvr>
                                      <p:to>
                                        <p:strVal val="visible"/>
                                      </p:to>
                                    </p:set>
                                    <p:animEffect transition="in" filter="dissolve">
                                      <p:cBhvr>
                                        <p:cTn id="7" dur="500"/>
                                        <p:tgtEl>
                                          <p:spTgt spid="358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7"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3446" name="Picture 6" descr="HWGTB rosebgnotimeline"/>
          <p:cNvPicPr>
            <a:picLocks noChangeAspect="1" noChangeArrowheads="1"/>
          </p:cNvPicPr>
          <p:nvPr/>
        </p:nvPicPr>
        <p:blipFill>
          <a:blip r:embed="rId3" cstate="print"/>
          <a:srcRect/>
          <a:stretch>
            <a:fillRect/>
          </a:stretch>
        </p:blipFill>
        <p:spPr bwMode="auto">
          <a:xfrm>
            <a:off x="1524000" y="0"/>
            <a:ext cx="9144000" cy="6858000"/>
          </a:xfrm>
          <a:prstGeom prst="rect">
            <a:avLst/>
          </a:prstGeom>
          <a:noFill/>
        </p:spPr>
      </p:pic>
      <p:sp>
        <p:nvSpPr>
          <p:cNvPr id="1213444" name="Text Box 4"/>
          <p:cNvSpPr txBox="1">
            <a:spLocks noChangeArrowheads="1"/>
          </p:cNvSpPr>
          <p:nvPr/>
        </p:nvSpPr>
        <p:spPr bwMode="auto">
          <a:xfrm>
            <a:off x="4724401" y="6066868"/>
            <a:ext cx="2854325" cy="461665"/>
          </a:xfrm>
          <a:prstGeom prst="rect">
            <a:avLst/>
          </a:prstGeom>
          <a:noFill/>
          <a:ln w="9525">
            <a:noFill/>
            <a:miter lim="800000"/>
            <a:headEnd/>
            <a:tailEnd/>
          </a:ln>
          <a:effectLst/>
        </p:spPr>
        <p:txBody>
          <a:bodyPr wrap="squar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The Latin Vulgate</a:t>
            </a:r>
          </a:p>
        </p:txBody>
      </p:sp>
      <p:pic>
        <p:nvPicPr>
          <p:cNvPr id="1213445"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981200" y="616016"/>
            <a:ext cx="8229600" cy="5659656"/>
          </a:xfrm>
          <a:prstGeom prst="rect">
            <a:avLst/>
          </a:prstGeom>
          <a:noFill/>
        </p:spPr>
      </p:pic>
      <p:sp>
        <p:nvSpPr>
          <p:cNvPr id="5" name="Rectangle 4"/>
          <p:cNvSpPr/>
          <p:nvPr/>
        </p:nvSpPr>
        <p:spPr>
          <a:xfrm>
            <a:off x="3060834" y="1385457"/>
            <a:ext cx="6497051" cy="1938992"/>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50" normalizeH="0" baseline="0" noProof="0" dirty="0">
                <a:ln w="12700" cmpd="sng">
                  <a:solidFill>
                    <a:srgbClr val="2D2D8A">
                      <a:satMod val="120000"/>
                      <a:shade val="80000"/>
                    </a:srgbClr>
                  </a:solidFill>
                  <a:prstDash val="solid"/>
                </a:ln>
                <a:solidFill>
                  <a:srgbClr val="2D2D8A">
                    <a:tint val="1000"/>
                  </a:srgbClr>
                </a:solidFill>
                <a:effectLst>
                  <a:glow rad="53100">
                    <a:srgbClr val="2D2D8A">
                      <a:satMod val="180000"/>
                      <a:alpha val="30000"/>
                    </a:srgbClr>
                  </a:glow>
                </a:effectLst>
                <a:uLnTx/>
                <a:uFillTx/>
                <a:latin typeface="Calligrapher" pitchFamily="2" charset="0"/>
                <a:ea typeface="+mn-ea"/>
                <a:cs typeface="+mn-cs"/>
              </a:rPr>
              <a:t>Pope </a:t>
            </a:r>
            <a:r>
              <a:rPr kumimoji="0" lang="en-US" sz="2000" b="1" i="0" u="none" strike="noStrike" kern="1200" cap="none" spc="50" normalizeH="0" baseline="0" noProof="0" dirty="0" err="1">
                <a:ln w="12700" cmpd="sng">
                  <a:solidFill>
                    <a:srgbClr val="2D2D8A">
                      <a:satMod val="120000"/>
                      <a:shade val="80000"/>
                    </a:srgbClr>
                  </a:solidFill>
                  <a:prstDash val="solid"/>
                </a:ln>
                <a:solidFill>
                  <a:srgbClr val="2D2D8A">
                    <a:tint val="1000"/>
                  </a:srgbClr>
                </a:solidFill>
                <a:effectLst>
                  <a:glow rad="53100">
                    <a:srgbClr val="2D2D8A">
                      <a:satMod val="180000"/>
                      <a:alpha val="30000"/>
                    </a:srgbClr>
                  </a:glow>
                </a:effectLst>
                <a:uLnTx/>
                <a:uFillTx/>
                <a:latin typeface="Calligrapher" pitchFamily="2" charset="0"/>
                <a:ea typeface="+mn-ea"/>
                <a:cs typeface="+mn-cs"/>
              </a:rPr>
              <a:t>Damasus</a:t>
            </a:r>
            <a:r>
              <a:rPr kumimoji="0" lang="en-US" sz="2000" b="1" i="0" u="none" strike="noStrike" kern="1200" cap="none" spc="50" normalizeH="0" baseline="0" noProof="0" dirty="0">
                <a:ln w="12700" cmpd="sng">
                  <a:solidFill>
                    <a:srgbClr val="2D2D8A">
                      <a:satMod val="120000"/>
                      <a:shade val="80000"/>
                    </a:srgbClr>
                  </a:solidFill>
                  <a:prstDash val="solid"/>
                </a:ln>
                <a:solidFill>
                  <a:srgbClr val="2D2D8A">
                    <a:tint val="1000"/>
                  </a:srgbClr>
                </a:solidFill>
                <a:effectLst>
                  <a:glow rad="53100">
                    <a:srgbClr val="2D2D8A">
                      <a:satMod val="180000"/>
                      <a:alpha val="30000"/>
                    </a:srgbClr>
                  </a:glow>
                </a:effectLst>
                <a:uLnTx/>
                <a:uFillTx/>
                <a:latin typeface="Calligrapher" pitchFamily="2" charset="0"/>
                <a:ea typeface="+mn-ea"/>
                <a:cs typeface="+mn-cs"/>
              </a:rPr>
              <a:t> of Rome assigns his secretary Jerome     of Aquileia the task of translating the Bible into a standard – or vulgate – version.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50" normalizeH="0" baseline="0" noProof="0" dirty="0">
                <a:ln w="12700" cmpd="sng">
                  <a:solidFill>
                    <a:srgbClr val="2D2D8A">
                      <a:satMod val="120000"/>
                      <a:shade val="80000"/>
                    </a:srgbClr>
                  </a:solidFill>
                  <a:prstDash val="solid"/>
                </a:ln>
                <a:solidFill>
                  <a:srgbClr val="2D2D8A">
                    <a:tint val="1000"/>
                  </a:srgbClr>
                </a:solidFill>
                <a:effectLst>
                  <a:glow rad="53100">
                    <a:srgbClr val="2D2D8A">
                      <a:satMod val="180000"/>
                      <a:alpha val="30000"/>
                    </a:srgbClr>
                  </a:glow>
                </a:effectLst>
                <a:uLnTx/>
                <a:uFillTx/>
                <a:latin typeface="Calligrapher" pitchFamily="2" charset="0"/>
                <a:ea typeface="+mn-ea"/>
                <a:cs typeface="+mn-cs"/>
              </a:rPr>
              <a:t>The entrenched local usage and propagation of numerous &amp; variegated versions in the Old Latin   created controversy.</a:t>
            </a:r>
          </a:p>
        </p:txBody>
      </p:sp>
      <p:sp>
        <p:nvSpPr>
          <p:cNvPr id="6" name="Rectangle 5"/>
          <p:cNvSpPr/>
          <p:nvPr/>
        </p:nvSpPr>
        <p:spPr>
          <a:xfrm>
            <a:off x="2945331" y="3157085"/>
            <a:ext cx="6853187" cy="1631216"/>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50" normalizeH="0" baseline="0" noProof="0" dirty="0">
                <a:ln w="12700" cmpd="sng">
                  <a:solidFill>
                    <a:srgbClr val="2D2D8A">
                      <a:satMod val="120000"/>
                      <a:shade val="80000"/>
                    </a:srgbClr>
                  </a:solidFill>
                  <a:prstDash val="solid"/>
                </a:ln>
                <a:solidFill>
                  <a:srgbClr val="2D2D8A">
                    <a:tint val="1000"/>
                  </a:srgbClr>
                </a:solidFill>
                <a:effectLst>
                  <a:glow rad="53100">
                    <a:srgbClr val="2D2D8A">
                      <a:satMod val="180000"/>
                      <a:alpha val="30000"/>
                    </a:srgbClr>
                  </a:glow>
                </a:effectLst>
                <a:uLnTx/>
                <a:uFillTx/>
                <a:latin typeface="Calligrapher" pitchFamily="2" charset="0"/>
                <a:ea typeface="+mn-ea"/>
                <a:cs typeface="+mn-cs"/>
              </a:rPr>
              <a:t>In translating the Old Testament,  Jerome forgoes the Septuagint Greek for the ancient Hebrew,  causing him to run into conflict with Augustine of Hippo. Jerome regarded the Hebrew language as superior to the Greek version &amp; preferred the shorter Hebrew Canon of Scripture. </a:t>
            </a:r>
          </a:p>
        </p:txBody>
      </p:sp>
      <p:sp>
        <p:nvSpPr>
          <p:cNvPr id="9" name="Rectangle 8"/>
          <p:cNvSpPr/>
          <p:nvPr/>
        </p:nvSpPr>
        <p:spPr>
          <a:xfrm>
            <a:off x="0" y="0"/>
            <a:ext cx="12192000" cy="769441"/>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50" normalizeH="0" baseline="0" noProof="0" dirty="0">
                <a:ln w="12700" cmpd="sng">
                  <a:solidFill>
                    <a:srgbClr val="2D2D8A">
                      <a:satMod val="120000"/>
                      <a:shade val="80000"/>
                    </a:srgbClr>
                  </a:solidFill>
                  <a:prstDash val="solid"/>
                </a:ln>
                <a:solidFill>
                  <a:srgbClr val="2D2D8A">
                    <a:tint val="1000"/>
                  </a:srgbClr>
                </a:solidFill>
                <a:effectLst>
                  <a:glow rad="53100">
                    <a:srgbClr val="2D2D8A">
                      <a:satMod val="180000"/>
                      <a:alpha val="30000"/>
                    </a:srgbClr>
                  </a:glow>
                </a:effectLst>
                <a:uLnTx/>
                <a:uFillTx/>
                <a:latin typeface="Calligrapher" pitchFamily="2" charset="0"/>
                <a:ea typeface="+mn-ea"/>
                <a:cs typeface="+mn-cs"/>
              </a:rPr>
              <a:t>Jerome Follows Origen &amp; His Columned  Hexapla.</a:t>
            </a:r>
          </a:p>
        </p:txBody>
      </p:sp>
      <p:sp>
        <p:nvSpPr>
          <p:cNvPr id="8" name="Rectangle 7">
            <a:extLst>
              <a:ext uri="{FF2B5EF4-FFF2-40B4-BE49-F238E27FC236}">
                <a16:creationId xmlns:a16="http://schemas.microsoft.com/office/drawing/2014/main" id="{DC49F3EC-7EA0-4F7D-BA93-5B5AFB91C941}"/>
              </a:ext>
            </a:extLst>
          </p:cNvPr>
          <p:cNvSpPr/>
          <p:nvPr/>
        </p:nvSpPr>
        <p:spPr>
          <a:xfrm>
            <a:off x="0" y="5404318"/>
            <a:ext cx="12192000" cy="584775"/>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50" normalizeH="0" baseline="0" noProof="0" dirty="0">
                <a:ln w="12700" cmpd="sng">
                  <a:solidFill>
                    <a:srgbClr val="2D2D8A">
                      <a:satMod val="120000"/>
                      <a:shade val="80000"/>
                    </a:srgbClr>
                  </a:solidFill>
                  <a:prstDash val="solid"/>
                </a:ln>
                <a:solidFill>
                  <a:srgbClr val="2D2D8A">
                    <a:tint val="1000"/>
                  </a:srgbClr>
                </a:solidFill>
                <a:effectLst>
                  <a:glow rad="53100">
                    <a:srgbClr val="2D2D8A">
                      <a:satMod val="180000"/>
                      <a:alpha val="30000"/>
                    </a:srgbClr>
                  </a:glow>
                </a:effectLst>
                <a:uLnTx/>
                <a:uFillTx/>
                <a:latin typeface="Calligrapher" pitchFamily="2" charset="0"/>
                <a:ea typeface="+mn-ea"/>
                <a:cs typeface="+mn-cs"/>
              </a:rPr>
              <a:t>THIS DECISION HAD ENORMOUS CONSEQUENCES HISTORICALLY! </a:t>
            </a:r>
          </a:p>
        </p:txBody>
      </p:sp>
    </p:spTree>
    <p:extLst>
      <p:ext uri="{BB962C8B-B14F-4D97-AF65-F5344CB8AC3E}">
        <p14:creationId xmlns:p14="http://schemas.microsoft.com/office/powerpoint/2010/main" val="5953857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770" decel="100000"/>
                                        <p:tgtEl>
                                          <p:spTgt spid="9">
                                            <p:txEl>
                                              <p:pRg st="0" end="0"/>
                                            </p:txEl>
                                          </p:spTgt>
                                        </p:tgtEl>
                                      </p:cBhvr>
                                    </p:animEffect>
                                    <p:animScale>
                                      <p:cBhvr>
                                        <p:cTn id="8" dur="770" decel="100000"/>
                                        <p:tgtEl>
                                          <p:spTgt spid="9">
                                            <p:txEl>
                                              <p:pRg st="0" end="0"/>
                                            </p:txEl>
                                          </p:spTgt>
                                        </p:tgtEl>
                                      </p:cBhvr>
                                      <p:from x="10000" y="10000"/>
                                      <p:to x="200000" y="450000"/>
                                    </p:animScale>
                                    <p:animScale>
                                      <p:cBhvr>
                                        <p:cTn id="9" dur="1230" accel="100000" fill="hold">
                                          <p:stCondLst>
                                            <p:cond delay="770"/>
                                          </p:stCondLst>
                                        </p:cTn>
                                        <p:tgtEl>
                                          <p:spTgt spid="9">
                                            <p:txEl>
                                              <p:pRg st="0" end="0"/>
                                            </p:txEl>
                                          </p:spTgt>
                                        </p:tgtEl>
                                      </p:cBhvr>
                                      <p:from x="200000" y="450000"/>
                                      <p:to x="100000" y="100000"/>
                                    </p:animScale>
                                    <p:set>
                                      <p:cBhvr>
                                        <p:cTn id="10" dur="770" fill="hold"/>
                                        <p:tgtEl>
                                          <p:spTgt spid="9">
                                            <p:txEl>
                                              <p:pRg st="0" end="0"/>
                                            </p:txEl>
                                          </p:spTgt>
                                        </p:tgtEl>
                                        <p:attrNameLst>
                                          <p:attrName>ppt_x</p:attrName>
                                        </p:attrNameLst>
                                      </p:cBhvr>
                                      <p:to>
                                        <p:strVal val="(0.5)"/>
                                      </p:to>
                                    </p:set>
                                    <p:anim from="(0.5)" to="(#ppt_x)" calcmode="lin" valueType="num">
                                      <p:cBhvr>
                                        <p:cTn id="11" dur="1230" accel="100000" fill="hold">
                                          <p:stCondLst>
                                            <p:cond delay="770"/>
                                          </p:stCondLst>
                                        </p:cTn>
                                        <p:tgtEl>
                                          <p:spTgt spid="9">
                                            <p:txEl>
                                              <p:pRg st="0" end="0"/>
                                            </p:txEl>
                                          </p:spTgt>
                                        </p:tgtEl>
                                        <p:attrNameLst>
                                          <p:attrName>ppt_x</p:attrName>
                                        </p:attrNameLst>
                                      </p:cBhvr>
                                    </p:anim>
                                    <p:set>
                                      <p:cBhvr>
                                        <p:cTn id="12" dur="770" fill="hold"/>
                                        <p:tgtEl>
                                          <p:spTgt spid="9">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9">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49" presetClass="entr" presetSubtype="0" decel="10000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p:cTn id="18"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0" dur="500" fill="hold"/>
                                        <p:tgtEl>
                                          <p:spTgt spid="5">
                                            <p:txEl>
                                              <p:pRg st="0" end="0"/>
                                            </p:txEl>
                                          </p:spTgt>
                                        </p:tgtEl>
                                        <p:attrNameLst>
                                          <p:attrName>style.rotation</p:attrName>
                                        </p:attrNameLst>
                                      </p:cBhvr>
                                      <p:tavLst>
                                        <p:tav tm="0">
                                          <p:val>
                                            <p:fltVal val="360"/>
                                          </p:val>
                                        </p:tav>
                                        <p:tav tm="100000">
                                          <p:val>
                                            <p:fltVal val="0"/>
                                          </p:val>
                                        </p:tav>
                                      </p:tavLst>
                                    </p:anim>
                                    <p:animEffect transition="in" filter="fade">
                                      <p:cBhvr>
                                        <p:cTn id="21" dur="500"/>
                                        <p:tgtEl>
                                          <p:spTgt spid="5">
                                            <p:txEl>
                                              <p:pRg st="0" end="0"/>
                                            </p:txEl>
                                          </p:spTgt>
                                        </p:tgtEl>
                                      </p:cBhvr>
                                    </p:animEffect>
                                  </p:childTnLst>
                                </p:cTn>
                              </p:par>
                              <p:par>
                                <p:cTn id="22" presetID="49" presetClass="entr" presetSubtype="0" decel="100000" fill="hold" nodeType="with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 calcmode="lin" valueType="num">
                                      <p:cBhvr>
                                        <p:cTn id="2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6" dur="500" fill="hold"/>
                                        <p:tgtEl>
                                          <p:spTgt spid="5">
                                            <p:txEl>
                                              <p:pRg st="1" end="1"/>
                                            </p:txEl>
                                          </p:spTgt>
                                        </p:tgtEl>
                                        <p:attrNameLst>
                                          <p:attrName>style.rotation</p:attrName>
                                        </p:attrNameLst>
                                      </p:cBhvr>
                                      <p:tavLst>
                                        <p:tav tm="0">
                                          <p:val>
                                            <p:fltVal val="360"/>
                                          </p:val>
                                        </p:tav>
                                        <p:tav tm="100000">
                                          <p:val>
                                            <p:fltVal val="0"/>
                                          </p:val>
                                        </p:tav>
                                      </p:tavLst>
                                    </p:anim>
                                    <p:animEffect transition="in" filter="fade">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9" presetClass="entr" presetSubtype="0" decel="100000"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 calcmode="lin" valueType="num">
                                      <p:cBhvr>
                                        <p:cTn id="32"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3" dur="500" fill="hold"/>
                                        <p:tgtEl>
                                          <p:spTgt spid="6">
                                            <p:txEl>
                                              <p:pRg st="0" end="0"/>
                                            </p:txEl>
                                          </p:spTgt>
                                        </p:tgtEl>
                                        <p:attrNameLst>
                                          <p:attrName>ppt_h</p:attrName>
                                        </p:attrNameLst>
                                      </p:cBhvr>
                                      <p:tavLst>
                                        <p:tav tm="0">
                                          <p:val>
                                            <p:fltVal val="0"/>
                                          </p:val>
                                        </p:tav>
                                        <p:tav tm="100000">
                                          <p:val>
                                            <p:strVal val="#ppt_h"/>
                                          </p:val>
                                        </p:tav>
                                      </p:tavLst>
                                    </p:anim>
                                    <p:anim calcmode="lin" valueType="num">
                                      <p:cBhvr>
                                        <p:cTn id="34" dur="500" fill="hold"/>
                                        <p:tgtEl>
                                          <p:spTgt spid="6">
                                            <p:txEl>
                                              <p:pRg st="0" end="0"/>
                                            </p:txEl>
                                          </p:spTgt>
                                        </p:tgtEl>
                                        <p:attrNameLst>
                                          <p:attrName>style.rotation</p:attrName>
                                        </p:attrNameLst>
                                      </p:cBhvr>
                                      <p:tavLst>
                                        <p:tav tm="0">
                                          <p:val>
                                            <p:fltVal val="360"/>
                                          </p:val>
                                        </p:tav>
                                        <p:tav tm="100000">
                                          <p:val>
                                            <p:fltVal val="0"/>
                                          </p:val>
                                        </p:tav>
                                      </p:tavLst>
                                    </p:anim>
                                    <p:animEffect transition="in" filter="fade">
                                      <p:cBhvr>
                                        <p:cTn id="35" dur="500"/>
                                        <p:tgtEl>
                                          <p:spTgt spid="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Effect transition="in" filter="barn(inVertical)">
                                      <p:cBhvr>
                                        <p:cTn id="4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800066" name="Rectangle 2"/>
          <p:cNvSpPr>
            <a:spLocks noChangeArrowheads="1"/>
          </p:cNvSpPr>
          <p:nvPr/>
        </p:nvSpPr>
        <p:spPr bwMode="auto">
          <a:xfrm>
            <a:off x="6057900" y="1057276"/>
            <a:ext cx="4457700" cy="944563"/>
          </a:xfrm>
          <a:prstGeom prst="rect">
            <a:avLst/>
          </a:prstGeom>
          <a:solidFill>
            <a:schemeClr val="accent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Size Of City</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Size Of Church</a:t>
            </a:r>
          </a:p>
        </p:txBody>
      </p:sp>
      <p:sp>
        <p:nvSpPr>
          <p:cNvPr id="3800067" name="Rectangle 3"/>
          <p:cNvSpPr>
            <a:spLocks noChangeArrowheads="1"/>
          </p:cNvSpPr>
          <p:nvPr/>
        </p:nvSpPr>
        <p:spPr bwMode="auto">
          <a:xfrm>
            <a:off x="1600200" y="1057276"/>
            <a:ext cx="4457700" cy="944563"/>
          </a:xfrm>
          <a:prstGeom prst="rect">
            <a:avLst/>
          </a:prstGeom>
          <a:solidFill>
            <a:srgbClr val="FF0F2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POPULATION   CITY OF ROME </a:t>
            </a:r>
          </a:p>
        </p:txBody>
      </p:sp>
      <p:sp>
        <p:nvSpPr>
          <p:cNvPr id="3800068" name="Rectangle 4"/>
          <p:cNvSpPr>
            <a:spLocks noChangeArrowheads="1"/>
          </p:cNvSpPr>
          <p:nvPr/>
        </p:nvSpPr>
        <p:spPr bwMode="auto">
          <a:xfrm>
            <a:off x="6057900" y="5811838"/>
            <a:ext cx="4457700" cy="944562"/>
          </a:xfrm>
          <a:prstGeom prst="rect">
            <a:avLst/>
          </a:prstGeom>
          <a:solidFill>
            <a:schemeClr val="accent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Western Empire Falls Church Only Stability</a:t>
            </a:r>
            <a:r>
              <a:rPr kumimoji="0" lang="en-US" sz="2800" b="1" i="0" u="none" strike="noStrike" kern="1200" cap="none" spc="0" normalizeH="0" baseline="0" noProof="0">
                <a:ln>
                  <a:noFill/>
                </a:ln>
                <a:solidFill>
                  <a:srgbClr val="000000"/>
                </a:solidFill>
                <a:effectLst>
                  <a:outerShdw blurRad="38100" dist="38100" dir="2700000" algn="tl">
                    <a:srgbClr val="FFFFFF"/>
                  </a:outerShdw>
                </a:effectLst>
                <a:uLnTx/>
                <a:uFillTx/>
                <a:latin typeface="Comic Sans MS" pitchFamily="66" charset="0"/>
                <a:ea typeface="+mn-ea"/>
                <a:cs typeface="+mn-cs"/>
              </a:rPr>
              <a:t> </a:t>
            </a:r>
          </a:p>
        </p:txBody>
      </p:sp>
      <p:sp>
        <p:nvSpPr>
          <p:cNvPr id="3800069" name="Rectangle 5"/>
          <p:cNvSpPr>
            <a:spLocks noChangeArrowheads="1"/>
          </p:cNvSpPr>
          <p:nvPr/>
        </p:nvSpPr>
        <p:spPr bwMode="auto">
          <a:xfrm>
            <a:off x="1600200" y="5811838"/>
            <a:ext cx="4457700" cy="944562"/>
          </a:xfrm>
          <a:prstGeom prst="rect">
            <a:avLst/>
          </a:prstGeom>
          <a:solidFill>
            <a:srgbClr val="FF0F2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BARBARIAN INVASIONS</a:t>
            </a: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 </a:t>
            </a:r>
          </a:p>
        </p:txBody>
      </p:sp>
      <p:sp>
        <p:nvSpPr>
          <p:cNvPr id="3800070" name="Rectangle 6"/>
          <p:cNvSpPr>
            <a:spLocks noChangeArrowheads="1"/>
          </p:cNvSpPr>
          <p:nvPr/>
        </p:nvSpPr>
        <p:spPr bwMode="auto">
          <a:xfrm>
            <a:off x="6057900" y="4906964"/>
            <a:ext cx="4457700" cy="904875"/>
          </a:xfrm>
          <a:prstGeom prst="rect">
            <a:avLst/>
          </a:prstGeom>
          <a:solidFill>
            <a:schemeClr val="accent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West Converted Tribes Eastern Persians Not    </a:t>
            </a:r>
          </a:p>
        </p:txBody>
      </p:sp>
      <p:sp>
        <p:nvSpPr>
          <p:cNvPr id="3800071" name="Rectangle 7"/>
          <p:cNvSpPr>
            <a:spLocks noChangeArrowheads="1"/>
          </p:cNvSpPr>
          <p:nvPr/>
        </p:nvSpPr>
        <p:spPr bwMode="auto">
          <a:xfrm>
            <a:off x="1600200" y="4906964"/>
            <a:ext cx="4457700" cy="904875"/>
          </a:xfrm>
          <a:prstGeom prst="rect">
            <a:avLst/>
          </a:prstGeom>
          <a:solidFill>
            <a:srgbClr val="FF0F2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MISSIONARY OUTREACH</a:t>
            </a:r>
          </a:p>
        </p:txBody>
      </p:sp>
      <p:sp>
        <p:nvSpPr>
          <p:cNvPr id="3800072" name="Rectangle 8"/>
          <p:cNvSpPr>
            <a:spLocks noChangeArrowheads="1"/>
          </p:cNvSpPr>
          <p:nvPr/>
        </p:nvSpPr>
        <p:spPr bwMode="auto">
          <a:xfrm>
            <a:off x="5943600" y="3962400"/>
            <a:ext cx="4572000" cy="914400"/>
          </a:xfrm>
          <a:prstGeom prst="rect">
            <a:avLst/>
          </a:prstGeom>
          <a:solidFill>
            <a:schemeClr val="accent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Of The Five Patriarchs Only Rome In The West</a:t>
            </a: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 </a:t>
            </a:r>
          </a:p>
        </p:txBody>
      </p:sp>
      <p:sp>
        <p:nvSpPr>
          <p:cNvPr id="3800073" name="Rectangle 9"/>
          <p:cNvSpPr>
            <a:spLocks noChangeArrowheads="1"/>
          </p:cNvSpPr>
          <p:nvPr/>
        </p:nvSpPr>
        <p:spPr bwMode="auto">
          <a:xfrm>
            <a:off x="1600200" y="3984625"/>
            <a:ext cx="4457700" cy="922338"/>
          </a:xfrm>
          <a:prstGeom prst="rect">
            <a:avLst/>
          </a:prstGeom>
          <a:solidFill>
            <a:srgbClr val="FF0F2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LOCATION</a:t>
            </a: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 </a:t>
            </a:r>
          </a:p>
        </p:txBody>
      </p:sp>
      <p:sp>
        <p:nvSpPr>
          <p:cNvPr id="3800074" name="Rectangle 10"/>
          <p:cNvSpPr>
            <a:spLocks noChangeArrowheads="1"/>
          </p:cNvSpPr>
          <p:nvPr/>
        </p:nvSpPr>
        <p:spPr bwMode="auto">
          <a:xfrm>
            <a:off x="6057900" y="3078163"/>
            <a:ext cx="4457700" cy="906462"/>
          </a:xfrm>
          <a:prstGeom prst="rect">
            <a:avLst/>
          </a:prstGeom>
          <a:solidFill>
            <a:schemeClr val="accent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omic Sans MS" pitchFamily="66" charset="0"/>
                <a:ea typeface="+mn-ea"/>
                <a:cs typeface="+mn-cs"/>
              </a:rPr>
              <a:t>Latin Lesser Ability  Express Subtle Nuance</a:t>
            </a:r>
          </a:p>
        </p:txBody>
      </p:sp>
      <p:sp>
        <p:nvSpPr>
          <p:cNvPr id="3800075" name="Rectangle 11"/>
          <p:cNvSpPr>
            <a:spLocks noChangeArrowheads="1"/>
          </p:cNvSpPr>
          <p:nvPr/>
        </p:nvSpPr>
        <p:spPr bwMode="auto">
          <a:xfrm>
            <a:off x="1600200" y="3078163"/>
            <a:ext cx="4457700" cy="906462"/>
          </a:xfrm>
          <a:prstGeom prst="rect">
            <a:avLst/>
          </a:prstGeom>
          <a:solidFill>
            <a:srgbClr val="FF0F2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LANGUAGE</a:t>
            </a:r>
          </a:p>
        </p:txBody>
      </p:sp>
      <p:sp>
        <p:nvSpPr>
          <p:cNvPr id="3800076" name="Rectangle 12"/>
          <p:cNvSpPr>
            <a:spLocks noChangeArrowheads="1"/>
          </p:cNvSpPr>
          <p:nvPr/>
        </p:nvSpPr>
        <p:spPr bwMode="auto">
          <a:xfrm>
            <a:off x="6057900" y="2001839"/>
            <a:ext cx="4457700" cy="1076325"/>
          </a:xfrm>
          <a:prstGeom prst="rect">
            <a:avLst/>
          </a:prstGeom>
          <a:solidFill>
            <a:schemeClr val="accent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After Milan Edict Emperors’ Advisor </a:t>
            </a:r>
            <a:r>
              <a:rPr kumimoji="0" lang="en-US" sz="3600" b="1" i="0" u="none" strike="noStrike" kern="1200" cap="none" spc="0" normalizeH="0" baseline="0" noProof="0">
                <a:ln>
                  <a:noFill/>
                </a:ln>
                <a:solidFill>
                  <a:srgbClr val="000000"/>
                </a:solidFill>
                <a:effectLst/>
                <a:uLnTx/>
                <a:uFillTx/>
                <a:latin typeface="Comic Sans MS" pitchFamily="66" charset="0"/>
                <a:ea typeface="+mn-ea"/>
                <a:cs typeface="+mn-cs"/>
              </a:rPr>
              <a:t> </a:t>
            </a:r>
          </a:p>
        </p:txBody>
      </p:sp>
      <p:sp>
        <p:nvSpPr>
          <p:cNvPr id="3800077" name="Rectangle 13"/>
          <p:cNvSpPr>
            <a:spLocks noChangeArrowheads="1"/>
          </p:cNvSpPr>
          <p:nvPr/>
        </p:nvSpPr>
        <p:spPr bwMode="auto">
          <a:xfrm>
            <a:off x="1600200" y="2001839"/>
            <a:ext cx="4457700" cy="1076325"/>
          </a:xfrm>
          <a:prstGeom prst="rect">
            <a:avLst/>
          </a:prstGeom>
          <a:solidFill>
            <a:srgbClr val="FF0F2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IMPERIAL   CAPITAL</a:t>
            </a:r>
          </a:p>
        </p:txBody>
      </p:sp>
      <p:sp>
        <p:nvSpPr>
          <p:cNvPr id="3800078" name="Rectangle 14"/>
          <p:cNvSpPr>
            <a:spLocks noChangeArrowheads="1"/>
          </p:cNvSpPr>
          <p:nvPr/>
        </p:nvSpPr>
        <p:spPr bwMode="auto">
          <a:xfrm>
            <a:off x="6057900" y="152401"/>
            <a:ext cx="4457700" cy="904875"/>
          </a:xfrm>
          <a:prstGeom prst="rect">
            <a:avLst/>
          </a:prstGeom>
          <a:solidFill>
            <a:schemeClr val="accent2"/>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800079" name="Rectangle 15"/>
          <p:cNvSpPr>
            <a:spLocks noChangeArrowheads="1"/>
          </p:cNvSpPr>
          <p:nvPr/>
        </p:nvSpPr>
        <p:spPr bwMode="auto">
          <a:xfrm>
            <a:off x="1600200" y="152401"/>
            <a:ext cx="4457700" cy="904875"/>
          </a:xfrm>
          <a:prstGeom prst="rect">
            <a:avLst/>
          </a:prstGeom>
          <a:solidFill>
            <a:srgbClr val="FBFF0E"/>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800080" name="Line 16"/>
          <p:cNvSpPr>
            <a:spLocks noChangeShapeType="1"/>
          </p:cNvSpPr>
          <p:nvPr/>
        </p:nvSpPr>
        <p:spPr bwMode="auto">
          <a:xfrm>
            <a:off x="1600200" y="152400"/>
            <a:ext cx="8915400" cy="0"/>
          </a:xfrm>
          <a:prstGeom prst="line">
            <a:avLst/>
          </a:prstGeom>
          <a:noFill/>
          <a:ln w="38100" cap="sq">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800081" name="Line 17"/>
          <p:cNvSpPr>
            <a:spLocks noChangeShapeType="1"/>
          </p:cNvSpPr>
          <p:nvPr/>
        </p:nvSpPr>
        <p:spPr bwMode="auto">
          <a:xfrm>
            <a:off x="1600200" y="2001838"/>
            <a:ext cx="8915400" cy="0"/>
          </a:xfrm>
          <a:prstGeom prst="line">
            <a:avLst/>
          </a:prstGeom>
          <a:noFill/>
          <a:ln w="38100">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800082" name="Line 18"/>
          <p:cNvSpPr>
            <a:spLocks noChangeShapeType="1"/>
          </p:cNvSpPr>
          <p:nvPr/>
        </p:nvSpPr>
        <p:spPr bwMode="auto">
          <a:xfrm>
            <a:off x="1600200" y="3078163"/>
            <a:ext cx="8915400" cy="0"/>
          </a:xfrm>
          <a:prstGeom prst="line">
            <a:avLst/>
          </a:prstGeom>
          <a:noFill/>
          <a:ln w="38100">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800083" name="Line 19"/>
          <p:cNvSpPr>
            <a:spLocks noChangeShapeType="1"/>
          </p:cNvSpPr>
          <p:nvPr/>
        </p:nvSpPr>
        <p:spPr bwMode="auto">
          <a:xfrm>
            <a:off x="1600200" y="3984625"/>
            <a:ext cx="8915400" cy="0"/>
          </a:xfrm>
          <a:prstGeom prst="line">
            <a:avLst/>
          </a:prstGeom>
          <a:noFill/>
          <a:ln w="38100">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800084" name="Line 20"/>
          <p:cNvSpPr>
            <a:spLocks noChangeShapeType="1"/>
          </p:cNvSpPr>
          <p:nvPr/>
        </p:nvSpPr>
        <p:spPr bwMode="auto">
          <a:xfrm>
            <a:off x="1600200" y="4906963"/>
            <a:ext cx="8915400" cy="0"/>
          </a:xfrm>
          <a:prstGeom prst="line">
            <a:avLst/>
          </a:prstGeom>
          <a:noFill/>
          <a:ln w="38100">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800085" name="Line 21"/>
          <p:cNvSpPr>
            <a:spLocks noChangeShapeType="1"/>
          </p:cNvSpPr>
          <p:nvPr/>
        </p:nvSpPr>
        <p:spPr bwMode="auto">
          <a:xfrm>
            <a:off x="1600200" y="6756400"/>
            <a:ext cx="8915400" cy="0"/>
          </a:xfrm>
          <a:prstGeom prst="line">
            <a:avLst/>
          </a:prstGeom>
          <a:noFill/>
          <a:ln w="38100" cap="sq">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800086" name="Line 22"/>
          <p:cNvSpPr>
            <a:spLocks noChangeShapeType="1"/>
          </p:cNvSpPr>
          <p:nvPr/>
        </p:nvSpPr>
        <p:spPr bwMode="auto">
          <a:xfrm>
            <a:off x="1600200" y="152400"/>
            <a:ext cx="0" cy="6604000"/>
          </a:xfrm>
          <a:prstGeom prst="line">
            <a:avLst/>
          </a:prstGeom>
          <a:noFill/>
          <a:ln w="38100" cap="sq">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800087" name="Line 23"/>
          <p:cNvSpPr>
            <a:spLocks noChangeShapeType="1"/>
          </p:cNvSpPr>
          <p:nvPr/>
        </p:nvSpPr>
        <p:spPr bwMode="auto">
          <a:xfrm>
            <a:off x="6057900" y="152400"/>
            <a:ext cx="0" cy="6604000"/>
          </a:xfrm>
          <a:prstGeom prst="line">
            <a:avLst/>
          </a:prstGeom>
          <a:noFill/>
          <a:ln w="38100">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800088" name="Line 24"/>
          <p:cNvSpPr>
            <a:spLocks noChangeShapeType="1"/>
          </p:cNvSpPr>
          <p:nvPr/>
        </p:nvSpPr>
        <p:spPr bwMode="auto">
          <a:xfrm>
            <a:off x="10515600" y="152400"/>
            <a:ext cx="0" cy="6604000"/>
          </a:xfrm>
          <a:prstGeom prst="line">
            <a:avLst/>
          </a:prstGeom>
          <a:noFill/>
          <a:ln w="38100" cap="sq">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800089" name="Line 25"/>
          <p:cNvSpPr>
            <a:spLocks noChangeShapeType="1"/>
          </p:cNvSpPr>
          <p:nvPr/>
        </p:nvSpPr>
        <p:spPr bwMode="auto">
          <a:xfrm>
            <a:off x="1600200" y="5811838"/>
            <a:ext cx="8915400" cy="0"/>
          </a:xfrm>
          <a:prstGeom prst="line">
            <a:avLst/>
          </a:prstGeom>
          <a:noFill/>
          <a:ln w="38100">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800090" name="Line 26"/>
          <p:cNvSpPr>
            <a:spLocks noChangeShapeType="1"/>
          </p:cNvSpPr>
          <p:nvPr/>
        </p:nvSpPr>
        <p:spPr bwMode="auto">
          <a:xfrm>
            <a:off x="1600200" y="1057275"/>
            <a:ext cx="8915400" cy="0"/>
          </a:xfrm>
          <a:prstGeom prst="line">
            <a:avLst/>
          </a:prstGeom>
          <a:noFill/>
          <a:ln w="38100">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800091" name="WordArt 27" descr="White marble"/>
          <p:cNvSpPr>
            <a:spLocks noChangeArrowheads="1" noChangeShapeType="1" noTextEdit="1"/>
          </p:cNvSpPr>
          <p:nvPr/>
        </p:nvSpPr>
        <p:spPr bwMode="auto">
          <a:xfrm>
            <a:off x="1828800" y="228600"/>
            <a:ext cx="3829050" cy="8382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round/>
                  <a:headEnd/>
                  <a:tailEnd/>
                </a:ln>
                <a:blipFill dpi="0" rotWithShape="0">
                  <a:blip r:embed="rId3"/>
                  <a:srcRect/>
                  <a:tile tx="0" ty="0" sx="100000" sy="100000" flip="none" algn="tl"/>
                </a:blipFill>
                <a:effectLst/>
                <a:uLnTx/>
                <a:uFillTx/>
                <a:latin typeface="Arial Black"/>
                <a:ea typeface="+mn-ea"/>
                <a:cs typeface="+mn-cs"/>
              </a:rPr>
              <a:t> BISHOP SUPREMACY</a:t>
            </a:r>
          </a:p>
        </p:txBody>
      </p:sp>
      <p:sp>
        <p:nvSpPr>
          <p:cNvPr id="3800092" name="WordArt 28"/>
          <p:cNvSpPr>
            <a:spLocks noChangeArrowheads="1" noChangeShapeType="1" noTextEdit="1"/>
          </p:cNvSpPr>
          <p:nvPr/>
        </p:nvSpPr>
        <p:spPr bwMode="auto">
          <a:xfrm>
            <a:off x="6477000" y="304800"/>
            <a:ext cx="3676650" cy="6477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round/>
                  <a:headEnd/>
                  <a:tailEnd/>
                </a:l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effectLst/>
                <a:uLnTx/>
                <a:uFillTx/>
                <a:latin typeface="Times New Roman"/>
                <a:ea typeface="+mn-ea"/>
                <a:cs typeface="Times New Roman"/>
              </a:rPr>
              <a:t>ROMAN ADVANTAGE</a:t>
            </a:r>
          </a:p>
        </p:txBody>
      </p:sp>
      <p:sp>
        <p:nvSpPr>
          <p:cNvPr id="3800093" name="Rectangle 29"/>
          <p:cNvSpPr>
            <a:spLocks noChangeArrowheads="1"/>
          </p:cNvSpPr>
          <p:nvPr/>
        </p:nvSpPr>
        <p:spPr bwMode="auto">
          <a:xfrm>
            <a:off x="10668000" y="4533901"/>
            <a:ext cx="184150" cy="519113"/>
          </a:xfrm>
          <a:prstGeom prst="rect">
            <a:avLst/>
          </a:prstGeom>
          <a:noFill/>
          <a:ln w="9525">
            <a:noFill/>
            <a:miter lim="800000"/>
            <a:headEnd/>
            <a:tailEnd/>
          </a:ln>
          <a:effectLst/>
        </p:spPr>
        <p:txBody>
          <a:bodyPr wrap="none">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31615893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800067"/>
                                        </p:tgtEl>
                                        <p:attrNameLst>
                                          <p:attrName>style.visibility</p:attrName>
                                        </p:attrNameLst>
                                      </p:cBhvr>
                                      <p:to>
                                        <p:strVal val="visible"/>
                                      </p:to>
                                    </p:set>
                                    <p:anim calcmode="lin" valueType="num">
                                      <p:cBhvr>
                                        <p:cTn id="7" dur="1000" fill="hold"/>
                                        <p:tgtEl>
                                          <p:spTgt spid="3800067"/>
                                        </p:tgtEl>
                                        <p:attrNameLst>
                                          <p:attrName>ppt_w</p:attrName>
                                        </p:attrNameLst>
                                      </p:cBhvr>
                                      <p:tavLst>
                                        <p:tav tm="0">
                                          <p:val>
                                            <p:fltVal val="0"/>
                                          </p:val>
                                        </p:tav>
                                        <p:tav tm="100000">
                                          <p:val>
                                            <p:strVal val="#ppt_w"/>
                                          </p:val>
                                        </p:tav>
                                      </p:tavLst>
                                    </p:anim>
                                    <p:anim calcmode="lin" valueType="num">
                                      <p:cBhvr>
                                        <p:cTn id="8" dur="1000" fill="hold"/>
                                        <p:tgtEl>
                                          <p:spTgt spid="3800067"/>
                                        </p:tgtEl>
                                        <p:attrNameLst>
                                          <p:attrName>ppt_h</p:attrName>
                                        </p:attrNameLst>
                                      </p:cBhvr>
                                      <p:tavLst>
                                        <p:tav tm="0">
                                          <p:val>
                                            <p:fltVal val="0"/>
                                          </p:val>
                                        </p:tav>
                                        <p:tav tm="100000">
                                          <p:val>
                                            <p:strVal val="#ppt_h"/>
                                          </p:val>
                                        </p:tav>
                                      </p:tavLst>
                                    </p:anim>
                                    <p:anim calcmode="lin" valueType="num">
                                      <p:cBhvr>
                                        <p:cTn id="9" dur="1000" fill="hold"/>
                                        <p:tgtEl>
                                          <p:spTgt spid="380006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0006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800066"/>
                                        </p:tgtEl>
                                        <p:attrNameLst>
                                          <p:attrName>style.visibility</p:attrName>
                                        </p:attrNameLst>
                                      </p:cBhvr>
                                      <p:to>
                                        <p:strVal val="visible"/>
                                      </p:to>
                                    </p:set>
                                    <p:anim calcmode="lin" valueType="num">
                                      <p:cBhvr>
                                        <p:cTn id="15" dur="1000" fill="hold"/>
                                        <p:tgtEl>
                                          <p:spTgt spid="3800066"/>
                                        </p:tgtEl>
                                        <p:attrNameLst>
                                          <p:attrName>ppt_w</p:attrName>
                                        </p:attrNameLst>
                                      </p:cBhvr>
                                      <p:tavLst>
                                        <p:tav tm="0">
                                          <p:val>
                                            <p:fltVal val="0"/>
                                          </p:val>
                                        </p:tav>
                                        <p:tav tm="100000">
                                          <p:val>
                                            <p:strVal val="#ppt_w"/>
                                          </p:val>
                                        </p:tav>
                                      </p:tavLst>
                                    </p:anim>
                                    <p:anim calcmode="lin" valueType="num">
                                      <p:cBhvr>
                                        <p:cTn id="16" dur="1000" fill="hold"/>
                                        <p:tgtEl>
                                          <p:spTgt spid="3800066"/>
                                        </p:tgtEl>
                                        <p:attrNameLst>
                                          <p:attrName>ppt_h</p:attrName>
                                        </p:attrNameLst>
                                      </p:cBhvr>
                                      <p:tavLst>
                                        <p:tav tm="0">
                                          <p:val>
                                            <p:fltVal val="0"/>
                                          </p:val>
                                        </p:tav>
                                        <p:tav tm="100000">
                                          <p:val>
                                            <p:strVal val="#ppt_h"/>
                                          </p:val>
                                        </p:tav>
                                      </p:tavLst>
                                    </p:anim>
                                    <p:anim calcmode="lin" valueType="num">
                                      <p:cBhvr>
                                        <p:cTn id="17" dur="1000" fill="hold"/>
                                        <p:tgtEl>
                                          <p:spTgt spid="3800066"/>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80006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800077"/>
                                        </p:tgtEl>
                                        <p:attrNameLst>
                                          <p:attrName>style.visibility</p:attrName>
                                        </p:attrNameLst>
                                      </p:cBhvr>
                                      <p:to>
                                        <p:strVal val="visible"/>
                                      </p:to>
                                    </p:set>
                                    <p:anim calcmode="lin" valueType="num">
                                      <p:cBhvr>
                                        <p:cTn id="23" dur="1000" fill="hold"/>
                                        <p:tgtEl>
                                          <p:spTgt spid="3800077"/>
                                        </p:tgtEl>
                                        <p:attrNameLst>
                                          <p:attrName>ppt_w</p:attrName>
                                        </p:attrNameLst>
                                      </p:cBhvr>
                                      <p:tavLst>
                                        <p:tav tm="0">
                                          <p:val>
                                            <p:fltVal val="0"/>
                                          </p:val>
                                        </p:tav>
                                        <p:tav tm="100000">
                                          <p:val>
                                            <p:strVal val="#ppt_w"/>
                                          </p:val>
                                        </p:tav>
                                      </p:tavLst>
                                    </p:anim>
                                    <p:anim calcmode="lin" valueType="num">
                                      <p:cBhvr>
                                        <p:cTn id="24" dur="1000" fill="hold"/>
                                        <p:tgtEl>
                                          <p:spTgt spid="3800077"/>
                                        </p:tgtEl>
                                        <p:attrNameLst>
                                          <p:attrName>ppt_h</p:attrName>
                                        </p:attrNameLst>
                                      </p:cBhvr>
                                      <p:tavLst>
                                        <p:tav tm="0">
                                          <p:val>
                                            <p:fltVal val="0"/>
                                          </p:val>
                                        </p:tav>
                                        <p:tav tm="100000">
                                          <p:val>
                                            <p:strVal val="#ppt_h"/>
                                          </p:val>
                                        </p:tav>
                                      </p:tavLst>
                                    </p:anim>
                                    <p:anim calcmode="lin" valueType="num">
                                      <p:cBhvr>
                                        <p:cTn id="25" dur="1000" fill="hold"/>
                                        <p:tgtEl>
                                          <p:spTgt spid="380007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80007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3800076"/>
                                        </p:tgtEl>
                                        <p:attrNameLst>
                                          <p:attrName>style.visibility</p:attrName>
                                        </p:attrNameLst>
                                      </p:cBhvr>
                                      <p:to>
                                        <p:strVal val="visible"/>
                                      </p:to>
                                    </p:set>
                                    <p:anim calcmode="lin" valueType="num">
                                      <p:cBhvr>
                                        <p:cTn id="31" dur="1000" fill="hold"/>
                                        <p:tgtEl>
                                          <p:spTgt spid="3800076"/>
                                        </p:tgtEl>
                                        <p:attrNameLst>
                                          <p:attrName>ppt_w</p:attrName>
                                        </p:attrNameLst>
                                      </p:cBhvr>
                                      <p:tavLst>
                                        <p:tav tm="0">
                                          <p:val>
                                            <p:fltVal val="0"/>
                                          </p:val>
                                        </p:tav>
                                        <p:tav tm="100000">
                                          <p:val>
                                            <p:strVal val="#ppt_w"/>
                                          </p:val>
                                        </p:tav>
                                      </p:tavLst>
                                    </p:anim>
                                    <p:anim calcmode="lin" valueType="num">
                                      <p:cBhvr>
                                        <p:cTn id="32" dur="1000" fill="hold"/>
                                        <p:tgtEl>
                                          <p:spTgt spid="3800076"/>
                                        </p:tgtEl>
                                        <p:attrNameLst>
                                          <p:attrName>ppt_h</p:attrName>
                                        </p:attrNameLst>
                                      </p:cBhvr>
                                      <p:tavLst>
                                        <p:tav tm="0">
                                          <p:val>
                                            <p:fltVal val="0"/>
                                          </p:val>
                                        </p:tav>
                                        <p:tav tm="100000">
                                          <p:val>
                                            <p:strVal val="#ppt_h"/>
                                          </p:val>
                                        </p:tav>
                                      </p:tavLst>
                                    </p:anim>
                                    <p:anim calcmode="lin" valueType="num">
                                      <p:cBhvr>
                                        <p:cTn id="33" dur="1000" fill="hold"/>
                                        <p:tgtEl>
                                          <p:spTgt spid="3800076"/>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80007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3800075"/>
                                        </p:tgtEl>
                                        <p:attrNameLst>
                                          <p:attrName>style.visibility</p:attrName>
                                        </p:attrNameLst>
                                      </p:cBhvr>
                                      <p:to>
                                        <p:strVal val="visible"/>
                                      </p:to>
                                    </p:set>
                                    <p:anim calcmode="lin" valueType="num">
                                      <p:cBhvr>
                                        <p:cTn id="39" dur="1000" fill="hold"/>
                                        <p:tgtEl>
                                          <p:spTgt spid="3800075"/>
                                        </p:tgtEl>
                                        <p:attrNameLst>
                                          <p:attrName>ppt_w</p:attrName>
                                        </p:attrNameLst>
                                      </p:cBhvr>
                                      <p:tavLst>
                                        <p:tav tm="0">
                                          <p:val>
                                            <p:fltVal val="0"/>
                                          </p:val>
                                        </p:tav>
                                        <p:tav tm="100000">
                                          <p:val>
                                            <p:strVal val="#ppt_w"/>
                                          </p:val>
                                        </p:tav>
                                      </p:tavLst>
                                    </p:anim>
                                    <p:anim calcmode="lin" valueType="num">
                                      <p:cBhvr>
                                        <p:cTn id="40" dur="1000" fill="hold"/>
                                        <p:tgtEl>
                                          <p:spTgt spid="3800075"/>
                                        </p:tgtEl>
                                        <p:attrNameLst>
                                          <p:attrName>ppt_h</p:attrName>
                                        </p:attrNameLst>
                                      </p:cBhvr>
                                      <p:tavLst>
                                        <p:tav tm="0">
                                          <p:val>
                                            <p:fltVal val="0"/>
                                          </p:val>
                                        </p:tav>
                                        <p:tav tm="100000">
                                          <p:val>
                                            <p:strVal val="#ppt_h"/>
                                          </p:val>
                                        </p:tav>
                                      </p:tavLst>
                                    </p:anim>
                                    <p:anim calcmode="lin" valueType="num">
                                      <p:cBhvr>
                                        <p:cTn id="41" dur="1000" fill="hold"/>
                                        <p:tgtEl>
                                          <p:spTgt spid="3800075"/>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80007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3800074"/>
                                        </p:tgtEl>
                                        <p:attrNameLst>
                                          <p:attrName>style.visibility</p:attrName>
                                        </p:attrNameLst>
                                      </p:cBhvr>
                                      <p:to>
                                        <p:strVal val="visible"/>
                                      </p:to>
                                    </p:set>
                                    <p:anim calcmode="lin" valueType="num">
                                      <p:cBhvr>
                                        <p:cTn id="47" dur="1000" fill="hold"/>
                                        <p:tgtEl>
                                          <p:spTgt spid="3800074"/>
                                        </p:tgtEl>
                                        <p:attrNameLst>
                                          <p:attrName>ppt_w</p:attrName>
                                        </p:attrNameLst>
                                      </p:cBhvr>
                                      <p:tavLst>
                                        <p:tav tm="0">
                                          <p:val>
                                            <p:fltVal val="0"/>
                                          </p:val>
                                        </p:tav>
                                        <p:tav tm="100000">
                                          <p:val>
                                            <p:strVal val="#ppt_w"/>
                                          </p:val>
                                        </p:tav>
                                      </p:tavLst>
                                    </p:anim>
                                    <p:anim calcmode="lin" valueType="num">
                                      <p:cBhvr>
                                        <p:cTn id="48" dur="1000" fill="hold"/>
                                        <p:tgtEl>
                                          <p:spTgt spid="3800074"/>
                                        </p:tgtEl>
                                        <p:attrNameLst>
                                          <p:attrName>ppt_h</p:attrName>
                                        </p:attrNameLst>
                                      </p:cBhvr>
                                      <p:tavLst>
                                        <p:tav tm="0">
                                          <p:val>
                                            <p:fltVal val="0"/>
                                          </p:val>
                                        </p:tav>
                                        <p:tav tm="100000">
                                          <p:val>
                                            <p:strVal val="#ppt_h"/>
                                          </p:val>
                                        </p:tav>
                                      </p:tavLst>
                                    </p:anim>
                                    <p:anim calcmode="lin" valueType="num">
                                      <p:cBhvr>
                                        <p:cTn id="49" dur="1000" fill="hold"/>
                                        <p:tgtEl>
                                          <p:spTgt spid="3800074"/>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380007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3800073"/>
                                        </p:tgtEl>
                                        <p:attrNameLst>
                                          <p:attrName>style.visibility</p:attrName>
                                        </p:attrNameLst>
                                      </p:cBhvr>
                                      <p:to>
                                        <p:strVal val="visible"/>
                                      </p:to>
                                    </p:set>
                                    <p:anim calcmode="lin" valueType="num">
                                      <p:cBhvr>
                                        <p:cTn id="55" dur="1000" fill="hold"/>
                                        <p:tgtEl>
                                          <p:spTgt spid="3800073"/>
                                        </p:tgtEl>
                                        <p:attrNameLst>
                                          <p:attrName>ppt_w</p:attrName>
                                        </p:attrNameLst>
                                      </p:cBhvr>
                                      <p:tavLst>
                                        <p:tav tm="0">
                                          <p:val>
                                            <p:fltVal val="0"/>
                                          </p:val>
                                        </p:tav>
                                        <p:tav tm="100000">
                                          <p:val>
                                            <p:strVal val="#ppt_w"/>
                                          </p:val>
                                        </p:tav>
                                      </p:tavLst>
                                    </p:anim>
                                    <p:anim calcmode="lin" valueType="num">
                                      <p:cBhvr>
                                        <p:cTn id="56" dur="1000" fill="hold"/>
                                        <p:tgtEl>
                                          <p:spTgt spid="3800073"/>
                                        </p:tgtEl>
                                        <p:attrNameLst>
                                          <p:attrName>ppt_h</p:attrName>
                                        </p:attrNameLst>
                                      </p:cBhvr>
                                      <p:tavLst>
                                        <p:tav tm="0">
                                          <p:val>
                                            <p:fltVal val="0"/>
                                          </p:val>
                                        </p:tav>
                                        <p:tav tm="100000">
                                          <p:val>
                                            <p:strVal val="#ppt_h"/>
                                          </p:val>
                                        </p:tav>
                                      </p:tavLst>
                                    </p:anim>
                                    <p:anim calcmode="lin" valueType="num">
                                      <p:cBhvr>
                                        <p:cTn id="57" dur="1000" fill="hold"/>
                                        <p:tgtEl>
                                          <p:spTgt spid="3800073"/>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380007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p:stCondLst>
                        <p:cond delay="indefinite"/>
                      </p:stCondLst>
                      <p:childTnLst>
                        <p:par>
                          <p:cTn id="60" fill="hold">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3800072"/>
                                        </p:tgtEl>
                                        <p:attrNameLst>
                                          <p:attrName>style.visibility</p:attrName>
                                        </p:attrNameLst>
                                      </p:cBhvr>
                                      <p:to>
                                        <p:strVal val="visible"/>
                                      </p:to>
                                    </p:set>
                                    <p:anim calcmode="lin" valueType="num">
                                      <p:cBhvr>
                                        <p:cTn id="63" dur="1000" fill="hold"/>
                                        <p:tgtEl>
                                          <p:spTgt spid="3800072"/>
                                        </p:tgtEl>
                                        <p:attrNameLst>
                                          <p:attrName>ppt_w</p:attrName>
                                        </p:attrNameLst>
                                      </p:cBhvr>
                                      <p:tavLst>
                                        <p:tav tm="0">
                                          <p:val>
                                            <p:fltVal val="0"/>
                                          </p:val>
                                        </p:tav>
                                        <p:tav tm="100000">
                                          <p:val>
                                            <p:strVal val="#ppt_w"/>
                                          </p:val>
                                        </p:tav>
                                      </p:tavLst>
                                    </p:anim>
                                    <p:anim calcmode="lin" valueType="num">
                                      <p:cBhvr>
                                        <p:cTn id="64" dur="1000" fill="hold"/>
                                        <p:tgtEl>
                                          <p:spTgt spid="3800072"/>
                                        </p:tgtEl>
                                        <p:attrNameLst>
                                          <p:attrName>ppt_h</p:attrName>
                                        </p:attrNameLst>
                                      </p:cBhvr>
                                      <p:tavLst>
                                        <p:tav tm="0">
                                          <p:val>
                                            <p:fltVal val="0"/>
                                          </p:val>
                                        </p:tav>
                                        <p:tav tm="100000">
                                          <p:val>
                                            <p:strVal val="#ppt_h"/>
                                          </p:val>
                                        </p:tav>
                                      </p:tavLst>
                                    </p:anim>
                                    <p:anim calcmode="lin" valueType="num">
                                      <p:cBhvr>
                                        <p:cTn id="65" dur="1000" fill="hold"/>
                                        <p:tgtEl>
                                          <p:spTgt spid="3800072"/>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380007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p:stCondLst>
                        <p:cond delay="indefinite"/>
                      </p:stCondLst>
                      <p:childTnLst>
                        <p:par>
                          <p:cTn id="68" fill="hold">
                            <p:stCondLst>
                              <p:cond delay="0"/>
                            </p:stCondLst>
                            <p:childTnLst>
                              <p:par>
                                <p:cTn id="69" presetID="15" presetClass="entr" presetSubtype="0" fill="hold" grpId="0" nodeType="clickEffect">
                                  <p:stCondLst>
                                    <p:cond delay="0"/>
                                  </p:stCondLst>
                                  <p:childTnLst>
                                    <p:set>
                                      <p:cBhvr>
                                        <p:cTn id="70" dur="1" fill="hold">
                                          <p:stCondLst>
                                            <p:cond delay="0"/>
                                          </p:stCondLst>
                                        </p:cTn>
                                        <p:tgtEl>
                                          <p:spTgt spid="3800071"/>
                                        </p:tgtEl>
                                        <p:attrNameLst>
                                          <p:attrName>style.visibility</p:attrName>
                                        </p:attrNameLst>
                                      </p:cBhvr>
                                      <p:to>
                                        <p:strVal val="visible"/>
                                      </p:to>
                                    </p:set>
                                    <p:anim calcmode="lin" valueType="num">
                                      <p:cBhvr>
                                        <p:cTn id="71" dur="1000" fill="hold"/>
                                        <p:tgtEl>
                                          <p:spTgt spid="3800071"/>
                                        </p:tgtEl>
                                        <p:attrNameLst>
                                          <p:attrName>ppt_w</p:attrName>
                                        </p:attrNameLst>
                                      </p:cBhvr>
                                      <p:tavLst>
                                        <p:tav tm="0">
                                          <p:val>
                                            <p:fltVal val="0"/>
                                          </p:val>
                                        </p:tav>
                                        <p:tav tm="100000">
                                          <p:val>
                                            <p:strVal val="#ppt_w"/>
                                          </p:val>
                                        </p:tav>
                                      </p:tavLst>
                                    </p:anim>
                                    <p:anim calcmode="lin" valueType="num">
                                      <p:cBhvr>
                                        <p:cTn id="72" dur="1000" fill="hold"/>
                                        <p:tgtEl>
                                          <p:spTgt spid="3800071"/>
                                        </p:tgtEl>
                                        <p:attrNameLst>
                                          <p:attrName>ppt_h</p:attrName>
                                        </p:attrNameLst>
                                      </p:cBhvr>
                                      <p:tavLst>
                                        <p:tav tm="0">
                                          <p:val>
                                            <p:fltVal val="0"/>
                                          </p:val>
                                        </p:tav>
                                        <p:tav tm="100000">
                                          <p:val>
                                            <p:strVal val="#ppt_h"/>
                                          </p:val>
                                        </p:tav>
                                      </p:tavLst>
                                    </p:anim>
                                    <p:anim calcmode="lin" valueType="num">
                                      <p:cBhvr>
                                        <p:cTn id="73" dur="1000" fill="hold"/>
                                        <p:tgtEl>
                                          <p:spTgt spid="3800071"/>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380007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5" fill="hold">
                      <p:stCondLst>
                        <p:cond delay="indefinite"/>
                      </p:stCondLst>
                      <p:childTnLst>
                        <p:par>
                          <p:cTn id="76" fill="hold">
                            <p:stCondLst>
                              <p:cond delay="0"/>
                            </p:stCondLst>
                            <p:childTnLst>
                              <p:par>
                                <p:cTn id="77" presetID="15" presetClass="entr" presetSubtype="0" fill="hold" grpId="0" nodeType="clickEffect">
                                  <p:stCondLst>
                                    <p:cond delay="0"/>
                                  </p:stCondLst>
                                  <p:childTnLst>
                                    <p:set>
                                      <p:cBhvr>
                                        <p:cTn id="78" dur="1" fill="hold">
                                          <p:stCondLst>
                                            <p:cond delay="0"/>
                                          </p:stCondLst>
                                        </p:cTn>
                                        <p:tgtEl>
                                          <p:spTgt spid="3800070"/>
                                        </p:tgtEl>
                                        <p:attrNameLst>
                                          <p:attrName>style.visibility</p:attrName>
                                        </p:attrNameLst>
                                      </p:cBhvr>
                                      <p:to>
                                        <p:strVal val="visible"/>
                                      </p:to>
                                    </p:set>
                                    <p:anim calcmode="lin" valueType="num">
                                      <p:cBhvr>
                                        <p:cTn id="79" dur="1000" fill="hold"/>
                                        <p:tgtEl>
                                          <p:spTgt spid="3800070"/>
                                        </p:tgtEl>
                                        <p:attrNameLst>
                                          <p:attrName>ppt_w</p:attrName>
                                        </p:attrNameLst>
                                      </p:cBhvr>
                                      <p:tavLst>
                                        <p:tav tm="0">
                                          <p:val>
                                            <p:fltVal val="0"/>
                                          </p:val>
                                        </p:tav>
                                        <p:tav tm="100000">
                                          <p:val>
                                            <p:strVal val="#ppt_w"/>
                                          </p:val>
                                        </p:tav>
                                      </p:tavLst>
                                    </p:anim>
                                    <p:anim calcmode="lin" valueType="num">
                                      <p:cBhvr>
                                        <p:cTn id="80" dur="1000" fill="hold"/>
                                        <p:tgtEl>
                                          <p:spTgt spid="3800070"/>
                                        </p:tgtEl>
                                        <p:attrNameLst>
                                          <p:attrName>ppt_h</p:attrName>
                                        </p:attrNameLst>
                                      </p:cBhvr>
                                      <p:tavLst>
                                        <p:tav tm="0">
                                          <p:val>
                                            <p:fltVal val="0"/>
                                          </p:val>
                                        </p:tav>
                                        <p:tav tm="100000">
                                          <p:val>
                                            <p:strVal val="#ppt_h"/>
                                          </p:val>
                                        </p:tav>
                                      </p:tavLst>
                                    </p:anim>
                                    <p:anim calcmode="lin" valueType="num">
                                      <p:cBhvr>
                                        <p:cTn id="81" dur="1000" fill="hold"/>
                                        <p:tgtEl>
                                          <p:spTgt spid="3800070"/>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380007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3" fill="hold">
                      <p:stCondLst>
                        <p:cond delay="indefinite"/>
                      </p:stCondLst>
                      <p:childTnLst>
                        <p:par>
                          <p:cTn id="84" fill="hold">
                            <p:stCondLst>
                              <p:cond delay="0"/>
                            </p:stCondLst>
                            <p:childTnLst>
                              <p:par>
                                <p:cTn id="85" presetID="15" presetClass="entr" presetSubtype="0" fill="hold" grpId="0" nodeType="clickEffect">
                                  <p:stCondLst>
                                    <p:cond delay="0"/>
                                  </p:stCondLst>
                                  <p:childTnLst>
                                    <p:set>
                                      <p:cBhvr>
                                        <p:cTn id="86" dur="1" fill="hold">
                                          <p:stCondLst>
                                            <p:cond delay="0"/>
                                          </p:stCondLst>
                                        </p:cTn>
                                        <p:tgtEl>
                                          <p:spTgt spid="3800069"/>
                                        </p:tgtEl>
                                        <p:attrNameLst>
                                          <p:attrName>style.visibility</p:attrName>
                                        </p:attrNameLst>
                                      </p:cBhvr>
                                      <p:to>
                                        <p:strVal val="visible"/>
                                      </p:to>
                                    </p:set>
                                    <p:anim calcmode="lin" valueType="num">
                                      <p:cBhvr>
                                        <p:cTn id="87" dur="1000" fill="hold"/>
                                        <p:tgtEl>
                                          <p:spTgt spid="3800069"/>
                                        </p:tgtEl>
                                        <p:attrNameLst>
                                          <p:attrName>ppt_w</p:attrName>
                                        </p:attrNameLst>
                                      </p:cBhvr>
                                      <p:tavLst>
                                        <p:tav tm="0">
                                          <p:val>
                                            <p:fltVal val="0"/>
                                          </p:val>
                                        </p:tav>
                                        <p:tav tm="100000">
                                          <p:val>
                                            <p:strVal val="#ppt_w"/>
                                          </p:val>
                                        </p:tav>
                                      </p:tavLst>
                                    </p:anim>
                                    <p:anim calcmode="lin" valueType="num">
                                      <p:cBhvr>
                                        <p:cTn id="88" dur="1000" fill="hold"/>
                                        <p:tgtEl>
                                          <p:spTgt spid="3800069"/>
                                        </p:tgtEl>
                                        <p:attrNameLst>
                                          <p:attrName>ppt_h</p:attrName>
                                        </p:attrNameLst>
                                      </p:cBhvr>
                                      <p:tavLst>
                                        <p:tav tm="0">
                                          <p:val>
                                            <p:fltVal val="0"/>
                                          </p:val>
                                        </p:tav>
                                        <p:tav tm="100000">
                                          <p:val>
                                            <p:strVal val="#ppt_h"/>
                                          </p:val>
                                        </p:tav>
                                      </p:tavLst>
                                    </p:anim>
                                    <p:anim calcmode="lin" valueType="num">
                                      <p:cBhvr>
                                        <p:cTn id="89" dur="1000" fill="hold"/>
                                        <p:tgtEl>
                                          <p:spTgt spid="3800069"/>
                                        </p:tgtEl>
                                        <p:attrNameLst>
                                          <p:attrName>ppt_x</p:attrName>
                                        </p:attrNameLst>
                                      </p:cBhvr>
                                      <p:tavLst>
                                        <p:tav tm="0" fmla="#ppt_x+(cos(-2*pi*(1-$))*-#ppt_x-sin(-2*pi*(1-$))*(1-#ppt_y))*(1-$)">
                                          <p:val>
                                            <p:fltVal val="0"/>
                                          </p:val>
                                        </p:tav>
                                        <p:tav tm="100000">
                                          <p:val>
                                            <p:fltVal val="1"/>
                                          </p:val>
                                        </p:tav>
                                      </p:tavLst>
                                    </p:anim>
                                    <p:anim calcmode="lin" valueType="num">
                                      <p:cBhvr>
                                        <p:cTn id="90" dur="1000" fill="hold"/>
                                        <p:tgtEl>
                                          <p:spTgt spid="380006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1" fill="hold">
                      <p:stCondLst>
                        <p:cond delay="indefinite"/>
                      </p:stCondLst>
                      <p:childTnLst>
                        <p:par>
                          <p:cTn id="92" fill="hold">
                            <p:stCondLst>
                              <p:cond delay="0"/>
                            </p:stCondLst>
                            <p:childTnLst>
                              <p:par>
                                <p:cTn id="93" presetID="15" presetClass="entr" presetSubtype="0" fill="hold" grpId="0" nodeType="clickEffect">
                                  <p:stCondLst>
                                    <p:cond delay="0"/>
                                  </p:stCondLst>
                                  <p:childTnLst>
                                    <p:set>
                                      <p:cBhvr>
                                        <p:cTn id="94" dur="1" fill="hold">
                                          <p:stCondLst>
                                            <p:cond delay="0"/>
                                          </p:stCondLst>
                                        </p:cTn>
                                        <p:tgtEl>
                                          <p:spTgt spid="3800068"/>
                                        </p:tgtEl>
                                        <p:attrNameLst>
                                          <p:attrName>style.visibility</p:attrName>
                                        </p:attrNameLst>
                                      </p:cBhvr>
                                      <p:to>
                                        <p:strVal val="visible"/>
                                      </p:to>
                                    </p:set>
                                    <p:anim calcmode="lin" valueType="num">
                                      <p:cBhvr>
                                        <p:cTn id="95" dur="1000" fill="hold"/>
                                        <p:tgtEl>
                                          <p:spTgt spid="3800068"/>
                                        </p:tgtEl>
                                        <p:attrNameLst>
                                          <p:attrName>ppt_w</p:attrName>
                                        </p:attrNameLst>
                                      </p:cBhvr>
                                      <p:tavLst>
                                        <p:tav tm="0">
                                          <p:val>
                                            <p:fltVal val="0"/>
                                          </p:val>
                                        </p:tav>
                                        <p:tav tm="100000">
                                          <p:val>
                                            <p:strVal val="#ppt_w"/>
                                          </p:val>
                                        </p:tav>
                                      </p:tavLst>
                                    </p:anim>
                                    <p:anim calcmode="lin" valueType="num">
                                      <p:cBhvr>
                                        <p:cTn id="96" dur="1000" fill="hold"/>
                                        <p:tgtEl>
                                          <p:spTgt spid="3800068"/>
                                        </p:tgtEl>
                                        <p:attrNameLst>
                                          <p:attrName>ppt_h</p:attrName>
                                        </p:attrNameLst>
                                      </p:cBhvr>
                                      <p:tavLst>
                                        <p:tav tm="0">
                                          <p:val>
                                            <p:fltVal val="0"/>
                                          </p:val>
                                        </p:tav>
                                        <p:tav tm="100000">
                                          <p:val>
                                            <p:strVal val="#ppt_h"/>
                                          </p:val>
                                        </p:tav>
                                      </p:tavLst>
                                    </p:anim>
                                    <p:anim calcmode="lin" valueType="num">
                                      <p:cBhvr>
                                        <p:cTn id="97" dur="1000" fill="hold"/>
                                        <p:tgtEl>
                                          <p:spTgt spid="3800068"/>
                                        </p:tgtEl>
                                        <p:attrNameLst>
                                          <p:attrName>ppt_x</p:attrName>
                                        </p:attrNameLst>
                                      </p:cBhvr>
                                      <p:tavLst>
                                        <p:tav tm="0" fmla="#ppt_x+(cos(-2*pi*(1-$))*-#ppt_x-sin(-2*pi*(1-$))*(1-#ppt_y))*(1-$)">
                                          <p:val>
                                            <p:fltVal val="0"/>
                                          </p:val>
                                        </p:tav>
                                        <p:tav tm="100000">
                                          <p:val>
                                            <p:fltVal val="1"/>
                                          </p:val>
                                        </p:tav>
                                      </p:tavLst>
                                    </p:anim>
                                    <p:anim calcmode="lin" valueType="num">
                                      <p:cBhvr>
                                        <p:cTn id="98" dur="1000" fill="hold"/>
                                        <p:tgtEl>
                                          <p:spTgt spid="380006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0066" grpId="0" animBg="1" autoUpdateAnimBg="0"/>
      <p:bldP spid="3800067" grpId="0" animBg="1" autoUpdateAnimBg="0"/>
      <p:bldP spid="3800068" grpId="0" animBg="1" autoUpdateAnimBg="0"/>
      <p:bldP spid="3800069" grpId="0" animBg="1" autoUpdateAnimBg="0"/>
      <p:bldP spid="3800070" grpId="0" animBg="1" autoUpdateAnimBg="0"/>
      <p:bldP spid="3800071" grpId="0" animBg="1" autoUpdateAnimBg="0"/>
      <p:bldP spid="3800072" grpId="0" animBg="1" autoUpdateAnimBg="0"/>
      <p:bldP spid="3800073" grpId="0" animBg="1" autoUpdateAnimBg="0"/>
      <p:bldP spid="3800074" grpId="0" animBg="1" autoUpdateAnimBg="0"/>
      <p:bldP spid="3800075" grpId="0" animBg="1" autoUpdateAnimBg="0"/>
      <p:bldP spid="3800076" grpId="0" animBg="1" autoUpdateAnimBg="0"/>
      <p:bldP spid="3800077" grpId="0" animBg="1"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69988" name="Rectangle 4"/>
          <p:cNvSpPr>
            <a:spLocks noGrp="1" noChangeArrowheads="1"/>
          </p:cNvSpPr>
          <p:nvPr>
            <p:ph type="title"/>
          </p:nvPr>
        </p:nvSpPr>
        <p:spPr/>
        <p:txBody>
          <a:bodyPr/>
          <a:lstStyle/>
          <a:p>
            <a:r>
              <a:rPr lang="en-US"/>
              <a:t>Jerome and the Latin Vulgate</a:t>
            </a:r>
          </a:p>
        </p:txBody>
      </p:sp>
      <p:sp>
        <p:nvSpPr>
          <p:cNvPr id="169989" name="Rectangle 5"/>
          <p:cNvSpPr>
            <a:spLocks noGrp="1" noChangeArrowheads="1"/>
          </p:cNvSpPr>
          <p:nvPr>
            <p:ph type="body" idx="1"/>
          </p:nvPr>
        </p:nvSpPr>
        <p:spPr/>
        <p:txBody>
          <a:bodyPr/>
          <a:lstStyle/>
          <a:p>
            <a:r>
              <a:rPr lang="en-US"/>
              <a:t>The Latin text that Jerome finished in AD 405 became known as the “Vulgate” (or “Common”) Bible.</a:t>
            </a:r>
          </a:p>
          <a:p>
            <a:r>
              <a:rPr lang="en-US"/>
              <a:t>For nearly 1,500 years, the Vulgate was the Bible of the Roman Catholic Church.</a:t>
            </a:r>
          </a:p>
        </p:txBody>
      </p:sp>
    </p:spTree>
    <p:extLst>
      <p:ext uri="{BB962C8B-B14F-4D97-AF65-F5344CB8AC3E}">
        <p14:creationId xmlns:p14="http://schemas.microsoft.com/office/powerpoint/2010/main" val="299330911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rgbClr val="FF9900"/>
        </a:solidFill>
        <a:effectLst/>
      </p:bgPr>
    </p:bg>
    <p:spTree>
      <p:nvGrpSpPr>
        <p:cNvPr id="1" name=""/>
        <p:cNvGrpSpPr/>
        <p:nvPr/>
      </p:nvGrpSpPr>
      <p:grpSpPr>
        <a:xfrm>
          <a:off x="0" y="0"/>
          <a:ext cx="0" cy="0"/>
          <a:chOff x="0" y="0"/>
          <a:chExt cx="0" cy="0"/>
        </a:xfrm>
      </p:grpSpPr>
      <p:sp>
        <p:nvSpPr>
          <p:cNvPr id="4975618" name="Rectangle 2"/>
          <p:cNvSpPr>
            <a:spLocks noGrp="1" noChangeArrowheads="1"/>
          </p:cNvSpPr>
          <p:nvPr>
            <p:ph type="title"/>
          </p:nvPr>
        </p:nvSpPr>
        <p:spPr>
          <a:xfrm>
            <a:off x="2209800" y="0"/>
            <a:ext cx="7772400" cy="1371600"/>
          </a:xfrm>
          <a:noFill/>
          <a:ln/>
        </p:spPr>
        <p:txBody>
          <a:bodyPr vert="horz" wrap="square" lIns="92075" tIns="46038" rIns="92075" bIns="46038" numCol="1" anchor="b" anchorCtr="0" compatLnSpc="1">
            <a:prstTxWarp prst="textNoShape">
              <a:avLst/>
            </a:prstTxWarp>
          </a:bodyPr>
          <a:lstStyle/>
          <a:p>
            <a:pPr eaLnBrk="0" hangingPunct="0"/>
            <a:r>
              <a:rPr lang="en-US">
                <a:solidFill>
                  <a:srgbClr val="660033"/>
                </a:solidFill>
                <a:effectLst>
                  <a:outerShdw blurRad="38100" dist="38100" dir="2700000" algn="tl">
                    <a:srgbClr val="000000"/>
                  </a:outerShdw>
                </a:effectLst>
              </a:rPr>
              <a:t>Testing a document’s validity</a:t>
            </a:r>
          </a:p>
        </p:txBody>
      </p:sp>
      <p:sp>
        <p:nvSpPr>
          <p:cNvPr id="4975619" name="Rectangle 3"/>
          <p:cNvSpPr>
            <a:spLocks noGrp="1" noChangeArrowheads="1"/>
          </p:cNvSpPr>
          <p:nvPr>
            <p:ph type="body" idx="1"/>
          </p:nvPr>
        </p:nvSpPr>
        <p:spPr>
          <a:xfrm>
            <a:off x="2438400" y="1752600"/>
            <a:ext cx="7620000" cy="4572000"/>
          </a:xfrm>
          <a:noFill/>
          <a:ln/>
        </p:spPr>
        <p:txBody>
          <a:bodyPr vert="horz" wrap="square" lIns="92075" tIns="46038" rIns="92075" bIns="46038" numCol="1" anchor="t" anchorCtr="0" compatLnSpc="1">
            <a:prstTxWarp prst="textNoShape">
              <a:avLst/>
            </a:prstTxWarp>
          </a:bodyPr>
          <a:lstStyle/>
          <a:p>
            <a:pPr eaLnBrk="0" hangingPunct="0">
              <a:lnSpc>
                <a:spcPct val="110000"/>
              </a:lnSpc>
            </a:pPr>
            <a:r>
              <a:rPr lang="en-US" dirty="0"/>
              <a:t>Internal evidence: </a:t>
            </a:r>
            <a:r>
              <a:rPr lang="en-US" dirty="0">
                <a:solidFill>
                  <a:srgbClr val="FFFF66"/>
                </a:solidFill>
              </a:rPr>
              <a:t>what the document claims for itself</a:t>
            </a:r>
          </a:p>
          <a:p>
            <a:pPr eaLnBrk="0" hangingPunct="0">
              <a:lnSpc>
                <a:spcPct val="110000"/>
              </a:lnSpc>
            </a:pPr>
            <a:r>
              <a:rPr lang="en-US" dirty="0"/>
              <a:t>Bibliographic evidence: </a:t>
            </a:r>
            <a:r>
              <a:rPr lang="en-US" dirty="0">
                <a:solidFill>
                  <a:srgbClr val="FFFF66"/>
                </a:solidFill>
              </a:rPr>
              <a:t>from the original documents to the copies we possess today</a:t>
            </a:r>
          </a:p>
          <a:p>
            <a:pPr eaLnBrk="0" hangingPunct="0">
              <a:lnSpc>
                <a:spcPct val="110000"/>
              </a:lnSpc>
            </a:pPr>
            <a:r>
              <a:rPr lang="en-US" dirty="0"/>
              <a:t>External evidence:  </a:t>
            </a:r>
            <a:r>
              <a:rPr lang="en-US" dirty="0">
                <a:solidFill>
                  <a:srgbClr val="FFFF66"/>
                </a:solidFill>
              </a:rPr>
              <a:t>how the document aligns with facts, dates, persons from its own contemporary world</a:t>
            </a:r>
          </a:p>
        </p:txBody>
      </p:sp>
    </p:spTree>
    <p:extLst>
      <p:ext uri="{BB962C8B-B14F-4D97-AF65-F5344CB8AC3E}">
        <p14:creationId xmlns:p14="http://schemas.microsoft.com/office/powerpoint/2010/main" val="26870501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4975619">
                                            <p:txEl>
                                              <p:pRg st="0" end="0"/>
                                            </p:txEl>
                                          </p:spTgt>
                                        </p:tgtEl>
                                        <p:attrNameLst>
                                          <p:attrName>style.visibility</p:attrName>
                                        </p:attrNameLst>
                                      </p:cBhvr>
                                      <p:to>
                                        <p:strVal val="visible"/>
                                      </p:to>
                                    </p:set>
                                    <p:animEffect transition="in" filter="wipe(left)">
                                      <p:cBhvr>
                                        <p:cTn id="7" dur="500"/>
                                        <p:tgtEl>
                                          <p:spTgt spid="4975619">
                                            <p:txEl>
                                              <p:pRg st="0" end="0"/>
                                            </p:txEl>
                                          </p:spTgt>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4975619">
                                            <p:txEl>
                                              <p:pRg st="1" end="1"/>
                                            </p:txEl>
                                          </p:spTgt>
                                        </p:tgtEl>
                                        <p:attrNameLst>
                                          <p:attrName>style.visibility</p:attrName>
                                        </p:attrNameLst>
                                      </p:cBhvr>
                                      <p:to>
                                        <p:strVal val="visible"/>
                                      </p:to>
                                    </p:set>
                                    <p:animEffect transition="in" filter="wipe(left)">
                                      <p:cBhvr>
                                        <p:cTn id="11" dur="500"/>
                                        <p:tgtEl>
                                          <p:spTgt spid="4975619">
                                            <p:txEl>
                                              <p:pRg st="1" end="1"/>
                                            </p:txEl>
                                          </p:spTgt>
                                        </p:tgtEl>
                                      </p:cBhvr>
                                    </p:animEffect>
                                  </p:childTnLst>
                                </p:cTn>
                              </p:par>
                            </p:childTnLst>
                          </p:cTn>
                        </p:par>
                        <p:par>
                          <p:cTn id="12" fill="hold">
                            <p:stCondLst>
                              <p:cond delay="3000"/>
                            </p:stCondLst>
                            <p:childTnLst>
                              <p:par>
                                <p:cTn id="13" presetID="22" presetClass="entr" presetSubtype="8" fill="hold" grpId="0" nodeType="afterEffect">
                                  <p:stCondLst>
                                    <p:cond delay="1000"/>
                                  </p:stCondLst>
                                  <p:childTnLst>
                                    <p:set>
                                      <p:cBhvr>
                                        <p:cTn id="14" dur="1" fill="hold">
                                          <p:stCondLst>
                                            <p:cond delay="0"/>
                                          </p:stCondLst>
                                        </p:cTn>
                                        <p:tgtEl>
                                          <p:spTgt spid="4975619">
                                            <p:txEl>
                                              <p:pRg st="2" end="2"/>
                                            </p:txEl>
                                          </p:spTgt>
                                        </p:tgtEl>
                                        <p:attrNameLst>
                                          <p:attrName>style.visibility</p:attrName>
                                        </p:attrNameLst>
                                      </p:cBhvr>
                                      <p:to>
                                        <p:strVal val="visible"/>
                                      </p:to>
                                    </p:set>
                                    <p:animEffect transition="in" filter="wipe(left)">
                                      <p:cBhvr>
                                        <p:cTn id="15" dur="500"/>
                                        <p:tgtEl>
                                          <p:spTgt spid="49756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5619" grpId="0" build="p" autoUpdateAnimBg="0" advAuto="100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6930" name="Picture 2" descr="I:\DEPTCOMM\Zamcomm\Jody\ChartsEPS\150 copy.jpg"/>
          <p:cNvPicPr>
            <a:picLocks noChangeAspect="1" noChangeArrowheads="1"/>
          </p:cNvPicPr>
          <p:nvPr/>
        </p:nvPicPr>
        <p:blipFill>
          <a:blip r:embed="rId3" cstate="print"/>
          <a:srcRect/>
          <a:stretch>
            <a:fillRect/>
          </a:stretch>
        </p:blipFill>
        <p:spPr bwMode="auto">
          <a:xfrm>
            <a:off x="2476500" y="1"/>
            <a:ext cx="7239000" cy="6881813"/>
          </a:xfrm>
          <a:prstGeom prst="rect">
            <a:avLst/>
          </a:prstGeom>
          <a:noFill/>
        </p:spPr>
      </p:pic>
    </p:spTree>
    <p:extLst>
      <p:ext uri="{BB962C8B-B14F-4D97-AF65-F5344CB8AC3E}">
        <p14:creationId xmlns:p14="http://schemas.microsoft.com/office/powerpoint/2010/main" val="14640211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02" name="Picture 2" descr="I:\DEPTCOMM\Zamcomm\Jody\ChartsEPS\106 copy.jpg"/>
          <p:cNvPicPr>
            <a:picLocks noChangeAspect="1" noChangeArrowheads="1"/>
          </p:cNvPicPr>
          <p:nvPr/>
        </p:nvPicPr>
        <p:blipFill>
          <a:blip r:embed="rId3" cstate="print"/>
          <a:srcRect/>
          <a:stretch>
            <a:fillRect/>
          </a:stretch>
        </p:blipFill>
        <p:spPr bwMode="auto">
          <a:xfrm>
            <a:off x="423513" y="-644893"/>
            <a:ext cx="11348184" cy="7642459"/>
          </a:xfrm>
          <a:prstGeom prst="rect">
            <a:avLst/>
          </a:prstGeom>
          <a:noFill/>
        </p:spPr>
      </p:pic>
      <p:sp>
        <p:nvSpPr>
          <p:cNvPr id="3" name="TextBox 2"/>
          <p:cNvSpPr txBox="1"/>
          <p:nvPr/>
        </p:nvSpPr>
        <p:spPr>
          <a:xfrm>
            <a:off x="0" y="6323799"/>
            <a:ext cx="12191999" cy="523220"/>
          </a:xfrm>
          <a:prstGeom prst="rect">
            <a:avLst/>
          </a:prstGeom>
          <a:solidFill>
            <a:srgbClr val="00206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ligrapher" pitchFamily="2" charset="0"/>
                <a:ea typeface="+mn-ea"/>
                <a:cs typeface="+mn-cs"/>
              </a:rPr>
              <a:t>“Translation it is that </a:t>
            </a:r>
            <a:r>
              <a:rPr kumimoji="0" lang="en-US" sz="2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Calligrapher" pitchFamily="2" charset="0"/>
                <a:ea typeface="+mn-ea"/>
                <a:cs typeface="+mn-cs"/>
              </a:rPr>
              <a:t>openeth</a:t>
            </a:r>
            <a:r>
              <a:rPr kumimoji="0" lang="en-US"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ligrapher" pitchFamily="2" charset="0"/>
                <a:ea typeface="+mn-ea"/>
                <a:cs typeface="+mn-cs"/>
              </a:rPr>
              <a:t> the window,  to let in the light.” – Miles Smith</a:t>
            </a:r>
          </a:p>
        </p:txBody>
      </p:sp>
    </p:spTree>
    <p:extLst>
      <p:ext uri="{BB962C8B-B14F-4D97-AF65-F5344CB8AC3E}">
        <p14:creationId xmlns:p14="http://schemas.microsoft.com/office/powerpoint/2010/main" val="9132872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23522" name="Picture 2" descr="PAGE_53"/>
          <p:cNvPicPr>
            <a:picLocks noChangeAspect="1" noChangeArrowheads="1"/>
          </p:cNvPicPr>
          <p:nvPr/>
        </p:nvPicPr>
        <p:blipFill>
          <a:blip r:embed="rId3" cstate="print"/>
          <a:srcRect/>
          <a:stretch>
            <a:fillRect/>
          </a:stretch>
        </p:blipFill>
        <p:spPr bwMode="auto">
          <a:xfrm>
            <a:off x="0" y="0"/>
            <a:ext cx="12192000" cy="6858000"/>
          </a:xfrm>
          <a:prstGeom prst="rect">
            <a:avLst/>
          </a:prstGeom>
          <a:noFill/>
        </p:spPr>
      </p:pic>
      <p:sp>
        <p:nvSpPr>
          <p:cNvPr id="2923523" name="Comment 3"/>
          <p:cNvSpPr>
            <a:spLocks noChangeArrowheads="1"/>
          </p:cNvSpPr>
          <p:nvPr/>
        </p:nvSpPr>
        <p:spPr bwMode="auto">
          <a:xfrm>
            <a:off x="1539876" y="-914400"/>
            <a:ext cx="9128125" cy="712787"/>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charset="0"/>
                <a:ea typeface="+mn-ea"/>
                <a:cs typeface="+mn-cs"/>
              </a:rPr>
              <a:t>David Lee Burris:</a:t>
            </a:r>
            <a:endParaRPr kumimoji="0" lang="en-US" sz="16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rPr>
              <a:t>The Bible is a book of stories;  but the Bible as a book has a fascinating story of its own.</a:t>
            </a:r>
          </a:p>
        </p:txBody>
      </p:sp>
    </p:spTree>
    <p:extLst>
      <p:ext uri="{BB962C8B-B14F-4D97-AF65-F5344CB8AC3E}">
        <p14:creationId xmlns:p14="http://schemas.microsoft.com/office/powerpoint/2010/main" val="5811632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712680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910" name="Picture 94" descr="titlebgpurple"/>
          <p:cNvPicPr>
            <a:picLocks noChangeAspect="1" noChangeArrowheads="1"/>
          </p:cNvPicPr>
          <p:nvPr/>
        </p:nvPicPr>
        <p:blipFill>
          <a:blip r:embed="rId3" cstate="print"/>
          <a:srcRect/>
          <a:stretch>
            <a:fillRect/>
          </a:stretch>
        </p:blipFill>
        <p:spPr bwMode="auto">
          <a:xfrm>
            <a:off x="1524000" y="346075"/>
            <a:ext cx="9145588" cy="1106488"/>
          </a:xfrm>
          <a:prstGeom prst="rect">
            <a:avLst/>
          </a:prstGeom>
          <a:noFill/>
        </p:spPr>
      </p:pic>
      <p:sp>
        <p:nvSpPr>
          <p:cNvPr id="34827" name="Text Box 11"/>
          <p:cNvSpPr txBox="1">
            <a:spLocks noChangeArrowheads="1"/>
          </p:cNvSpPr>
          <p:nvPr/>
        </p:nvSpPr>
        <p:spPr bwMode="auto">
          <a:xfrm>
            <a:off x="7086600" y="2895600"/>
            <a:ext cx="2743200" cy="579438"/>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34828" name="Text Box 12"/>
          <p:cNvSpPr txBox="1">
            <a:spLocks noChangeArrowheads="1"/>
          </p:cNvSpPr>
          <p:nvPr/>
        </p:nvSpPr>
        <p:spPr bwMode="auto">
          <a:xfrm>
            <a:off x="1905000" y="1295400"/>
            <a:ext cx="4495800" cy="4939070"/>
          </a:xfrm>
          <a:prstGeom prst="rect">
            <a:avLst/>
          </a:prstGeom>
          <a:noFill/>
          <a:ln w="9525">
            <a:noFill/>
            <a:miter lim="800000"/>
            <a:headEnd/>
            <a:tailEnd/>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1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For most the time the Bible has been in existence, manuscripts were copied by hand. Many times the words being copied are very close in appearance,  and it is easy to make a mistake in a handwritten manuscript.    </a:t>
            </a:r>
            <a:endParaRPr kumimoji="0" lang="en-US" sz="3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34834" name="Text Box 18"/>
          <p:cNvSpPr txBox="1">
            <a:spLocks noChangeArrowheads="1"/>
          </p:cNvSpPr>
          <p:nvPr/>
        </p:nvSpPr>
        <p:spPr bwMode="auto">
          <a:xfrm>
            <a:off x="5105400" y="563563"/>
            <a:ext cx="5562600" cy="707886"/>
          </a:xfrm>
          <a:prstGeom prst="rect">
            <a:avLst/>
          </a:prstGeom>
          <a:noFill/>
          <a:ln w="9525">
            <a:noFill/>
            <a:miter lim="800000"/>
            <a:headEnd/>
            <a:tailEnd/>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660104"/>
                </a:solidFill>
                <a:effectLst>
                  <a:outerShdw blurRad="38100" dist="38100" dir="2700000" algn="tl">
                    <a:srgbClr val="000000"/>
                  </a:outerShdw>
                </a:effectLst>
                <a:uLnTx/>
                <a:uFillTx/>
                <a:latin typeface="Arial" charset="0"/>
                <a:ea typeface="+mn-ea"/>
                <a:cs typeface="+mn-cs"/>
              </a:rPr>
              <a:t>Accuracy &amp; Precision</a:t>
            </a:r>
            <a:r>
              <a:rPr kumimoji="0" lang="en-US" sz="4000" b="0" i="0" u="none" strike="noStrike" kern="1200" cap="none" spc="0" normalizeH="0" baseline="0" noProof="0" dirty="0">
                <a:ln>
                  <a:noFill/>
                </a:ln>
                <a:solidFill>
                  <a:srgbClr val="660104"/>
                </a:solidFill>
                <a:effectLst>
                  <a:outerShdw blurRad="38100" dist="38100" dir="2700000" algn="tl">
                    <a:srgbClr val="000000"/>
                  </a:outerShdw>
                </a:effectLst>
                <a:uLnTx/>
                <a:uFillTx/>
                <a:latin typeface="Arial" charset="0"/>
                <a:ea typeface="+mn-ea"/>
                <a:cs typeface="+mn-cs"/>
              </a:rPr>
              <a:t>  </a:t>
            </a:r>
          </a:p>
        </p:txBody>
      </p:sp>
      <p:sp>
        <p:nvSpPr>
          <p:cNvPr id="34835" name="Text Box 19"/>
          <p:cNvSpPr txBox="1">
            <a:spLocks noChangeArrowheads="1"/>
          </p:cNvSpPr>
          <p:nvPr/>
        </p:nvSpPr>
        <p:spPr bwMode="auto">
          <a:xfrm>
            <a:off x="2971800" y="533401"/>
            <a:ext cx="1515800" cy="584775"/>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TODAY</a:t>
            </a:r>
            <a:r>
              <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 </a:t>
            </a:r>
          </a:p>
        </p:txBody>
      </p:sp>
      <p:sp>
        <p:nvSpPr>
          <p:cNvPr id="34888" name="AutoShape 72"/>
          <p:cNvSpPr>
            <a:spLocks noChangeArrowheads="1"/>
          </p:cNvSpPr>
          <p:nvPr/>
        </p:nvSpPr>
        <p:spPr bwMode="auto">
          <a:xfrm rot="10800000">
            <a:off x="10134600" y="5715000"/>
            <a:ext cx="381000" cy="381000"/>
          </a:xfrm>
          <a:prstGeom prst="triangle">
            <a:avLst>
              <a:gd name="adj" fmla="val 50000"/>
            </a:avLst>
          </a:prstGeom>
          <a:solidFill>
            <a:srgbClr val="B8070D"/>
          </a:solidFill>
          <a:ln w="12700">
            <a:solidFill>
              <a:schemeClr val="bg1"/>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sng"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34904" name="Text Box 88"/>
          <p:cNvSpPr txBox="1">
            <a:spLocks noChangeArrowheads="1"/>
          </p:cNvSpPr>
          <p:nvPr/>
        </p:nvSpPr>
        <p:spPr bwMode="auto">
          <a:xfrm>
            <a:off x="1447801" y="6507164"/>
            <a:ext cx="9244013" cy="350837"/>
          </a:xfrm>
          <a:prstGeom prst="rect">
            <a:avLst/>
          </a:prstGeom>
          <a:noFill/>
          <a:ln w="9525">
            <a:noFill/>
            <a:miter lim="800000"/>
            <a:headEnd/>
            <a:tailEnd/>
          </a:ln>
          <a:effectLst/>
        </p:spPr>
        <p:txBody>
          <a:bodyPr wrap="none" anchor="ct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700" b="0" i="0" u="none" strike="noStrike" kern="1200" cap="none" spc="0" normalizeH="0" baseline="0" noProof="0">
                <a:ln>
                  <a:noFill/>
                </a:ln>
                <a:solidFill>
                  <a:srgbClr val="FFF7E8"/>
                </a:solidFill>
                <a:effectLst>
                  <a:outerShdw blurRad="38100" dist="38100" dir="2700000" algn="tl">
                    <a:srgbClr val="000000"/>
                  </a:outerShdw>
                </a:effectLst>
                <a:uLnTx/>
                <a:uFillTx/>
                <a:latin typeface="Arial" charset="0"/>
                <a:ea typeface="+mn-ea"/>
                <a:cs typeface="+mn-cs"/>
              </a:rPr>
              <a:t>1500 BC       500 BC       AD 1      AD 500      AD 1000       AD 1500        AD 1900        AD 2000</a:t>
            </a:r>
          </a:p>
        </p:txBody>
      </p:sp>
      <p:pic>
        <p:nvPicPr>
          <p:cNvPr id="11" name="Picture 10" descr="newhwgtbcover"/>
          <p:cNvPicPr>
            <a:picLocks noChangeAspect="1" noChangeArrowheads="1"/>
          </p:cNvPicPr>
          <p:nvPr/>
        </p:nvPicPr>
        <p:blipFill>
          <a:blip r:embed="rId4" cstate="print"/>
          <a:srcRect/>
          <a:stretch>
            <a:fillRect/>
          </a:stretch>
        </p:blipFill>
        <p:spPr bwMode="auto">
          <a:xfrm>
            <a:off x="6019800" y="1198563"/>
            <a:ext cx="4648200" cy="4745037"/>
          </a:xfrm>
          <a:prstGeom prst="rect">
            <a:avLst/>
          </a:prstGeom>
          <a:noFill/>
        </p:spPr>
      </p:pic>
      <p:sp>
        <p:nvSpPr>
          <p:cNvPr id="12" name="Rectangle 11"/>
          <p:cNvSpPr/>
          <p:nvPr/>
        </p:nvSpPr>
        <p:spPr>
          <a:xfrm>
            <a:off x="6477000" y="2438400"/>
            <a:ext cx="3962400" cy="2015192"/>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w="900" cmpd="sng">
                  <a:solidFill>
                    <a:srgbClr val="BBE0E3">
                      <a:satMod val="190000"/>
                      <a:alpha val="55000"/>
                    </a:srgbClr>
                  </a:solidFill>
                  <a:prstDash val="solid"/>
                </a:ln>
                <a:solidFill>
                  <a:srgbClr val="BBE0E3">
                    <a:satMod val="200000"/>
                    <a:tint val="3000"/>
                  </a:srgbClr>
                </a:solidFill>
                <a:effectLst>
                  <a:innerShdw blurRad="101600" dist="76200" dir="5400000">
                    <a:srgbClr val="BBE0E3">
                      <a:satMod val="190000"/>
                      <a:tint val="100000"/>
                      <a:alpha val="74000"/>
                    </a:srgbClr>
                  </a:innerShdw>
                </a:effectLst>
                <a:uLnTx/>
                <a:uFillTx/>
                <a:latin typeface="Calligrapher" pitchFamily="2" charset="0"/>
                <a:ea typeface="+mn-ea"/>
                <a:cs typeface="+mn-cs"/>
              </a:rPr>
              <a:t>COPYIST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w="900" cmpd="sng">
                  <a:solidFill>
                    <a:srgbClr val="BBE0E3">
                      <a:satMod val="190000"/>
                      <a:alpha val="55000"/>
                    </a:srgbClr>
                  </a:solidFill>
                  <a:prstDash val="solid"/>
                </a:ln>
                <a:solidFill>
                  <a:srgbClr val="BBE0E3">
                    <a:satMod val="200000"/>
                    <a:tint val="3000"/>
                  </a:srgbClr>
                </a:solidFill>
                <a:effectLst>
                  <a:innerShdw blurRad="101600" dist="76200" dir="5400000">
                    <a:srgbClr val="BBE0E3">
                      <a:satMod val="190000"/>
                      <a:tint val="100000"/>
                      <a:alpha val="74000"/>
                    </a:srgbClr>
                  </a:innerShdw>
                </a:effectLst>
                <a:uLnTx/>
                <a:uFillTx/>
                <a:latin typeface="Calligrapher" pitchFamily="2" charset="0"/>
                <a:ea typeface="+mn-ea"/>
                <a:cs typeface="+mn-cs"/>
              </a:rPr>
              <a:t> ERRORS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w="900" cmpd="sng">
                  <a:solidFill>
                    <a:srgbClr val="BBE0E3">
                      <a:satMod val="190000"/>
                      <a:alpha val="55000"/>
                    </a:srgbClr>
                  </a:solidFill>
                  <a:prstDash val="solid"/>
                </a:ln>
                <a:solidFill>
                  <a:srgbClr val="BBE0E3">
                    <a:satMod val="200000"/>
                    <a:tint val="3000"/>
                  </a:srgbClr>
                </a:solidFill>
                <a:effectLst>
                  <a:innerShdw blurRad="101600" dist="76200" dir="5400000">
                    <a:srgbClr val="BBE0E3">
                      <a:satMod val="190000"/>
                      <a:tint val="100000"/>
                      <a:alpha val="74000"/>
                    </a:srgbClr>
                  </a:innerShdw>
                </a:effectLst>
                <a:uLnTx/>
                <a:uFillTx/>
                <a:latin typeface="Calligrapher" pitchFamily="2" charset="0"/>
                <a:ea typeface="+mn-ea"/>
                <a:cs typeface="+mn-cs"/>
              </a:rPr>
              <a:t> DO EXIST!</a:t>
            </a:r>
          </a:p>
        </p:txBody>
      </p:sp>
    </p:spTree>
    <p:extLst>
      <p:ext uri="{BB962C8B-B14F-4D97-AF65-F5344CB8AC3E}">
        <p14:creationId xmlns:p14="http://schemas.microsoft.com/office/powerpoint/2010/main" val="374966621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mph" presetSubtype="0" fill="hold" nodeType="clickEffect">
                                  <p:stCondLst>
                                    <p:cond delay="0"/>
                                  </p:stCondLst>
                                  <p:childTnLst>
                                    <p:animClr clrSpc="rgb" dir="cw">
                                      <p:cBhvr override="childStyle">
                                        <p:cTn id="6" dur="1900" fill="hold">
                                          <p:stCondLst>
                                            <p:cond delay="100"/>
                                          </p:stCondLst>
                                        </p:cTn>
                                        <p:tgtEl>
                                          <p:spTgt spid="12">
                                            <p:txEl>
                                              <p:pRg st="0" end="0"/>
                                            </p:txEl>
                                          </p:spTgt>
                                        </p:tgtEl>
                                        <p:attrNameLst>
                                          <p:attrName>style.color</p:attrName>
                                        </p:attrNameLst>
                                      </p:cBhvr>
                                      <p:to>
                                        <a:schemeClr val="accent2"/>
                                      </p:to>
                                    </p:animClr>
                                    <p:animClr clrSpc="rgb" dir="cw">
                                      <p:cBhvr>
                                        <p:cTn id="7" dur="1900" fill="hold">
                                          <p:stCondLst>
                                            <p:cond delay="100"/>
                                          </p:stCondLst>
                                        </p:cTn>
                                        <p:tgtEl>
                                          <p:spTgt spid="12">
                                            <p:txEl>
                                              <p:pRg st="0" end="0"/>
                                            </p:txEl>
                                          </p:spTgt>
                                        </p:tgtEl>
                                        <p:attrNameLst>
                                          <p:attrName>fillColor</p:attrName>
                                        </p:attrNameLst>
                                      </p:cBhvr>
                                      <p:to>
                                        <a:schemeClr val="accent2"/>
                                      </p:to>
                                    </p:animClr>
                                    <p:set>
                                      <p:cBhvr>
                                        <p:cTn id="8" dur="1900" fill="hold">
                                          <p:stCondLst>
                                            <p:cond delay="100"/>
                                          </p:stCondLst>
                                        </p:cTn>
                                        <p:tgtEl>
                                          <p:spTgt spid="12">
                                            <p:txEl>
                                              <p:pRg st="0" end="0"/>
                                            </p:txEl>
                                          </p:spTgt>
                                        </p:tgtEl>
                                        <p:attrNameLst>
                                          <p:attrName>fill.type</p:attrName>
                                        </p:attrNameLst>
                                      </p:cBhvr>
                                      <p:to>
                                        <p:strVal val="solid"/>
                                      </p:to>
                                    </p:set>
                                    <p:set>
                                      <p:cBhvr>
                                        <p:cTn id="9" dur="1900" fill="hold">
                                          <p:stCondLst>
                                            <p:cond delay="100"/>
                                          </p:stCondLst>
                                        </p:cTn>
                                        <p:tgtEl>
                                          <p:spTgt spid="12">
                                            <p:txEl>
                                              <p:pRg st="0" end="0"/>
                                            </p:txEl>
                                          </p:spTgt>
                                        </p:tgtEl>
                                        <p:attrNameLst>
                                          <p:attrName>fill.on</p:attrName>
                                        </p:attrNameLst>
                                      </p:cBhvr>
                                      <p:to>
                                        <p:strVal val="true"/>
                                      </p:to>
                                    </p:set>
                                    <p:animScale>
                                      <p:cBhvr>
                                        <p:cTn id="10" dur="200" fill="hold">
                                          <p:stCondLst>
                                            <p:cond delay="0"/>
                                          </p:stCondLst>
                                        </p:cTn>
                                        <p:tgtEl>
                                          <p:spTgt spid="12">
                                            <p:txEl>
                                              <p:pRg st="0" end="0"/>
                                            </p:txEl>
                                          </p:spTgt>
                                        </p:tgtEl>
                                      </p:cBhvr>
                                      <p:from x="100000" y="100000"/>
                                      <p:to x="100000" y="5000"/>
                                    </p:animScale>
                                    <p:animScale>
                                      <p:cBhvr>
                                        <p:cTn id="11" dur="200" fill="hold">
                                          <p:stCondLst>
                                            <p:cond delay="200"/>
                                          </p:stCondLst>
                                        </p:cTn>
                                        <p:tgtEl>
                                          <p:spTgt spid="12">
                                            <p:txEl>
                                              <p:pRg st="0" end="0"/>
                                            </p:txEl>
                                          </p:spTgt>
                                        </p:tgtEl>
                                      </p:cBhvr>
                                      <p:from x="100000" y="5000"/>
                                      <p:to x="120000" y="150000"/>
                                    </p:animScale>
                                    <p:animScale>
                                      <p:cBhvr>
                                        <p:cTn id="12" dur="600" fill="hold">
                                          <p:stCondLst>
                                            <p:cond delay="1400"/>
                                          </p:stCondLst>
                                        </p:cTn>
                                        <p:tgtEl>
                                          <p:spTgt spid="12">
                                            <p:txEl>
                                              <p:pRg st="0" end="0"/>
                                            </p:txEl>
                                          </p:spTgt>
                                        </p:tgtEl>
                                      </p:cBhvr>
                                      <p:to x="120000" y="150000"/>
                                    </p:animScale>
                                  </p:childTnLst>
                                </p:cTn>
                              </p:par>
                              <p:par>
                                <p:cTn id="13" presetID="14" presetClass="emph" presetSubtype="0" fill="hold" nodeType="withEffect">
                                  <p:stCondLst>
                                    <p:cond delay="0"/>
                                  </p:stCondLst>
                                  <p:childTnLst>
                                    <p:animClr clrSpc="rgb" dir="cw">
                                      <p:cBhvr override="childStyle">
                                        <p:cTn id="14" dur="1900" fill="hold">
                                          <p:stCondLst>
                                            <p:cond delay="100"/>
                                          </p:stCondLst>
                                        </p:cTn>
                                        <p:tgtEl>
                                          <p:spTgt spid="12">
                                            <p:txEl>
                                              <p:pRg st="1" end="1"/>
                                            </p:txEl>
                                          </p:spTgt>
                                        </p:tgtEl>
                                        <p:attrNameLst>
                                          <p:attrName>style.color</p:attrName>
                                        </p:attrNameLst>
                                      </p:cBhvr>
                                      <p:to>
                                        <a:schemeClr val="accent2"/>
                                      </p:to>
                                    </p:animClr>
                                    <p:animClr clrSpc="rgb" dir="cw">
                                      <p:cBhvr>
                                        <p:cTn id="15" dur="1900" fill="hold">
                                          <p:stCondLst>
                                            <p:cond delay="100"/>
                                          </p:stCondLst>
                                        </p:cTn>
                                        <p:tgtEl>
                                          <p:spTgt spid="12">
                                            <p:txEl>
                                              <p:pRg st="1" end="1"/>
                                            </p:txEl>
                                          </p:spTgt>
                                        </p:tgtEl>
                                        <p:attrNameLst>
                                          <p:attrName>fillColor</p:attrName>
                                        </p:attrNameLst>
                                      </p:cBhvr>
                                      <p:to>
                                        <a:schemeClr val="accent2"/>
                                      </p:to>
                                    </p:animClr>
                                    <p:set>
                                      <p:cBhvr>
                                        <p:cTn id="16" dur="1900" fill="hold">
                                          <p:stCondLst>
                                            <p:cond delay="100"/>
                                          </p:stCondLst>
                                        </p:cTn>
                                        <p:tgtEl>
                                          <p:spTgt spid="12">
                                            <p:txEl>
                                              <p:pRg st="1" end="1"/>
                                            </p:txEl>
                                          </p:spTgt>
                                        </p:tgtEl>
                                        <p:attrNameLst>
                                          <p:attrName>fill.type</p:attrName>
                                        </p:attrNameLst>
                                      </p:cBhvr>
                                      <p:to>
                                        <p:strVal val="solid"/>
                                      </p:to>
                                    </p:set>
                                    <p:set>
                                      <p:cBhvr>
                                        <p:cTn id="17" dur="1900" fill="hold">
                                          <p:stCondLst>
                                            <p:cond delay="100"/>
                                          </p:stCondLst>
                                        </p:cTn>
                                        <p:tgtEl>
                                          <p:spTgt spid="12">
                                            <p:txEl>
                                              <p:pRg st="1" end="1"/>
                                            </p:txEl>
                                          </p:spTgt>
                                        </p:tgtEl>
                                        <p:attrNameLst>
                                          <p:attrName>fill.on</p:attrName>
                                        </p:attrNameLst>
                                      </p:cBhvr>
                                      <p:to>
                                        <p:strVal val="true"/>
                                      </p:to>
                                    </p:set>
                                    <p:animScale>
                                      <p:cBhvr>
                                        <p:cTn id="18" dur="200" fill="hold">
                                          <p:stCondLst>
                                            <p:cond delay="0"/>
                                          </p:stCondLst>
                                        </p:cTn>
                                        <p:tgtEl>
                                          <p:spTgt spid="12">
                                            <p:txEl>
                                              <p:pRg st="1" end="1"/>
                                            </p:txEl>
                                          </p:spTgt>
                                        </p:tgtEl>
                                      </p:cBhvr>
                                      <p:from x="100000" y="100000"/>
                                      <p:to x="100000" y="5000"/>
                                    </p:animScale>
                                    <p:animScale>
                                      <p:cBhvr>
                                        <p:cTn id="19" dur="200" fill="hold">
                                          <p:stCondLst>
                                            <p:cond delay="200"/>
                                          </p:stCondLst>
                                        </p:cTn>
                                        <p:tgtEl>
                                          <p:spTgt spid="12">
                                            <p:txEl>
                                              <p:pRg st="1" end="1"/>
                                            </p:txEl>
                                          </p:spTgt>
                                        </p:tgtEl>
                                      </p:cBhvr>
                                      <p:from x="100000" y="5000"/>
                                      <p:to x="120000" y="150000"/>
                                    </p:animScale>
                                    <p:animScale>
                                      <p:cBhvr>
                                        <p:cTn id="20" dur="600" fill="hold">
                                          <p:stCondLst>
                                            <p:cond delay="1400"/>
                                          </p:stCondLst>
                                        </p:cTn>
                                        <p:tgtEl>
                                          <p:spTgt spid="12">
                                            <p:txEl>
                                              <p:pRg st="1" end="1"/>
                                            </p:txEl>
                                          </p:spTgt>
                                        </p:tgtEl>
                                      </p:cBhvr>
                                      <p:to x="120000" y="150000"/>
                                    </p:animScale>
                                  </p:childTnLst>
                                </p:cTn>
                              </p:par>
                              <p:par>
                                <p:cTn id="21" presetID="14" presetClass="emph" presetSubtype="0" fill="hold" nodeType="withEffect">
                                  <p:stCondLst>
                                    <p:cond delay="0"/>
                                  </p:stCondLst>
                                  <p:childTnLst>
                                    <p:animClr clrSpc="rgb" dir="cw">
                                      <p:cBhvr override="childStyle">
                                        <p:cTn id="22" dur="1900" fill="hold">
                                          <p:stCondLst>
                                            <p:cond delay="100"/>
                                          </p:stCondLst>
                                        </p:cTn>
                                        <p:tgtEl>
                                          <p:spTgt spid="12">
                                            <p:txEl>
                                              <p:pRg st="2" end="2"/>
                                            </p:txEl>
                                          </p:spTgt>
                                        </p:tgtEl>
                                        <p:attrNameLst>
                                          <p:attrName>style.color</p:attrName>
                                        </p:attrNameLst>
                                      </p:cBhvr>
                                      <p:to>
                                        <a:schemeClr val="accent2"/>
                                      </p:to>
                                    </p:animClr>
                                    <p:animClr clrSpc="rgb" dir="cw">
                                      <p:cBhvr>
                                        <p:cTn id="23" dur="1900" fill="hold">
                                          <p:stCondLst>
                                            <p:cond delay="100"/>
                                          </p:stCondLst>
                                        </p:cTn>
                                        <p:tgtEl>
                                          <p:spTgt spid="12">
                                            <p:txEl>
                                              <p:pRg st="2" end="2"/>
                                            </p:txEl>
                                          </p:spTgt>
                                        </p:tgtEl>
                                        <p:attrNameLst>
                                          <p:attrName>fillColor</p:attrName>
                                        </p:attrNameLst>
                                      </p:cBhvr>
                                      <p:to>
                                        <a:schemeClr val="accent2"/>
                                      </p:to>
                                    </p:animClr>
                                    <p:set>
                                      <p:cBhvr>
                                        <p:cTn id="24" dur="1900" fill="hold">
                                          <p:stCondLst>
                                            <p:cond delay="100"/>
                                          </p:stCondLst>
                                        </p:cTn>
                                        <p:tgtEl>
                                          <p:spTgt spid="12">
                                            <p:txEl>
                                              <p:pRg st="2" end="2"/>
                                            </p:txEl>
                                          </p:spTgt>
                                        </p:tgtEl>
                                        <p:attrNameLst>
                                          <p:attrName>fill.type</p:attrName>
                                        </p:attrNameLst>
                                      </p:cBhvr>
                                      <p:to>
                                        <p:strVal val="solid"/>
                                      </p:to>
                                    </p:set>
                                    <p:set>
                                      <p:cBhvr>
                                        <p:cTn id="25" dur="1900" fill="hold">
                                          <p:stCondLst>
                                            <p:cond delay="100"/>
                                          </p:stCondLst>
                                        </p:cTn>
                                        <p:tgtEl>
                                          <p:spTgt spid="12">
                                            <p:txEl>
                                              <p:pRg st="2" end="2"/>
                                            </p:txEl>
                                          </p:spTgt>
                                        </p:tgtEl>
                                        <p:attrNameLst>
                                          <p:attrName>fill.on</p:attrName>
                                        </p:attrNameLst>
                                      </p:cBhvr>
                                      <p:to>
                                        <p:strVal val="true"/>
                                      </p:to>
                                    </p:set>
                                    <p:animScale>
                                      <p:cBhvr>
                                        <p:cTn id="26" dur="200" fill="hold">
                                          <p:stCondLst>
                                            <p:cond delay="0"/>
                                          </p:stCondLst>
                                        </p:cTn>
                                        <p:tgtEl>
                                          <p:spTgt spid="12">
                                            <p:txEl>
                                              <p:pRg st="2" end="2"/>
                                            </p:txEl>
                                          </p:spTgt>
                                        </p:tgtEl>
                                      </p:cBhvr>
                                      <p:from x="100000" y="100000"/>
                                      <p:to x="100000" y="5000"/>
                                    </p:animScale>
                                    <p:animScale>
                                      <p:cBhvr>
                                        <p:cTn id="27" dur="200" fill="hold">
                                          <p:stCondLst>
                                            <p:cond delay="200"/>
                                          </p:stCondLst>
                                        </p:cTn>
                                        <p:tgtEl>
                                          <p:spTgt spid="12">
                                            <p:txEl>
                                              <p:pRg st="2" end="2"/>
                                            </p:txEl>
                                          </p:spTgt>
                                        </p:tgtEl>
                                      </p:cBhvr>
                                      <p:from x="100000" y="5000"/>
                                      <p:to x="120000" y="150000"/>
                                    </p:animScale>
                                    <p:animScale>
                                      <p:cBhvr>
                                        <p:cTn id="28" dur="600" fill="hold">
                                          <p:stCondLst>
                                            <p:cond delay="1400"/>
                                          </p:stCondLst>
                                        </p:cTn>
                                        <p:tgtEl>
                                          <p:spTgt spid="12">
                                            <p:txEl>
                                              <p:pRg st="2" end="2"/>
                                            </p:txEl>
                                          </p:spTgt>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910" name="Picture 94" descr="titlebgpurple"/>
          <p:cNvPicPr>
            <a:picLocks noChangeAspect="1" noChangeArrowheads="1"/>
          </p:cNvPicPr>
          <p:nvPr/>
        </p:nvPicPr>
        <p:blipFill>
          <a:blip r:embed="rId3" cstate="print"/>
          <a:srcRect/>
          <a:stretch>
            <a:fillRect/>
          </a:stretch>
        </p:blipFill>
        <p:spPr bwMode="auto">
          <a:xfrm>
            <a:off x="1524000" y="346075"/>
            <a:ext cx="9145588" cy="1106488"/>
          </a:xfrm>
          <a:prstGeom prst="rect">
            <a:avLst/>
          </a:prstGeom>
          <a:noFill/>
        </p:spPr>
      </p:pic>
      <p:sp>
        <p:nvSpPr>
          <p:cNvPr id="34827" name="Text Box 11"/>
          <p:cNvSpPr txBox="1">
            <a:spLocks noChangeArrowheads="1"/>
          </p:cNvSpPr>
          <p:nvPr/>
        </p:nvSpPr>
        <p:spPr bwMode="auto">
          <a:xfrm>
            <a:off x="7086600" y="2895600"/>
            <a:ext cx="2743200" cy="579438"/>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34828" name="Text Box 12"/>
          <p:cNvSpPr txBox="1">
            <a:spLocks noChangeArrowheads="1"/>
          </p:cNvSpPr>
          <p:nvPr/>
        </p:nvSpPr>
        <p:spPr bwMode="auto">
          <a:xfrm>
            <a:off x="1676400" y="1447800"/>
            <a:ext cx="4724400" cy="4093428"/>
          </a:xfrm>
          <a:prstGeom prst="rect">
            <a:avLst/>
          </a:prstGeom>
          <a:noFill/>
          <a:ln w="9525">
            <a:noFill/>
            <a:miter lim="800000"/>
            <a:headEnd/>
            <a:tailEnd/>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The number 4, for example, is </a:t>
            </a:r>
            <a:r>
              <a:rPr kumimoji="0" lang="en-US" sz="2000" b="0"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Arial" charset="0"/>
                <a:ea typeface="+mn-ea"/>
                <a:cs typeface="+mn-cs"/>
              </a:rPr>
              <a:t>rbh</a:t>
            </a:r>
            <a:r>
              <a:rPr kumimoji="0" lang="en-US" sz="20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 in Hebrew while the number 40 is </a:t>
            </a:r>
            <a:r>
              <a:rPr kumimoji="0" lang="en-US" sz="2000" b="0"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Arial" charset="0"/>
                <a:ea typeface="+mn-ea"/>
                <a:cs typeface="+mn-cs"/>
              </a:rPr>
              <a:t>rbym</a:t>
            </a:r>
            <a:r>
              <a:rPr kumimoji="0" lang="en-US" sz="20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   In the King James translation of 1</a:t>
            </a:r>
            <a:r>
              <a:rPr kumimoji="0" lang="en-US" sz="2000" b="0" i="0" u="none" strike="noStrike" kern="1200" cap="none" spc="0" normalizeH="0" baseline="3000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st</a:t>
            </a:r>
            <a:r>
              <a:rPr kumimoji="0" lang="en-US" sz="20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 Kings 4:26,  we are told that Solomon had 12,000 horses.  Second Chronicles says there were 4,000 stalls and 1</a:t>
            </a:r>
            <a:r>
              <a:rPr kumimoji="0" lang="en-US" sz="2000" b="0" i="0" u="none" strike="noStrike" kern="1200" cap="none" spc="0" normalizeH="0" baseline="3000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st</a:t>
            </a:r>
            <a:r>
              <a:rPr kumimoji="0" lang="en-US" sz="20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 Kings says there were 40,000 stalls. Any honest reader is going to realize that 40,000 stalls for 12,000 horses does not make much sense. Thus, somewhere in copying there was an error made as the words </a:t>
            </a:r>
            <a:r>
              <a:rPr kumimoji="0" lang="en-US" sz="2000" b="0"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Arial" charset="0"/>
                <a:ea typeface="+mn-ea"/>
                <a:cs typeface="+mn-cs"/>
              </a:rPr>
              <a:t>rbym</a:t>
            </a:r>
            <a:r>
              <a:rPr kumimoji="0" lang="en-US" sz="20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 and </a:t>
            </a:r>
            <a:r>
              <a:rPr kumimoji="0" lang="en-US" sz="2000" b="0"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Arial" charset="0"/>
                <a:ea typeface="+mn-ea"/>
                <a:cs typeface="+mn-cs"/>
              </a:rPr>
              <a:t>rbh</a:t>
            </a:r>
            <a:r>
              <a:rPr kumimoji="0" lang="en-US" sz="20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mn-cs"/>
              </a:rPr>
              <a:t> were confused and the error copied.   </a:t>
            </a:r>
          </a:p>
        </p:txBody>
      </p:sp>
      <p:sp>
        <p:nvSpPr>
          <p:cNvPr id="34834" name="Text Box 18"/>
          <p:cNvSpPr txBox="1">
            <a:spLocks noChangeArrowheads="1"/>
          </p:cNvSpPr>
          <p:nvPr/>
        </p:nvSpPr>
        <p:spPr bwMode="auto">
          <a:xfrm>
            <a:off x="5105400" y="563563"/>
            <a:ext cx="5562600" cy="707886"/>
          </a:xfrm>
          <a:prstGeom prst="rect">
            <a:avLst/>
          </a:prstGeom>
          <a:noFill/>
          <a:ln w="9525">
            <a:noFill/>
            <a:miter lim="800000"/>
            <a:headEnd/>
            <a:tailEnd/>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660104"/>
                </a:solidFill>
                <a:effectLst>
                  <a:outerShdw blurRad="38100" dist="38100" dir="2700000" algn="tl">
                    <a:srgbClr val="000000"/>
                  </a:outerShdw>
                </a:effectLst>
                <a:uLnTx/>
                <a:uFillTx/>
                <a:latin typeface="Arial" charset="0"/>
                <a:ea typeface="+mn-ea"/>
                <a:cs typeface="+mn-cs"/>
              </a:rPr>
              <a:t>Accuracy &amp; Precision</a:t>
            </a:r>
            <a:r>
              <a:rPr kumimoji="0" lang="en-US" sz="4000" b="0" i="0" u="none" strike="noStrike" kern="1200" cap="none" spc="0" normalizeH="0" baseline="0" noProof="0" dirty="0">
                <a:ln>
                  <a:noFill/>
                </a:ln>
                <a:solidFill>
                  <a:srgbClr val="660104"/>
                </a:solidFill>
                <a:effectLst>
                  <a:outerShdw blurRad="38100" dist="38100" dir="2700000" algn="tl">
                    <a:srgbClr val="000000"/>
                  </a:outerShdw>
                </a:effectLst>
                <a:uLnTx/>
                <a:uFillTx/>
                <a:latin typeface="Arial" charset="0"/>
                <a:ea typeface="+mn-ea"/>
                <a:cs typeface="+mn-cs"/>
              </a:rPr>
              <a:t>  </a:t>
            </a:r>
          </a:p>
        </p:txBody>
      </p:sp>
      <p:sp>
        <p:nvSpPr>
          <p:cNvPr id="34835" name="Text Box 19"/>
          <p:cNvSpPr txBox="1">
            <a:spLocks noChangeArrowheads="1"/>
          </p:cNvSpPr>
          <p:nvPr/>
        </p:nvSpPr>
        <p:spPr bwMode="auto">
          <a:xfrm>
            <a:off x="2971800" y="533401"/>
            <a:ext cx="1515800" cy="584775"/>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TODAY</a:t>
            </a:r>
            <a:r>
              <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 </a:t>
            </a:r>
          </a:p>
        </p:txBody>
      </p:sp>
      <p:sp>
        <p:nvSpPr>
          <p:cNvPr id="34888" name="AutoShape 72"/>
          <p:cNvSpPr>
            <a:spLocks noChangeArrowheads="1"/>
          </p:cNvSpPr>
          <p:nvPr/>
        </p:nvSpPr>
        <p:spPr bwMode="auto">
          <a:xfrm rot="10800000">
            <a:off x="10134600" y="5715000"/>
            <a:ext cx="381000" cy="381000"/>
          </a:xfrm>
          <a:prstGeom prst="triangle">
            <a:avLst>
              <a:gd name="adj" fmla="val 50000"/>
            </a:avLst>
          </a:prstGeom>
          <a:solidFill>
            <a:srgbClr val="B8070D"/>
          </a:solidFill>
          <a:ln w="12700">
            <a:solidFill>
              <a:schemeClr val="bg1"/>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sng"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34904" name="Text Box 88"/>
          <p:cNvSpPr txBox="1">
            <a:spLocks noChangeArrowheads="1"/>
          </p:cNvSpPr>
          <p:nvPr/>
        </p:nvSpPr>
        <p:spPr bwMode="auto">
          <a:xfrm>
            <a:off x="1447801" y="6507164"/>
            <a:ext cx="9244013" cy="350837"/>
          </a:xfrm>
          <a:prstGeom prst="rect">
            <a:avLst/>
          </a:prstGeom>
          <a:noFill/>
          <a:ln w="9525">
            <a:noFill/>
            <a:miter lim="800000"/>
            <a:headEnd/>
            <a:tailEnd/>
          </a:ln>
          <a:effectLst/>
        </p:spPr>
        <p:txBody>
          <a:bodyPr wrap="none" anchor="ct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700" b="0" i="0" u="none" strike="noStrike" kern="1200" cap="none" spc="0" normalizeH="0" baseline="0" noProof="0">
                <a:ln>
                  <a:noFill/>
                </a:ln>
                <a:solidFill>
                  <a:srgbClr val="FFF7E8"/>
                </a:solidFill>
                <a:effectLst>
                  <a:outerShdw blurRad="38100" dist="38100" dir="2700000" algn="tl">
                    <a:srgbClr val="000000"/>
                  </a:outerShdw>
                </a:effectLst>
                <a:uLnTx/>
                <a:uFillTx/>
                <a:latin typeface="Arial" charset="0"/>
                <a:ea typeface="+mn-ea"/>
                <a:cs typeface="+mn-cs"/>
              </a:rPr>
              <a:t>1500 BC       500 BC       AD 1      AD 500      AD 1000       AD 1500        AD 1900        AD 2000</a:t>
            </a:r>
          </a:p>
        </p:txBody>
      </p:sp>
      <p:pic>
        <p:nvPicPr>
          <p:cNvPr id="11" name="Picture 10" descr="newhwgtbcover"/>
          <p:cNvPicPr>
            <a:picLocks noChangeAspect="1" noChangeArrowheads="1"/>
          </p:cNvPicPr>
          <p:nvPr/>
        </p:nvPicPr>
        <p:blipFill>
          <a:blip r:embed="rId4" cstate="print"/>
          <a:srcRect/>
          <a:stretch>
            <a:fillRect/>
          </a:stretch>
        </p:blipFill>
        <p:spPr bwMode="auto">
          <a:xfrm>
            <a:off x="6019800" y="1198563"/>
            <a:ext cx="4648200" cy="4745037"/>
          </a:xfrm>
          <a:prstGeom prst="rect">
            <a:avLst/>
          </a:prstGeom>
          <a:noFill/>
        </p:spPr>
      </p:pic>
      <p:sp>
        <p:nvSpPr>
          <p:cNvPr id="12" name="Rectangle 11"/>
          <p:cNvSpPr/>
          <p:nvPr/>
        </p:nvSpPr>
        <p:spPr>
          <a:xfrm>
            <a:off x="6477000" y="2438400"/>
            <a:ext cx="3962400" cy="2015192"/>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w="900" cmpd="sng">
                  <a:solidFill>
                    <a:srgbClr val="BBE0E3">
                      <a:satMod val="190000"/>
                      <a:alpha val="55000"/>
                    </a:srgbClr>
                  </a:solidFill>
                  <a:prstDash val="solid"/>
                </a:ln>
                <a:solidFill>
                  <a:srgbClr val="BBE0E3">
                    <a:satMod val="200000"/>
                    <a:tint val="3000"/>
                  </a:srgbClr>
                </a:solidFill>
                <a:effectLst>
                  <a:innerShdw blurRad="101600" dist="76200" dir="5400000">
                    <a:srgbClr val="BBE0E3">
                      <a:satMod val="190000"/>
                      <a:tint val="100000"/>
                      <a:alpha val="74000"/>
                    </a:srgbClr>
                  </a:innerShdw>
                </a:effectLst>
                <a:uLnTx/>
                <a:uFillTx/>
                <a:latin typeface="Calligrapher" pitchFamily="2" charset="0"/>
                <a:ea typeface="+mn-ea"/>
                <a:cs typeface="+mn-cs"/>
              </a:rPr>
              <a:t>COPYIST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w="900" cmpd="sng">
                  <a:solidFill>
                    <a:srgbClr val="BBE0E3">
                      <a:satMod val="190000"/>
                      <a:alpha val="55000"/>
                    </a:srgbClr>
                  </a:solidFill>
                  <a:prstDash val="solid"/>
                </a:ln>
                <a:solidFill>
                  <a:srgbClr val="BBE0E3">
                    <a:satMod val="200000"/>
                    <a:tint val="3000"/>
                  </a:srgbClr>
                </a:solidFill>
                <a:effectLst>
                  <a:innerShdw blurRad="101600" dist="76200" dir="5400000">
                    <a:srgbClr val="BBE0E3">
                      <a:satMod val="190000"/>
                      <a:tint val="100000"/>
                      <a:alpha val="74000"/>
                    </a:srgbClr>
                  </a:innerShdw>
                </a:effectLst>
                <a:uLnTx/>
                <a:uFillTx/>
                <a:latin typeface="Calligrapher" pitchFamily="2" charset="0"/>
                <a:ea typeface="+mn-ea"/>
                <a:cs typeface="+mn-cs"/>
              </a:rPr>
              <a:t> ERRORS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w="900" cmpd="sng">
                  <a:solidFill>
                    <a:srgbClr val="BBE0E3">
                      <a:satMod val="190000"/>
                      <a:alpha val="55000"/>
                    </a:srgbClr>
                  </a:solidFill>
                  <a:prstDash val="solid"/>
                </a:ln>
                <a:solidFill>
                  <a:srgbClr val="BBE0E3">
                    <a:satMod val="200000"/>
                    <a:tint val="3000"/>
                  </a:srgbClr>
                </a:solidFill>
                <a:effectLst>
                  <a:innerShdw blurRad="101600" dist="76200" dir="5400000">
                    <a:srgbClr val="BBE0E3">
                      <a:satMod val="190000"/>
                      <a:tint val="100000"/>
                      <a:alpha val="74000"/>
                    </a:srgbClr>
                  </a:innerShdw>
                </a:effectLst>
                <a:uLnTx/>
                <a:uFillTx/>
                <a:latin typeface="Calligrapher" pitchFamily="2" charset="0"/>
                <a:ea typeface="+mn-ea"/>
                <a:cs typeface="+mn-cs"/>
              </a:rPr>
              <a:t> DO EXIST!</a:t>
            </a:r>
          </a:p>
        </p:txBody>
      </p:sp>
    </p:spTree>
    <p:extLst>
      <p:ext uri="{BB962C8B-B14F-4D97-AF65-F5344CB8AC3E}">
        <p14:creationId xmlns:p14="http://schemas.microsoft.com/office/powerpoint/2010/main" val="135993006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mph" presetSubtype="0" fill="hold" nodeType="clickEffect">
                                  <p:stCondLst>
                                    <p:cond delay="0"/>
                                  </p:stCondLst>
                                  <p:childTnLst>
                                    <p:animClr clrSpc="rgb" dir="cw">
                                      <p:cBhvr override="childStyle">
                                        <p:cTn id="6" dur="1900" fill="hold">
                                          <p:stCondLst>
                                            <p:cond delay="100"/>
                                          </p:stCondLst>
                                        </p:cTn>
                                        <p:tgtEl>
                                          <p:spTgt spid="12">
                                            <p:txEl>
                                              <p:pRg st="0" end="0"/>
                                            </p:txEl>
                                          </p:spTgt>
                                        </p:tgtEl>
                                        <p:attrNameLst>
                                          <p:attrName>style.color</p:attrName>
                                        </p:attrNameLst>
                                      </p:cBhvr>
                                      <p:to>
                                        <a:schemeClr val="accent2"/>
                                      </p:to>
                                    </p:animClr>
                                    <p:animClr clrSpc="rgb" dir="cw">
                                      <p:cBhvr>
                                        <p:cTn id="7" dur="1900" fill="hold">
                                          <p:stCondLst>
                                            <p:cond delay="100"/>
                                          </p:stCondLst>
                                        </p:cTn>
                                        <p:tgtEl>
                                          <p:spTgt spid="12">
                                            <p:txEl>
                                              <p:pRg st="0" end="0"/>
                                            </p:txEl>
                                          </p:spTgt>
                                        </p:tgtEl>
                                        <p:attrNameLst>
                                          <p:attrName>fillColor</p:attrName>
                                        </p:attrNameLst>
                                      </p:cBhvr>
                                      <p:to>
                                        <a:schemeClr val="accent2"/>
                                      </p:to>
                                    </p:animClr>
                                    <p:set>
                                      <p:cBhvr>
                                        <p:cTn id="8" dur="1900" fill="hold">
                                          <p:stCondLst>
                                            <p:cond delay="100"/>
                                          </p:stCondLst>
                                        </p:cTn>
                                        <p:tgtEl>
                                          <p:spTgt spid="12">
                                            <p:txEl>
                                              <p:pRg st="0" end="0"/>
                                            </p:txEl>
                                          </p:spTgt>
                                        </p:tgtEl>
                                        <p:attrNameLst>
                                          <p:attrName>fill.type</p:attrName>
                                        </p:attrNameLst>
                                      </p:cBhvr>
                                      <p:to>
                                        <p:strVal val="solid"/>
                                      </p:to>
                                    </p:set>
                                    <p:set>
                                      <p:cBhvr>
                                        <p:cTn id="9" dur="1900" fill="hold">
                                          <p:stCondLst>
                                            <p:cond delay="100"/>
                                          </p:stCondLst>
                                        </p:cTn>
                                        <p:tgtEl>
                                          <p:spTgt spid="12">
                                            <p:txEl>
                                              <p:pRg st="0" end="0"/>
                                            </p:txEl>
                                          </p:spTgt>
                                        </p:tgtEl>
                                        <p:attrNameLst>
                                          <p:attrName>fill.on</p:attrName>
                                        </p:attrNameLst>
                                      </p:cBhvr>
                                      <p:to>
                                        <p:strVal val="true"/>
                                      </p:to>
                                    </p:set>
                                    <p:animScale>
                                      <p:cBhvr>
                                        <p:cTn id="10" dur="200" fill="hold">
                                          <p:stCondLst>
                                            <p:cond delay="0"/>
                                          </p:stCondLst>
                                        </p:cTn>
                                        <p:tgtEl>
                                          <p:spTgt spid="12">
                                            <p:txEl>
                                              <p:pRg st="0" end="0"/>
                                            </p:txEl>
                                          </p:spTgt>
                                        </p:tgtEl>
                                      </p:cBhvr>
                                      <p:from x="100000" y="100000"/>
                                      <p:to x="100000" y="5000"/>
                                    </p:animScale>
                                    <p:animScale>
                                      <p:cBhvr>
                                        <p:cTn id="11" dur="200" fill="hold">
                                          <p:stCondLst>
                                            <p:cond delay="200"/>
                                          </p:stCondLst>
                                        </p:cTn>
                                        <p:tgtEl>
                                          <p:spTgt spid="12">
                                            <p:txEl>
                                              <p:pRg st="0" end="0"/>
                                            </p:txEl>
                                          </p:spTgt>
                                        </p:tgtEl>
                                      </p:cBhvr>
                                      <p:from x="100000" y="5000"/>
                                      <p:to x="120000" y="150000"/>
                                    </p:animScale>
                                    <p:animScale>
                                      <p:cBhvr>
                                        <p:cTn id="12" dur="600" fill="hold">
                                          <p:stCondLst>
                                            <p:cond delay="1400"/>
                                          </p:stCondLst>
                                        </p:cTn>
                                        <p:tgtEl>
                                          <p:spTgt spid="12">
                                            <p:txEl>
                                              <p:pRg st="0" end="0"/>
                                            </p:txEl>
                                          </p:spTgt>
                                        </p:tgtEl>
                                      </p:cBhvr>
                                      <p:to x="120000" y="150000"/>
                                    </p:animScale>
                                  </p:childTnLst>
                                </p:cTn>
                              </p:par>
                              <p:par>
                                <p:cTn id="13" presetID="14" presetClass="emph" presetSubtype="0" fill="hold" nodeType="withEffect">
                                  <p:stCondLst>
                                    <p:cond delay="0"/>
                                  </p:stCondLst>
                                  <p:childTnLst>
                                    <p:animClr clrSpc="rgb" dir="cw">
                                      <p:cBhvr override="childStyle">
                                        <p:cTn id="14" dur="1900" fill="hold">
                                          <p:stCondLst>
                                            <p:cond delay="100"/>
                                          </p:stCondLst>
                                        </p:cTn>
                                        <p:tgtEl>
                                          <p:spTgt spid="12">
                                            <p:txEl>
                                              <p:pRg st="1" end="1"/>
                                            </p:txEl>
                                          </p:spTgt>
                                        </p:tgtEl>
                                        <p:attrNameLst>
                                          <p:attrName>style.color</p:attrName>
                                        </p:attrNameLst>
                                      </p:cBhvr>
                                      <p:to>
                                        <a:schemeClr val="accent2"/>
                                      </p:to>
                                    </p:animClr>
                                    <p:animClr clrSpc="rgb" dir="cw">
                                      <p:cBhvr>
                                        <p:cTn id="15" dur="1900" fill="hold">
                                          <p:stCondLst>
                                            <p:cond delay="100"/>
                                          </p:stCondLst>
                                        </p:cTn>
                                        <p:tgtEl>
                                          <p:spTgt spid="12">
                                            <p:txEl>
                                              <p:pRg st="1" end="1"/>
                                            </p:txEl>
                                          </p:spTgt>
                                        </p:tgtEl>
                                        <p:attrNameLst>
                                          <p:attrName>fillColor</p:attrName>
                                        </p:attrNameLst>
                                      </p:cBhvr>
                                      <p:to>
                                        <a:schemeClr val="accent2"/>
                                      </p:to>
                                    </p:animClr>
                                    <p:set>
                                      <p:cBhvr>
                                        <p:cTn id="16" dur="1900" fill="hold">
                                          <p:stCondLst>
                                            <p:cond delay="100"/>
                                          </p:stCondLst>
                                        </p:cTn>
                                        <p:tgtEl>
                                          <p:spTgt spid="12">
                                            <p:txEl>
                                              <p:pRg st="1" end="1"/>
                                            </p:txEl>
                                          </p:spTgt>
                                        </p:tgtEl>
                                        <p:attrNameLst>
                                          <p:attrName>fill.type</p:attrName>
                                        </p:attrNameLst>
                                      </p:cBhvr>
                                      <p:to>
                                        <p:strVal val="solid"/>
                                      </p:to>
                                    </p:set>
                                    <p:set>
                                      <p:cBhvr>
                                        <p:cTn id="17" dur="1900" fill="hold">
                                          <p:stCondLst>
                                            <p:cond delay="100"/>
                                          </p:stCondLst>
                                        </p:cTn>
                                        <p:tgtEl>
                                          <p:spTgt spid="12">
                                            <p:txEl>
                                              <p:pRg st="1" end="1"/>
                                            </p:txEl>
                                          </p:spTgt>
                                        </p:tgtEl>
                                        <p:attrNameLst>
                                          <p:attrName>fill.on</p:attrName>
                                        </p:attrNameLst>
                                      </p:cBhvr>
                                      <p:to>
                                        <p:strVal val="true"/>
                                      </p:to>
                                    </p:set>
                                    <p:animScale>
                                      <p:cBhvr>
                                        <p:cTn id="18" dur="200" fill="hold">
                                          <p:stCondLst>
                                            <p:cond delay="0"/>
                                          </p:stCondLst>
                                        </p:cTn>
                                        <p:tgtEl>
                                          <p:spTgt spid="12">
                                            <p:txEl>
                                              <p:pRg st="1" end="1"/>
                                            </p:txEl>
                                          </p:spTgt>
                                        </p:tgtEl>
                                      </p:cBhvr>
                                      <p:from x="100000" y="100000"/>
                                      <p:to x="100000" y="5000"/>
                                    </p:animScale>
                                    <p:animScale>
                                      <p:cBhvr>
                                        <p:cTn id="19" dur="200" fill="hold">
                                          <p:stCondLst>
                                            <p:cond delay="200"/>
                                          </p:stCondLst>
                                        </p:cTn>
                                        <p:tgtEl>
                                          <p:spTgt spid="12">
                                            <p:txEl>
                                              <p:pRg st="1" end="1"/>
                                            </p:txEl>
                                          </p:spTgt>
                                        </p:tgtEl>
                                      </p:cBhvr>
                                      <p:from x="100000" y="5000"/>
                                      <p:to x="120000" y="150000"/>
                                    </p:animScale>
                                    <p:animScale>
                                      <p:cBhvr>
                                        <p:cTn id="20" dur="600" fill="hold">
                                          <p:stCondLst>
                                            <p:cond delay="1400"/>
                                          </p:stCondLst>
                                        </p:cTn>
                                        <p:tgtEl>
                                          <p:spTgt spid="12">
                                            <p:txEl>
                                              <p:pRg st="1" end="1"/>
                                            </p:txEl>
                                          </p:spTgt>
                                        </p:tgtEl>
                                      </p:cBhvr>
                                      <p:to x="120000" y="150000"/>
                                    </p:animScale>
                                  </p:childTnLst>
                                </p:cTn>
                              </p:par>
                              <p:par>
                                <p:cTn id="21" presetID="14" presetClass="emph" presetSubtype="0" fill="hold" nodeType="withEffect">
                                  <p:stCondLst>
                                    <p:cond delay="0"/>
                                  </p:stCondLst>
                                  <p:childTnLst>
                                    <p:animClr clrSpc="rgb" dir="cw">
                                      <p:cBhvr override="childStyle">
                                        <p:cTn id="22" dur="1900" fill="hold">
                                          <p:stCondLst>
                                            <p:cond delay="100"/>
                                          </p:stCondLst>
                                        </p:cTn>
                                        <p:tgtEl>
                                          <p:spTgt spid="12">
                                            <p:txEl>
                                              <p:pRg st="2" end="2"/>
                                            </p:txEl>
                                          </p:spTgt>
                                        </p:tgtEl>
                                        <p:attrNameLst>
                                          <p:attrName>style.color</p:attrName>
                                        </p:attrNameLst>
                                      </p:cBhvr>
                                      <p:to>
                                        <a:schemeClr val="accent2"/>
                                      </p:to>
                                    </p:animClr>
                                    <p:animClr clrSpc="rgb" dir="cw">
                                      <p:cBhvr>
                                        <p:cTn id="23" dur="1900" fill="hold">
                                          <p:stCondLst>
                                            <p:cond delay="100"/>
                                          </p:stCondLst>
                                        </p:cTn>
                                        <p:tgtEl>
                                          <p:spTgt spid="12">
                                            <p:txEl>
                                              <p:pRg st="2" end="2"/>
                                            </p:txEl>
                                          </p:spTgt>
                                        </p:tgtEl>
                                        <p:attrNameLst>
                                          <p:attrName>fillColor</p:attrName>
                                        </p:attrNameLst>
                                      </p:cBhvr>
                                      <p:to>
                                        <a:schemeClr val="accent2"/>
                                      </p:to>
                                    </p:animClr>
                                    <p:set>
                                      <p:cBhvr>
                                        <p:cTn id="24" dur="1900" fill="hold">
                                          <p:stCondLst>
                                            <p:cond delay="100"/>
                                          </p:stCondLst>
                                        </p:cTn>
                                        <p:tgtEl>
                                          <p:spTgt spid="12">
                                            <p:txEl>
                                              <p:pRg st="2" end="2"/>
                                            </p:txEl>
                                          </p:spTgt>
                                        </p:tgtEl>
                                        <p:attrNameLst>
                                          <p:attrName>fill.type</p:attrName>
                                        </p:attrNameLst>
                                      </p:cBhvr>
                                      <p:to>
                                        <p:strVal val="solid"/>
                                      </p:to>
                                    </p:set>
                                    <p:set>
                                      <p:cBhvr>
                                        <p:cTn id="25" dur="1900" fill="hold">
                                          <p:stCondLst>
                                            <p:cond delay="100"/>
                                          </p:stCondLst>
                                        </p:cTn>
                                        <p:tgtEl>
                                          <p:spTgt spid="12">
                                            <p:txEl>
                                              <p:pRg st="2" end="2"/>
                                            </p:txEl>
                                          </p:spTgt>
                                        </p:tgtEl>
                                        <p:attrNameLst>
                                          <p:attrName>fill.on</p:attrName>
                                        </p:attrNameLst>
                                      </p:cBhvr>
                                      <p:to>
                                        <p:strVal val="true"/>
                                      </p:to>
                                    </p:set>
                                    <p:animScale>
                                      <p:cBhvr>
                                        <p:cTn id="26" dur="200" fill="hold">
                                          <p:stCondLst>
                                            <p:cond delay="0"/>
                                          </p:stCondLst>
                                        </p:cTn>
                                        <p:tgtEl>
                                          <p:spTgt spid="12">
                                            <p:txEl>
                                              <p:pRg st="2" end="2"/>
                                            </p:txEl>
                                          </p:spTgt>
                                        </p:tgtEl>
                                      </p:cBhvr>
                                      <p:from x="100000" y="100000"/>
                                      <p:to x="100000" y="5000"/>
                                    </p:animScale>
                                    <p:animScale>
                                      <p:cBhvr>
                                        <p:cTn id="27" dur="200" fill="hold">
                                          <p:stCondLst>
                                            <p:cond delay="200"/>
                                          </p:stCondLst>
                                        </p:cTn>
                                        <p:tgtEl>
                                          <p:spTgt spid="12">
                                            <p:txEl>
                                              <p:pRg st="2" end="2"/>
                                            </p:txEl>
                                          </p:spTgt>
                                        </p:tgtEl>
                                      </p:cBhvr>
                                      <p:from x="100000" y="5000"/>
                                      <p:to x="120000" y="150000"/>
                                    </p:animScale>
                                    <p:animScale>
                                      <p:cBhvr>
                                        <p:cTn id="28" dur="600" fill="hold">
                                          <p:stCondLst>
                                            <p:cond delay="1400"/>
                                          </p:stCondLst>
                                        </p:cTn>
                                        <p:tgtEl>
                                          <p:spTgt spid="12">
                                            <p:txEl>
                                              <p:pRg st="2" end="2"/>
                                            </p:txEl>
                                          </p:spTgt>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910" name="Picture 94" descr="titlebgpurple"/>
          <p:cNvPicPr>
            <a:picLocks noChangeAspect="1" noChangeArrowheads="1"/>
          </p:cNvPicPr>
          <p:nvPr/>
        </p:nvPicPr>
        <p:blipFill>
          <a:blip r:embed="rId3" cstate="print"/>
          <a:srcRect/>
          <a:stretch>
            <a:fillRect/>
          </a:stretch>
        </p:blipFill>
        <p:spPr bwMode="auto">
          <a:xfrm>
            <a:off x="1524000" y="346075"/>
            <a:ext cx="9145588" cy="1106488"/>
          </a:xfrm>
          <a:prstGeom prst="rect">
            <a:avLst/>
          </a:prstGeom>
          <a:noFill/>
        </p:spPr>
      </p:pic>
      <p:sp>
        <p:nvSpPr>
          <p:cNvPr id="34827" name="Text Box 11"/>
          <p:cNvSpPr txBox="1">
            <a:spLocks noChangeArrowheads="1"/>
          </p:cNvSpPr>
          <p:nvPr/>
        </p:nvSpPr>
        <p:spPr bwMode="auto">
          <a:xfrm>
            <a:off x="7086600" y="2895600"/>
            <a:ext cx="2743200" cy="579438"/>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34828" name="Text Box 12"/>
          <p:cNvSpPr txBox="1">
            <a:spLocks noChangeArrowheads="1"/>
          </p:cNvSpPr>
          <p:nvPr/>
        </p:nvSpPr>
        <p:spPr bwMode="auto">
          <a:xfrm>
            <a:off x="1676400" y="1447800"/>
            <a:ext cx="4572000" cy="4169628"/>
          </a:xfrm>
          <a:prstGeom prst="rect">
            <a:avLst/>
          </a:prstGeom>
          <a:noFill/>
          <a:ln w="9525">
            <a:noFill/>
            <a:miter lim="800000"/>
            <a:headEnd/>
            <a:tailEnd/>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660033"/>
                </a:solidFill>
                <a:effectLst>
                  <a:outerShdw blurRad="38100" dist="38100" dir="2700000" algn="tl">
                    <a:srgbClr val="000000">
                      <a:alpha val="43137"/>
                    </a:srgbClr>
                  </a:outerShdw>
                </a:effectLst>
                <a:uLnTx/>
                <a:uFillTx/>
                <a:latin typeface="Arial" charset="0"/>
                <a:ea typeface="+mn-ea"/>
                <a:cs typeface="+mn-cs"/>
              </a:rPr>
              <a:t>The word-for-word versions most accurately follow the Hebrew, Aramaic and Greek texts. Generally speaking,  the King James Version and its modern counterpart, the New Kings James Version, are word-for-word translations.  About 98% of the 4,500 Greek manuscripts known agree with the basic text of the King James Bible.  Even the variations that do exist rarely affect the basic meaning of the remaining two percent of those manuscripts.  </a:t>
            </a:r>
          </a:p>
        </p:txBody>
      </p:sp>
      <p:sp>
        <p:nvSpPr>
          <p:cNvPr id="34834" name="Text Box 18"/>
          <p:cNvSpPr txBox="1">
            <a:spLocks noChangeArrowheads="1"/>
          </p:cNvSpPr>
          <p:nvPr/>
        </p:nvSpPr>
        <p:spPr bwMode="auto">
          <a:xfrm>
            <a:off x="5257800" y="609599"/>
            <a:ext cx="5410200" cy="707886"/>
          </a:xfrm>
          <a:prstGeom prst="rect">
            <a:avLst/>
          </a:prstGeom>
          <a:noFill/>
          <a:ln w="9525">
            <a:noFill/>
            <a:miter lim="800000"/>
            <a:headEnd/>
            <a:tailEnd/>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660104"/>
                </a:solidFill>
                <a:effectLst>
                  <a:outerShdw blurRad="38100" dist="38100" dir="2700000" algn="tl">
                    <a:srgbClr val="000000"/>
                  </a:outerShdw>
                </a:effectLst>
                <a:uLnTx/>
                <a:uFillTx/>
                <a:latin typeface="Arial" charset="0"/>
                <a:ea typeface="+mn-ea"/>
                <a:cs typeface="+mn-cs"/>
              </a:rPr>
              <a:t>Translation Typology</a:t>
            </a:r>
            <a:r>
              <a:rPr kumimoji="0" lang="en-US" sz="4000" b="0" i="0" u="none" strike="noStrike" kern="1200" cap="none" spc="0" normalizeH="0" baseline="0" noProof="0" dirty="0">
                <a:ln>
                  <a:noFill/>
                </a:ln>
                <a:solidFill>
                  <a:srgbClr val="660104"/>
                </a:solidFill>
                <a:effectLst>
                  <a:outerShdw blurRad="38100" dist="38100" dir="2700000" algn="tl">
                    <a:srgbClr val="000000"/>
                  </a:outerShdw>
                </a:effectLst>
                <a:uLnTx/>
                <a:uFillTx/>
                <a:latin typeface="Arial" charset="0"/>
                <a:ea typeface="+mn-ea"/>
                <a:cs typeface="+mn-cs"/>
              </a:rPr>
              <a:t>  </a:t>
            </a:r>
          </a:p>
        </p:txBody>
      </p:sp>
      <p:sp>
        <p:nvSpPr>
          <p:cNvPr id="34835" name="Text Box 19"/>
          <p:cNvSpPr txBox="1">
            <a:spLocks noChangeArrowheads="1"/>
          </p:cNvSpPr>
          <p:nvPr/>
        </p:nvSpPr>
        <p:spPr bwMode="auto">
          <a:xfrm>
            <a:off x="2971800" y="533401"/>
            <a:ext cx="1515800" cy="584775"/>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TODAY</a:t>
            </a:r>
            <a:r>
              <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 </a:t>
            </a:r>
          </a:p>
        </p:txBody>
      </p:sp>
      <p:sp>
        <p:nvSpPr>
          <p:cNvPr id="34888" name="AutoShape 72"/>
          <p:cNvSpPr>
            <a:spLocks noChangeArrowheads="1"/>
          </p:cNvSpPr>
          <p:nvPr/>
        </p:nvSpPr>
        <p:spPr bwMode="auto">
          <a:xfrm rot="10800000">
            <a:off x="10134600" y="5715000"/>
            <a:ext cx="381000" cy="381000"/>
          </a:xfrm>
          <a:prstGeom prst="triangle">
            <a:avLst>
              <a:gd name="adj" fmla="val 50000"/>
            </a:avLst>
          </a:prstGeom>
          <a:solidFill>
            <a:srgbClr val="B8070D"/>
          </a:solidFill>
          <a:ln w="12700">
            <a:solidFill>
              <a:schemeClr val="bg1"/>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sng"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34904" name="Text Box 88"/>
          <p:cNvSpPr txBox="1">
            <a:spLocks noChangeArrowheads="1"/>
          </p:cNvSpPr>
          <p:nvPr/>
        </p:nvSpPr>
        <p:spPr bwMode="auto">
          <a:xfrm>
            <a:off x="1447801" y="6507164"/>
            <a:ext cx="9244013" cy="350837"/>
          </a:xfrm>
          <a:prstGeom prst="rect">
            <a:avLst/>
          </a:prstGeom>
          <a:noFill/>
          <a:ln w="9525">
            <a:noFill/>
            <a:miter lim="800000"/>
            <a:headEnd/>
            <a:tailEnd/>
          </a:ln>
          <a:effectLst/>
        </p:spPr>
        <p:txBody>
          <a:bodyPr wrap="none" anchor="ct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700" b="0" i="0" u="none" strike="noStrike" kern="1200" cap="none" spc="0" normalizeH="0" baseline="0" noProof="0">
                <a:ln>
                  <a:noFill/>
                </a:ln>
                <a:solidFill>
                  <a:srgbClr val="FFF7E8"/>
                </a:solidFill>
                <a:effectLst>
                  <a:outerShdw blurRad="38100" dist="38100" dir="2700000" algn="tl">
                    <a:srgbClr val="000000"/>
                  </a:outerShdw>
                </a:effectLst>
                <a:uLnTx/>
                <a:uFillTx/>
                <a:latin typeface="Arial" charset="0"/>
                <a:ea typeface="+mn-ea"/>
                <a:cs typeface="+mn-cs"/>
              </a:rPr>
              <a:t>1500 BC       500 BC       AD 1      AD 500      AD 1000       AD 1500        AD 1900        AD 2000</a:t>
            </a:r>
          </a:p>
        </p:txBody>
      </p:sp>
      <p:pic>
        <p:nvPicPr>
          <p:cNvPr id="11" name="Picture 10" descr="newhwgtbcover"/>
          <p:cNvPicPr>
            <a:picLocks noChangeAspect="1" noChangeArrowheads="1"/>
          </p:cNvPicPr>
          <p:nvPr/>
        </p:nvPicPr>
        <p:blipFill>
          <a:blip r:embed="rId4" cstate="print"/>
          <a:srcRect/>
          <a:stretch>
            <a:fillRect/>
          </a:stretch>
        </p:blipFill>
        <p:spPr bwMode="auto">
          <a:xfrm>
            <a:off x="6019800" y="1198563"/>
            <a:ext cx="4648200" cy="4745037"/>
          </a:xfrm>
          <a:prstGeom prst="rect">
            <a:avLst/>
          </a:prstGeom>
          <a:noFill/>
        </p:spPr>
      </p:pic>
      <p:sp>
        <p:nvSpPr>
          <p:cNvPr id="12" name="Rectangle 11"/>
          <p:cNvSpPr/>
          <p:nvPr/>
        </p:nvSpPr>
        <p:spPr>
          <a:xfrm>
            <a:off x="6319520" y="3505200"/>
            <a:ext cx="4272280" cy="707886"/>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w="900" cmpd="sng">
                  <a:solidFill>
                    <a:srgbClr val="BBE0E3">
                      <a:satMod val="190000"/>
                      <a:alpha val="55000"/>
                    </a:srgbClr>
                  </a:solidFill>
                  <a:prstDash val="solid"/>
                </a:ln>
                <a:solidFill>
                  <a:srgbClr val="FF0000"/>
                </a:solidFill>
                <a:effectLst>
                  <a:innerShdw blurRad="101600" dist="76200" dir="5400000">
                    <a:srgbClr val="BBE0E3">
                      <a:satMod val="190000"/>
                      <a:tint val="100000"/>
                      <a:alpha val="74000"/>
                    </a:srgbClr>
                  </a:innerShdw>
                </a:effectLst>
                <a:uLnTx/>
                <a:uFillTx/>
                <a:latin typeface="Calligrapher" pitchFamily="2" charset="0"/>
                <a:ea typeface="+mn-ea"/>
                <a:cs typeface="+mn-cs"/>
              </a:rPr>
              <a:t>WORD-FOR-WORD</a:t>
            </a:r>
          </a:p>
        </p:txBody>
      </p:sp>
    </p:spTree>
    <p:extLst>
      <p:ext uri="{BB962C8B-B14F-4D97-AF65-F5344CB8AC3E}">
        <p14:creationId xmlns:p14="http://schemas.microsoft.com/office/powerpoint/2010/main" val="3269116003"/>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34834">
                                            <p:txEl>
                                              <p:pRg st="0" end="0"/>
                                            </p:txEl>
                                          </p:spTgt>
                                        </p:tgtEl>
                                        <p:attrNameLst>
                                          <p:attrName>style.visibility</p:attrName>
                                        </p:attrNameLst>
                                      </p:cBhvr>
                                      <p:to>
                                        <p:strVal val="visible"/>
                                      </p:to>
                                    </p:set>
                                    <p:animEffect transition="in" filter="fade">
                                      <p:cBhvr>
                                        <p:cTn id="7" dur="1000"/>
                                        <p:tgtEl>
                                          <p:spTgt spid="34834">
                                            <p:txEl>
                                              <p:pRg st="0" end="0"/>
                                            </p:txEl>
                                          </p:spTgt>
                                        </p:tgtEl>
                                      </p:cBhvr>
                                    </p:animEffect>
                                    <p:anim calcmode="lin" valueType="num">
                                      <p:cBhvr>
                                        <p:cTn id="8" dur="1000" fill="hold"/>
                                        <p:tgtEl>
                                          <p:spTgt spid="34834">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3483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nodeType="clickEffect">
                                  <p:stCondLst>
                                    <p:cond delay="0"/>
                                  </p:stCondLst>
                                  <p:childTnLst>
                                    <p:animEffect transition="out" filter="fade">
                                      <p:cBhvr>
                                        <p:cTn id="13" dur="5000" tmFilter="0, 0; .2, .5; .8, .5; 1, 0"/>
                                        <p:tgtEl>
                                          <p:spTgt spid="12">
                                            <p:txEl>
                                              <p:pRg st="0" end="0"/>
                                            </p:txEl>
                                          </p:spTgt>
                                        </p:tgtEl>
                                      </p:cBhvr>
                                    </p:animEffect>
                                    <p:animScale>
                                      <p:cBhvr>
                                        <p:cTn id="14" dur="2500" autoRev="1" fill="hold"/>
                                        <p:tgtEl>
                                          <p:spTgt spid="12">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910" name="Picture 94" descr="titlebgpurple"/>
          <p:cNvPicPr>
            <a:picLocks noChangeAspect="1" noChangeArrowheads="1"/>
          </p:cNvPicPr>
          <p:nvPr/>
        </p:nvPicPr>
        <p:blipFill>
          <a:blip r:embed="rId3" cstate="print"/>
          <a:srcRect/>
          <a:stretch>
            <a:fillRect/>
          </a:stretch>
        </p:blipFill>
        <p:spPr bwMode="auto">
          <a:xfrm>
            <a:off x="1524000" y="346075"/>
            <a:ext cx="9145588" cy="1106488"/>
          </a:xfrm>
          <a:prstGeom prst="rect">
            <a:avLst/>
          </a:prstGeom>
          <a:noFill/>
        </p:spPr>
      </p:pic>
      <p:sp>
        <p:nvSpPr>
          <p:cNvPr id="34827" name="Text Box 11"/>
          <p:cNvSpPr txBox="1">
            <a:spLocks noChangeArrowheads="1"/>
          </p:cNvSpPr>
          <p:nvPr/>
        </p:nvSpPr>
        <p:spPr bwMode="auto">
          <a:xfrm>
            <a:off x="7086600" y="2895600"/>
            <a:ext cx="2743200" cy="579438"/>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34828" name="Text Box 12"/>
          <p:cNvSpPr txBox="1">
            <a:spLocks noChangeArrowheads="1"/>
          </p:cNvSpPr>
          <p:nvPr/>
        </p:nvSpPr>
        <p:spPr bwMode="auto">
          <a:xfrm>
            <a:off x="1676400" y="1371601"/>
            <a:ext cx="4572000" cy="4255011"/>
          </a:xfrm>
          <a:prstGeom prst="rect">
            <a:avLst/>
          </a:prstGeom>
          <a:noFill/>
          <a:ln w="9525">
            <a:noFill/>
            <a:miter lim="800000"/>
            <a:headEnd/>
            <a:tailEnd/>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660033"/>
                </a:solidFill>
                <a:effectLst>
                  <a:outerShdw blurRad="38100" dist="38100" dir="2700000" algn="tl">
                    <a:srgbClr val="000000">
                      <a:alpha val="43137"/>
                    </a:srgbClr>
                  </a:outerShdw>
                </a:effectLst>
                <a:uLnTx/>
                <a:uFillTx/>
                <a:latin typeface="Arial" charset="0"/>
                <a:ea typeface="+mn-ea"/>
                <a:cs typeface="+mn-cs"/>
              </a:rPr>
              <a:t>The thought-for-thought translation is helpful in conveying the point of ancient figures of speech – idioms – that would make sense to us in our modern language.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srgbClr val="660033"/>
              </a:solidFill>
              <a:effectLst>
                <a:outerShdw blurRad="38100" dist="38100" dir="2700000" algn="tl">
                  <a:srgbClr val="000000">
                    <a:alpha val="43137"/>
                  </a:srgbClr>
                </a:outerShdw>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660033"/>
                </a:solidFill>
                <a:effectLst>
                  <a:outerShdw blurRad="38100" dist="38100" dir="2700000" algn="tl">
                    <a:srgbClr val="000000">
                      <a:alpha val="43137"/>
                    </a:srgbClr>
                  </a:outerShdw>
                </a:effectLst>
                <a:uLnTx/>
                <a:uFillTx/>
                <a:latin typeface="Arial" charset="0"/>
                <a:ea typeface="+mn-ea"/>
                <a:cs typeface="+mn-cs"/>
              </a:rPr>
              <a:t>In general, meaning-to-meaning versions use up-to-date language and thus are easier to understand   – although they are not the best choice for establishing doctrine because they at times involve some interpretation of what the original writers  intended to say.    </a:t>
            </a:r>
          </a:p>
        </p:txBody>
      </p:sp>
      <p:sp>
        <p:nvSpPr>
          <p:cNvPr id="34834" name="Text Box 18"/>
          <p:cNvSpPr txBox="1">
            <a:spLocks noChangeArrowheads="1"/>
          </p:cNvSpPr>
          <p:nvPr/>
        </p:nvSpPr>
        <p:spPr bwMode="auto">
          <a:xfrm>
            <a:off x="5257800" y="609599"/>
            <a:ext cx="5410200" cy="707886"/>
          </a:xfrm>
          <a:prstGeom prst="rect">
            <a:avLst/>
          </a:prstGeom>
          <a:noFill/>
          <a:ln w="9525">
            <a:noFill/>
            <a:miter lim="800000"/>
            <a:headEnd/>
            <a:tailEnd/>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660104"/>
                </a:solidFill>
                <a:effectLst>
                  <a:outerShdw blurRad="38100" dist="38100" dir="2700000" algn="tl">
                    <a:srgbClr val="000000"/>
                  </a:outerShdw>
                </a:effectLst>
                <a:uLnTx/>
                <a:uFillTx/>
                <a:latin typeface="Arial" charset="0"/>
                <a:ea typeface="+mn-ea"/>
                <a:cs typeface="+mn-cs"/>
              </a:rPr>
              <a:t>Translation Typology</a:t>
            </a:r>
            <a:r>
              <a:rPr kumimoji="0" lang="en-US" sz="4000" b="0" i="0" u="none" strike="noStrike" kern="1200" cap="none" spc="0" normalizeH="0" baseline="0" noProof="0" dirty="0">
                <a:ln>
                  <a:noFill/>
                </a:ln>
                <a:solidFill>
                  <a:srgbClr val="660104"/>
                </a:solidFill>
                <a:effectLst>
                  <a:outerShdw blurRad="38100" dist="38100" dir="2700000" algn="tl">
                    <a:srgbClr val="000000"/>
                  </a:outerShdw>
                </a:effectLst>
                <a:uLnTx/>
                <a:uFillTx/>
                <a:latin typeface="Arial" charset="0"/>
                <a:ea typeface="+mn-ea"/>
                <a:cs typeface="+mn-cs"/>
              </a:rPr>
              <a:t>  </a:t>
            </a:r>
          </a:p>
        </p:txBody>
      </p:sp>
      <p:sp>
        <p:nvSpPr>
          <p:cNvPr id="34835" name="Text Box 19"/>
          <p:cNvSpPr txBox="1">
            <a:spLocks noChangeArrowheads="1"/>
          </p:cNvSpPr>
          <p:nvPr/>
        </p:nvSpPr>
        <p:spPr bwMode="auto">
          <a:xfrm>
            <a:off x="2971800" y="533401"/>
            <a:ext cx="1515800" cy="584775"/>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TODAY</a:t>
            </a:r>
            <a:r>
              <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 </a:t>
            </a:r>
          </a:p>
        </p:txBody>
      </p:sp>
      <p:sp>
        <p:nvSpPr>
          <p:cNvPr id="34888" name="AutoShape 72"/>
          <p:cNvSpPr>
            <a:spLocks noChangeArrowheads="1"/>
          </p:cNvSpPr>
          <p:nvPr/>
        </p:nvSpPr>
        <p:spPr bwMode="auto">
          <a:xfrm rot="10800000">
            <a:off x="10134600" y="5715000"/>
            <a:ext cx="381000" cy="381000"/>
          </a:xfrm>
          <a:prstGeom prst="triangle">
            <a:avLst>
              <a:gd name="adj" fmla="val 50000"/>
            </a:avLst>
          </a:prstGeom>
          <a:solidFill>
            <a:srgbClr val="B8070D"/>
          </a:solidFill>
          <a:ln w="12700">
            <a:solidFill>
              <a:schemeClr val="bg1"/>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sng"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34904" name="Text Box 88"/>
          <p:cNvSpPr txBox="1">
            <a:spLocks noChangeArrowheads="1"/>
          </p:cNvSpPr>
          <p:nvPr/>
        </p:nvSpPr>
        <p:spPr bwMode="auto">
          <a:xfrm>
            <a:off x="1447801" y="6507164"/>
            <a:ext cx="9244013" cy="350837"/>
          </a:xfrm>
          <a:prstGeom prst="rect">
            <a:avLst/>
          </a:prstGeom>
          <a:noFill/>
          <a:ln w="9525">
            <a:noFill/>
            <a:miter lim="800000"/>
            <a:headEnd/>
            <a:tailEnd/>
          </a:ln>
          <a:effectLst/>
        </p:spPr>
        <p:txBody>
          <a:bodyPr wrap="none" anchor="ct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700" b="0" i="0" u="none" strike="noStrike" kern="1200" cap="none" spc="0" normalizeH="0" baseline="0" noProof="0">
                <a:ln>
                  <a:noFill/>
                </a:ln>
                <a:solidFill>
                  <a:srgbClr val="FFF7E8"/>
                </a:solidFill>
                <a:effectLst>
                  <a:outerShdw blurRad="38100" dist="38100" dir="2700000" algn="tl">
                    <a:srgbClr val="000000"/>
                  </a:outerShdw>
                </a:effectLst>
                <a:uLnTx/>
                <a:uFillTx/>
                <a:latin typeface="Arial" charset="0"/>
                <a:ea typeface="+mn-ea"/>
                <a:cs typeface="+mn-cs"/>
              </a:rPr>
              <a:t>1500 BC       500 BC       AD 1      AD 500      AD 1000       AD 1500        AD 1900        AD 2000</a:t>
            </a:r>
          </a:p>
        </p:txBody>
      </p:sp>
      <p:pic>
        <p:nvPicPr>
          <p:cNvPr id="11" name="Picture 10" descr="newhwgtbcover"/>
          <p:cNvPicPr>
            <a:picLocks noChangeAspect="1" noChangeArrowheads="1"/>
          </p:cNvPicPr>
          <p:nvPr/>
        </p:nvPicPr>
        <p:blipFill>
          <a:blip r:embed="rId4" cstate="print"/>
          <a:srcRect/>
          <a:stretch>
            <a:fillRect/>
          </a:stretch>
        </p:blipFill>
        <p:spPr bwMode="auto">
          <a:xfrm>
            <a:off x="6019800" y="1198563"/>
            <a:ext cx="4648200" cy="4745037"/>
          </a:xfrm>
          <a:prstGeom prst="rect">
            <a:avLst/>
          </a:prstGeom>
          <a:noFill/>
        </p:spPr>
      </p:pic>
      <p:sp>
        <p:nvSpPr>
          <p:cNvPr id="12" name="Rectangle 11"/>
          <p:cNvSpPr/>
          <p:nvPr/>
        </p:nvSpPr>
        <p:spPr>
          <a:xfrm>
            <a:off x="6319520" y="3505200"/>
            <a:ext cx="4272280" cy="646331"/>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900" cmpd="sng">
                  <a:solidFill>
                    <a:srgbClr val="BBE0E3">
                      <a:satMod val="190000"/>
                      <a:alpha val="55000"/>
                    </a:srgbClr>
                  </a:solidFill>
                  <a:prstDash val="solid"/>
                </a:ln>
                <a:solidFill>
                  <a:srgbClr val="FF0000"/>
                </a:solidFill>
                <a:effectLst>
                  <a:innerShdw blurRad="101600" dist="76200" dir="5400000">
                    <a:srgbClr val="BBE0E3">
                      <a:satMod val="190000"/>
                      <a:tint val="100000"/>
                      <a:alpha val="74000"/>
                    </a:srgbClr>
                  </a:innerShdw>
                </a:effectLst>
                <a:uLnTx/>
                <a:uFillTx/>
                <a:latin typeface="Calligrapher" pitchFamily="2" charset="0"/>
                <a:ea typeface="+mn-ea"/>
                <a:cs typeface="+mn-cs"/>
              </a:rPr>
              <a:t>Meaning-to-Meaning</a:t>
            </a:r>
          </a:p>
        </p:txBody>
      </p:sp>
    </p:spTree>
    <p:extLst>
      <p:ext uri="{BB962C8B-B14F-4D97-AF65-F5344CB8AC3E}">
        <p14:creationId xmlns:p14="http://schemas.microsoft.com/office/powerpoint/2010/main" val="215370279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0" tmFilter="0, 0; .2, .5; .8, .5; 1, 0"/>
                                        <p:tgtEl>
                                          <p:spTgt spid="12">
                                            <p:txEl>
                                              <p:pRg st="0" end="0"/>
                                            </p:txEl>
                                          </p:spTgt>
                                        </p:tgtEl>
                                      </p:cBhvr>
                                    </p:animEffect>
                                    <p:animScale>
                                      <p:cBhvr>
                                        <p:cTn id="7" dur="2500" autoRev="1" fill="hold"/>
                                        <p:tgtEl>
                                          <p:spTgt spid="12">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910" name="Picture 94" descr="titlebgpurple"/>
          <p:cNvPicPr>
            <a:picLocks noChangeAspect="1" noChangeArrowheads="1"/>
          </p:cNvPicPr>
          <p:nvPr/>
        </p:nvPicPr>
        <p:blipFill>
          <a:blip r:embed="rId3" cstate="print"/>
          <a:srcRect/>
          <a:stretch>
            <a:fillRect/>
          </a:stretch>
        </p:blipFill>
        <p:spPr bwMode="auto">
          <a:xfrm>
            <a:off x="1524000" y="346075"/>
            <a:ext cx="9145588" cy="1106488"/>
          </a:xfrm>
          <a:prstGeom prst="rect">
            <a:avLst/>
          </a:prstGeom>
          <a:noFill/>
        </p:spPr>
      </p:pic>
      <p:sp>
        <p:nvSpPr>
          <p:cNvPr id="34827" name="Text Box 11"/>
          <p:cNvSpPr txBox="1">
            <a:spLocks noChangeArrowheads="1"/>
          </p:cNvSpPr>
          <p:nvPr/>
        </p:nvSpPr>
        <p:spPr bwMode="auto">
          <a:xfrm>
            <a:off x="7086600" y="2895600"/>
            <a:ext cx="2743200" cy="579438"/>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34828" name="Text Box 12"/>
          <p:cNvSpPr txBox="1">
            <a:spLocks noChangeArrowheads="1"/>
          </p:cNvSpPr>
          <p:nvPr/>
        </p:nvSpPr>
        <p:spPr bwMode="auto">
          <a:xfrm>
            <a:off x="1676400" y="1447800"/>
            <a:ext cx="4495800" cy="3939540"/>
          </a:xfrm>
          <a:prstGeom prst="rect">
            <a:avLst/>
          </a:prstGeom>
          <a:noFill/>
          <a:ln w="9525">
            <a:noFill/>
            <a:miter lim="800000"/>
            <a:headEnd/>
            <a:tailEnd/>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660033"/>
                </a:solidFill>
                <a:effectLst>
                  <a:outerShdw blurRad="38100" dist="38100" dir="2700000" algn="tl">
                    <a:srgbClr val="000000">
                      <a:alpha val="43137"/>
                    </a:srgbClr>
                  </a:outerShdw>
                </a:effectLst>
                <a:uLnTx/>
                <a:uFillTx/>
                <a:latin typeface="Arial" charset="0"/>
                <a:ea typeface="+mn-ea"/>
                <a:cs typeface="+mn-cs"/>
              </a:rPr>
              <a:t>We should be cautious working with these because the authors exercised considerable ‘poetic license’ in interpreting biblical terms and passages according to their own personal religious ideas.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660033"/>
                </a:solidFill>
                <a:effectLst>
                  <a:outerShdw blurRad="38100" dist="38100" dir="2700000" algn="tl">
                    <a:srgbClr val="000000">
                      <a:alpha val="43137"/>
                    </a:srgbClr>
                  </a:outerShdw>
                </a:effectLst>
                <a:uLnTx/>
                <a:uFillTx/>
                <a:latin typeface="Arial"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660033"/>
                </a:solidFill>
                <a:effectLst>
                  <a:outerShdw blurRad="38100" dist="38100" dir="2700000" algn="tl">
                    <a:srgbClr val="000000">
                      <a:alpha val="43137"/>
                    </a:srgbClr>
                  </a:outerShdw>
                </a:effectLst>
                <a:uLnTx/>
                <a:uFillTx/>
                <a:latin typeface="Arial" charset="0"/>
                <a:ea typeface="+mn-ea"/>
                <a:cs typeface="+mn-cs"/>
              </a:rPr>
              <a:t>Paraphrased types often can be consulted to better grasp the story flow but should also be considered inadequate sources for accurately determining the meaning of a text.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srgbClr val="660033"/>
              </a:solidFill>
              <a:effectLst>
                <a:outerShdw blurRad="38100" dist="38100" dir="2700000" algn="tl">
                  <a:srgbClr val="000000">
                    <a:alpha val="43137"/>
                  </a:srgbClr>
                </a:outerShdw>
              </a:effectLst>
              <a:uLnTx/>
              <a:uFillTx/>
              <a:latin typeface="Arial" charset="0"/>
              <a:ea typeface="+mn-ea"/>
              <a:cs typeface="+mn-cs"/>
            </a:endParaRPr>
          </a:p>
        </p:txBody>
      </p:sp>
      <p:sp>
        <p:nvSpPr>
          <p:cNvPr id="34834" name="Text Box 18"/>
          <p:cNvSpPr txBox="1">
            <a:spLocks noChangeArrowheads="1"/>
          </p:cNvSpPr>
          <p:nvPr/>
        </p:nvSpPr>
        <p:spPr bwMode="auto">
          <a:xfrm>
            <a:off x="5257800" y="609599"/>
            <a:ext cx="5410200" cy="707886"/>
          </a:xfrm>
          <a:prstGeom prst="rect">
            <a:avLst/>
          </a:prstGeom>
          <a:noFill/>
          <a:ln w="9525">
            <a:noFill/>
            <a:miter lim="800000"/>
            <a:headEnd/>
            <a:tailEnd/>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660104"/>
                </a:solidFill>
                <a:effectLst>
                  <a:outerShdw blurRad="38100" dist="38100" dir="2700000" algn="tl">
                    <a:srgbClr val="000000"/>
                  </a:outerShdw>
                </a:effectLst>
                <a:uLnTx/>
                <a:uFillTx/>
                <a:latin typeface="Arial" charset="0"/>
                <a:ea typeface="+mn-ea"/>
                <a:cs typeface="+mn-cs"/>
              </a:rPr>
              <a:t>Translation Typology</a:t>
            </a:r>
            <a:r>
              <a:rPr kumimoji="0" lang="en-US" sz="4000" b="0" i="0" u="none" strike="noStrike" kern="1200" cap="none" spc="0" normalizeH="0" baseline="0" noProof="0" dirty="0">
                <a:ln>
                  <a:noFill/>
                </a:ln>
                <a:solidFill>
                  <a:srgbClr val="660104"/>
                </a:solidFill>
                <a:effectLst>
                  <a:outerShdw blurRad="38100" dist="38100" dir="2700000" algn="tl">
                    <a:srgbClr val="000000"/>
                  </a:outerShdw>
                </a:effectLst>
                <a:uLnTx/>
                <a:uFillTx/>
                <a:latin typeface="Arial" charset="0"/>
                <a:ea typeface="+mn-ea"/>
                <a:cs typeface="+mn-cs"/>
              </a:rPr>
              <a:t>  </a:t>
            </a:r>
          </a:p>
        </p:txBody>
      </p:sp>
      <p:sp>
        <p:nvSpPr>
          <p:cNvPr id="34835" name="Text Box 19"/>
          <p:cNvSpPr txBox="1">
            <a:spLocks noChangeArrowheads="1"/>
          </p:cNvSpPr>
          <p:nvPr/>
        </p:nvSpPr>
        <p:spPr bwMode="auto">
          <a:xfrm>
            <a:off x="2971800" y="533401"/>
            <a:ext cx="1515800" cy="584775"/>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TODAY</a:t>
            </a:r>
            <a:r>
              <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 </a:t>
            </a:r>
          </a:p>
        </p:txBody>
      </p:sp>
      <p:sp>
        <p:nvSpPr>
          <p:cNvPr id="34888" name="AutoShape 72"/>
          <p:cNvSpPr>
            <a:spLocks noChangeArrowheads="1"/>
          </p:cNvSpPr>
          <p:nvPr/>
        </p:nvSpPr>
        <p:spPr bwMode="auto">
          <a:xfrm rot="10800000">
            <a:off x="10134600" y="5715000"/>
            <a:ext cx="381000" cy="381000"/>
          </a:xfrm>
          <a:prstGeom prst="triangle">
            <a:avLst>
              <a:gd name="adj" fmla="val 50000"/>
            </a:avLst>
          </a:prstGeom>
          <a:solidFill>
            <a:srgbClr val="B8070D"/>
          </a:solidFill>
          <a:ln w="12700">
            <a:solidFill>
              <a:schemeClr val="bg1"/>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sng"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34904" name="Text Box 88"/>
          <p:cNvSpPr txBox="1">
            <a:spLocks noChangeArrowheads="1"/>
          </p:cNvSpPr>
          <p:nvPr/>
        </p:nvSpPr>
        <p:spPr bwMode="auto">
          <a:xfrm>
            <a:off x="1447801" y="6507164"/>
            <a:ext cx="9244013" cy="350837"/>
          </a:xfrm>
          <a:prstGeom prst="rect">
            <a:avLst/>
          </a:prstGeom>
          <a:noFill/>
          <a:ln w="9525">
            <a:noFill/>
            <a:miter lim="800000"/>
            <a:headEnd/>
            <a:tailEnd/>
          </a:ln>
          <a:effectLst/>
        </p:spPr>
        <p:txBody>
          <a:bodyPr wrap="none" anchor="ct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700" b="0" i="0" u="none" strike="noStrike" kern="1200" cap="none" spc="0" normalizeH="0" baseline="0" noProof="0">
                <a:ln>
                  <a:noFill/>
                </a:ln>
                <a:solidFill>
                  <a:srgbClr val="FFF7E8"/>
                </a:solidFill>
                <a:effectLst>
                  <a:outerShdw blurRad="38100" dist="38100" dir="2700000" algn="tl">
                    <a:srgbClr val="000000"/>
                  </a:outerShdw>
                </a:effectLst>
                <a:uLnTx/>
                <a:uFillTx/>
                <a:latin typeface="Arial" charset="0"/>
                <a:ea typeface="+mn-ea"/>
                <a:cs typeface="+mn-cs"/>
              </a:rPr>
              <a:t>1500 BC       500 BC       AD 1      AD 500      AD 1000       AD 1500        AD 1900        AD 2000</a:t>
            </a:r>
          </a:p>
        </p:txBody>
      </p:sp>
      <p:pic>
        <p:nvPicPr>
          <p:cNvPr id="11" name="Picture 10" descr="newhwgtbcover"/>
          <p:cNvPicPr>
            <a:picLocks noChangeAspect="1" noChangeArrowheads="1"/>
          </p:cNvPicPr>
          <p:nvPr/>
        </p:nvPicPr>
        <p:blipFill>
          <a:blip r:embed="rId4" cstate="print"/>
          <a:srcRect/>
          <a:stretch>
            <a:fillRect/>
          </a:stretch>
        </p:blipFill>
        <p:spPr bwMode="auto">
          <a:xfrm>
            <a:off x="6019800" y="1198563"/>
            <a:ext cx="4648200" cy="4745037"/>
          </a:xfrm>
          <a:prstGeom prst="rect">
            <a:avLst/>
          </a:prstGeom>
          <a:noFill/>
        </p:spPr>
      </p:pic>
      <p:sp>
        <p:nvSpPr>
          <p:cNvPr id="12" name="Rectangle 11"/>
          <p:cNvSpPr/>
          <p:nvPr/>
        </p:nvSpPr>
        <p:spPr>
          <a:xfrm>
            <a:off x="6705600" y="2763520"/>
            <a:ext cx="3733800" cy="1754326"/>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00" cmpd="sng">
                  <a:solidFill>
                    <a:srgbClr val="BBE0E3">
                      <a:satMod val="190000"/>
                      <a:alpha val="55000"/>
                    </a:srgbClr>
                  </a:solidFill>
                  <a:prstDash val="solid"/>
                </a:ln>
                <a:solidFill>
                  <a:srgbClr val="FF0000"/>
                </a:solidFill>
                <a:effectLst>
                  <a:innerShdw blurRad="101600" dist="76200" dir="5400000">
                    <a:srgbClr val="BBE0E3">
                      <a:satMod val="190000"/>
                      <a:tint val="100000"/>
                      <a:alpha val="74000"/>
                    </a:srgbClr>
                  </a:innerShdw>
                </a:effectLst>
                <a:uLnTx/>
                <a:uFillTx/>
                <a:latin typeface="Calligrapher" pitchFamily="2" charset="0"/>
                <a:ea typeface="+mn-ea"/>
                <a:cs typeface="+mn-cs"/>
              </a:rPr>
              <a:t>Paraphrased Editions</a:t>
            </a:r>
          </a:p>
        </p:txBody>
      </p:sp>
    </p:spTree>
    <p:extLst>
      <p:ext uri="{BB962C8B-B14F-4D97-AF65-F5344CB8AC3E}">
        <p14:creationId xmlns:p14="http://schemas.microsoft.com/office/powerpoint/2010/main" val="173388129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0" tmFilter="0, 0; .2, .5; .8, .5; 1, 0"/>
                                        <p:tgtEl>
                                          <p:spTgt spid="12">
                                            <p:txEl>
                                              <p:pRg st="0" end="0"/>
                                            </p:txEl>
                                          </p:spTgt>
                                        </p:tgtEl>
                                      </p:cBhvr>
                                    </p:animEffect>
                                    <p:animScale>
                                      <p:cBhvr>
                                        <p:cTn id="7" dur="2500" autoRev="1" fill="hold"/>
                                        <p:tgtEl>
                                          <p:spTgt spid="12">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81314" name="Rectangle 2">
            <a:extLst>
              <a:ext uri="{FF2B5EF4-FFF2-40B4-BE49-F238E27FC236}">
                <a16:creationId xmlns:a16="http://schemas.microsoft.com/office/drawing/2014/main" id="{261A33C0-0A04-41FD-B0D6-9434A4DC01DA}"/>
              </a:ext>
            </a:extLst>
          </p:cNvPr>
          <p:cNvSpPr>
            <a:spLocks noGrp="1" noChangeArrowheads="1"/>
          </p:cNvSpPr>
          <p:nvPr>
            <p:ph type="title"/>
          </p:nvPr>
        </p:nvSpPr>
        <p:spPr/>
        <p:txBody>
          <a:bodyPr/>
          <a:lstStyle/>
          <a:p>
            <a:pPr eaLnBrk="1" hangingPunct="1"/>
            <a:endParaRPr lang="en-US" altLang="en-US"/>
          </a:p>
        </p:txBody>
      </p:sp>
      <p:pic>
        <p:nvPicPr>
          <p:cNvPr id="476163" name="Picture 3" descr="C:\Documents and Settings\Owner\My Documents\Educational Illustrations\cover-14-10.jpg">
            <a:extLst>
              <a:ext uri="{FF2B5EF4-FFF2-40B4-BE49-F238E27FC236}">
                <a16:creationId xmlns:a16="http://schemas.microsoft.com/office/drawing/2014/main" id="{3C67EBF1-02F8-4134-80B2-7113975732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706" y="167780"/>
            <a:ext cx="1981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md_horizCAGC38FR.jpg">
            <a:hlinkClick r:id="rId5" action="ppaction://hlinkfile"/>
            <a:extLst>
              <a:ext uri="{FF2B5EF4-FFF2-40B4-BE49-F238E27FC236}">
                <a16:creationId xmlns:a16="http://schemas.microsoft.com/office/drawing/2014/main" id="{ECFF55BB-2532-455A-876D-4BDAAD70937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439400" y="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33428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476163"/>
                                        </p:tgtEl>
                                        <p:attrNameLst>
                                          <p:attrName>style.visibility</p:attrName>
                                        </p:attrNameLst>
                                      </p:cBhvr>
                                      <p:to>
                                        <p:strVal val="visible"/>
                                      </p:to>
                                    </p:set>
                                    <p:anim calcmode="lin" valueType="num">
                                      <p:cBhvr>
                                        <p:cTn id="7" dur="500" fill="hold"/>
                                        <p:tgtEl>
                                          <p:spTgt spid="476163"/>
                                        </p:tgtEl>
                                        <p:attrNameLst>
                                          <p:attrName>ppt_w</p:attrName>
                                        </p:attrNameLst>
                                      </p:cBhvr>
                                      <p:tavLst>
                                        <p:tav tm="0">
                                          <p:val>
                                            <p:fltVal val="0"/>
                                          </p:val>
                                        </p:tav>
                                        <p:tav tm="100000">
                                          <p:val>
                                            <p:strVal val="#ppt_w"/>
                                          </p:val>
                                        </p:tav>
                                      </p:tavLst>
                                    </p:anim>
                                    <p:anim calcmode="lin" valueType="num">
                                      <p:cBhvr>
                                        <p:cTn id="8" dur="500" fill="hold"/>
                                        <p:tgtEl>
                                          <p:spTgt spid="476163"/>
                                        </p:tgtEl>
                                        <p:attrNameLst>
                                          <p:attrName>ppt_h</p:attrName>
                                        </p:attrNameLst>
                                      </p:cBhvr>
                                      <p:tavLst>
                                        <p:tav tm="0">
                                          <p:val>
                                            <p:fltVal val="0"/>
                                          </p:val>
                                        </p:tav>
                                        <p:tav tm="100000">
                                          <p:val>
                                            <p:strVal val="#ppt_h"/>
                                          </p:val>
                                        </p:tav>
                                      </p:tavLst>
                                    </p:anim>
                                    <p:anim calcmode="lin" valueType="num">
                                      <p:cBhvr>
                                        <p:cTn id="9" dur="500" fill="hold"/>
                                        <p:tgtEl>
                                          <p:spTgt spid="476163"/>
                                        </p:tgtEl>
                                        <p:attrNameLst>
                                          <p:attrName>ppt_x</p:attrName>
                                        </p:attrNameLst>
                                      </p:cBhvr>
                                      <p:tavLst>
                                        <p:tav tm="0">
                                          <p:val>
                                            <p:fltVal val="0.5"/>
                                          </p:val>
                                        </p:tav>
                                        <p:tav tm="100000">
                                          <p:val>
                                            <p:strVal val="#ppt_x"/>
                                          </p:val>
                                        </p:tav>
                                      </p:tavLst>
                                    </p:anim>
                                    <p:anim calcmode="lin" valueType="num">
                                      <p:cBhvr>
                                        <p:cTn id="10" dur="500" fill="hold"/>
                                        <p:tgtEl>
                                          <p:spTgt spid="476163"/>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 calcmode="lin" valueType="num">
                                      <p:cBhvr>
                                        <p:cTn id="17" dur="500" fill="hold"/>
                                        <p:tgtEl>
                                          <p:spTgt spid="4"/>
                                        </p:tgtEl>
                                        <p:attrNameLst>
                                          <p:attrName>ppt_x</p:attrName>
                                        </p:attrNameLst>
                                      </p:cBhvr>
                                      <p:tavLst>
                                        <p:tav tm="0">
                                          <p:val>
                                            <p:fltVal val="0.5"/>
                                          </p:val>
                                        </p:tav>
                                        <p:tav tm="100000">
                                          <p:val>
                                            <p:strVal val="#ppt_x"/>
                                          </p:val>
                                        </p:tav>
                                      </p:tavLst>
                                    </p:anim>
                                    <p:anim calcmode="lin" valueType="num">
                                      <p:cBhvr>
                                        <p:cTn id="18"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solidFill>
          <a:srgbClr val="FF9900"/>
        </a:solidFill>
        <a:effectLst/>
      </p:bgPr>
    </p:bg>
    <p:spTree>
      <p:nvGrpSpPr>
        <p:cNvPr id="1" name=""/>
        <p:cNvGrpSpPr/>
        <p:nvPr/>
      </p:nvGrpSpPr>
      <p:grpSpPr>
        <a:xfrm>
          <a:off x="0" y="0"/>
          <a:ext cx="0" cy="0"/>
          <a:chOff x="0" y="0"/>
          <a:chExt cx="0" cy="0"/>
        </a:xfrm>
      </p:grpSpPr>
      <p:sp>
        <p:nvSpPr>
          <p:cNvPr id="4912130" name="Rectangle 2"/>
          <p:cNvSpPr>
            <a:spLocks noGrp="1" noChangeArrowheads="1"/>
          </p:cNvSpPr>
          <p:nvPr>
            <p:ph type="title"/>
          </p:nvPr>
        </p:nvSpPr>
        <p:spPr>
          <a:xfrm>
            <a:off x="2209800" y="304800"/>
            <a:ext cx="7772400" cy="1295400"/>
          </a:xfrm>
        </p:spPr>
        <p:txBody>
          <a:bodyPr/>
          <a:lstStyle/>
          <a:p>
            <a:r>
              <a:rPr lang="en-US" sz="4800" u="sng">
                <a:solidFill>
                  <a:srgbClr val="660033"/>
                </a:solidFill>
                <a:effectLst>
                  <a:outerShdw blurRad="38100" dist="38100" dir="2700000" algn="tl">
                    <a:srgbClr val="000000"/>
                  </a:outerShdw>
                </a:effectLst>
              </a:rPr>
              <a:t>Date of the Gospels</a:t>
            </a:r>
            <a:br>
              <a:rPr lang="en-US" sz="4800" u="sng">
                <a:solidFill>
                  <a:srgbClr val="660033"/>
                </a:solidFill>
                <a:effectLst>
                  <a:outerShdw blurRad="38100" dist="38100" dir="2700000" algn="tl">
                    <a:srgbClr val="000000"/>
                  </a:outerShdw>
                </a:effectLst>
              </a:rPr>
            </a:br>
            <a:r>
              <a:rPr lang="en-US" sz="4800" i="1" u="sng">
                <a:solidFill>
                  <a:srgbClr val="660033"/>
                </a:solidFill>
                <a:effectLst>
                  <a:outerShdw blurRad="38100" dist="38100" dir="2700000" algn="tl">
                    <a:srgbClr val="000000"/>
                  </a:outerShdw>
                </a:effectLst>
              </a:rPr>
              <a:t>Internal Evidence</a:t>
            </a:r>
          </a:p>
        </p:txBody>
      </p:sp>
      <p:sp>
        <p:nvSpPr>
          <p:cNvPr id="4912131" name="Rectangle 3"/>
          <p:cNvSpPr>
            <a:spLocks noGrp="1" noChangeArrowheads="1"/>
          </p:cNvSpPr>
          <p:nvPr>
            <p:ph type="body" idx="1"/>
          </p:nvPr>
        </p:nvSpPr>
        <p:spPr>
          <a:xfrm>
            <a:off x="2209800" y="2133600"/>
            <a:ext cx="7772400" cy="3962400"/>
          </a:xfrm>
        </p:spPr>
        <p:txBody>
          <a:bodyPr/>
          <a:lstStyle/>
          <a:p>
            <a:pPr>
              <a:lnSpc>
                <a:spcPct val="90000"/>
              </a:lnSpc>
            </a:pPr>
            <a:r>
              <a:rPr lang="en-US" b="1"/>
              <a:t>The gospels prophesy the destruction of the Temple (occurred in AD 70) but never mention its fulfillment.</a:t>
            </a:r>
          </a:p>
          <a:p>
            <a:pPr lvl="1">
              <a:lnSpc>
                <a:spcPct val="90000"/>
              </a:lnSpc>
            </a:pPr>
            <a:r>
              <a:rPr lang="en-US" b="1"/>
              <a:t>Matthew 24, Mark 13, Luke 21.</a:t>
            </a:r>
          </a:p>
          <a:p>
            <a:pPr lvl="1">
              <a:lnSpc>
                <a:spcPct val="90000"/>
              </a:lnSpc>
            </a:pPr>
            <a:r>
              <a:rPr lang="en-US" b="1"/>
              <a:t>Acts</a:t>
            </a:r>
          </a:p>
          <a:p>
            <a:pPr>
              <a:lnSpc>
                <a:spcPct val="90000"/>
              </a:lnSpc>
            </a:pPr>
            <a:r>
              <a:rPr lang="en-US" b="1"/>
              <a:t>Luke never mentions the death of Paul and Peter</a:t>
            </a:r>
          </a:p>
          <a:p>
            <a:pPr>
              <a:lnSpc>
                <a:spcPct val="90000"/>
              </a:lnSpc>
            </a:pPr>
            <a:r>
              <a:rPr lang="en-US" b="1"/>
              <a:t>Paul’s Epistles date AD 48-64.</a:t>
            </a:r>
            <a:r>
              <a:rPr lang="en-US"/>
              <a:t> </a:t>
            </a:r>
          </a:p>
        </p:txBody>
      </p:sp>
    </p:spTree>
    <p:extLst>
      <p:ext uri="{BB962C8B-B14F-4D97-AF65-F5344CB8AC3E}">
        <p14:creationId xmlns:p14="http://schemas.microsoft.com/office/powerpoint/2010/main" val="31623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12131">
                                            <p:txEl>
                                              <p:pRg st="0" end="0"/>
                                            </p:txEl>
                                          </p:spTgt>
                                        </p:tgtEl>
                                        <p:attrNameLst>
                                          <p:attrName>style.visibility</p:attrName>
                                        </p:attrNameLst>
                                      </p:cBhvr>
                                      <p:to>
                                        <p:strVal val="visible"/>
                                      </p:to>
                                    </p:set>
                                    <p:anim calcmode="lin" valueType="num">
                                      <p:cBhvr additive="base">
                                        <p:cTn id="7" dur="500" fill="hold"/>
                                        <p:tgtEl>
                                          <p:spTgt spid="49121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91213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912131">
                                            <p:txEl>
                                              <p:pRg st="1" end="1"/>
                                            </p:txEl>
                                          </p:spTgt>
                                        </p:tgtEl>
                                        <p:attrNameLst>
                                          <p:attrName>style.visibility</p:attrName>
                                        </p:attrNameLst>
                                      </p:cBhvr>
                                      <p:to>
                                        <p:strVal val="visible"/>
                                      </p:to>
                                    </p:set>
                                    <p:anim calcmode="lin" valueType="num">
                                      <p:cBhvr additive="base">
                                        <p:cTn id="11" dur="500" fill="hold"/>
                                        <p:tgtEl>
                                          <p:spTgt spid="491213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912131">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912131">
                                            <p:txEl>
                                              <p:pRg st="2" end="2"/>
                                            </p:txEl>
                                          </p:spTgt>
                                        </p:tgtEl>
                                        <p:attrNameLst>
                                          <p:attrName>style.visibility</p:attrName>
                                        </p:attrNameLst>
                                      </p:cBhvr>
                                      <p:to>
                                        <p:strVal val="visible"/>
                                      </p:to>
                                    </p:set>
                                    <p:anim calcmode="lin" valueType="num">
                                      <p:cBhvr additive="base">
                                        <p:cTn id="15" dur="500" fill="hold"/>
                                        <p:tgtEl>
                                          <p:spTgt spid="4912131">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9121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912131">
                                            <p:txEl>
                                              <p:pRg st="3" end="3"/>
                                            </p:txEl>
                                          </p:spTgt>
                                        </p:tgtEl>
                                        <p:attrNameLst>
                                          <p:attrName>style.visibility</p:attrName>
                                        </p:attrNameLst>
                                      </p:cBhvr>
                                      <p:to>
                                        <p:strVal val="visible"/>
                                      </p:to>
                                    </p:set>
                                    <p:anim calcmode="lin" valueType="num">
                                      <p:cBhvr additive="base">
                                        <p:cTn id="21" dur="500" fill="hold"/>
                                        <p:tgtEl>
                                          <p:spTgt spid="4912131">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9121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4912131">
                                            <p:txEl>
                                              <p:pRg st="4" end="4"/>
                                            </p:txEl>
                                          </p:spTgt>
                                        </p:tgtEl>
                                        <p:attrNameLst>
                                          <p:attrName>style.visibility</p:attrName>
                                        </p:attrNameLst>
                                      </p:cBhvr>
                                      <p:to>
                                        <p:strVal val="visible"/>
                                      </p:to>
                                    </p:set>
                                    <p:anim calcmode="lin" valueType="num">
                                      <p:cBhvr additive="base">
                                        <p:cTn id="27" dur="500" fill="hold"/>
                                        <p:tgtEl>
                                          <p:spTgt spid="4912131">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91213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2131"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whwgtbcover"/>
          <p:cNvPicPr>
            <a:picLocks noChangeAspect="1" noChangeArrowheads="1"/>
          </p:cNvPicPr>
          <p:nvPr/>
        </p:nvPicPr>
        <p:blipFill>
          <a:blip r:embed="rId2" cstate="print"/>
          <a:srcRect/>
          <a:stretch>
            <a:fillRect/>
          </a:stretch>
        </p:blipFill>
        <p:spPr bwMode="auto">
          <a:xfrm>
            <a:off x="1524000" y="0"/>
            <a:ext cx="9144000" cy="5943600"/>
          </a:xfrm>
          <a:prstGeom prst="rect">
            <a:avLst/>
          </a:prstGeom>
          <a:noFill/>
        </p:spPr>
      </p:pic>
      <p:sp>
        <p:nvSpPr>
          <p:cNvPr id="3" name="TextBox 2"/>
          <p:cNvSpPr txBox="1"/>
          <p:nvPr/>
        </p:nvSpPr>
        <p:spPr>
          <a:xfrm>
            <a:off x="2223436" y="312957"/>
            <a:ext cx="8123722" cy="5078313"/>
          </a:xfrm>
          <a:prstGeom prst="rect">
            <a:avLst/>
          </a:prstGeom>
          <a:blipFill>
            <a:blip r:embed="rId3" cstate="print"/>
            <a:tile tx="0" ty="0" sx="100000" sy="100000" flip="none" algn="tl"/>
          </a:blip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ligrapher" pitchFamily="2" charset="0"/>
                <a:ea typeface="+mn-ea"/>
                <a:cs typeface="+mn-cs"/>
              </a:rPr>
              <a:t> </a:t>
            </a:r>
            <a:r>
              <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ligrapher" pitchFamily="2" charset="0"/>
                <a:ea typeface="+mn-ea"/>
                <a:cs typeface="+mn-cs"/>
              </a:rPr>
              <a:t>“Many of the modern translations have added by putting denominational creeds into the very text of the Bible.  They were dangerous enough when they were in separate books.  They became even more dangerous when these creeds became footnotes at the bottom of pages in the Catholic Bibles.  Now they are infused into the very text itself.  Calvinism,  sectarianism,  modernism, millennialism – all have been brought into the Bible.</a:t>
            </a:r>
          </a:p>
        </p:txBody>
      </p:sp>
      <p:sp>
        <p:nvSpPr>
          <p:cNvPr id="4" name="Rectangle 3"/>
          <p:cNvSpPr/>
          <p:nvPr/>
        </p:nvSpPr>
        <p:spPr>
          <a:xfrm>
            <a:off x="433138" y="-96253"/>
            <a:ext cx="11758862" cy="523220"/>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w="18000">
                  <a:solidFill>
                    <a:srgbClr val="333399">
                      <a:satMod val="140000"/>
                    </a:srgbClr>
                  </a:solidFill>
                  <a:prstDash val="solid"/>
                  <a:miter lim="800000"/>
                </a:ln>
                <a:noFill/>
                <a:effectLst>
                  <a:outerShdw blurRad="25500" dist="23000" dir="7020000" algn="tl">
                    <a:srgbClr val="000000">
                      <a:alpha val="50000"/>
                    </a:srgbClr>
                  </a:outerShdw>
                </a:effectLst>
                <a:uLnTx/>
                <a:uFillTx/>
                <a:latin typeface="Calligrapher" pitchFamily="2" charset="0"/>
                <a:ea typeface="+mn-ea"/>
                <a:cs typeface="+mn-cs"/>
              </a:rPr>
              <a:t>Robert R. Taylor Jr. Wrote in a 2010 Church Bulletin:</a:t>
            </a:r>
          </a:p>
        </p:txBody>
      </p:sp>
    </p:spTree>
    <p:extLst>
      <p:ext uri="{BB962C8B-B14F-4D97-AF65-F5344CB8AC3E}">
        <p14:creationId xmlns:p14="http://schemas.microsoft.com/office/powerpoint/2010/main" val="252766631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whwgtbcover"/>
          <p:cNvPicPr>
            <a:picLocks noChangeAspect="1" noChangeArrowheads="1"/>
          </p:cNvPicPr>
          <p:nvPr/>
        </p:nvPicPr>
        <p:blipFill>
          <a:blip r:embed="rId2" cstate="print"/>
          <a:srcRect/>
          <a:stretch>
            <a:fillRect/>
          </a:stretch>
        </p:blipFill>
        <p:spPr bwMode="auto">
          <a:xfrm>
            <a:off x="1524000" y="0"/>
            <a:ext cx="9144000" cy="5943600"/>
          </a:xfrm>
          <a:prstGeom prst="rect">
            <a:avLst/>
          </a:prstGeom>
          <a:noFill/>
        </p:spPr>
      </p:pic>
      <p:sp>
        <p:nvSpPr>
          <p:cNvPr id="3" name="TextBox 2"/>
          <p:cNvSpPr txBox="1"/>
          <p:nvPr/>
        </p:nvSpPr>
        <p:spPr>
          <a:xfrm>
            <a:off x="2233061" y="457200"/>
            <a:ext cx="8123722" cy="5262979"/>
          </a:xfrm>
          <a:prstGeom prst="rect">
            <a:avLst/>
          </a:prstGeom>
          <a:blipFill>
            <a:blip r:embed="rId3" cstate="print"/>
            <a:tile tx="0" ty="0" sx="100000" sy="100000" flip="none" algn="tl"/>
          </a:blip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ligrapher" pitchFamily="2" charset="0"/>
                <a:ea typeface="+mn-ea"/>
                <a:cs typeface="+mn-cs"/>
              </a:rPr>
              <a:t>Subtraction is the characteristic of the Reader’s Digest Bible.  It’s makers,  including Bruce Metzger,  cut out about 50% of the O.T. and about 25% of the N.T.  This makes for about a 40% reduction.  They left out over 300,000 words of the 775,000 words of Divine revelation. Yet I have heard people say,  ‘One of the reasons I love the new Bibles is because they contain so much more truth.’  How naïve such an assessment is!  The </a:t>
            </a:r>
            <a:r>
              <a:rPr kumimoji="0" lang="en-US" sz="28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ligrapher" pitchFamily="2" charset="0"/>
                <a:ea typeface="+mn-ea"/>
                <a:cs typeface="+mn-cs"/>
              </a:rPr>
              <a:t>truth</a:t>
            </a:r>
            <a:r>
              <a:rPr kumimoji="0" lang="en-US"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ligrapher" pitchFamily="2" charset="0"/>
                <a:ea typeface="+mn-ea"/>
                <a:cs typeface="+mn-cs"/>
              </a:rPr>
              <a:t> is that they,  the new Bibles,  get shorter and shorter.  Like sermons,  many people prefer shorter ones rather than longer ones!  The devil surely votes for shorter ones.       </a:t>
            </a:r>
          </a:p>
        </p:txBody>
      </p:sp>
      <p:sp>
        <p:nvSpPr>
          <p:cNvPr id="4" name="Rectangle 3"/>
          <p:cNvSpPr/>
          <p:nvPr/>
        </p:nvSpPr>
        <p:spPr>
          <a:xfrm>
            <a:off x="288758" y="-96253"/>
            <a:ext cx="11903241" cy="523220"/>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w="18000">
                  <a:solidFill>
                    <a:srgbClr val="333399">
                      <a:satMod val="140000"/>
                    </a:srgbClr>
                  </a:solidFill>
                  <a:prstDash val="solid"/>
                  <a:miter lim="800000"/>
                </a:ln>
                <a:noFill/>
                <a:effectLst>
                  <a:outerShdw blurRad="25500" dist="23000" dir="7020000" algn="tl">
                    <a:srgbClr val="000000">
                      <a:alpha val="50000"/>
                    </a:srgbClr>
                  </a:outerShdw>
                </a:effectLst>
                <a:uLnTx/>
                <a:uFillTx/>
                <a:latin typeface="Calligrapher" pitchFamily="2" charset="0"/>
                <a:ea typeface="+mn-ea"/>
                <a:cs typeface="+mn-cs"/>
              </a:rPr>
              <a:t>Robert R. Taylor Jr. Wrote in a 2010 Church Bulletin:</a:t>
            </a:r>
          </a:p>
        </p:txBody>
      </p:sp>
    </p:spTree>
    <p:extLst>
      <p:ext uri="{BB962C8B-B14F-4D97-AF65-F5344CB8AC3E}">
        <p14:creationId xmlns:p14="http://schemas.microsoft.com/office/powerpoint/2010/main" val="112602927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whwgtbcover"/>
          <p:cNvPicPr>
            <a:picLocks noChangeAspect="1" noChangeArrowheads="1"/>
          </p:cNvPicPr>
          <p:nvPr/>
        </p:nvPicPr>
        <p:blipFill>
          <a:blip r:embed="rId2" cstate="print"/>
          <a:srcRect/>
          <a:stretch>
            <a:fillRect/>
          </a:stretch>
        </p:blipFill>
        <p:spPr bwMode="auto">
          <a:xfrm>
            <a:off x="1524000" y="0"/>
            <a:ext cx="9144000" cy="5943600"/>
          </a:xfrm>
          <a:prstGeom prst="rect">
            <a:avLst/>
          </a:prstGeom>
          <a:noFill/>
        </p:spPr>
      </p:pic>
      <p:sp>
        <p:nvSpPr>
          <p:cNvPr id="3" name="TextBox 2"/>
          <p:cNvSpPr txBox="1"/>
          <p:nvPr/>
        </p:nvSpPr>
        <p:spPr>
          <a:xfrm>
            <a:off x="2252312" y="457201"/>
            <a:ext cx="8065970" cy="5078313"/>
          </a:xfrm>
          <a:prstGeom prst="rect">
            <a:avLst/>
          </a:prstGeom>
          <a:blipFill>
            <a:blip r:embed="rId3" cstate="print"/>
            <a:tile tx="0" ty="0" sx="100000" sy="100000" flip="none" algn="tl"/>
          </a:blip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ligrapher" pitchFamily="2" charset="0"/>
                <a:ea typeface="+mn-ea"/>
                <a:cs typeface="+mn-cs"/>
              </a:rPr>
              <a:t>Translators have tampered with Truth by    addition, reduction, modification, alteration and substitution.  They have tampered with it when they have left their post of translation and become interpreters.  Many times they want to tell us what they </a:t>
            </a:r>
            <a:r>
              <a:rPr kumimoji="0" lang="en-US" sz="36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ligrapher" pitchFamily="2" charset="0"/>
                <a:ea typeface="+mn-ea"/>
                <a:cs typeface="+mn-cs"/>
              </a:rPr>
              <a:t>think</a:t>
            </a:r>
            <a:r>
              <a:rPr kumimoji="0" lang="en-US"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ligrapher" pitchFamily="2" charset="0"/>
                <a:ea typeface="+mn-ea"/>
                <a:cs typeface="+mn-cs"/>
              </a:rPr>
              <a:t> it means – not what it </a:t>
            </a:r>
            <a:r>
              <a:rPr kumimoji="0" lang="en-US" sz="36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ligrapher" pitchFamily="2" charset="0"/>
                <a:ea typeface="+mn-ea"/>
                <a:cs typeface="+mn-cs"/>
              </a:rPr>
              <a:t>says</a:t>
            </a:r>
            <a:r>
              <a:rPr kumimoji="0" lang="en-US"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ligrapher" pitchFamily="2" charset="0"/>
                <a:ea typeface="+mn-ea"/>
                <a:cs typeface="+mn-cs"/>
              </a:rPr>
              <a:t> in the original Hebrew, Aramaic, and Greek.     </a:t>
            </a:r>
          </a:p>
        </p:txBody>
      </p:sp>
      <p:sp>
        <p:nvSpPr>
          <p:cNvPr id="4" name="Rectangle 3"/>
          <p:cNvSpPr/>
          <p:nvPr/>
        </p:nvSpPr>
        <p:spPr>
          <a:xfrm>
            <a:off x="327259" y="-96253"/>
            <a:ext cx="11864740" cy="523220"/>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w="18000">
                  <a:solidFill>
                    <a:srgbClr val="333399">
                      <a:satMod val="140000"/>
                    </a:srgbClr>
                  </a:solidFill>
                  <a:prstDash val="solid"/>
                  <a:miter lim="800000"/>
                </a:ln>
                <a:noFill/>
                <a:effectLst>
                  <a:outerShdw blurRad="25500" dist="23000" dir="7020000" algn="tl">
                    <a:srgbClr val="000000">
                      <a:alpha val="50000"/>
                    </a:srgbClr>
                  </a:outerShdw>
                </a:effectLst>
                <a:uLnTx/>
                <a:uFillTx/>
                <a:latin typeface="Calligrapher" pitchFamily="2" charset="0"/>
                <a:ea typeface="+mn-ea"/>
                <a:cs typeface="+mn-cs"/>
              </a:rPr>
              <a:t>Robert R. Taylor Jr. Wrote in a 2010 Church Bulletin:</a:t>
            </a:r>
          </a:p>
        </p:txBody>
      </p:sp>
    </p:spTree>
    <p:extLst>
      <p:ext uri="{BB962C8B-B14F-4D97-AF65-F5344CB8AC3E}">
        <p14:creationId xmlns:p14="http://schemas.microsoft.com/office/powerpoint/2010/main" val="182456048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whwgtbcover"/>
          <p:cNvPicPr>
            <a:picLocks noChangeAspect="1" noChangeArrowheads="1"/>
          </p:cNvPicPr>
          <p:nvPr/>
        </p:nvPicPr>
        <p:blipFill>
          <a:blip r:embed="rId2" cstate="print"/>
          <a:srcRect/>
          <a:stretch>
            <a:fillRect/>
          </a:stretch>
        </p:blipFill>
        <p:spPr bwMode="auto">
          <a:xfrm>
            <a:off x="1524000" y="0"/>
            <a:ext cx="9144000" cy="5943600"/>
          </a:xfrm>
          <a:prstGeom prst="rect">
            <a:avLst/>
          </a:prstGeom>
          <a:noFill/>
        </p:spPr>
      </p:pic>
      <p:sp>
        <p:nvSpPr>
          <p:cNvPr id="3" name="TextBox 2"/>
          <p:cNvSpPr txBox="1"/>
          <p:nvPr/>
        </p:nvSpPr>
        <p:spPr>
          <a:xfrm>
            <a:off x="2223435" y="381001"/>
            <a:ext cx="8133347" cy="5170646"/>
          </a:xfrm>
          <a:prstGeom prst="rect">
            <a:avLst/>
          </a:prstGeom>
          <a:blipFill>
            <a:blip r:embed="rId3" cstate="print"/>
            <a:tile tx="0" ty="0" sx="100000" sy="100000" flip="none" algn="tl"/>
          </a:blip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ligrapher" pitchFamily="2"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ligrapher" pitchFamily="2" charset="0"/>
                <a:ea typeface="+mn-ea"/>
                <a:cs typeface="+mn-cs"/>
              </a:rPr>
              <a:t>They have tampered with it by making it contradict itself.    Any number of them,  including the highly heralded English Standard Version,  will have Christ declare in Matthew 5 &amp; verse 17 that He did not come to abolish or annul Mosaic law and yet have the apostle Paul affirm in Ephesians 2:15 that Christ did abolish or annul it.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ligrapher" pitchFamily="2" charset="0"/>
                <a:ea typeface="+mn-ea"/>
                <a:cs typeface="+mn-cs"/>
              </a:rPr>
              <a:t>They have tampered with the marvelous word </a:t>
            </a:r>
            <a:r>
              <a:rPr kumimoji="0" lang="en-US" sz="1800" b="1" i="1"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Calligrapher" pitchFamily="2" charset="0"/>
                <a:ea typeface="+mn-ea"/>
                <a:cs typeface="+mn-cs"/>
              </a:rPr>
              <a:t>monogenes</a:t>
            </a:r>
            <a:r>
              <a:rPr kumimoji="0" lang="en-US" sz="1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ligrapher" pitchFamily="2" charset="0"/>
                <a:ea typeface="+mn-ea"/>
                <a:cs typeface="+mn-cs"/>
              </a:rPr>
              <a:t> of John 1:14, 18;  3:16 &amp; 1</a:t>
            </a:r>
            <a:r>
              <a:rPr kumimoji="0" lang="en-US" sz="1800" b="1" i="0" u="none" strike="noStrike" kern="1200" cap="none" spc="0" normalizeH="0" baseline="30000" noProof="0" dirty="0">
                <a:ln>
                  <a:noFill/>
                </a:ln>
                <a:solidFill>
                  <a:srgbClr val="FFFFFF"/>
                </a:solidFill>
                <a:effectLst>
                  <a:outerShdw blurRad="38100" dist="38100" dir="2700000" algn="tl">
                    <a:srgbClr val="000000">
                      <a:alpha val="43137"/>
                    </a:srgbClr>
                  </a:outerShdw>
                </a:effectLst>
                <a:uLnTx/>
                <a:uFillTx/>
                <a:latin typeface="Calligrapher" pitchFamily="2" charset="0"/>
                <a:ea typeface="+mn-ea"/>
                <a:cs typeface="+mn-cs"/>
              </a:rPr>
              <a:t>st</a:t>
            </a:r>
            <a:r>
              <a:rPr kumimoji="0" lang="en-US" sz="1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ligrapher" pitchFamily="2" charset="0"/>
                <a:ea typeface="+mn-ea"/>
                <a:cs typeface="+mn-cs"/>
              </a:rPr>
              <a:t> John 4, verse 9.  Older translations like the KJV and the ASV retain ‘only begotten.’  So does the new King James Version,  which is a fairly new version.  The newer ones will have Jesus as the ‘only’  Son or the  ‘One and only’ Son.  This deals with the ‘mono’ portion of the word. </a:t>
            </a:r>
            <a:r>
              <a:rPr kumimoji="0" lang="en-US" sz="18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ligrapher" pitchFamily="2" charset="0"/>
                <a:ea typeface="+mn-ea"/>
                <a:cs typeface="+mn-cs"/>
              </a:rPr>
              <a:t>Mono</a:t>
            </a:r>
            <a:r>
              <a:rPr kumimoji="0" lang="en-US" sz="1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ligrapher" pitchFamily="2" charset="0"/>
                <a:ea typeface="+mn-ea"/>
                <a:cs typeface="+mn-cs"/>
              </a:rPr>
              <a:t> means one or only.  What does</a:t>
            </a:r>
            <a:r>
              <a:rPr kumimoji="0" lang="en-US" sz="18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ligrapher" pitchFamily="2" charset="0"/>
                <a:ea typeface="+mn-ea"/>
                <a:cs typeface="+mn-cs"/>
              </a:rPr>
              <a:t> genes </a:t>
            </a:r>
            <a:r>
              <a:rPr kumimoji="0" lang="en-US" sz="1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ligrapher" pitchFamily="2" charset="0"/>
                <a:ea typeface="+mn-ea"/>
                <a:cs typeface="+mn-cs"/>
              </a:rPr>
              <a:t>mean?  It has to mean something,  else it would not have been used.  I have traced and researched this word in the first century,  among the anti-Nicene fathers,  the post-Nicene fathers,  the Reformation greats,  the Restoration scholars…  ‘Only begotten’  received the favorable vote of countless hundreds of</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ligrapher" pitchFamily="2"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ligrapher" pitchFamily="2" charset="0"/>
                <a:ea typeface="+mn-ea"/>
                <a:cs typeface="+mn-cs"/>
              </a:rPr>
              <a:t> </a:t>
            </a:r>
            <a:r>
              <a:rPr kumimoji="0" 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ligrapher" pitchFamily="2" charset="0"/>
                <a:ea typeface="+mn-ea"/>
                <a:cs typeface="+mn-cs"/>
              </a:rPr>
              <a:t>such Bible students.  Jesus Christ is God’s only begotten Son,  but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ligrapher" pitchFamily="2" charset="0"/>
                <a:ea typeface="+mn-ea"/>
                <a:cs typeface="+mn-cs"/>
              </a:rPr>
              <a:t>He is not God’s only Son.  John 1:12 tells us how we may become the sons of God. John in 1</a:t>
            </a:r>
            <a:r>
              <a:rPr kumimoji="0" lang="en-US" sz="2000" b="1" i="0" u="none" strike="noStrike" kern="1200" cap="none" spc="0" normalizeH="0" baseline="30000" noProof="0" dirty="0">
                <a:ln>
                  <a:noFill/>
                </a:ln>
                <a:solidFill>
                  <a:srgbClr val="FFFF00"/>
                </a:solidFill>
                <a:effectLst>
                  <a:outerShdw blurRad="38100" dist="38100" dir="2700000" algn="tl">
                    <a:srgbClr val="000000">
                      <a:alpha val="43137"/>
                    </a:srgbClr>
                  </a:outerShdw>
                </a:effectLst>
                <a:uLnTx/>
                <a:uFillTx/>
                <a:latin typeface="Calligrapher" pitchFamily="2" charset="0"/>
                <a:ea typeface="+mn-ea"/>
                <a:cs typeface="+mn-cs"/>
              </a:rPr>
              <a:t>st</a:t>
            </a:r>
            <a:r>
              <a:rPr kumimoji="0" lang="en-US"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ligrapher" pitchFamily="2" charset="0"/>
                <a:ea typeface="+mn-ea"/>
                <a:cs typeface="+mn-cs"/>
              </a:rPr>
              <a:t> John 3:1 calls the saints of God the ‘sons of God.’ </a:t>
            </a:r>
          </a:p>
        </p:txBody>
      </p:sp>
      <p:sp>
        <p:nvSpPr>
          <p:cNvPr id="4" name="Rectangle 3"/>
          <p:cNvSpPr/>
          <p:nvPr/>
        </p:nvSpPr>
        <p:spPr>
          <a:xfrm>
            <a:off x="365760" y="-105878"/>
            <a:ext cx="11826240" cy="523220"/>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w="18000">
                  <a:solidFill>
                    <a:srgbClr val="333399">
                      <a:satMod val="140000"/>
                    </a:srgbClr>
                  </a:solidFill>
                  <a:prstDash val="solid"/>
                  <a:miter lim="800000"/>
                </a:ln>
                <a:noFill/>
                <a:effectLst>
                  <a:outerShdw blurRad="25500" dist="23000" dir="7020000" algn="tl">
                    <a:srgbClr val="000000">
                      <a:alpha val="50000"/>
                    </a:srgbClr>
                  </a:outerShdw>
                </a:effectLst>
                <a:uLnTx/>
                <a:uFillTx/>
                <a:latin typeface="Calligrapher" pitchFamily="2" charset="0"/>
                <a:ea typeface="+mn-ea"/>
                <a:cs typeface="+mn-cs"/>
              </a:rPr>
              <a:t>Robert R. Taylor Jr. Wrote in a 2010 Church Bulletin:</a:t>
            </a:r>
          </a:p>
        </p:txBody>
      </p:sp>
    </p:spTree>
    <p:extLst>
      <p:ext uri="{BB962C8B-B14F-4D97-AF65-F5344CB8AC3E}">
        <p14:creationId xmlns:p14="http://schemas.microsoft.com/office/powerpoint/2010/main" val="179176020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solidFill>
          <a:srgbClr val="FF9900"/>
        </a:solidFill>
        <a:effectLst/>
      </p:bgPr>
    </p:bg>
    <p:spTree>
      <p:nvGrpSpPr>
        <p:cNvPr id="1" name=""/>
        <p:cNvGrpSpPr/>
        <p:nvPr/>
      </p:nvGrpSpPr>
      <p:grpSpPr>
        <a:xfrm>
          <a:off x="0" y="0"/>
          <a:ext cx="0" cy="0"/>
          <a:chOff x="0" y="0"/>
          <a:chExt cx="0" cy="0"/>
        </a:xfrm>
      </p:grpSpPr>
      <p:sp>
        <p:nvSpPr>
          <p:cNvPr id="4824066" name="Rectangle 2"/>
          <p:cNvSpPr>
            <a:spLocks noGrp="1" noChangeArrowheads="1"/>
          </p:cNvSpPr>
          <p:nvPr>
            <p:ph type="title"/>
          </p:nvPr>
        </p:nvSpPr>
        <p:spPr>
          <a:xfrm>
            <a:off x="2362200" y="0"/>
            <a:ext cx="7772400" cy="1524000"/>
          </a:xfrm>
        </p:spPr>
        <p:txBody>
          <a:bodyPr/>
          <a:lstStyle/>
          <a:p>
            <a:r>
              <a:rPr lang="en-US" b="1">
                <a:effectLst>
                  <a:outerShdw blurRad="38100" dist="38100" dir="2700000" algn="tl">
                    <a:srgbClr val="FFFFFF"/>
                  </a:outerShdw>
                </a:effectLst>
                <a:cs typeface="Times New Roman" pitchFamily="18" charset="0"/>
              </a:rPr>
              <a:t>Internal Evidence – What does the Bible claim for itself?</a:t>
            </a:r>
          </a:p>
        </p:txBody>
      </p:sp>
      <p:sp>
        <p:nvSpPr>
          <p:cNvPr id="4824067" name="Rectangle 3"/>
          <p:cNvSpPr>
            <a:spLocks noGrp="1" noChangeArrowheads="1"/>
          </p:cNvSpPr>
          <p:nvPr>
            <p:ph type="body" idx="1"/>
          </p:nvPr>
        </p:nvSpPr>
        <p:spPr>
          <a:xfrm>
            <a:off x="2286000" y="1766888"/>
            <a:ext cx="8001000" cy="4557712"/>
          </a:xfrm>
        </p:spPr>
        <p:txBody>
          <a:bodyPr/>
          <a:lstStyle/>
          <a:p>
            <a:pPr>
              <a:lnSpc>
                <a:spcPct val="90000"/>
              </a:lnSpc>
            </a:pPr>
            <a:r>
              <a:rPr lang="en-US">
                <a:solidFill>
                  <a:srgbClr val="0000CC"/>
                </a:solidFill>
                <a:effectLst>
                  <a:outerShdw blurRad="38100" dist="38100" dir="2700000" algn="tl">
                    <a:srgbClr val="000000"/>
                  </a:outerShdw>
                </a:effectLst>
                <a:cs typeface="Arial" charset="0"/>
              </a:rPr>
              <a:t>Consistency</a:t>
            </a:r>
            <a:r>
              <a:rPr lang="en-US">
                <a:cs typeface="Arial" charset="0"/>
              </a:rPr>
              <a:t> of the message</a:t>
            </a:r>
            <a:endParaRPr lang="en-US">
              <a:cs typeface="Times New Roman" pitchFamily="18" charset="0"/>
            </a:endParaRPr>
          </a:p>
          <a:p>
            <a:pPr>
              <a:lnSpc>
                <a:spcPct val="90000"/>
              </a:lnSpc>
            </a:pPr>
            <a:r>
              <a:rPr lang="en-US">
                <a:cs typeface="Times New Roman" pitchFamily="18" charset="0"/>
              </a:rPr>
              <a:t>The Bible was written over a period of at least 1500 years (time of the exodus [1400 BC] to NT  times [AD 100]) by around 40 authors from many locations (Israel, Babylon, Sinai, Greece, Turkey, and Italy) covering controversy, problems and disagreements, yet unified in its overall message.</a:t>
            </a:r>
            <a:endParaRPr lang="en-US"/>
          </a:p>
        </p:txBody>
      </p:sp>
    </p:spTree>
    <p:extLst>
      <p:ext uri="{BB962C8B-B14F-4D97-AF65-F5344CB8AC3E}">
        <p14:creationId xmlns:p14="http://schemas.microsoft.com/office/powerpoint/2010/main" val="129013968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824067">
                                            <p:txEl>
                                              <p:pRg st="0" end="0"/>
                                            </p:txEl>
                                          </p:spTgt>
                                        </p:tgtEl>
                                        <p:attrNameLst>
                                          <p:attrName>style.visibility</p:attrName>
                                        </p:attrNameLst>
                                      </p:cBhvr>
                                      <p:to>
                                        <p:strVal val="visible"/>
                                      </p:to>
                                    </p:set>
                                    <p:animEffect transition="in" filter="box(in)">
                                      <p:cBhvr>
                                        <p:cTn id="7" dur="500"/>
                                        <p:tgtEl>
                                          <p:spTgt spid="48240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824067">
                                            <p:txEl>
                                              <p:pRg st="1" end="1"/>
                                            </p:txEl>
                                          </p:spTgt>
                                        </p:tgtEl>
                                        <p:attrNameLst>
                                          <p:attrName>style.visibility</p:attrName>
                                        </p:attrNameLst>
                                      </p:cBhvr>
                                      <p:to>
                                        <p:strVal val="visible"/>
                                      </p:to>
                                    </p:set>
                                    <p:animEffect transition="in" filter="box(in)">
                                      <p:cBhvr>
                                        <p:cTn id="12" dur="500"/>
                                        <p:tgtEl>
                                          <p:spTgt spid="48240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4067"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
        <p:cNvGrpSpPr/>
        <p:nvPr/>
      </p:nvGrpSpPr>
      <p:grpSpPr>
        <a:xfrm>
          <a:off x="0" y="0"/>
          <a:ext cx="0" cy="0"/>
          <a:chOff x="0" y="0"/>
          <a:chExt cx="0" cy="0"/>
        </a:xfrm>
      </p:grpSpPr>
      <p:sp>
        <p:nvSpPr>
          <p:cNvPr id="4826114" name="Rectangle 2"/>
          <p:cNvSpPr>
            <a:spLocks noGrp="1" noChangeArrowheads="1"/>
          </p:cNvSpPr>
          <p:nvPr>
            <p:ph type="title"/>
          </p:nvPr>
        </p:nvSpPr>
        <p:spPr/>
        <p:txBody>
          <a:bodyPr/>
          <a:lstStyle/>
          <a:p>
            <a:r>
              <a:rPr lang="en-US" b="1" u="sng">
                <a:solidFill>
                  <a:srgbClr val="660033"/>
                </a:solidFill>
                <a:effectLst>
                  <a:outerShdw blurRad="38100" dist="38100" dir="2700000" algn="tl">
                    <a:srgbClr val="000000"/>
                  </a:outerShdw>
                </a:effectLst>
                <a:cs typeface="Arial" charset="0"/>
              </a:rPr>
              <a:t>Bibliographical Evidence</a:t>
            </a:r>
            <a:br>
              <a:rPr lang="en-US" b="1" u="sng">
                <a:cs typeface="Arial" charset="0"/>
              </a:rPr>
            </a:br>
            <a:endParaRPr lang="en-US" b="1" u="sng">
              <a:cs typeface="Arial" charset="0"/>
            </a:endParaRPr>
          </a:p>
        </p:txBody>
      </p:sp>
      <p:sp>
        <p:nvSpPr>
          <p:cNvPr id="4826115" name="Rectangle 3"/>
          <p:cNvSpPr>
            <a:spLocks noGrp="1" noChangeArrowheads="1"/>
          </p:cNvSpPr>
          <p:nvPr>
            <p:ph type="body" sz="half" idx="1"/>
          </p:nvPr>
        </p:nvSpPr>
        <p:spPr/>
        <p:txBody>
          <a:bodyPr/>
          <a:lstStyle/>
          <a:p>
            <a:pPr>
              <a:buFontTx/>
              <a:buNone/>
            </a:pPr>
            <a:r>
              <a:rPr lang="en-US" b="1">
                <a:effectLst>
                  <a:outerShdw blurRad="38100" dist="38100" dir="2700000" algn="tl">
                    <a:srgbClr val="FFFFFF"/>
                  </a:outerShdw>
                </a:effectLst>
                <a:cs typeface="Times New Roman" pitchFamily="18" charset="0"/>
              </a:rPr>
              <a:t>How do we know that the Bible of today is even close to the original?</a:t>
            </a:r>
            <a:endParaRPr lang="en-US" b="1">
              <a:effectLst>
                <a:outerShdw blurRad="38100" dist="38100" dir="2700000" algn="tl">
                  <a:srgbClr val="FFFFFF"/>
                </a:outerShdw>
              </a:effectLst>
            </a:endParaRPr>
          </a:p>
        </p:txBody>
      </p:sp>
      <p:pic>
        <p:nvPicPr>
          <p:cNvPr id="4826116" name="Picture 4" descr="so00957_"/>
          <p:cNvPicPr>
            <a:picLocks noGrp="1" noChangeAspect="1" noChangeArrowheads="1"/>
          </p:cNvPicPr>
          <p:nvPr>
            <p:ph type="clipArt" sz="half" idx="2"/>
          </p:nvPr>
        </p:nvPicPr>
        <p:blipFill>
          <a:blip r:embed="rId3" cstate="print"/>
          <a:srcRect/>
          <a:stretch>
            <a:fillRect/>
          </a:stretch>
        </p:blipFill>
        <p:spPr>
          <a:xfrm>
            <a:off x="6172200" y="2036764"/>
            <a:ext cx="3810000" cy="4003675"/>
          </a:xfrm>
          <a:noFill/>
          <a:ln/>
        </p:spPr>
      </p:pic>
    </p:spTree>
    <p:extLst>
      <p:ext uri="{BB962C8B-B14F-4D97-AF65-F5344CB8AC3E}">
        <p14:creationId xmlns:p14="http://schemas.microsoft.com/office/powerpoint/2010/main" val="4249376713"/>
      </p:ext>
    </p:ext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solidFill>
          <a:srgbClr val="FF9900"/>
        </a:solidFill>
        <a:effectLst/>
      </p:bgPr>
    </p:bg>
    <p:spTree>
      <p:nvGrpSpPr>
        <p:cNvPr id="1" name=""/>
        <p:cNvGrpSpPr/>
        <p:nvPr/>
      </p:nvGrpSpPr>
      <p:grpSpPr>
        <a:xfrm>
          <a:off x="0" y="0"/>
          <a:ext cx="0" cy="0"/>
          <a:chOff x="0" y="0"/>
          <a:chExt cx="0" cy="0"/>
        </a:xfrm>
      </p:grpSpPr>
      <p:sp>
        <p:nvSpPr>
          <p:cNvPr id="4979714" name="Rectangle 2"/>
          <p:cNvSpPr>
            <a:spLocks noGrp="1" noChangeArrowheads="1"/>
          </p:cNvSpPr>
          <p:nvPr>
            <p:ph type="title"/>
          </p:nvPr>
        </p:nvSpPr>
        <p:spPr>
          <a:noFill/>
          <a:ln/>
        </p:spPr>
        <p:txBody>
          <a:bodyPr vert="horz" wrap="square" lIns="92075" tIns="46038" rIns="92075" bIns="46038" numCol="1" anchor="b" anchorCtr="0" compatLnSpc="1">
            <a:prstTxWarp prst="textNoShape">
              <a:avLst/>
            </a:prstTxWarp>
          </a:bodyPr>
          <a:lstStyle/>
          <a:p>
            <a:r>
              <a:rPr lang="en-US">
                <a:solidFill>
                  <a:srgbClr val="660033"/>
                </a:solidFill>
                <a:effectLst>
                  <a:outerShdw blurRad="38100" dist="38100" dir="2700000" algn="tl">
                    <a:srgbClr val="000000"/>
                  </a:outerShdw>
                </a:effectLst>
              </a:rPr>
              <a:t>Two Key Questions to Ask</a:t>
            </a:r>
          </a:p>
        </p:txBody>
      </p:sp>
      <p:sp>
        <p:nvSpPr>
          <p:cNvPr id="4979715" name="Rectangle 3"/>
          <p:cNvSpPr>
            <a:spLocks noGrp="1" noChangeArrowheads="1"/>
          </p:cNvSpPr>
          <p:nvPr>
            <p:ph type="body" sz="half" idx="1"/>
          </p:nvPr>
        </p:nvSpPr>
        <p:spPr>
          <a:xfrm>
            <a:off x="2667000" y="2438400"/>
            <a:ext cx="6781800" cy="3124200"/>
          </a:xfrm>
          <a:noFill/>
          <a:ln/>
        </p:spPr>
        <p:txBody>
          <a:bodyPr vert="horz" wrap="square" lIns="92075" tIns="46038" rIns="92075" bIns="46038" numCol="1" anchor="t" anchorCtr="0" compatLnSpc="1">
            <a:prstTxWarp prst="textNoShape">
              <a:avLst/>
            </a:prstTxWarp>
          </a:bodyPr>
          <a:lstStyle/>
          <a:p>
            <a:r>
              <a:rPr lang="en-US" sz="3600"/>
              <a:t>How many manuscript copies do we have?</a:t>
            </a:r>
          </a:p>
          <a:p>
            <a:pPr>
              <a:buFontTx/>
              <a:buNone/>
            </a:pPr>
            <a:r>
              <a:rPr lang="en-US" sz="1400"/>
              <a:t>				</a:t>
            </a:r>
          </a:p>
          <a:p>
            <a:r>
              <a:rPr lang="en-US" sz="3600"/>
              <a:t>How close are the copies to the original?</a:t>
            </a:r>
          </a:p>
        </p:txBody>
      </p:sp>
    </p:spTree>
    <p:extLst>
      <p:ext uri="{BB962C8B-B14F-4D97-AF65-F5344CB8AC3E}">
        <p14:creationId xmlns:p14="http://schemas.microsoft.com/office/powerpoint/2010/main" val="24055049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1000"/>
                                  </p:stCondLst>
                                  <p:childTnLst>
                                    <p:set>
                                      <p:cBhvr>
                                        <p:cTn id="6" dur="1" fill="hold">
                                          <p:stCondLst>
                                            <p:cond delay="0"/>
                                          </p:stCondLst>
                                        </p:cTn>
                                        <p:tgtEl>
                                          <p:spTgt spid="4979715">
                                            <p:txEl>
                                              <p:pRg st="0" end="0"/>
                                            </p:txEl>
                                          </p:spTgt>
                                        </p:tgtEl>
                                        <p:attrNameLst>
                                          <p:attrName>style.visibility</p:attrName>
                                        </p:attrNameLst>
                                      </p:cBhvr>
                                      <p:to>
                                        <p:strVal val="visible"/>
                                      </p:to>
                                    </p:set>
                                    <p:anim calcmode="lin" valueType="num">
                                      <p:cBhvr additive="base">
                                        <p:cTn id="7" dur="500" fill="hold"/>
                                        <p:tgtEl>
                                          <p:spTgt spid="49797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97971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12" fill="hold" grpId="0" nodeType="afterEffect">
                                  <p:stCondLst>
                                    <p:cond delay="1000"/>
                                  </p:stCondLst>
                                  <p:childTnLst>
                                    <p:set>
                                      <p:cBhvr>
                                        <p:cTn id="11" dur="1" fill="hold">
                                          <p:stCondLst>
                                            <p:cond delay="0"/>
                                          </p:stCondLst>
                                        </p:cTn>
                                        <p:tgtEl>
                                          <p:spTgt spid="4979715">
                                            <p:txEl>
                                              <p:pRg st="1" end="1"/>
                                            </p:txEl>
                                          </p:spTgt>
                                        </p:tgtEl>
                                        <p:attrNameLst>
                                          <p:attrName>style.visibility</p:attrName>
                                        </p:attrNameLst>
                                      </p:cBhvr>
                                      <p:to>
                                        <p:strVal val="visible"/>
                                      </p:to>
                                    </p:set>
                                    <p:anim calcmode="lin" valueType="num">
                                      <p:cBhvr additive="base">
                                        <p:cTn id="12" dur="500" fill="hold"/>
                                        <p:tgtEl>
                                          <p:spTgt spid="4979715">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97971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12" fill="hold" grpId="0" nodeType="afterEffect">
                                  <p:stCondLst>
                                    <p:cond delay="1000"/>
                                  </p:stCondLst>
                                  <p:childTnLst>
                                    <p:set>
                                      <p:cBhvr>
                                        <p:cTn id="16" dur="1" fill="hold">
                                          <p:stCondLst>
                                            <p:cond delay="0"/>
                                          </p:stCondLst>
                                        </p:cTn>
                                        <p:tgtEl>
                                          <p:spTgt spid="4979715">
                                            <p:txEl>
                                              <p:pRg st="2" end="2"/>
                                            </p:txEl>
                                          </p:spTgt>
                                        </p:tgtEl>
                                        <p:attrNameLst>
                                          <p:attrName>style.visibility</p:attrName>
                                        </p:attrNameLst>
                                      </p:cBhvr>
                                      <p:to>
                                        <p:strVal val="visible"/>
                                      </p:to>
                                    </p:set>
                                    <p:anim calcmode="lin" valueType="num">
                                      <p:cBhvr additive="base">
                                        <p:cTn id="17" dur="500" fill="hold"/>
                                        <p:tgtEl>
                                          <p:spTgt spid="497971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9797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9715" grpId="0" build="p" autoUpdateAnimBg="0" advAuto="1000"/>
    </p:bldLst>
  </p:timing>
</p:sld>
</file>

<file path=ppt/theme/theme1.xml><?xml version="1.0" encoding="utf-8"?>
<a:theme xmlns:a="http://schemas.openxmlformats.org/drawingml/2006/main" name="Office Theme">
  <a:themeElements>
    <a:clrScheme name="Custom 13">
      <a:dk1>
        <a:srgbClr val="000000"/>
      </a:dk1>
      <a:lt1>
        <a:srgbClr val="FFFFFF"/>
      </a:lt1>
      <a:dk2>
        <a:srgbClr val="000073"/>
      </a:dk2>
      <a:lt2>
        <a:srgbClr val="FFE6E6"/>
      </a:lt2>
      <a:accent1>
        <a:srgbClr val="FF005C"/>
      </a:accent1>
      <a:accent2>
        <a:srgbClr val="FDDF03"/>
      </a:accent2>
      <a:accent3>
        <a:srgbClr val="00D39C"/>
      </a:accent3>
      <a:accent4>
        <a:srgbClr val="0185B6"/>
      </a:accent4>
      <a:accent5>
        <a:srgbClr val="00B2C0"/>
      </a:accent5>
      <a:accent6>
        <a:srgbClr val="83CFC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358180_Animated title circles_RVA_v4.potx" id="{A745FAF4-C4B0-47EA-AE8B-9E1B01134F97}" vid="{BF881083-F708-4C9D-8B0B-1AA313BD1AD9}"/>
    </a:ext>
  </a:extLst>
</a:theme>
</file>

<file path=ppt/theme/theme10.xml><?xml version="1.0" encoding="utf-8"?>
<a:theme xmlns:a="http://schemas.openxmlformats.org/drawingml/2006/main" name="1_ppt43EE">
  <a:themeElements>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owerpoint 1 - CLASSIC PHILOSOPHICAL, HUMAN RELIGIOUS, AND CHURC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Calligrapher"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Calligrapher" pitchFamily="2" charset="0"/>
          </a:defRPr>
        </a:defPPr>
      </a:lstStyle>
    </a:lnDef>
  </a:objectDefaults>
  <a:extraClrSchemeLst>
    <a:extraClrScheme>
      <a:clrScheme name="Powerpoint 1 - CLASSIC PHILOSOPHICAL, HUMAN RELIGIOUS, AND CHURCH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Gray">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4C4C4C"/>
      </a:hlink>
      <a:folHlink>
        <a:srgbClr val="000000"/>
      </a:folHlink>
    </a:clrScheme>
    <a:fontScheme name="Gray">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Gra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a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a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a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a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a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ay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a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a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a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a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a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9_Powerpoint 1 - CLASSIC PHILOSOPHICAL, HUMAN RELIGIOUS, AND CHURCH">
  <a:themeElements>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owerpoint 1 - CLASSIC PHILOSOPHICAL, HUMAN RELIGIOUS, AND CHURC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Storybook"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Storybook" pitchFamily="2" charset="0"/>
          </a:defRPr>
        </a:defPPr>
      </a:lstStyle>
    </a:lnDef>
  </a:objectDefaults>
  <a:extraClrSchemeLst>
    <a:extraClrScheme>
      <a:clrScheme name="Powerpoint 1 - CLASSIC PHILOSOPHICAL, HUMAN RELIGIOUS, AND CHURCH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Powerpoint 1 - CLASSIC PHILOSOPHICAL, HUMAN RELIGIOUS, AND CHURCH">
  <a:themeElements>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owerpoint 1 - CLASSIC PHILOSOPHICAL, HUMAN RELIGIOUS, AND CHURC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Storybook"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Storybook" pitchFamily="2" charset="0"/>
          </a:defRPr>
        </a:defPPr>
      </a:lstStyle>
    </a:lnDef>
  </a:objectDefaults>
  <a:extraClrSchemeLst>
    <a:extraClrScheme>
      <a:clrScheme name="Powerpoint 1 - CLASSIC PHILOSOPHICAL, HUMAN RELIGIOUS, AND CHURCH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Powerpoint 1 - CLASSIC PHILOSOPHICAL, HUMAN RELIGIOUS, AND CHURCH">
  <a:themeElements>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owerpoint 1 - CLASSIC PHILOSOPHICAL, HUMAN RELIGIOUS, AND CHURC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000" b="0" i="0" u="none" strike="noStrike" cap="none" normalizeH="0" baseline="0" smtClean="0">
            <a:ln>
              <a:noFill/>
            </a:ln>
            <a:solidFill>
              <a:schemeClr val="tx1"/>
            </a:solidFill>
            <a:effectLst>
              <a:outerShdw blurRad="38100" dist="38100" dir="2700000" algn="tl">
                <a:srgbClr val="000000">
                  <a:alpha val="43137"/>
                </a:srgbClr>
              </a:outerShdw>
            </a:effectLst>
            <a:latin typeface="Calligrapher"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000" b="0" i="0" u="none" strike="noStrike" cap="none" normalizeH="0" baseline="0" smtClean="0">
            <a:ln>
              <a:noFill/>
            </a:ln>
            <a:solidFill>
              <a:schemeClr val="tx1"/>
            </a:solidFill>
            <a:effectLst>
              <a:outerShdw blurRad="38100" dist="38100" dir="2700000" algn="tl">
                <a:srgbClr val="000000">
                  <a:alpha val="43137"/>
                </a:srgbClr>
              </a:outerShdw>
            </a:effectLst>
            <a:latin typeface="Calligrapher" pitchFamily="2" charset="0"/>
          </a:defRPr>
        </a:defPPr>
      </a:lstStyle>
    </a:lnDef>
  </a:objectDefaults>
  <a:extraClrSchemeLst>
    <a:extraClrScheme>
      <a:clrScheme name="Powerpoint 1 - CLASSIC PHILOSOPHICAL, HUMAN RELIGIOUS, AND CHURCH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8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E2CC"/>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sng"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E2CC"/>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sng"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pt43EE">
  <a:themeElements>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owerpoint 1 - CLASSIC PHILOSOPHICAL, HUMAN RELIGIOUS, AND CHURC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Calligrapher"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Calligrapher" pitchFamily="2" charset="0"/>
          </a:defRPr>
        </a:defPPr>
      </a:lstStyle>
    </a:lnDef>
  </a:objectDefaults>
  <a:extraClrSchemeLst>
    <a:extraClrScheme>
      <a:clrScheme name="Powerpoint 1 - CLASSIC PHILOSOPHICAL, HUMAN RELIGIOUS, AND CHURCH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E2CC"/>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sng"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E2CC"/>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sng"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E2CC"/>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sng"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E2CC"/>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sng"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Blank Presentatio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01F14"/>
      </a:hlink>
      <a:folHlink>
        <a:srgbClr val="B0B113"/>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Gree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4C4C4C"/>
      </a:hlink>
      <a:folHlink>
        <a:srgbClr val="000000"/>
      </a:folHlink>
    </a:clrScheme>
    <a:fontScheme name="Gree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1_ppt43EE">
  <a:themeElements>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owerpoint 1 - CLASSIC PHILOSOPHICAL, HUMAN RELIGIOUS, AND CHURC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Calligrapher"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Calligrapher" pitchFamily="2" charset="0"/>
          </a:defRPr>
        </a:defPPr>
      </a:lstStyle>
    </a:lnDef>
  </a:objectDefaults>
  <a:extraClrSchemeLst>
    <a:extraClrScheme>
      <a:clrScheme name="Powerpoint 1 - CLASSIC PHILOSOPHICAL, HUMAN RELIGIOUS, AND CHURCH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6_Powerpoint 1 - CLASSIC PHILOSOPHICAL, HUMAN RELIGIOUS, AND CHURCH">
  <a:themeElements>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owerpoint 1 - CLASSIC PHILOSOPHICAL, HUMAN RELIGIOUS, AND CHURC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Calligrapher"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Calligrapher" pitchFamily="2" charset="0"/>
          </a:defRPr>
        </a:defPPr>
      </a:lstStyle>
    </a:lnDef>
  </a:objectDefaults>
  <a:extraClrSchemeLst>
    <a:extraClrScheme>
      <a:clrScheme name="Powerpoint 1 - CLASSIC PHILOSOPHICAL, HUMAN RELIGIOUS, AND CHURCH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3C9EBBDC-44AE-4C6F-92A1-5793F27AED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230BDE-6729-4926-A8D8-F70E7BA312F5}">
  <ds:schemaRefs>
    <ds:schemaRef ds:uri="http://schemas.microsoft.com/sharepoint/v3/contenttype/forms"/>
  </ds:schemaRefs>
</ds:datastoreItem>
</file>

<file path=customXml/itemProps3.xml><?xml version="1.0" encoding="utf-8"?>
<ds:datastoreItem xmlns:ds="http://schemas.openxmlformats.org/officeDocument/2006/customXml" ds:itemID="{5D660733-82EA-413E-AE59-8AF208CF4FC1}">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{4524C057-EDCB-48B2-8AF7-B9CFDCEA844B}tf33358180_win32</Template>
  <TotalTime>129</TotalTime>
  <Words>4425</Words>
  <Application>Microsoft Office PowerPoint</Application>
  <PresentationFormat>Widescreen</PresentationFormat>
  <Paragraphs>411</Paragraphs>
  <Slides>63</Slides>
  <Notes>55</Notes>
  <HiddenSlides>0</HiddenSlides>
  <MMClips>0</MMClips>
  <ScaleCrop>false</ScaleCrop>
  <HeadingPairs>
    <vt:vector size="6" baseType="variant">
      <vt:variant>
        <vt:lpstr>Fonts Used</vt:lpstr>
      </vt:variant>
      <vt:variant>
        <vt:i4>14</vt:i4>
      </vt:variant>
      <vt:variant>
        <vt:lpstr>Theme</vt:lpstr>
      </vt:variant>
      <vt:variant>
        <vt:i4>15</vt:i4>
      </vt:variant>
      <vt:variant>
        <vt:lpstr>Slide Titles</vt:lpstr>
      </vt:variant>
      <vt:variant>
        <vt:i4>63</vt:i4>
      </vt:variant>
    </vt:vector>
  </HeadingPairs>
  <TitlesOfParts>
    <vt:vector size="92" baseType="lpstr">
      <vt:lpstr>Algerian</vt:lpstr>
      <vt:lpstr>Arial</vt:lpstr>
      <vt:lpstr>Arial Black</vt:lpstr>
      <vt:lpstr>Calibri</vt:lpstr>
      <vt:lpstr>Calibri Light</vt:lpstr>
      <vt:lpstr>Calligrapher</vt:lpstr>
      <vt:lpstr>Comic Sans MS</vt:lpstr>
      <vt:lpstr>I Helvetica Oblique</vt:lpstr>
      <vt:lpstr>Old English Text MT</vt:lpstr>
      <vt:lpstr>Tangiers</vt:lpstr>
      <vt:lpstr>Times</vt:lpstr>
      <vt:lpstr>Times New Roman</vt:lpstr>
      <vt:lpstr>Voltage</vt:lpstr>
      <vt:lpstr>Wingdings</vt:lpstr>
      <vt:lpstr>Office Theme</vt:lpstr>
      <vt:lpstr>1_Office Theme</vt:lpstr>
      <vt:lpstr>ppt43EE</vt:lpstr>
      <vt:lpstr>6_Blank</vt:lpstr>
      <vt:lpstr>4_Blank</vt:lpstr>
      <vt:lpstr>2_Blank Presentation</vt:lpstr>
      <vt:lpstr>Green</vt:lpstr>
      <vt:lpstr>31_ppt43EE</vt:lpstr>
      <vt:lpstr>46_Powerpoint 1 - CLASSIC PHILOSOPHICAL, HUMAN RELIGIOUS, AND CHURCH</vt:lpstr>
      <vt:lpstr>1_ppt43EE</vt:lpstr>
      <vt:lpstr>1_Gray</vt:lpstr>
      <vt:lpstr>19_Powerpoint 1 - CLASSIC PHILOSOPHICAL, HUMAN RELIGIOUS, AND CHURCH</vt:lpstr>
      <vt:lpstr>Powerpoint 1 - CLASSIC PHILOSOPHICAL, HUMAN RELIGIOUS, AND CHURCH</vt:lpstr>
      <vt:lpstr>1_Powerpoint 1 - CLASSIC PHILOSOPHICAL, HUMAN RELIGIOUS, AND CHURCH</vt:lpstr>
      <vt:lpstr>8_Blank</vt:lpstr>
      <vt:lpstr>The Bible Canon Is Of An Internal Integrity </vt:lpstr>
      <vt:lpstr>PowerPoint Presentation</vt:lpstr>
      <vt:lpstr>PowerPoint Presentation</vt:lpstr>
      <vt:lpstr>How Authoritative                               Is The Bible? </vt:lpstr>
      <vt:lpstr>Testing a document’s validity</vt:lpstr>
      <vt:lpstr>Date of the Gospels Internal Evidence</vt:lpstr>
      <vt:lpstr>Internal Evidence – What does the Bible claim for itself?</vt:lpstr>
      <vt:lpstr>Bibliographical Evidence </vt:lpstr>
      <vt:lpstr>Two Key Questions to Ask</vt:lpstr>
      <vt:lpstr>The Old Testament </vt:lpstr>
      <vt:lpstr>The Old Testament</vt:lpstr>
      <vt:lpstr>PowerPoint Presentation</vt:lpstr>
      <vt:lpstr>PowerPoint Presentation</vt:lpstr>
      <vt:lpstr>PowerPoint Presentation</vt:lpstr>
      <vt:lpstr>Dating of New Testament Manuscripts</vt:lpstr>
      <vt:lpstr>Testing a document’s validity: Bibliographical evidence</vt:lpstr>
      <vt:lpstr>Greek Manuscripts</vt:lpstr>
      <vt:lpstr>The New Testament</vt:lpstr>
      <vt:lpstr>Other Manuscripts</vt:lpstr>
      <vt:lpstr>PowerPoint Presentation</vt:lpstr>
      <vt:lpstr>PowerPoint Presentation</vt:lpstr>
      <vt:lpstr>Scripture</vt:lpstr>
      <vt:lpstr>The New Testament Canon</vt:lpstr>
      <vt:lpstr>PowerPoint Presentation</vt:lpstr>
      <vt:lpstr>PowerPoint Presentation</vt:lpstr>
      <vt:lpstr>PowerPoint Presentation</vt:lpstr>
      <vt:lpstr>The New Testament Canon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Jerome and the Latin Vulgate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subject/>
  <dc:creator>David Burris</dc:creator>
  <cp:keywords/>
  <dc:description/>
  <cp:lastModifiedBy>David Burris</cp:lastModifiedBy>
  <cp:revision>14</cp:revision>
  <dcterms:created xsi:type="dcterms:W3CDTF">2021-08-12T15:50:56Z</dcterms:created>
  <dcterms:modified xsi:type="dcterms:W3CDTF">2021-08-13T21:06:06Z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