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7" r:id="rId5"/>
    <p:sldMasterId id="2147483690" r:id="rId6"/>
    <p:sldMasterId id="2147483714" r:id="rId7"/>
    <p:sldMasterId id="2147483726" r:id="rId8"/>
    <p:sldMasterId id="2147483738" r:id="rId9"/>
  </p:sldMasterIdLst>
  <p:notesMasterIdLst>
    <p:notesMasterId r:id="rId79"/>
  </p:notesMasterIdLst>
  <p:handoutMasterIdLst>
    <p:handoutMasterId r:id="rId80"/>
  </p:handoutMasterIdLst>
  <p:sldIdLst>
    <p:sldId id="256" r:id="rId10"/>
    <p:sldId id="283" r:id="rId11"/>
    <p:sldId id="284" r:id="rId12"/>
    <p:sldId id="285" r:id="rId13"/>
    <p:sldId id="286" r:id="rId14"/>
    <p:sldId id="287" r:id="rId15"/>
    <p:sldId id="320" r:id="rId16"/>
    <p:sldId id="288" r:id="rId17"/>
    <p:sldId id="289" r:id="rId18"/>
    <p:sldId id="290" r:id="rId19"/>
    <p:sldId id="291" r:id="rId20"/>
    <p:sldId id="294" r:id="rId21"/>
    <p:sldId id="292" r:id="rId22"/>
    <p:sldId id="295" r:id="rId23"/>
    <p:sldId id="326" r:id="rId24"/>
    <p:sldId id="327" r:id="rId25"/>
    <p:sldId id="328" r:id="rId26"/>
    <p:sldId id="296" r:id="rId27"/>
    <p:sldId id="297" r:id="rId28"/>
    <p:sldId id="298" r:id="rId29"/>
    <p:sldId id="299" r:id="rId30"/>
    <p:sldId id="300" r:id="rId31"/>
    <p:sldId id="293" r:id="rId32"/>
    <p:sldId id="301" r:id="rId33"/>
    <p:sldId id="302" r:id="rId34"/>
    <p:sldId id="279" r:id="rId35"/>
    <p:sldId id="323" r:id="rId36"/>
    <p:sldId id="324" r:id="rId37"/>
    <p:sldId id="303" r:id="rId38"/>
    <p:sldId id="304" r:id="rId39"/>
    <p:sldId id="306" r:id="rId40"/>
    <p:sldId id="281" r:id="rId41"/>
    <p:sldId id="305" r:id="rId42"/>
    <p:sldId id="264" r:id="rId43"/>
    <p:sldId id="307" r:id="rId44"/>
    <p:sldId id="308" r:id="rId45"/>
    <p:sldId id="309" r:id="rId46"/>
    <p:sldId id="282" r:id="rId47"/>
    <p:sldId id="310" r:id="rId48"/>
    <p:sldId id="311" r:id="rId49"/>
    <p:sldId id="267" r:id="rId50"/>
    <p:sldId id="313" r:id="rId51"/>
    <p:sldId id="268" r:id="rId52"/>
    <p:sldId id="315" r:id="rId53"/>
    <p:sldId id="270" r:id="rId54"/>
    <p:sldId id="800" r:id="rId55"/>
    <p:sldId id="663" r:id="rId56"/>
    <p:sldId id="316" r:id="rId57"/>
    <p:sldId id="278" r:id="rId58"/>
    <p:sldId id="808" r:id="rId59"/>
    <p:sldId id="318" r:id="rId60"/>
    <p:sldId id="803" r:id="rId61"/>
    <p:sldId id="257" r:id="rId62"/>
    <p:sldId id="261" r:id="rId63"/>
    <p:sldId id="262" r:id="rId64"/>
    <p:sldId id="259" r:id="rId65"/>
    <p:sldId id="258" r:id="rId66"/>
    <p:sldId id="263" r:id="rId67"/>
    <p:sldId id="804" r:id="rId68"/>
    <p:sldId id="805" r:id="rId69"/>
    <p:sldId id="806" r:id="rId70"/>
    <p:sldId id="269" r:id="rId71"/>
    <p:sldId id="807" r:id="rId72"/>
    <p:sldId id="271" r:id="rId73"/>
    <p:sldId id="272" r:id="rId74"/>
    <p:sldId id="274" r:id="rId75"/>
    <p:sldId id="275" r:id="rId76"/>
    <p:sldId id="273" r:id="rId77"/>
    <p:sldId id="749"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F45"/>
    <a:srgbClr val="BF0045"/>
    <a:srgbClr val="FF00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3217" autoAdjust="0"/>
  </p:normalViewPr>
  <p:slideViewPr>
    <p:cSldViewPr snapToGrid="0" snapToObjects="1">
      <p:cViewPr varScale="1">
        <p:scale>
          <a:sx n="114" d="100"/>
          <a:sy n="114" d="100"/>
        </p:scale>
        <p:origin x="414" y="14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7DA1CD-7AC5-4A0B-83BE-3886FED7E8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FB56BE-4ADC-4C44-A640-44E21205A3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895F05-D089-4C88-A095-BFEAD369CCC9}" type="datetimeFigureOut">
              <a:rPr lang="en-US" smtClean="0"/>
              <a:t>8/16/2021</a:t>
            </a:fld>
            <a:endParaRPr lang="en-US" dirty="0"/>
          </a:p>
        </p:txBody>
      </p:sp>
      <p:sp>
        <p:nvSpPr>
          <p:cNvPr id="4" name="Footer Placeholder 3">
            <a:extLst>
              <a:ext uri="{FF2B5EF4-FFF2-40B4-BE49-F238E27FC236}">
                <a16:creationId xmlns:a16="http://schemas.microsoft.com/office/drawing/2014/main" id="{64E8FC67-756E-4306-9DB6-A32A60A543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E3C4D54-1532-4F4C-91D0-3E67BA89C0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D8FDAB-B104-48AE-A3C9-654617567591}" type="slidenum">
              <a:rPr lang="en-US" smtClean="0"/>
              <a:t>‹#›</a:t>
            </a:fld>
            <a:endParaRPr lang="en-US" dirty="0"/>
          </a:p>
        </p:txBody>
      </p:sp>
    </p:spTree>
    <p:extLst>
      <p:ext uri="{BB962C8B-B14F-4D97-AF65-F5344CB8AC3E}">
        <p14:creationId xmlns:p14="http://schemas.microsoft.com/office/powerpoint/2010/main" val="23998291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14A2DE-B30C-45DE-934A-01CABAE4A941}" type="datetimeFigureOut">
              <a:rPr lang="en-US" smtClean="0"/>
              <a:t>8/16/2021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26A4A-345C-4B48-AF4A-0B2698353344}" type="slidenum">
              <a:rPr lang="en-US" smtClean="0"/>
              <a:t>‹#›</a:t>
            </a:fld>
            <a:endParaRPr lang="en-US" dirty="0"/>
          </a:p>
        </p:txBody>
      </p:sp>
    </p:spTree>
    <p:extLst>
      <p:ext uri="{BB962C8B-B14F-4D97-AF65-F5344CB8AC3E}">
        <p14:creationId xmlns:p14="http://schemas.microsoft.com/office/powerpoint/2010/main" val="1660620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31">
            <a:extLst>
              <a:ext uri="{FF2B5EF4-FFF2-40B4-BE49-F238E27FC236}">
                <a16:creationId xmlns:a16="http://schemas.microsoft.com/office/drawing/2014/main" id="{855C423C-6E9C-46B9-9B2F-CBD976C0EA8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52914E-E9A6-49AE-A90B-488F77DD65CA}"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291" name="Rectangle 2">
            <a:extLst>
              <a:ext uri="{FF2B5EF4-FFF2-40B4-BE49-F238E27FC236}">
                <a16:creationId xmlns:a16="http://schemas.microsoft.com/office/drawing/2014/main" id="{28774CBB-86A8-4735-93A9-A54BA4424E56}"/>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4135A4ED-A44C-4E1E-83DC-195C60FE2A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a:r>
              <a:rPr lang="en-US" altLang="en-US"/>
              <a:t>Goals of this lesson:</a:t>
            </a:r>
          </a:p>
          <a:p>
            <a:pPr marL="685800" lvl="1" indent="-228600">
              <a:buFontTx/>
              <a:buAutoNum type="arabicPeriod"/>
            </a:pPr>
            <a:r>
              <a:rPr lang="en-US" altLang="en-US"/>
              <a:t> Demonstrate the bible is not just an English book but refers to their history as well.  It applies to them.</a:t>
            </a:r>
          </a:p>
          <a:p>
            <a:pPr marL="685800" lvl="1" indent="-228600">
              <a:buFontTx/>
              <a:buAutoNum type="arabicPeriod"/>
            </a:pPr>
            <a:r>
              <a:rPr lang="en-US" altLang="en-US"/>
              <a:t> Tie the two languages together.</a:t>
            </a:r>
          </a:p>
          <a:p>
            <a:pPr marL="685800" lvl="1" indent="-228600">
              <a:buFontTx/>
              <a:buAutoNum type="arabicPeriod"/>
            </a:pPr>
            <a:r>
              <a:rPr lang="en-US" altLang="en-US"/>
              <a:t> Give them a foundation of understanding and build their faith</a:t>
            </a:r>
          </a:p>
          <a:p>
            <a:pPr marL="685800" lvl="1" indent="-228600">
              <a:buFontTx/>
              <a:buAutoNum type="arabicPeriod"/>
            </a:pPr>
            <a:r>
              <a:rPr lang="en-US" altLang="en-US"/>
              <a:t> Build their faith in the Bible as God’s word</a:t>
            </a:r>
          </a:p>
          <a:p>
            <a:pPr marL="685800" lvl="1" indent="-228600">
              <a:buFontTx/>
              <a:buAutoNum type="arabicPeriod"/>
            </a:pPr>
            <a:endParaRPr lang="en-US" altLang="en-US"/>
          </a:p>
          <a:p>
            <a:pPr marL="228600" indent="-228600"/>
            <a:endParaRPr lang="en-US" altLang="en-US"/>
          </a:p>
          <a:p>
            <a:pPr marL="685800" lvl="1" indent="-228600">
              <a:buFontTx/>
              <a:buChar char="•"/>
            </a:pPr>
            <a:r>
              <a:rPr lang="en-US" altLang="en-US"/>
              <a:t>Ensure the Chinese people read the bible in their language and work with them on the English as appropriate</a:t>
            </a:r>
          </a:p>
          <a:p>
            <a:pPr marL="228600" indent="-228600"/>
            <a:endParaRPr lang="en-US" altLang="en-US"/>
          </a:p>
          <a:p>
            <a:pPr marL="685800" lvl="1" indent="-228600"/>
            <a:endParaRPr lang="en-US" altLang="en-US"/>
          </a:p>
          <a:p>
            <a:pPr marL="228600" indent="-228600"/>
            <a:endParaRPr lang="en-US" altLang="en-US"/>
          </a:p>
          <a:p>
            <a:pPr marL="228600" indent="-228600"/>
            <a:r>
              <a:rPr lang="en-US" altLang="en-US"/>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31">
            <a:extLst>
              <a:ext uri="{FF2B5EF4-FFF2-40B4-BE49-F238E27FC236}">
                <a16:creationId xmlns:a16="http://schemas.microsoft.com/office/drawing/2014/main" id="{93C2330E-355B-4265-B003-F7AE6D7ABAF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FC66B-FCAC-4459-BAF7-3B001892F84B}"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5059" name="Rectangle 2">
            <a:extLst>
              <a:ext uri="{FF2B5EF4-FFF2-40B4-BE49-F238E27FC236}">
                <a16:creationId xmlns:a16="http://schemas.microsoft.com/office/drawing/2014/main" id="{CCDFA7B8-14DD-4757-A98E-A7E526DCA022}"/>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C5DDFA89-805E-446C-B1E4-FF1DD25CE6A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Bring up the fact that the word mouth over time came to represent the whole body or the whole person – a “man”.</a:t>
            </a:r>
          </a:p>
          <a:p>
            <a:endParaRPr lang="en-US" altLang="en-US"/>
          </a:p>
          <a:p>
            <a:r>
              <a:rPr lang="en-US" altLang="en-US"/>
              <a:t>Thus this is a “Dust Man”.  He did breath.  Thus a “Living Dust Man”</a:t>
            </a:r>
          </a:p>
          <a:p>
            <a:endParaRPr lang="en-US" altLang="en-US"/>
          </a:p>
          <a:p>
            <a:r>
              <a:rPr lang="en-US" altLang="en-US"/>
              <a:t>Note that the slash for alive is also ancient and is seldom used by itself.  You may need to explain this to the younger kids.</a:t>
            </a:r>
          </a:p>
          <a:p>
            <a:endParaRPr lang="en-US" altLang="en-US"/>
          </a:p>
          <a:p>
            <a:r>
              <a:rPr lang="en-US" altLang="en-US"/>
              <a:t>Many of these ancient characters where dropped when the Chinese language was simplified over time.  The latest simplification occurred under “Mau – See – Tongue”  (Mauste Tung) in approx 1971.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a:extLst>
              <a:ext uri="{FF2B5EF4-FFF2-40B4-BE49-F238E27FC236}">
                <a16:creationId xmlns:a16="http://schemas.microsoft.com/office/drawing/2014/main" id="{9C2AAFDE-A6A3-4762-AAF1-51B9BB4115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F33F3F-21B1-4A42-A319-CC1EFF105430}"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31" name="Rectangle 2">
            <a:extLst>
              <a:ext uri="{FF2B5EF4-FFF2-40B4-BE49-F238E27FC236}">
                <a16:creationId xmlns:a16="http://schemas.microsoft.com/office/drawing/2014/main" id="{6784A2F8-1EE9-45BC-86DB-D5B3D5AEB6BD}"/>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A2DC9C4B-52B9-4DFF-B040-FA792304D54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Nice word.  It has the word Shan-Di.  For example, necklaces have this word on them.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31">
            <a:extLst>
              <a:ext uri="{FF2B5EF4-FFF2-40B4-BE49-F238E27FC236}">
                <a16:creationId xmlns:a16="http://schemas.microsoft.com/office/drawing/2014/main" id="{F71500C2-E2F5-44E5-9608-58309BC6AAB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882D99-4C7D-4D52-90CE-A89C7350DBB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179" name="Rectangle 2">
            <a:extLst>
              <a:ext uri="{FF2B5EF4-FFF2-40B4-BE49-F238E27FC236}">
                <a16:creationId xmlns:a16="http://schemas.microsoft.com/office/drawing/2014/main" id="{3A900CC1-6158-4BA6-AB0D-56D7FD85CF12}"/>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78B849DE-193E-40FB-B316-2F1A745B37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Emphasize the rest of the bible is about restoring fellowship that was lost with this sin.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a:extLst>
              <a:ext uri="{FF2B5EF4-FFF2-40B4-BE49-F238E27FC236}">
                <a16:creationId xmlns:a16="http://schemas.microsoft.com/office/drawing/2014/main" id="{E7B9DA1C-94F4-4A05-9D9F-8F71F6FE7C8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471C0B-0804-40E8-8FEE-FD28ABB64A85}"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227" name="Rectangle 2">
            <a:extLst>
              <a:ext uri="{FF2B5EF4-FFF2-40B4-BE49-F238E27FC236}">
                <a16:creationId xmlns:a16="http://schemas.microsoft.com/office/drawing/2014/main" id="{20153CBE-D6C6-4B5E-A1AA-533FECC054F1}"/>
              </a:ext>
            </a:extLst>
          </p:cNvPr>
          <p:cNvSpPr>
            <a:spLocks noGrp="1" noRot="1" noChangeAspect="1" noChangeArrowheads="1" noTextEdit="1"/>
          </p:cNvSpPr>
          <p:nvPr>
            <p:ph type="sldImg"/>
          </p:nvPr>
        </p:nvSpPr>
        <p:spPr>
          <a:solidFill>
            <a:srgbClr val="FFFFFF"/>
          </a:solidFill>
          <a:ln/>
        </p:spPr>
      </p:sp>
      <p:sp>
        <p:nvSpPr>
          <p:cNvPr id="52228" name="Rectangle 3">
            <a:extLst>
              <a:ext uri="{FF2B5EF4-FFF2-40B4-BE49-F238E27FC236}">
                <a16:creationId xmlns:a16="http://schemas.microsoft.com/office/drawing/2014/main" id="{103FF267-CE14-4123-9D22-78B9AB404DD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It is difficult to know when to do this slide.  It is powerful but must be used when they are ready for it.  It should typically brought in when talking about recompense and forgiveness through baptism.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a:extLst>
              <a:ext uri="{FF2B5EF4-FFF2-40B4-BE49-F238E27FC236}">
                <a16:creationId xmlns:a16="http://schemas.microsoft.com/office/drawing/2014/main" id="{CA2C27E4-7604-4C16-897A-7CCA1DA746E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9EC8F3-9F38-4039-A9F2-C641F6D1C9B2}"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275" name="Rectangle 2">
            <a:extLst>
              <a:ext uri="{FF2B5EF4-FFF2-40B4-BE49-F238E27FC236}">
                <a16:creationId xmlns:a16="http://schemas.microsoft.com/office/drawing/2014/main" id="{747A5347-2ECC-4228-92CB-0F4F0487EF15}"/>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9420BCC3-54DF-4CD4-BFCC-9CBAB6E4C5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What you want to show the Chinese with this slide is that the people in China who came from the tower of babel would get asked by their kids where they came from they would say west and point toward the tower of babel.</a:t>
            </a:r>
          </a:p>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a:extLst>
              <a:ext uri="{FF2B5EF4-FFF2-40B4-BE49-F238E27FC236}">
                <a16:creationId xmlns:a16="http://schemas.microsoft.com/office/drawing/2014/main" id="{6C018693-36C0-4321-ABEA-1D7394595F3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DE0A13-A20F-47F9-BFEE-3FE09A9110AA}"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323" name="Rectangle 2">
            <a:extLst>
              <a:ext uri="{FF2B5EF4-FFF2-40B4-BE49-F238E27FC236}">
                <a16:creationId xmlns:a16="http://schemas.microsoft.com/office/drawing/2014/main" id="{B2614E9F-B659-451B-B7DB-6D4DEDC3B775}"/>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573EB4E3-EE0D-46D7-AF7A-B378B731E8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a:extLst>
              <a:ext uri="{FF2B5EF4-FFF2-40B4-BE49-F238E27FC236}">
                <a16:creationId xmlns:a16="http://schemas.microsoft.com/office/drawing/2014/main" id="{453CE910-3E17-4697-A706-349358E993E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23020E-D05A-4927-BD64-C0C4DA151B91}"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371" name="Rectangle 2">
            <a:extLst>
              <a:ext uri="{FF2B5EF4-FFF2-40B4-BE49-F238E27FC236}">
                <a16:creationId xmlns:a16="http://schemas.microsoft.com/office/drawing/2014/main" id="{59019B74-66EB-44C8-9885-4F1C18E3DF01}"/>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FB36EDF6-EE38-40CD-B06E-814B50D6FC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Read this out of the chinese bible</a:t>
            </a:r>
          </a:p>
          <a:p>
            <a:endParaRPr lang="en-US" altLang="en-US"/>
          </a:p>
          <a:p>
            <a:r>
              <a:rPr lang="en-US" altLang="en-US"/>
              <a:t>One thing to emphasize here is that god told man to name all the animals.  You can see that the man is looking at all these animals but there is not one that is like him.  So what does god do?  Made a woman.  So this woman was necessary for him.  He desired her more than the animals so let’s look at some words for necessary, desire and want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a:extLst>
              <a:ext uri="{FF2B5EF4-FFF2-40B4-BE49-F238E27FC236}">
                <a16:creationId xmlns:a16="http://schemas.microsoft.com/office/drawing/2014/main" id="{BD93EF11-AEAD-4AA9-A89F-97BB573B2F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59EBA3-A08C-4937-A47D-A991C8F449F8}"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0419" name="Rectangle 2">
            <a:extLst>
              <a:ext uri="{FF2B5EF4-FFF2-40B4-BE49-F238E27FC236}">
                <a16:creationId xmlns:a16="http://schemas.microsoft.com/office/drawing/2014/main" id="{B087870D-B0BC-46CE-BDCC-80A0A7CE0A48}"/>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1E619959-3C6E-4BAB-8F03-E7448508A4A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Before going on to the bottom line, ask them Why would the people putting the language together originally?  Why not choose north or south or another word to go with woman to make desire/want/necessary.</a:t>
            </a:r>
          </a:p>
          <a:p>
            <a:endParaRPr lang="en-US" altLang="en-US"/>
          </a:p>
          <a:p>
            <a:r>
              <a:rPr lang="en-US" altLang="en-US"/>
              <a:t>But if you break it down, the west really is first man in the garden.  So you can see why they didn’t choose west, they chose one man in the garden with a woman was necessary.  Look how important the woman was – she was necessary to hold up the man…  </a:t>
            </a:r>
            <a:r>
              <a:rPr lang="en-US" altLang="en-US">
                <a:sym typeface="Wingdings" panose="05000000000000000000" pitchFamily="2" charset="2"/>
              </a:rPr>
              <a:t></a:t>
            </a:r>
            <a:endParaRPr lang="en-US" altLang="en-US"/>
          </a:p>
          <a:p>
            <a:endParaRPr lang="en-US" altLang="en-US"/>
          </a:p>
          <a:p>
            <a:r>
              <a:rPr lang="en-US" altLang="en-US"/>
              <a:t>Still coincidence?  Or do you see something here.  Let’s go on and see.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a:extLst>
              <a:ext uri="{FF2B5EF4-FFF2-40B4-BE49-F238E27FC236}">
                <a16:creationId xmlns:a16="http://schemas.microsoft.com/office/drawing/2014/main" id="{F160CBD8-8D87-4CB1-A046-6E1731F494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25B965-C344-4170-A2C2-DC9784705AE7}"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3491" name="Rectangle 2">
            <a:extLst>
              <a:ext uri="{FF2B5EF4-FFF2-40B4-BE49-F238E27FC236}">
                <a16:creationId xmlns:a16="http://schemas.microsoft.com/office/drawing/2014/main" id="{C298D1C0-EA5B-440E-A341-F5E7ADA689F6}"/>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5D754E1A-64F7-477A-ACB2-5D216108CD9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This is real important when you set this up.  Try to get them to read it out of their chinese bible.  </a:t>
            </a:r>
          </a:p>
          <a:p>
            <a:r>
              <a:rPr lang="en-US" altLang="en-US"/>
              <a:t>You’ve got to establish that God made all the trees but emphasize that god mad two special trees in the middle of the garden.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a:extLst>
              <a:ext uri="{FF2B5EF4-FFF2-40B4-BE49-F238E27FC236}">
                <a16:creationId xmlns:a16="http://schemas.microsoft.com/office/drawing/2014/main" id="{49F261BE-4671-49D2-87C2-2F6241A6CAB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057202-9A91-4592-A35A-61787CE78AC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5539" name="Rectangle 2">
            <a:extLst>
              <a:ext uri="{FF2B5EF4-FFF2-40B4-BE49-F238E27FC236}">
                <a16:creationId xmlns:a16="http://schemas.microsoft.com/office/drawing/2014/main" id="{8297FC13-0A8F-4591-812E-961CC22A8FD8}"/>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04F61221-A536-48FF-8AA3-25992D5F0F5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From time to time go back and re-iterate the time line and the fact that these characters where written before the bible, and many years after these stories but not so long after that the stories were forgotten.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31">
            <a:extLst>
              <a:ext uri="{FF2B5EF4-FFF2-40B4-BE49-F238E27FC236}">
                <a16:creationId xmlns:a16="http://schemas.microsoft.com/office/drawing/2014/main" id="{AEF2C79F-208C-4076-B10C-1827143B67E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3536410-9F97-44FE-A50B-42CD608C4658}"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339" name="Rectangle 2">
            <a:extLst>
              <a:ext uri="{FF2B5EF4-FFF2-40B4-BE49-F238E27FC236}">
                <a16:creationId xmlns:a16="http://schemas.microsoft.com/office/drawing/2014/main" id="{03666C73-6925-4040-82E9-47D8CA808794}"/>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8044B5F0-19D6-4B60-817B-79B5ECC81B5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Building blocks</a:t>
            </a:r>
          </a:p>
          <a:p>
            <a:endParaRPr lang="en-US" altLang="en-US"/>
          </a:p>
          <a:p>
            <a:r>
              <a:rPr lang="en-US" altLang="en-US"/>
              <a:t>Why did they choose these two words to mean this?</a:t>
            </a:r>
          </a:p>
          <a:p>
            <a:endParaRPr lang="en-US" altLang="en-US"/>
          </a:p>
          <a:p>
            <a:r>
              <a:rPr lang="en-US" altLang="en-US"/>
              <a:t>I’m going to give a guess, you’re free to give your own.  The older brother or the oldest is the spokes person.</a:t>
            </a:r>
          </a:p>
          <a:p>
            <a:endParaRPr lang="en-US" altLang="en-US"/>
          </a:p>
          <a:p>
            <a:r>
              <a:rPr lang="en-US" altLang="en-US"/>
              <a:t>A book was written by a chinese man named C.H. Kang called “The Discovery of Genesis” (Concordia publishing.  Kang/Nelson)  </a:t>
            </a:r>
          </a:p>
          <a:p>
            <a:endParaRPr lang="en-US" altLang="en-US"/>
          </a:p>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a:extLst>
              <a:ext uri="{FF2B5EF4-FFF2-40B4-BE49-F238E27FC236}">
                <a16:creationId xmlns:a16="http://schemas.microsoft.com/office/drawing/2014/main" id="{A962337A-05F5-46C0-B12D-B642C1E2E8C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F5DE13-A9B3-4A50-8932-F54A100AA651}"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7587" name="Rectangle 2">
            <a:extLst>
              <a:ext uri="{FF2B5EF4-FFF2-40B4-BE49-F238E27FC236}">
                <a16:creationId xmlns:a16="http://schemas.microsoft.com/office/drawing/2014/main" id="{CAB56623-8FF9-45EC-ABC7-2014B65C800A}"/>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32F68DBF-5F47-47F1-8F1F-6AB2707EF7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Get them to read through verse 11 in their bible then come back and read in English.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a:extLst>
              <a:ext uri="{FF2B5EF4-FFF2-40B4-BE49-F238E27FC236}">
                <a16:creationId xmlns:a16="http://schemas.microsoft.com/office/drawing/2014/main" id="{9B9614D1-3734-4334-96AF-B3F6AC90F8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9DF163-C5DC-40B1-A4EA-E135BBFBA37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9635" name="Rectangle 2">
            <a:extLst>
              <a:ext uri="{FF2B5EF4-FFF2-40B4-BE49-F238E27FC236}">
                <a16:creationId xmlns:a16="http://schemas.microsoft.com/office/drawing/2014/main" id="{4473EB69-053D-4E44-85D8-34876F7FA812}"/>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DC1DF143-5F2C-49B6-9F30-829D5647BBE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Emphasize the read points above.  Make it fun.  She looked up and saw that tree and Uummmmmm.  It looked good.   This character also is one used with sexual connotations of lust and desire.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31">
            <a:extLst>
              <a:ext uri="{FF2B5EF4-FFF2-40B4-BE49-F238E27FC236}">
                <a16:creationId xmlns:a16="http://schemas.microsoft.com/office/drawing/2014/main" id="{ACDFEE9E-6188-429D-9715-CB73864DB2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20492E-4DE1-44AD-AAB1-D2A9F9DF5636}"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683" name="Rectangle 2">
            <a:extLst>
              <a:ext uri="{FF2B5EF4-FFF2-40B4-BE49-F238E27FC236}">
                <a16:creationId xmlns:a16="http://schemas.microsoft.com/office/drawing/2014/main" id="{5B484D07-8971-4C0F-A73F-8BC2BFC11947}"/>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36E0564B-6CAB-4129-9C74-E32CE06481D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Note without mentioning that the chinese call white western people the word devil/satan </a:t>
            </a:r>
          </a:p>
          <a:p>
            <a:endParaRPr lang="en-US" altLang="en-US"/>
          </a:p>
          <a:p>
            <a:r>
              <a:rPr lang="en-US" altLang="en-US"/>
              <a:t>NOTE: the first two characters above are ancient and more modern chinese people may not be familiar with them.</a:t>
            </a:r>
          </a:p>
          <a:p>
            <a:endParaRPr lang="en-US" altLang="en-US"/>
          </a:p>
          <a:p>
            <a:r>
              <a:rPr lang="en-US" altLang="en-US"/>
              <a:t>IMPORTANT:  Emphasize before going to the next slide “ Now what did the man and woman realize once they ate from the forbidden tree” .  Make them say the word “Naked”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1">
            <a:extLst>
              <a:ext uri="{FF2B5EF4-FFF2-40B4-BE49-F238E27FC236}">
                <a16:creationId xmlns:a16="http://schemas.microsoft.com/office/drawing/2014/main" id="{D400546E-EECC-4FCD-847F-3B92E80875E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3AC164-2624-43D7-AF22-ED951675A4DC}"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3731" name="Rectangle 2">
            <a:extLst>
              <a:ext uri="{FF2B5EF4-FFF2-40B4-BE49-F238E27FC236}">
                <a16:creationId xmlns:a16="http://schemas.microsoft.com/office/drawing/2014/main" id="{C7EE65A9-91A9-417B-B185-D5F2A7AE7C22}"/>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DAA1A140-3E84-4339-8281-44EF1B306E1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Isn’t it interesting that in the bible the word fruit and the word naked are connected.  Can you think of any other reason or explanation for why your ancestors would connect fruit and man/clothing into the word naked.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31">
            <a:extLst>
              <a:ext uri="{FF2B5EF4-FFF2-40B4-BE49-F238E27FC236}">
                <a16:creationId xmlns:a16="http://schemas.microsoft.com/office/drawing/2014/main" id="{F6C64E8F-9F47-4074-B645-089BAB3A105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36B2AC-C907-41A5-817E-366DD1DC22AC}"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779" name="Rectangle 2">
            <a:extLst>
              <a:ext uri="{FF2B5EF4-FFF2-40B4-BE49-F238E27FC236}">
                <a16:creationId xmlns:a16="http://schemas.microsoft.com/office/drawing/2014/main" id="{B54F7CE2-0326-4421-9C26-B2DFB2B490A0}"/>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3E909B86-04C5-4BE3-8525-8BE9047A589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Isn’t it interesting that in the bible the word fruit and the word naked are connected.  Can you think of any other reason or explanation for why your ancestors would connect fruit and man/clothing into the word naked.</a:t>
            </a:r>
          </a:p>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31">
            <a:extLst>
              <a:ext uri="{FF2B5EF4-FFF2-40B4-BE49-F238E27FC236}">
                <a16:creationId xmlns:a16="http://schemas.microsoft.com/office/drawing/2014/main" id="{B9567A59-AAD3-4E4C-82A2-B4F4D36850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A8ED94-4FDB-4FA4-93E1-DB6FF1BF5438}"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9875" name="Rectangle 2">
            <a:extLst>
              <a:ext uri="{FF2B5EF4-FFF2-40B4-BE49-F238E27FC236}">
                <a16:creationId xmlns:a16="http://schemas.microsoft.com/office/drawing/2014/main" id="{DBCCB53D-D9A4-4D1A-AE45-711224356390}"/>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93608C8A-2C0E-4578-A476-10F5F49F289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Why weeds in the word sorrow?</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031">
            <a:extLst>
              <a:ext uri="{FF2B5EF4-FFF2-40B4-BE49-F238E27FC236}">
                <a16:creationId xmlns:a16="http://schemas.microsoft.com/office/drawing/2014/main" id="{B591B0B2-50BC-46FC-8426-FC063B8EFF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AB1900-30D6-41AB-BBC3-EE10765D8ADE}"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923" name="Rectangle 2">
            <a:extLst>
              <a:ext uri="{FF2B5EF4-FFF2-40B4-BE49-F238E27FC236}">
                <a16:creationId xmlns:a16="http://schemas.microsoft.com/office/drawing/2014/main" id="{B701C01A-98CC-466C-A2FE-01BDDE173090}"/>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FCA21C4E-9E66-48B2-8609-04EA9D36A8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Have them read through v 15 in their own bible.   Ask probing questions and clarifying questions to make sure they understand including who was the murderer and the fact that he was the OLDER brother.  Emphasize that God put a mark on Cain to keep people from killing Cain.  Note that one of the chinese translations mentions that the mark was on the forehead.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31">
            <a:extLst>
              <a:ext uri="{FF2B5EF4-FFF2-40B4-BE49-F238E27FC236}">
                <a16:creationId xmlns:a16="http://schemas.microsoft.com/office/drawing/2014/main" id="{B291C7C0-40D7-42B3-A9AF-68109F432B0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B26437-F2D7-4FC0-A988-EB3F508E9882}"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3971" name="Rectangle 2">
            <a:extLst>
              <a:ext uri="{FF2B5EF4-FFF2-40B4-BE49-F238E27FC236}">
                <a16:creationId xmlns:a16="http://schemas.microsoft.com/office/drawing/2014/main" id="{F80D23A6-7BA4-45B4-AB75-BCC75EDFA708}"/>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C73C17FA-7ADD-454F-9B66-C42BE2AF7A4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Note the mark.  Further note that the pronunciation of older brother and violent is the same “Shun”.  You may want them to say both.</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4F6F0261-F028-409A-933A-6E6C5ADFA2F0}"/>
              </a:ext>
            </a:extLst>
          </p:cNvPr>
          <p:cNvSpPr>
            <a:spLocks noGrp="1" noRot="1" noChangeAspect="1" noChangeArrowheads="1" noTextEdit="1"/>
          </p:cNvSpPr>
          <p:nvPr>
            <p:ph type="sldImg"/>
          </p:nvPr>
        </p:nvSpPr>
        <p:spPr>
          <a:ln/>
        </p:spPr>
      </p:sp>
      <p:sp>
        <p:nvSpPr>
          <p:cNvPr id="98307" name="Notes Placeholder 2">
            <a:extLst>
              <a:ext uri="{FF2B5EF4-FFF2-40B4-BE49-F238E27FC236}">
                <a16:creationId xmlns:a16="http://schemas.microsoft.com/office/drawing/2014/main" id="{9E8C132E-236C-4BD7-9D1B-83CB7FBC4EA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98308" name="Slide Number Placeholder 3">
            <a:extLst>
              <a:ext uri="{FF2B5EF4-FFF2-40B4-BE49-F238E27FC236}">
                <a16:creationId xmlns:a16="http://schemas.microsoft.com/office/drawing/2014/main" id="{AB01AFE7-C7F5-4FB6-9AD0-9C0134D25A5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60279C-E396-4A74-ABE1-6F8404248616}"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E0DC5A9-C19B-471D-B865-0428FCDCDBCA}"/>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149ECB77-1838-43C5-A94D-1461C22DE2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6" name="Slide Number Placeholder 3">
            <a:extLst>
              <a:ext uri="{FF2B5EF4-FFF2-40B4-BE49-F238E27FC236}">
                <a16:creationId xmlns:a16="http://schemas.microsoft.com/office/drawing/2014/main" id="{060B4DA9-B92F-4ED6-BB9D-8ACC5836BC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86193E-241B-400F-8870-D39F49AA083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31">
            <a:extLst>
              <a:ext uri="{FF2B5EF4-FFF2-40B4-BE49-F238E27FC236}">
                <a16:creationId xmlns:a16="http://schemas.microsoft.com/office/drawing/2014/main" id="{A4AEBED0-EEE4-4394-B678-CEBBFEAEF06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5F6581-6118-4EA0-9337-ECA2B561C5B5}"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387" name="Rectangle 2">
            <a:extLst>
              <a:ext uri="{FF2B5EF4-FFF2-40B4-BE49-F238E27FC236}">
                <a16:creationId xmlns:a16="http://schemas.microsoft.com/office/drawing/2014/main" id="{6166BF73-D1DE-41FF-8362-3E61173654B6}"/>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B0B0A90C-E8C4-49C6-B0A3-3136E4CC58B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In building the chinese language originally, they would select items and pictures which everyone understood and were common in their era.</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E86EBD2-7BA7-4AED-877B-7194B814DC6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D1ACA7-4D08-4C03-BF5A-61E46AA6A13F}"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6019" name="Rectangle 2">
            <a:extLst>
              <a:ext uri="{FF2B5EF4-FFF2-40B4-BE49-F238E27FC236}">
                <a16:creationId xmlns:a16="http://schemas.microsoft.com/office/drawing/2014/main" id="{A056B646-1E7A-4B66-89AA-B1DD628D212E}"/>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9A8D4E63-F96F-46D8-AB2A-C70BA44D66B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Tell the story and make sure they understand it.  Ask them how many were on the boat - 8</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a:extLst>
              <a:ext uri="{FF2B5EF4-FFF2-40B4-BE49-F238E27FC236}">
                <a16:creationId xmlns:a16="http://schemas.microsoft.com/office/drawing/2014/main" id="{210C55E9-6F61-43A5-A329-0074437AE1C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88A6A4-C274-4BB4-995C-516E37DFE1B6}"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8067" name="Rectangle 2">
            <a:extLst>
              <a:ext uri="{FF2B5EF4-FFF2-40B4-BE49-F238E27FC236}">
                <a16:creationId xmlns:a16="http://schemas.microsoft.com/office/drawing/2014/main" id="{87C8347C-7720-4E07-B8FC-6A252A760381}"/>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A646D44E-21CF-4FDB-8273-BBA837BE4F2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Eight person boat = large ship</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31">
            <a:extLst>
              <a:ext uri="{FF2B5EF4-FFF2-40B4-BE49-F238E27FC236}">
                <a16:creationId xmlns:a16="http://schemas.microsoft.com/office/drawing/2014/main" id="{C131F041-153B-4729-94B8-CD94E18967E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83EA19-31BB-4B5C-BA6B-8502D1DCFF18}"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1139" name="Rectangle 2">
            <a:extLst>
              <a:ext uri="{FF2B5EF4-FFF2-40B4-BE49-F238E27FC236}">
                <a16:creationId xmlns:a16="http://schemas.microsoft.com/office/drawing/2014/main" id="{8601CAC4-6714-469E-AC61-3BC10393E647}"/>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A80D59B8-616F-4049-AD7E-25E04A778A0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Before showing this slide ask them the total population of the earth if the flood actually occurred. </a:t>
            </a:r>
          </a:p>
          <a:p>
            <a:endParaRPr lang="en-US" altLang="en-US"/>
          </a:p>
          <a:p>
            <a:r>
              <a:rPr lang="en-US" altLang="en-US"/>
              <a:t>Note the bible was handed down by eight people in a boat/water.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70" name="Rectangle 7">
            <a:extLst>
              <a:ext uri="{FF2B5EF4-FFF2-40B4-BE49-F238E27FC236}">
                <a16:creationId xmlns:a16="http://schemas.microsoft.com/office/drawing/2014/main" id="{E95696B8-1DD2-4FEF-9820-019571AF55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3A9EEF-92CC-487F-A058-07E21A3DAA5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87171" name="Rectangle 2">
            <a:extLst>
              <a:ext uri="{FF2B5EF4-FFF2-40B4-BE49-F238E27FC236}">
                <a16:creationId xmlns:a16="http://schemas.microsoft.com/office/drawing/2014/main" id="{77850FDF-145D-4253-A0DC-473264F5B2EB}"/>
              </a:ext>
            </a:extLst>
          </p:cNvPr>
          <p:cNvSpPr>
            <a:spLocks noGrp="1" noRot="1" noChangeAspect="1" noChangeArrowheads="1" noTextEdit="1"/>
          </p:cNvSpPr>
          <p:nvPr>
            <p:ph type="sldImg"/>
          </p:nvPr>
        </p:nvSpPr>
        <p:spPr>
          <a:ln/>
        </p:spPr>
      </p:sp>
      <p:sp>
        <p:nvSpPr>
          <p:cNvPr id="1287172" name="Rectangle 3">
            <a:extLst>
              <a:ext uri="{FF2B5EF4-FFF2-40B4-BE49-F238E27FC236}">
                <a16:creationId xmlns:a16="http://schemas.microsoft.com/office/drawing/2014/main" id="{97A36836-910B-4A98-AF03-6708868890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31">
            <a:extLst>
              <a:ext uri="{FF2B5EF4-FFF2-40B4-BE49-F238E27FC236}">
                <a16:creationId xmlns:a16="http://schemas.microsoft.com/office/drawing/2014/main" id="{7F898F9F-496E-4E33-938B-C3C3996FCC4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BE27B8-3F76-46EC-9C8C-66F0A2464BA2}"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59" name="Rectangle 2">
            <a:extLst>
              <a:ext uri="{FF2B5EF4-FFF2-40B4-BE49-F238E27FC236}">
                <a16:creationId xmlns:a16="http://schemas.microsoft.com/office/drawing/2014/main" id="{8F53DB55-302B-4BBB-87B1-5C523175856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CD74C78-2A67-472E-80A8-779DAB5161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Approx 1500 years after the flood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31">
            <a:extLst>
              <a:ext uri="{FF2B5EF4-FFF2-40B4-BE49-F238E27FC236}">
                <a16:creationId xmlns:a16="http://schemas.microsoft.com/office/drawing/2014/main" id="{3C441505-BABD-4B3E-B7B0-AFA020C9760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D67362-39D9-415B-A82C-DD4DBA2BC595}"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1" name="Rectangle 2">
            <a:extLst>
              <a:ext uri="{FF2B5EF4-FFF2-40B4-BE49-F238E27FC236}">
                <a16:creationId xmlns:a16="http://schemas.microsoft.com/office/drawing/2014/main" id="{5FAE401F-FE16-4A5F-A8C2-6223598862BE}"/>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83B626A6-526D-4B13-AF77-3F9936B3831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Shaw, Shung, Chou are the phonetic pronunciations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31">
            <a:extLst>
              <a:ext uri="{FF2B5EF4-FFF2-40B4-BE49-F238E27FC236}">
                <a16:creationId xmlns:a16="http://schemas.microsoft.com/office/drawing/2014/main" id="{34688D97-3A86-4854-BAD7-A212B5484C5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00093BC-BAE5-48B0-86D0-C97D30BCB851}"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579" name="Rectangle 2">
            <a:extLst>
              <a:ext uri="{FF2B5EF4-FFF2-40B4-BE49-F238E27FC236}">
                <a16:creationId xmlns:a16="http://schemas.microsoft.com/office/drawing/2014/main" id="{65C296B6-8E30-45FC-968E-787D25FDD559}"/>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54C06768-7283-4A14-97B4-9C1384081B4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The purpose of this slide is to demonstrate that Jehova/Shang Di/I am has been God in China much longer than Buddha.  And Buddha is a fairly recent god.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31">
            <a:extLst>
              <a:ext uri="{FF2B5EF4-FFF2-40B4-BE49-F238E27FC236}">
                <a16:creationId xmlns:a16="http://schemas.microsoft.com/office/drawing/2014/main" id="{82D076C9-19F0-43C1-B6C5-AE847ED505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F81425-6467-43FF-886D-0FD2D12E6EB1}"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675" name="Rectangle 2">
            <a:extLst>
              <a:ext uri="{FF2B5EF4-FFF2-40B4-BE49-F238E27FC236}">
                <a16:creationId xmlns:a16="http://schemas.microsoft.com/office/drawing/2014/main" id="{19FFC374-7754-44FD-9042-12CEDF532DEE}"/>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3C5A1346-34B9-46A8-A72C-F59D98072FF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Emphasize that it is the stories not the bible that the ancient chinese knew</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31">
            <a:extLst>
              <a:ext uri="{FF2B5EF4-FFF2-40B4-BE49-F238E27FC236}">
                <a16:creationId xmlns:a16="http://schemas.microsoft.com/office/drawing/2014/main" id="{B1BC35D1-D3D1-4546-81DD-CBC8DC4D342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EBB455-161E-4193-9860-BFEB3726CE2B}"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723" name="Rectangle 2">
            <a:extLst>
              <a:ext uri="{FF2B5EF4-FFF2-40B4-BE49-F238E27FC236}">
                <a16:creationId xmlns:a16="http://schemas.microsoft.com/office/drawing/2014/main" id="{205B90E6-C1D2-452F-8E4B-11FD49358B8D}"/>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FAE828C4-7531-4121-AA0D-35671B436C7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Get your bible out here and go through these verses with them in chinese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31">
            <a:extLst>
              <a:ext uri="{FF2B5EF4-FFF2-40B4-BE49-F238E27FC236}">
                <a16:creationId xmlns:a16="http://schemas.microsoft.com/office/drawing/2014/main" id="{A0D9CF5D-B137-4A8C-A919-35533CAA3E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2E8EA3-7671-4BF5-A810-A750CDF8E637}"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987" name="Rectangle 2">
            <a:extLst>
              <a:ext uri="{FF2B5EF4-FFF2-40B4-BE49-F238E27FC236}">
                <a16:creationId xmlns:a16="http://schemas.microsoft.com/office/drawing/2014/main" id="{A7F23D27-28F1-4A15-A260-21A0A1366938}"/>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6BEEE091-0F89-4528-A3A7-985FCABD4F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NOTICE: the character above for migrate is quite ancient.  Some people will not recognize it, but they will not deny it typically.</a:t>
            </a:r>
          </a:p>
          <a:p>
            <a:endParaRPr lang="en-US" altLang="en-US"/>
          </a:p>
          <a:p>
            <a:r>
              <a:rPr lang="en-US" altLang="en-US"/>
              <a:t>You might want to ask if they recognize it.</a:t>
            </a:r>
          </a:p>
          <a:p>
            <a:endParaRPr lang="en-US" altLang="en-US"/>
          </a:p>
          <a:p>
            <a:r>
              <a:rPr lang="en-US" altLang="en-US"/>
              <a:t>Mention it may be coincidence.  But you let me know when you no longer believe it is a coincidence.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59776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041">
            <a:extLst>
              <a:ext uri="{FF2B5EF4-FFF2-40B4-BE49-F238E27FC236}">
                <a16:creationId xmlns:a16="http://schemas.microsoft.com/office/drawing/2014/main" id="{BCD54424-B7F6-4DF1-B3CE-2E8020A955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42">
            <a:extLst>
              <a:ext uri="{FF2B5EF4-FFF2-40B4-BE49-F238E27FC236}">
                <a16:creationId xmlns:a16="http://schemas.microsoft.com/office/drawing/2014/main" id="{FD5BD22C-F4C2-4FB7-A60F-1E2C15DF24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43">
            <a:extLst>
              <a:ext uri="{FF2B5EF4-FFF2-40B4-BE49-F238E27FC236}">
                <a16:creationId xmlns:a16="http://schemas.microsoft.com/office/drawing/2014/main" id="{40E767F5-E78C-4C09-BEE6-22A3CE6C7F0F}"/>
              </a:ext>
            </a:extLst>
          </p:cNvPr>
          <p:cNvSpPr>
            <a:spLocks noGrp="1" noChangeArrowheads="1"/>
          </p:cNvSpPr>
          <p:nvPr>
            <p:ph type="sldNum" sz="quarter" idx="12"/>
          </p:nvPr>
        </p:nvSpPr>
        <p:spPr>
          <a:ln/>
        </p:spPr>
        <p:txBody>
          <a:bodyPr/>
          <a:lstStyle>
            <a:lvl1pPr>
              <a:defRPr/>
            </a:lvl1pPr>
          </a:lstStyle>
          <a:p>
            <a:pPr>
              <a:defRPr/>
            </a:pPr>
            <a:fld id="{99BAE69C-2B8C-44C5-90B5-A4F026474829}" type="slidenum">
              <a:rPr lang="en-US" altLang="en-US"/>
              <a:pPr>
                <a:defRPr/>
              </a:pPr>
              <a:t>‹#›</a:t>
            </a:fld>
            <a:endParaRPr lang="en-US" altLang="en-US"/>
          </a:p>
        </p:txBody>
      </p:sp>
    </p:spTree>
    <p:extLst>
      <p:ext uri="{BB962C8B-B14F-4D97-AF65-F5344CB8AC3E}">
        <p14:creationId xmlns:p14="http://schemas.microsoft.com/office/powerpoint/2010/main" val="4224152477"/>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041">
            <a:extLst>
              <a:ext uri="{FF2B5EF4-FFF2-40B4-BE49-F238E27FC236}">
                <a16:creationId xmlns:a16="http://schemas.microsoft.com/office/drawing/2014/main" id="{3B03E2C8-A55D-4EA6-B45E-657D2F21404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42">
            <a:extLst>
              <a:ext uri="{FF2B5EF4-FFF2-40B4-BE49-F238E27FC236}">
                <a16:creationId xmlns:a16="http://schemas.microsoft.com/office/drawing/2014/main" id="{469FC443-D227-4287-A0EA-826D2A39FB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43">
            <a:extLst>
              <a:ext uri="{FF2B5EF4-FFF2-40B4-BE49-F238E27FC236}">
                <a16:creationId xmlns:a16="http://schemas.microsoft.com/office/drawing/2014/main" id="{681637E5-670F-4787-8388-6B0C27C2B676}"/>
              </a:ext>
            </a:extLst>
          </p:cNvPr>
          <p:cNvSpPr>
            <a:spLocks noGrp="1" noChangeArrowheads="1"/>
          </p:cNvSpPr>
          <p:nvPr>
            <p:ph type="sldNum" sz="quarter" idx="12"/>
          </p:nvPr>
        </p:nvSpPr>
        <p:spPr>
          <a:ln/>
        </p:spPr>
        <p:txBody>
          <a:bodyPr/>
          <a:lstStyle>
            <a:lvl1pPr>
              <a:defRPr/>
            </a:lvl1pPr>
          </a:lstStyle>
          <a:p>
            <a:pPr>
              <a:defRPr/>
            </a:pPr>
            <a:fld id="{01C38293-F286-419F-AF2A-39B4FD9CC9D1}" type="slidenum">
              <a:rPr lang="en-US" altLang="en-US"/>
              <a:pPr>
                <a:defRPr/>
              </a:pPr>
              <a:t>‹#›</a:t>
            </a:fld>
            <a:endParaRPr lang="en-US" altLang="en-US"/>
          </a:p>
        </p:txBody>
      </p:sp>
    </p:spTree>
    <p:extLst>
      <p:ext uri="{BB962C8B-B14F-4D97-AF65-F5344CB8AC3E}">
        <p14:creationId xmlns:p14="http://schemas.microsoft.com/office/powerpoint/2010/main" val="1454798855"/>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1">
            <a:extLst>
              <a:ext uri="{FF2B5EF4-FFF2-40B4-BE49-F238E27FC236}">
                <a16:creationId xmlns:a16="http://schemas.microsoft.com/office/drawing/2014/main" id="{D0E76963-3519-40AA-8B03-C68B938CCF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42">
            <a:extLst>
              <a:ext uri="{FF2B5EF4-FFF2-40B4-BE49-F238E27FC236}">
                <a16:creationId xmlns:a16="http://schemas.microsoft.com/office/drawing/2014/main" id="{622DF6F1-1CE0-4680-ABF3-FD49892E90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43">
            <a:extLst>
              <a:ext uri="{FF2B5EF4-FFF2-40B4-BE49-F238E27FC236}">
                <a16:creationId xmlns:a16="http://schemas.microsoft.com/office/drawing/2014/main" id="{165D22FB-DB18-4381-9ED5-6DD158EEA59D}"/>
              </a:ext>
            </a:extLst>
          </p:cNvPr>
          <p:cNvSpPr>
            <a:spLocks noGrp="1" noChangeArrowheads="1"/>
          </p:cNvSpPr>
          <p:nvPr>
            <p:ph type="sldNum" sz="quarter" idx="12"/>
          </p:nvPr>
        </p:nvSpPr>
        <p:spPr>
          <a:ln/>
        </p:spPr>
        <p:txBody>
          <a:bodyPr/>
          <a:lstStyle>
            <a:lvl1pPr>
              <a:defRPr/>
            </a:lvl1pPr>
          </a:lstStyle>
          <a:p>
            <a:pPr>
              <a:defRPr/>
            </a:pPr>
            <a:fld id="{36218010-31FC-42EB-BD71-B277E28F5AA4}" type="slidenum">
              <a:rPr lang="en-US" altLang="en-US"/>
              <a:pPr>
                <a:defRPr/>
              </a:pPr>
              <a:t>‹#›</a:t>
            </a:fld>
            <a:endParaRPr lang="en-US" altLang="en-US"/>
          </a:p>
        </p:txBody>
      </p:sp>
    </p:spTree>
    <p:extLst>
      <p:ext uri="{BB962C8B-B14F-4D97-AF65-F5344CB8AC3E}">
        <p14:creationId xmlns:p14="http://schemas.microsoft.com/office/powerpoint/2010/main" val="3425014218"/>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1">
            <a:extLst>
              <a:ext uri="{FF2B5EF4-FFF2-40B4-BE49-F238E27FC236}">
                <a16:creationId xmlns:a16="http://schemas.microsoft.com/office/drawing/2014/main" id="{BF299178-8172-4737-B6D4-ACA9051185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42">
            <a:extLst>
              <a:ext uri="{FF2B5EF4-FFF2-40B4-BE49-F238E27FC236}">
                <a16:creationId xmlns:a16="http://schemas.microsoft.com/office/drawing/2014/main" id="{15A1BD31-BBF8-44DC-B756-FF4936DF01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43">
            <a:extLst>
              <a:ext uri="{FF2B5EF4-FFF2-40B4-BE49-F238E27FC236}">
                <a16:creationId xmlns:a16="http://schemas.microsoft.com/office/drawing/2014/main" id="{2669B3D8-D8C6-4F36-80C3-3D1A1403755E}"/>
              </a:ext>
            </a:extLst>
          </p:cNvPr>
          <p:cNvSpPr>
            <a:spLocks noGrp="1" noChangeArrowheads="1"/>
          </p:cNvSpPr>
          <p:nvPr>
            <p:ph type="sldNum" sz="quarter" idx="12"/>
          </p:nvPr>
        </p:nvSpPr>
        <p:spPr>
          <a:ln/>
        </p:spPr>
        <p:txBody>
          <a:bodyPr/>
          <a:lstStyle>
            <a:lvl1pPr>
              <a:defRPr/>
            </a:lvl1pPr>
          </a:lstStyle>
          <a:p>
            <a:pPr>
              <a:defRPr/>
            </a:pPr>
            <a:fld id="{7D40CEA4-59C2-41C8-960C-AD8E4BC2B2AB}" type="slidenum">
              <a:rPr lang="en-US" altLang="en-US"/>
              <a:pPr>
                <a:defRPr/>
              </a:pPr>
              <a:t>‹#›</a:t>
            </a:fld>
            <a:endParaRPr lang="en-US" altLang="en-US"/>
          </a:p>
        </p:txBody>
      </p:sp>
    </p:spTree>
    <p:extLst>
      <p:ext uri="{BB962C8B-B14F-4D97-AF65-F5344CB8AC3E}">
        <p14:creationId xmlns:p14="http://schemas.microsoft.com/office/powerpoint/2010/main" val="3964791710"/>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Online Image Placeholder 2"/>
          <p:cNvSpPr>
            <a:spLocks noGrp="1"/>
          </p:cNvSpPr>
          <p:nvPr>
            <p:ph type="clipArt" sz="half" idx="1"/>
          </p:nvPr>
        </p:nvSpPr>
        <p:spPr>
          <a:xfrm>
            <a:off x="1117600" y="1752600"/>
            <a:ext cx="5080000" cy="4114800"/>
          </a:xfrm>
        </p:spPr>
        <p:txBody>
          <a:bodyPr/>
          <a:lstStyle/>
          <a:p>
            <a:pPr lvl="0"/>
            <a:endParaRPr lang="en-US" noProof="0"/>
          </a:p>
        </p:txBody>
      </p:sp>
      <p:sp>
        <p:nvSpPr>
          <p:cNvPr id="4" name="Text Placeholder 3"/>
          <p:cNvSpPr>
            <a:spLocks noGrp="1"/>
          </p:cNvSpPr>
          <p:nvPr>
            <p:ph type="body" sz="half" idx="2"/>
          </p:nvPr>
        </p:nvSpPr>
        <p:spPr>
          <a:xfrm>
            <a:off x="64008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1">
            <a:extLst>
              <a:ext uri="{FF2B5EF4-FFF2-40B4-BE49-F238E27FC236}">
                <a16:creationId xmlns:a16="http://schemas.microsoft.com/office/drawing/2014/main" id="{FBDE314D-B462-4609-86C3-ABB2F47B2C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42">
            <a:extLst>
              <a:ext uri="{FF2B5EF4-FFF2-40B4-BE49-F238E27FC236}">
                <a16:creationId xmlns:a16="http://schemas.microsoft.com/office/drawing/2014/main" id="{233F396A-E8BD-4D19-945F-A5B5A0E77E2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43">
            <a:extLst>
              <a:ext uri="{FF2B5EF4-FFF2-40B4-BE49-F238E27FC236}">
                <a16:creationId xmlns:a16="http://schemas.microsoft.com/office/drawing/2014/main" id="{945B2EDB-A18A-4C4E-99F5-E6A4D84E5A31}"/>
              </a:ext>
            </a:extLst>
          </p:cNvPr>
          <p:cNvSpPr>
            <a:spLocks noGrp="1" noChangeArrowheads="1"/>
          </p:cNvSpPr>
          <p:nvPr>
            <p:ph type="sldNum" sz="quarter" idx="12"/>
          </p:nvPr>
        </p:nvSpPr>
        <p:spPr>
          <a:ln/>
        </p:spPr>
        <p:txBody>
          <a:bodyPr/>
          <a:lstStyle>
            <a:lvl1pPr>
              <a:defRPr/>
            </a:lvl1pPr>
          </a:lstStyle>
          <a:p>
            <a:pPr>
              <a:defRPr/>
            </a:pPr>
            <a:fld id="{270483C7-D261-4CA3-BA79-FEC72E1C893C}" type="slidenum">
              <a:rPr lang="en-US" altLang="en-US"/>
              <a:pPr>
                <a:defRPr/>
              </a:pPr>
              <a:t>‹#›</a:t>
            </a:fld>
            <a:endParaRPr lang="en-US" altLang="en-US"/>
          </a:p>
        </p:txBody>
      </p:sp>
    </p:spTree>
    <p:extLst>
      <p:ext uri="{BB962C8B-B14F-4D97-AF65-F5344CB8AC3E}">
        <p14:creationId xmlns:p14="http://schemas.microsoft.com/office/powerpoint/2010/main" val="831110519"/>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3F9B66-2221-4686-B896-CFCE03C8F46D}"/>
              </a:ext>
            </a:extLst>
          </p:cNvPr>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330202E1-DA69-4949-9423-620493482282}"/>
              </a:ext>
            </a:extLst>
          </p:cNvPr>
          <p:cNvSpPr/>
          <p:nvPr/>
        </p:nvSpPr>
        <p:spPr>
          <a:xfrm>
            <a:off x="1307870" y="1267730"/>
            <a:ext cx="9576263"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5">
            <a:extLst>
              <a:ext uri="{FF2B5EF4-FFF2-40B4-BE49-F238E27FC236}">
                <a16:creationId xmlns:a16="http://schemas.microsoft.com/office/drawing/2014/main" id="{DEF1AA6E-265B-4626-9B0F-615E165965C5}"/>
              </a:ext>
            </a:extLst>
          </p:cNvPr>
          <p:cNvSpPr/>
          <p:nvPr/>
        </p:nvSpPr>
        <p:spPr>
          <a:xfrm>
            <a:off x="1447800" y="1411289"/>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6">
            <a:extLst>
              <a:ext uri="{FF2B5EF4-FFF2-40B4-BE49-F238E27FC236}">
                <a16:creationId xmlns:a16="http://schemas.microsoft.com/office/drawing/2014/main" id="{2481751F-EE58-4F4A-93F7-C4191AF2FB2B}"/>
              </a:ext>
            </a:extLst>
          </p:cNvPr>
          <p:cNvSpPr/>
          <p:nvPr/>
        </p:nvSpPr>
        <p:spPr>
          <a:xfrm>
            <a:off x="5135034" y="1268413"/>
            <a:ext cx="1921933" cy="73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12">
            <a:extLst>
              <a:ext uri="{FF2B5EF4-FFF2-40B4-BE49-F238E27FC236}">
                <a16:creationId xmlns:a16="http://schemas.microsoft.com/office/drawing/2014/main" id="{2D632580-9B65-4536-8D62-2C2B208AB00A}"/>
              </a:ext>
            </a:extLst>
          </p:cNvPr>
          <p:cNvGrpSpPr>
            <a:grpSpLocks/>
          </p:cNvGrpSpPr>
          <p:nvPr/>
        </p:nvGrpSpPr>
        <p:grpSpPr bwMode="auto">
          <a:xfrm>
            <a:off x="5249334" y="1268414"/>
            <a:ext cx="1693333" cy="644525"/>
            <a:chOff x="5318306" y="1386268"/>
            <a:chExt cx="1567331" cy="645295"/>
          </a:xfrm>
        </p:grpSpPr>
        <p:cxnSp>
          <p:nvCxnSpPr>
            <p:cNvPr id="9" name="Straight Connector 8">
              <a:extLst>
                <a:ext uri="{FF2B5EF4-FFF2-40B4-BE49-F238E27FC236}">
                  <a16:creationId xmlns:a16="http://schemas.microsoft.com/office/drawing/2014/main" id="{6FE034C4-3D0C-49B1-8353-849819C10B77}"/>
                </a:ext>
              </a:extLst>
            </p:cNvPr>
            <p:cNvCxnSpPr/>
            <p:nvPr/>
          </p:nvCxnSpPr>
          <p:spPr>
            <a:xfrm>
              <a:off x="5318306"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E7EC5C8-DF42-4FC1-AF0C-E3F02A1B7E29}"/>
                </a:ext>
              </a:extLst>
            </p:cNvPr>
            <p:cNvCxnSpPr/>
            <p:nvPr/>
          </p:nvCxnSpPr>
          <p:spPr>
            <a:xfrm>
              <a:off x="6885637"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841322B-F971-4341-B0DF-DB2AA05B2C2F}"/>
                </a:ext>
              </a:extLst>
            </p:cNvPr>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7" cy="2590800"/>
          </a:xfrm>
        </p:spPr>
        <p:txBody>
          <a:bodyPr>
            <a:noAutofit/>
          </a:bodyPr>
          <a:lstStyle>
            <a:lvl1pPr algn="ctr">
              <a:lnSpc>
                <a:spcPct val="83000"/>
              </a:lnSpc>
              <a:defRPr lang="en-US" sz="5400" b="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4"/>
            <a:ext cx="9070848" cy="457201"/>
          </a:xfrm>
        </p:spPr>
        <p:txBody>
          <a:bodyPr/>
          <a:lstStyle>
            <a:lvl1pPr marL="0" indent="0" algn="ctr">
              <a:spcBef>
                <a:spcPts val="0"/>
              </a:spcBef>
              <a:buNone/>
              <a:defRPr sz="1200" spc="60" baseline="0">
                <a:solidFill>
                  <a:schemeClr val="tx2">
                    <a:lumMod val="7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2" name="Date Placeholder 19">
            <a:extLst>
              <a:ext uri="{FF2B5EF4-FFF2-40B4-BE49-F238E27FC236}">
                <a16:creationId xmlns:a16="http://schemas.microsoft.com/office/drawing/2014/main" id="{89A2FCB4-A3F1-4C69-85AE-FE2DDF4ED722}"/>
              </a:ext>
            </a:extLst>
          </p:cNvPr>
          <p:cNvSpPr>
            <a:spLocks noGrp="1"/>
          </p:cNvSpPr>
          <p:nvPr>
            <p:ph type="dt" sz="half" idx="10"/>
          </p:nvPr>
        </p:nvSpPr>
        <p:spPr>
          <a:xfrm>
            <a:off x="5319185" y="1341438"/>
            <a:ext cx="1553633" cy="527050"/>
          </a:xfrm>
        </p:spPr>
        <p:txBody>
          <a:bodyPr/>
          <a:lstStyle>
            <a:lvl1pPr algn="ctr">
              <a:defRPr sz="975" spc="0" baseline="0" dirty="0">
                <a:solidFill>
                  <a:srgbClr val="FFFFFF"/>
                </a:solidFill>
                <a:latin typeface="+mn-lt"/>
              </a:defRPr>
            </a:lvl1pPr>
          </a:lstStyle>
          <a:p>
            <a:pPr>
              <a:defRPr/>
            </a:pPr>
            <a:fld id="{5314F5C2-BACE-4C4A-9097-B4B827653A15}" type="datetimeFigureOut">
              <a:rPr lang="en-US"/>
              <a:pPr>
                <a:defRPr/>
              </a:pPr>
              <a:t>8/16/2021</a:t>
            </a:fld>
            <a:endParaRPr lang="en-US"/>
          </a:p>
        </p:txBody>
      </p:sp>
      <p:sp>
        <p:nvSpPr>
          <p:cNvPr id="13" name="Footer Placeholder 20">
            <a:extLst>
              <a:ext uri="{FF2B5EF4-FFF2-40B4-BE49-F238E27FC236}">
                <a16:creationId xmlns:a16="http://schemas.microsoft.com/office/drawing/2014/main" id="{2D0D24F6-6345-4DB1-A536-CE1462059F82}"/>
              </a:ext>
            </a:extLst>
          </p:cNvPr>
          <p:cNvSpPr>
            <a:spLocks noGrp="1"/>
          </p:cNvSpPr>
          <p:nvPr>
            <p:ph type="ftr" sz="quarter" idx="11"/>
          </p:nvPr>
        </p:nvSpPr>
        <p:spPr>
          <a:xfrm>
            <a:off x="1454151" y="5211763"/>
            <a:ext cx="5905500" cy="228600"/>
          </a:xfrm>
        </p:spPr>
        <p:txBody>
          <a:bodyPr/>
          <a:lstStyle>
            <a:lvl1pPr algn="l">
              <a:defRPr dirty="0">
                <a:solidFill>
                  <a:schemeClr val="tx1">
                    <a:lumMod val="75000"/>
                    <a:lumOff val="25000"/>
                  </a:schemeClr>
                </a:solidFill>
              </a:defRPr>
            </a:lvl1pPr>
          </a:lstStyle>
          <a:p>
            <a:pPr>
              <a:defRPr/>
            </a:pPr>
            <a:endParaRPr lang="en-US"/>
          </a:p>
        </p:txBody>
      </p:sp>
      <p:sp>
        <p:nvSpPr>
          <p:cNvPr id="14" name="Slide Number Placeholder 21">
            <a:extLst>
              <a:ext uri="{FF2B5EF4-FFF2-40B4-BE49-F238E27FC236}">
                <a16:creationId xmlns:a16="http://schemas.microsoft.com/office/drawing/2014/main" id="{EFEDBD84-88A0-4860-9B5C-56A55D952545}"/>
              </a:ext>
            </a:extLst>
          </p:cNvPr>
          <p:cNvSpPr>
            <a:spLocks noGrp="1"/>
          </p:cNvSpPr>
          <p:nvPr>
            <p:ph type="sldNum" sz="quarter" idx="12"/>
          </p:nvPr>
        </p:nvSpPr>
        <p:spPr>
          <a:xfrm>
            <a:off x="8606368" y="5211763"/>
            <a:ext cx="2112433" cy="228600"/>
          </a:xfrm>
        </p:spPr>
        <p:txBody>
          <a:bodyPr/>
          <a:lstStyle>
            <a:lvl1pPr>
              <a:defRPr dirty="0">
                <a:solidFill>
                  <a:schemeClr val="tx1">
                    <a:lumMod val="75000"/>
                    <a:lumOff val="25000"/>
                  </a:schemeClr>
                </a:solidFill>
              </a:defRPr>
            </a:lvl1pPr>
          </a:lstStyle>
          <a:p>
            <a:pPr>
              <a:defRPr/>
            </a:pPr>
            <a:fld id="{A0028CC8-4C12-47D1-B28C-760939245222}" type="slidenum">
              <a:rPr lang="en-US"/>
              <a:pPr>
                <a:defRPr/>
              </a:pPr>
              <a:t>‹#›</a:t>
            </a:fld>
            <a:endParaRPr lang="en-US"/>
          </a:p>
        </p:txBody>
      </p:sp>
    </p:spTree>
    <p:extLst>
      <p:ext uri="{BB962C8B-B14F-4D97-AF65-F5344CB8AC3E}">
        <p14:creationId xmlns:p14="http://schemas.microsoft.com/office/powerpoint/2010/main" val="396712956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815931-6A86-4EC8-BCC6-7D0B99B7DA4B}"/>
              </a:ext>
            </a:extLst>
          </p:cNvPr>
          <p:cNvSpPr>
            <a:spLocks noGrp="1"/>
          </p:cNvSpPr>
          <p:nvPr>
            <p:ph type="dt" sz="half" idx="10"/>
          </p:nvPr>
        </p:nvSpPr>
        <p:spPr/>
        <p:txBody>
          <a:bodyPr/>
          <a:lstStyle>
            <a:lvl1pPr>
              <a:defRPr/>
            </a:lvl1pPr>
          </a:lstStyle>
          <a:p>
            <a:pPr>
              <a:defRPr/>
            </a:pPr>
            <a:fld id="{6E5F1FE7-D9BE-476C-A1CB-C555890A6225}" type="datetimeFigureOut">
              <a:rPr lang="en-US"/>
              <a:pPr>
                <a:defRPr/>
              </a:pPr>
              <a:t>8/16/2021</a:t>
            </a:fld>
            <a:endParaRPr lang="en-US"/>
          </a:p>
        </p:txBody>
      </p:sp>
      <p:sp>
        <p:nvSpPr>
          <p:cNvPr id="5" name="Footer Placeholder 4">
            <a:extLst>
              <a:ext uri="{FF2B5EF4-FFF2-40B4-BE49-F238E27FC236}">
                <a16:creationId xmlns:a16="http://schemas.microsoft.com/office/drawing/2014/main" id="{BE9F8586-4F1C-4164-9B89-8FF8FCA118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71A747-2A7B-480C-A40C-5CAEAD684BEE}"/>
              </a:ext>
            </a:extLst>
          </p:cNvPr>
          <p:cNvSpPr>
            <a:spLocks noGrp="1"/>
          </p:cNvSpPr>
          <p:nvPr>
            <p:ph type="sldNum" sz="quarter" idx="12"/>
          </p:nvPr>
        </p:nvSpPr>
        <p:spPr/>
        <p:txBody>
          <a:bodyPr/>
          <a:lstStyle>
            <a:lvl1pPr>
              <a:defRPr/>
            </a:lvl1pPr>
          </a:lstStyle>
          <a:p>
            <a:pPr>
              <a:defRPr/>
            </a:pPr>
            <a:fld id="{B9347097-B0C1-4127-A4A3-BAFAB113A706}" type="slidenum">
              <a:rPr lang="en-US"/>
              <a:pPr>
                <a:defRPr/>
              </a:pPr>
              <a:t>‹#›</a:t>
            </a:fld>
            <a:endParaRPr lang="en-US"/>
          </a:p>
        </p:txBody>
      </p:sp>
    </p:spTree>
    <p:extLst>
      <p:ext uri="{BB962C8B-B14F-4D97-AF65-F5344CB8AC3E}">
        <p14:creationId xmlns:p14="http://schemas.microsoft.com/office/powerpoint/2010/main" val="1220425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80C45E-42EE-49BB-94C5-867545A472DD}"/>
              </a:ext>
            </a:extLst>
          </p:cNvPr>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253E9985-F280-41A3-93DA-BA4920F336DA}"/>
              </a:ext>
            </a:extLst>
          </p:cNvPr>
          <p:cNvSpPr/>
          <p:nvPr/>
        </p:nvSpPr>
        <p:spPr>
          <a:xfrm>
            <a:off x="1307870" y="1267730"/>
            <a:ext cx="9576263"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5">
            <a:extLst>
              <a:ext uri="{FF2B5EF4-FFF2-40B4-BE49-F238E27FC236}">
                <a16:creationId xmlns:a16="http://schemas.microsoft.com/office/drawing/2014/main" id="{3B0430FF-47BD-42E7-B5E8-AB58C7C3142B}"/>
              </a:ext>
            </a:extLst>
          </p:cNvPr>
          <p:cNvSpPr/>
          <p:nvPr/>
        </p:nvSpPr>
        <p:spPr>
          <a:xfrm>
            <a:off x="1447800" y="1411289"/>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6">
            <a:extLst>
              <a:ext uri="{FF2B5EF4-FFF2-40B4-BE49-F238E27FC236}">
                <a16:creationId xmlns:a16="http://schemas.microsoft.com/office/drawing/2014/main" id="{82A7BA99-E476-4F31-9C72-25D7892C1F48}"/>
              </a:ext>
            </a:extLst>
          </p:cNvPr>
          <p:cNvSpPr/>
          <p:nvPr/>
        </p:nvSpPr>
        <p:spPr>
          <a:xfrm>
            <a:off x="5135034" y="1268413"/>
            <a:ext cx="1921933" cy="730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12">
            <a:extLst>
              <a:ext uri="{FF2B5EF4-FFF2-40B4-BE49-F238E27FC236}">
                <a16:creationId xmlns:a16="http://schemas.microsoft.com/office/drawing/2014/main" id="{1B5EED68-D9E6-4DEF-BCCC-B391C01685D7}"/>
              </a:ext>
            </a:extLst>
          </p:cNvPr>
          <p:cNvGrpSpPr>
            <a:grpSpLocks/>
          </p:cNvGrpSpPr>
          <p:nvPr/>
        </p:nvGrpSpPr>
        <p:grpSpPr bwMode="auto">
          <a:xfrm>
            <a:off x="5249334" y="1268414"/>
            <a:ext cx="1693333" cy="644525"/>
            <a:chOff x="5318306" y="1386268"/>
            <a:chExt cx="1567331" cy="645295"/>
          </a:xfrm>
        </p:grpSpPr>
        <p:cxnSp>
          <p:nvCxnSpPr>
            <p:cNvPr id="9" name="Straight Connector 8">
              <a:extLst>
                <a:ext uri="{FF2B5EF4-FFF2-40B4-BE49-F238E27FC236}">
                  <a16:creationId xmlns:a16="http://schemas.microsoft.com/office/drawing/2014/main" id="{815732A3-F096-4D8F-852D-1319455F1914}"/>
                </a:ext>
              </a:extLst>
            </p:cNvPr>
            <p:cNvCxnSpPr/>
            <p:nvPr/>
          </p:nvCxnSpPr>
          <p:spPr>
            <a:xfrm>
              <a:off x="5318306"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B158631-F108-49D5-A55E-C8A92F287631}"/>
                </a:ext>
              </a:extLst>
            </p:cNvPr>
            <p:cNvCxnSpPr/>
            <p:nvPr/>
          </p:nvCxnSpPr>
          <p:spPr>
            <a:xfrm>
              <a:off x="6885637"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1E59CE0-CBBE-4211-A843-4E287FFD2161}"/>
                </a:ext>
              </a:extLst>
            </p:cNvPr>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oAutofit/>
          </a:bodyPr>
          <a:lstStyle>
            <a:lvl1pPr algn="ctr">
              <a:lnSpc>
                <a:spcPct val="83000"/>
              </a:lnSpc>
              <a:defRPr lang="en-US" sz="540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lstStyle>
            <a:lvl1pPr marL="0" indent="0" algn="ctr">
              <a:buNone/>
              <a:tabLst>
                <a:tab pos="1975247" algn="l"/>
              </a:tabLst>
              <a:defRPr sz="1200">
                <a:solidFill>
                  <a:schemeClr val="tx2"/>
                </a:solidFill>
                <a:effectLst/>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2" name="Date Placeholder 3">
            <a:extLst>
              <a:ext uri="{FF2B5EF4-FFF2-40B4-BE49-F238E27FC236}">
                <a16:creationId xmlns:a16="http://schemas.microsoft.com/office/drawing/2014/main" id="{BBF40478-4320-4594-A805-11999C1D2D5B}"/>
              </a:ext>
            </a:extLst>
          </p:cNvPr>
          <p:cNvSpPr>
            <a:spLocks noGrp="1"/>
          </p:cNvSpPr>
          <p:nvPr>
            <p:ph type="dt" sz="half" idx="10"/>
          </p:nvPr>
        </p:nvSpPr>
        <p:spPr>
          <a:xfrm>
            <a:off x="5321301" y="1344614"/>
            <a:ext cx="1555751" cy="530225"/>
          </a:xfrm>
        </p:spPr>
        <p:txBody>
          <a:bodyPr/>
          <a:lstStyle>
            <a:lvl1pPr algn="ctr">
              <a:defRPr lang="en-US" sz="975" kern="1200" spc="0" baseline="0" dirty="0">
                <a:solidFill>
                  <a:srgbClr val="FFFFFF"/>
                </a:solidFill>
                <a:latin typeface="+mn-lt"/>
                <a:ea typeface="+mn-ea"/>
                <a:cs typeface="+mn-cs"/>
              </a:defRPr>
            </a:lvl1pPr>
          </a:lstStyle>
          <a:p>
            <a:pPr>
              <a:defRPr/>
            </a:pPr>
            <a:fld id="{FA419E1B-DEB1-4BCC-A13A-71B4DF088D85}" type="datetimeFigureOut">
              <a:rPr/>
              <a:pPr>
                <a:defRPr/>
              </a:pPr>
              <a:t>8/16/2021</a:t>
            </a:fld>
            <a:endParaRPr/>
          </a:p>
        </p:txBody>
      </p:sp>
      <p:sp>
        <p:nvSpPr>
          <p:cNvPr id="13" name="Footer Placeholder 4">
            <a:extLst>
              <a:ext uri="{FF2B5EF4-FFF2-40B4-BE49-F238E27FC236}">
                <a16:creationId xmlns:a16="http://schemas.microsoft.com/office/drawing/2014/main" id="{9B833FEC-48EC-43B1-B379-991FA1F9B5E5}"/>
              </a:ext>
            </a:extLst>
          </p:cNvPr>
          <p:cNvSpPr>
            <a:spLocks noGrp="1"/>
          </p:cNvSpPr>
          <p:nvPr>
            <p:ph type="ftr" sz="quarter" idx="11"/>
          </p:nvPr>
        </p:nvSpPr>
        <p:spPr>
          <a:xfrm>
            <a:off x="1454151" y="5211763"/>
            <a:ext cx="5907616" cy="228600"/>
          </a:xfrm>
        </p:spPr>
        <p:txBody>
          <a:bodyPr/>
          <a:lstStyle>
            <a:lvl1pPr algn="l">
              <a:defRPr dirty="0"/>
            </a:lvl1pPr>
          </a:lstStyle>
          <a:p>
            <a:pPr>
              <a:defRPr/>
            </a:pPr>
            <a:endParaRPr lang="en-US"/>
          </a:p>
        </p:txBody>
      </p:sp>
      <p:sp>
        <p:nvSpPr>
          <p:cNvPr id="14" name="Slide Number Placeholder 5">
            <a:extLst>
              <a:ext uri="{FF2B5EF4-FFF2-40B4-BE49-F238E27FC236}">
                <a16:creationId xmlns:a16="http://schemas.microsoft.com/office/drawing/2014/main" id="{CB1733C7-A3A5-4F18-B86D-E80DE1E5444A}"/>
              </a:ext>
            </a:extLst>
          </p:cNvPr>
          <p:cNvSpPr>
            <a:spLocks noGrp="1"/>
          </p:cNvSpPr>
          <p:nvPr>
            <p:ph type="sldNum" sz="quarter" idx="12"/>
          </p:nvPr>
        </p:nvSpPr>
        <p:spPr>
          <a:xfrm>
            <a:off x="8604252" y="5211763"/>
            <a:ext cx="2112433" cy="228600"/>
          </a:xfrm>
        </p:spPr>
        <p:txBody>
          <a:bodyPr/>
          <a:lstStyle>
            <a:lvl1pPr>
              <a:defRPr/>
            </a:lvl1pPr>
          </a:lstStyle>
          <a:p>
            <a:pPr>
              <a:defRPr/>
            </a:pPr>
            <a:fld id="{44428BCE-BEB8-443B-B4FD-9343E957C8E0}" type="slidenum">
              <a:rPr lang="en-US"/>
              <a:pPr>
                <a:defRPr/>
              </a:pPr>
              <a:t>‹#›</a:t>
            </a:fld>
            <a:endParaRPr lang="en-US"/>
          </a:p>
        </p:txBody>
      </p:sp>
    </p:spTree>
    <p:extLst>
      <p:ext uri="{BB962C8B-B14F-4D97-AF65-F5344CB8AC3E}">
        <p14:creationId xmlns:p14="http://schemas.microsoft.com/office/powerpoint/2010/main" val="41957589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CADD6912-337B-4E6B-AD12-D977BC91EE59}"/>
              </a:ext>
            </a:extLst>
          </p:cNvPr>
          <p:cNvSpPr>
            <a:spLocks noGrp="1"/>
          </p:cNvSpPr>
          <p:nvPr>
            <p:ph type="dt" sz="half" idx="10"/>
          </p:nvPr>
        </p:nvSpPr>
        <p:spPr/>
        <p:txBody>
          <a:bodyPr/>
          <a:lstStyle>
            <a:lvl1pPr>
              <a:defRPr/>
            </a:lvl1pPr>
          </a:lstStyle>
          <a:p>
            <a:pPr>
              <a:defRPr/>
            </a:pPr>
            <a:fld id="{D6B5D339-3954-417D-849E-23C2AFC65FDD}" type="datetimeFigureOut">
              <a:rPr lang="en-US"/>
              <a:pPr>
                <a:defRPr/>
              </a:pPr>
              <a:t>8/16/2021</a:t>
            </a:fld>
            <a:endParaRPr lang="en-US"/>
          </a:p>
        </p:txBody>
      </p:sp>
      <p:sp>
        <p:nvSpPr>
          <p:cNvPr id="6" name="Footer Placeholder 4">
            <a:extLst>
              <a:ext uri="{FF2B5EF4-FFF2-40B4-BE49-F238E27FC236}">
                <a16:creationId xmlns:a16="http://schemas.microsoft.com/office/drawing/2014/main" id="{6EB175E2-DEE9-43AD-BF8E-8A513537D7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6CCF4FA-7FD5-48C2-BA53-79CF3F7304C9}"/>
              </a:ext>
            </a:extLst>
          </p:cNvPr>
          <p:cNvSpPr>
            <a:spLocks noGrp="1"/>
          </p:cNvSpPr>
          <p:nvPr>
            <p:ph type="sldNum" sz="quarter" idx="12"/>
          </p:nvPr>
        </p:nvSpPr>
        <p:spPr/>
        <p:txBody>
          <a:bodyPr/>
          <a:lstStyle>
            <a:lvl1pPr>
              <a:defRPr/>
            </a:lvl1pPr>
          </a:lstStyle>
          <a:p>
            <a:pPr>
              <a:defRPr/>
            </a:pPr>
            <a:fld id="{87E234DF-E95F-4FF6-B2EC-FA1F62A2BAEC}" type="slidenum">
              <a:rPr lang="en-US"/>
              <a:pPr>
                <a:defRPr/>
              </a:pPr>
              <a:t>‹#›</a:t>
            </a:fld>
            <a:endParaRPr lang="en-US"/>
          </a:p>
        </p:txBody>
      </p:sp>
    </p:spTree>
    <p:extLst>
      <p:ext uri="{BB962C8B-B14F-4D97-AF65-F5344CB8AC3E}">
        <p14:creationId xmlns:p14="http://schemas.microsoft.com/office/powerpoint/2010/main" val="3061040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lstStyle>
            <a:lvl1pPr marL="0" indent="0" algn="ctr">
              <a:spcBef>
                <a:spcPts val="0"/>
              </a:spcBef>
              <a:buNone/>
              <a:defRPr sz="1350" b="0">
                <a:solidFill>
                  <a:schemeClr val="tx2"/>
                </a:solidFill>
                <a:latin typeface="+mn-lt"/>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lstStyle>
            <a:lvl1pPr marL="0" indent="0" algn="ctr">
              <a:spcBef>
                <a:spcPts val="0"/>
              </a:spcBef>
              <a:buNone/>
              <a:defRPr sz="1350" b="0">
                <a:solidFill>
                  <a:schemeClr val="tx2"/>
                </a:solidFill>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519ACCE8-0C00-46A1-B3E1-90081FF51F6B}"/>
              </a:ext>
            </a:extLst>
          </p:cNvPr>
          <p:cNvSpPr>
            <a:spLocks noGrp="1"/>
          </p:cNvSpPr>
          <p:nvPr>
            <p:ph type="dt" sz="half" idx="10"/>
          </p:nvPr>
        </p:nvSpPr>
        <p:spPr/>
        <p:txBody>
          <a:bodyPr/>
          <a:lstStyle>
            <a:lvl1pPr>
              <a:defRPr/>
            </a:lvl1pPr>
          </a:lstStyle>
          <a:p>
            <a:pPr>
              <a:defRPr/>
            </a:pPr>
            <a:fld id="{D8E0A8EF-0B43-4CF0-82C3-88265BC6CDD5}" type="datetimeFigureOut">
              <a:rPr lang="en-US"/>
              <a:pPr>
                <a:defRPr/>
              </a:pPr>
              <a:t>8/16/2021</a:t>
            </a:fld>
            <a:endParaRPr lang="en-US"/>
          </a:p>
        </p:txBody>
      </p:sp>
      <p:sp>
        <p:nvSpPr>
          <p:cNvPr id="8" name="Footer Placeholder 4">
            <a:extLst>
              <a:ext uri="{FF2B5EF4-FFF2-40B4-BE49-F238E27FC236}">
                <a16:creationId xmlns:a16="http://schemas.microsoft.com/office/drawing/2014/main" id="{E8F4B86A-DA45-4773-9382-8F68E46250F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D43F4A8-4ABE-4C70-9A92-50F2DBB22A9D}"/>
              </a:ext>
            </a:extLst>
          </p:cNvPr>
          <p:cNvSpPr>
            <a:spLocks noGrp="1"/>
          </p:cNvSpPr>
          <p:nvPr>
            <p:ph type="sldNum" sz="quarter" idx="12"/>
          </p:nvPr>
        </p:nvSpPr>
        <p:spPr/>
        <p:txBody>
          <a:bodyPr/>
          <a:lstStyle>
            <a:lvl1pPr>
              <a:defRPr/>
            </a:lvl1pPr>
          </a:lstStyle>
          <a:p>
            <a:pPr>
              <a:defRPr/>
            </a:pPr>
            <a:fld id="{9095EB55-99CC-4C2A-84DE-1A17B5B10CFE}" type="slidenum">
              <a:rPr lang="en-US"/>
              <a:pPr>
                <a:defRPr/>
              </a:pPr>
              <a:t>‹#›</a:t>
            </a:fld>
            <a:endParaRPr lang="en-US"/>
          </a:p>
        </p:txBody>
      </p:sp>
    </p:spTree>
    <p:extLst>
      <p:ext uri="{BB962C8B-B14F-4D97-AF65-F5344CB8AC3E}">
        <p14:creationId xmlns:p14="http://schemas.microsoft.com/office/powerpoint/2010/main" val="366167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622938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F5181E18-F9DE-415A-A1E2-4E2CF21D0C8B}"/>
              </a:ext>
            </a:extLst>
          </p:cNvPr>
          <p:cNvSpPr>
            <a:spLocks noGrp="1"/>
          </p:cNvSpPr>
          <p:nvPr>
            <p:ph type="dt" sz="half" idx="10"/>
          </p:nvPr>
        </p:nvSpPr>
        <p:spPr/>
        <p:txBody>
          <a:bodyPr/>
          <a:lstStyle>
            <a:lvl1pPr>
              <a:defRPr/>
            </a:lvl1pPr>
          </a:lstStyle>
          <a:p>
            <a:pPr>
              <a:defRPr/>
            </a:pPr>
            <a:fld id="{D599D894-4B06-4879-AA0E-93ED9C1FD976}" type="datetimeFigureOut">
              <a:rPr lang="en-US"/>
              <a:pPr>
                <a:defRPr/>
              </a:pPr>
              <a:t>8/16/2021</a:t>
            </a:fld>
            <a:endParaRPr lang="en-US"/>
          </a:p>
        </p:txBody>
      </p:sp>
      <p:sp>
        <p:nvSpPr>
          <p:cNvPr id="4" name="Footer Placeholder 4">
            <a:extLst>
              <a:ext uri="{FF2B5EF4-FFF2-40B4-BE49-F238E27FC236}">
                <a16:creationId xmlns:a16="http://schemas.microsoft.com/office/drawing/2014/main" id="{C00B494B-0C70-41C7-8D05-51E4D4BDF43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0D2BAE3-FA77-44F0-8B86-B1E2436F9466}"/>
              </a:ext>
            </a:extLst>
          </p:cNvPr>
          <p:cNvSpPr>
            <a:spLocks noGrp="1"/>
          </p:cNvSpPr>
          <p:nvPr>
            <p:ph type="sldNum" sz="quarter" idx="12"/>
          </p:nvPr>
        </p:nvSpPr>
        <p:spPr/>
        <p:txBody>
          <a:bodyPr/>
          <a:lstStyle>
            <a:lvl1pPr>
              <a:defRPr/>
            </a:lvl1pPr>
          </a:lstStyle>
          <a:p>
            <a:pPr>
              <a:defRPr/>
            </a:pPr>
            <a:fld id="{ECAF998D-0BE1-4560-A07E-A3DC30801F0F}" type="slidenum">
              <a:rPr lang="en-US"/>
              <a:pPr>
                <a:defRPr/>
              </a:pPr>
              <a:t>‹#›</a:t>
            </a:fld>
            <a:endParaRPr lang="en-US"/>
          </a:p>
        </p:txBody>
      </p:sp>
    </p:spTree>
    <p:extLst>
      <p:ext uri="{BB962C8B-B14F-4D97-AF65-F5344CB8AC3E}">
        <p14:creationId xmlns:p14="http://schemas.microsoft.com/office/powerpoint/2010/main" val="3329337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27F880E-7803-4426-A209-9E314C35C74B}"/>
              </a:ext>
            </a:extLst>
          </p:cNvPr>
          <p:cNvSpPr>
            <a:spLocks noGrp="1"/>
          </p:cNvSpPr>
          <p:nvPr>
            <p:ph type="dt" sz="half" idx="10"/>
          </p:nvPr>
        </p:nvSpPr>
        <p:spPr/>
        <p:txBody>
          <a:bodyPr/>
          <a:lstStyle>
            <a:lvl1pPr>
              <a:defRPr/>
            </a:lvl1pPr>
          </a:lstStyle>
          <a:p>
            <a:pPr>
              <a:defRPr/>
            </a:pPr>
            <a:fld id="{21F2ECDA-B482-45D2-85D6-71B4B17578B0}" type="datetimeFigureOut">
              <a:rPr lang="en-US"/>
              <a:pPr>
                <a:defRPr/>
              </a:pPr>
              <a:t>8/16/2021</a:t>
            </a:fld>
            <a:endParaRPr lang="en-US"/>
          </a:p>
        </p:txBody>
      </p:sp>
      <p:sp>
        <p:nvSpPr>
          <p:cNvPr id="3" name="Footer Placeholder 4">
            <a:extLst>
              <a:ext uri="{FF2B5EF4-FFF2-40B4-BE49-F238E27FC236}">
                <a16:creationId xmlns:a16="http://schemas.microsoft.com/office/drawing/2014/main" id="{CDD277FC-17B4-41A8-BCDD-77E5B68DEB2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AEDAE9E-F365-4276-A401-D6066F17DE26}"/>
              </a:ext>
            </a:extLst>
          </p:cNvPr>
          <p:cNvSpPr>
            <a:spLocks noGrp="1"/>
          </p:cNvSpPr>
          <p:nvPr>
            <p:ph type="sldNum" sz="quarter" idx="12"/>
          </p:nvPr>
        </p:nvSpPr>
        <p:spPr/>
        <p:txBody>
          <a:bodyPr/>
          <a:lstStyle>
            <a:lvl1pPr>
              <a:defRPr/>
            </a:lvl1pPr>
          </a:lstStyle>
          <a:p>
            <a:pPr>
              <a:defRPr/>
            </a:pPr>
            <a:fld id="{B60DD088-6609-4724-AC45-A1DEFA38BD5F}" type="slidenum">
              <a:rPr lang="en-US"/>
              <a:pPr>
                <a:defRPr/>
              </a:pPr>
              <a:t>‹#›</a:t>
            </a:fld>
            <a:endParaRPr lang="en-US"/>
          </a:p>
        </p:txBody>
      </p:sp>
    </p:spTree>
    <p:extLst>
      <p:ext uri="{BB962C8B-B14F-4D97-AF65-F5344CB8AC3E}">
        <p14:creationId xmlns:p14="http://schemas.microsoft.com/office/powerpoint/2010/main" val="129453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15EBA1-7C8F-441F-810A-65FE385B0B1B}"/>
              </a:ext>
            </a:extLst>
          </p:cNvPr>
          <p:cNvSpPr/>
          <p:nvPr/>
        </p:nvSpPr>
        <p:spPr>
          <a:xfrm>
            <a:off x="9021234" y="238125"/>
            <a:ext cx="292523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0C581008-A35F-4BCD-90BA-58C1FC5ABF86}"/>
              </a:ext>
            </a:extLst>
          </p:cNvPr>
          <p:cNvSpPr/>
          <p:nvPr/>
        </p:nvSpPr>
        <p:spPr>
          <a:xfrm>
            <a:off x="9156700" y="374650"/>
            <a:ext cx="2652184"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1" y="607392"/>
            <a:ext cx="2430780" cy="1645920"/>
          </a:xfrm>
        </p:spPr>
        <p:txBody>
          <a:bodyPr anchor="b">
            <a:normAutofit/>
          </a:bodyPr>
          <a:lstStyle>
            <a:lvl1pPr algn="l" defTabSz="685800" rtl="0" eaLnBrk="1" latinLnBrk="0" hangingPunct="1">
              <a:lnSpc>
                <a:spcPct val="90000"/>
              </a:lnSpc>
              <a:spcBef>
                <a:spcPct val="0"/>
              </a:spcBef>
              <a:buNone/>
              <a:defRPr lang="en-US" sz="21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425"/>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1" y="2286000"/>
            <a:ext cx="2430780" cy="3505200"/>
          </a:xfrm>
        </p:spPr>
        <p:txBody>
          <a:bodyPr/>
          <a:lstStyle>
            <a:lvl1pPr marL="0" indent="0">
              <a:lnSpc>
                <a:spcPct val="110000"/>
              </a:lnSpc>
              <a:spcBef>
                <a:spcPts val="600"/>
              </a:spcBef>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7">
            <a:extLst>
              <a:ext uri="{FF2B5EF4-FFF2-40B4-BE49-F238E27FC236}">
                <a16:creationId xmlns:a16="http://schemas.microsoft.com/office/drawing/2014/main" id="{578EC08D-0E4E-405B-BC24-52AD581F11CE}"/>
              </a:ext>
            </a:extLst>
          </p:cNvPr>
          <p:cNvSpPr>
            <a:spLocks noGrp="1"/>
          </p:cNvSpPr>
          <p:nvPr>
            <p:ph type="dt" sz="half" idx="10"/>
          </p:nvPr>
        </p:nvSpPr>
        <p:spPr/>
        <p:txBody>
          <a:bodyPr/>
          <a:lstStyle>
            <a:lvl1pPr>
              <a:defRPr/>
            </a:lvl1pPr>
          </a:lstStyle>
          <a:p>
            <a:pPr>
              <a:defRPr/>
            </a:pPr>
            <a:fld id="{CBBE9167-22A5-4C3C-8E33-10E9F2C722CE}" type="datetimeFigureOut">
              <a:rPr lang="en-US"/>
              <a:pPr>
                <a:defRPr/>
              </a:pPr>
              <a:t>8/16/2021</a:t>
            </a:fld>
            <a:endParaRPr lang="en-US"/>
          </a:p>
        </p:txBody>
      </p:sp>
      <p:sp>
        <p:nvSpPr>
          <p:cNvPr id="8" name="Footer Placeholder 8">
            <a:extLst>
              <a:ext uri="{FF2B5EF4-FFF2-40B4-BE49-F238E27FC236}">
                <a16:creationId xmlns:a16="http://schemas.microsoft.com/office/drawing/2014/main" id="{8806842A-B708-40EE-9FE1-7AC162B1D0B2}"/>
              </a:ext>
            </a:extLst>
          </p:cNvPr>
          <p:cNvSpPr>
            <a:spLocks noGrp="1"/>
          </p:cNvSpPr>
          <p:nvPr>
            <p:ph type="ftr" sz="quarter" idx="11"/>
          </p:nvPr>
        </p:nvSpPr>
        <p:spPr/>
        <p:txBody>
          <a:bodyPr/>
          <a:lstStyle>
            <a:lvl1pPr algn="r">
              <a:defRPr dirty="0"/>
            </a:lvl1pPr>
          </a:lstStyle>
          <a:p>
            <a:pPr>
              <a:defRPr/>
            </a:pPr>
            <a:endParaRPr lang="en-US"/>
          </a:p>
        </p:txBody>
      </p:sp>
      <p:sp>
        <p:nvSpPr>
          <p:cNvPr id="9" name="Slide Number Placeholder 10">
            <a:extLst>
              <a:ext uri="{FF2B5EF4-FFF2-40B4-BE49-F238E27FC236}">
                <a16:creationId xmlns:a16="http://schemas.microsoft.com/office/drawing/2014/main" id="{A27A2D25-4DE7-45F8-B6F7-407C5454CD60}"/>
              </a:ext>
            </a:extLst>
          </p:cNvPr>
          <p:cNvSpPr>
            <a:spLocks noGrp="1"/>
          </p:cNvSpPr>
          <p:nvPr>
            <p:ph type="sldNum" sz="quarter" idx="12"/>
          </p:nvPr>
        </p:nvSpPr>
        <p:spPr>
          <a:xfrm>
            <a:off x="10397068" y="6227764"/>
            <a:ext cx="1462617" cy="255587"/>
          </a:xfrm>
        </p:spPr>
        <p:txBody>
          <a:bodyPr/>
          <a:lstStyle>
            <a:lvl1pPr>
              <a:defRPr/>
            </a:lvl1pPr>
          </a:lstStyle>
          <a:p>
            <a:pPr>
              <a:defRPr/>
            </a:pPr>
            <a:fld id="{9151DD11-F3E7-43C0-9668-C21C7DC856E5}" type="slidenum">
              <a:rPr lang="en-US"/>
              <a:pPr>
                <a:defRPr/>
              </a:pPr>
              <a:t>‹#›</a:t>
            </a:fld>
            <a:endParaRPr lang="en-US"/>
          </a:p>
        </p:txBody>
      </p:sp>
    </p:spTree>
    <p:extLst>
      <p:ext uri="{BB962C8B-B14F-4D97-AF65-F5344CB8AC3E}">
        <p14:creationId xmlns:p14="http://schemas.microsoft.com/office/powerpoint/2010/main" val="1626626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A0623-2766-4AD7-99A8-7CFD5DA77904}"/>
              </a:ext>
            </a:extLst>
          </p:cNvPr>
          <p:cNvSpPr/>
          <p:nvPr/>
        </p:nvSpPr>
        <p:spPr>
          <a:xfrm>
            <a:off x="9021234" y="238125"/>
            <a:ext cx="292523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2BB7A1BD-A679-43B3-A805-350E8A315343}"/>
              </a:ext>
            </a:extLst>
          </p:cNvPr>
          <p:cNvSpPr/>
          <p:nvPr/>
        </p:nvSpPr>
        <p:spPr>
          <a:xfrm>
            <a:off x="9156700" y="374650"/>
            <a:ext cx="2652184"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1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296400" y="2286000"/>
            <a:ext cx="2432304" cy="3502152"/>
          </a:xfrm>
        </p:spPr>
        <p:txBody>
          <a:bodyPr/>
          <a:lstStyle>
            <a:lvl1pPr marL="0" indent="0" algn="l">
              <a:lnSpc>
                <a:spcPct val="110000"/>
              </a:lnSpc>
              <a:spcBef>
                <a:spcPts val="600"/>
              </a:spcBef>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a:extLst>
              <a:ext uri="{FF2B5EF4-FFF2-40B4-BE49-F238E27FC236}">
                <a16:creationId xmlns:a16="http://schemas.microsoft.com/office/drawing/2014/main" id="{01F1DFD8-7BD6-4643-9401-EFBCA2269622}"/>
              </a:ext>
            </a:extLst>
          </p:cNvPr>
          <p:cNvSpPr>
            <a:spLocks noGrp="1"/>
          </p:cNvSpPr>
          <p:nvPr>
            <p:ph type="dt" sz="half" idx="10"/>
          </p:nvPr>
        </p:nvSpPr>
        <p:spPr/>
        <p:txBody>
          <a:bodyPr/>
          <a:lstStyle>
            <a:lvl1pPr>
              <a:defRPr dirty="0">
                <a:solidFill>
                  <a:srgbClr val="FFFFFF"/>
                </a:solidFill>
                <a:effectLst>
                  <a:outerShdw blurRad="19050" dist="6350" dir="2700000" algn="tl" rotWithShape="0">
                    <a:prstClr val="black">
                      <a:alpha val="40000"/>
                    </a:prstClr>
                  </a:outerShdw>
                </a:effectLst>
              </a:defRPr>
            </a:lvl1pPr>
          </a:lstStyle>
          <a:p>
            <a:pPr>
              <a:defRPr/>
            </a:pPr>
            <a:fld id="{0BE851AC-D336-4E0D-A315-3747C9E9BB93}" type="datetimeFigureOut">
              <a:rPr lang="en-US"/>
              <a:pPr>
                <a:defRPr/>
              </a:pPr>
              <a:t>8/16/2021</a:t>
            </a:fld>
            <a:endParaRPr lang="en-US"/>
          </a:p>
        </p:txBody>
      </p:sp>
      <p:sp>
        <p:nvSpPr>
          <p:cNvPr id="8" name="Footer Placeholder 5">
            <a:extLst>
              <a:ext uri="{FF2B5EF4-FFF2-40B4-BE49-F238E27FC236}">
                <a16:creationId xmlns:a16="http://schemas.microsoft.com/office/drawing/2014/main" id="{5E4273C3-76F1-4BD1-BE07-9268C3FE4298}"/>
              </a:ext>
            </a:extLst>
          </p:cNvPr>
          <p:cNvSpPr>
            <a:spLocks noGrp="1"/>
          </p:cNvSpPr>
          <p:nvPr>
            <p:ph type="ftr" sz="quarter" idx="11"/>
          </p:nvPr>
        </p:nvSpPr>
        <p:spPr/>
        <p:txBody>
          <a:bodyPr/>
          <a:lstStyle>
            <a:lvl1pPr marL="0" algn="r" defTabSz="685800" rtl="0" eaLnBrk="1" latinLnBrk="0" hangingPunct="1">
              <a:defRPr lang="en-US" sz="75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defRPr/>
            </a:pPr>
            <a:endParaRPr/>
          </a:p>
        </p:txBody>
      </p:sp>
      <p:sp>
        <p:nvSpPr>
          <p:cNvPr id="9" name="Slide Number Placeholder 6">
            <a:extLst>
              <a:ext uri="{FF2B5EF4-FFF2-40B4-BE49-F238E27FC236}">
                <a16:creationId xmlns:a16="http://schemas.microsoft.com/office/drawing/2014/main" id="{3070CE8E-7028-48B5-A7DD-9CA7118EBAE9}"/>
              </a:ext>
            </a:extLst>
          </p:cNvPr>
          <p:cNvSpPr>
            <a:spLocks noGrp="1"/>
          </p:cNvSpPr>
          <p:nvPr>
            <p:ph type="sldNum" sz="quarter" idx="12"/>
          </p:nvPr>
        </p:nvSpPr>
        <p:spPr>
          <a:xfrm>
            <a:off x="10397068" y="6227764"/>
            <a:ext cx="1462617" cy="255587"/>
          </a:xfrm>
        </p:spPr>
        <p:txBody>
          <a:bodyPr/>
          <a:lstStyle>
            <a:lvl1pPr>
              <a:defRPr/>
            </a:lvl1pPr>
          </a:lstStyle>
          <a:p>
            <a:pPr>
              <a:defRPr/>
            </a:pPr>
            <a:fld id="{73D3FFF9-CE04-4CA4-88C4-0546886125EA}" type="slidenum">
              <a:rPr lang="en-US"/>
              <a:pPr>
                <a:defRPr/>
              </a:pPr>
              <a:t>‹#›</a:t>
            </a:fld>
            <a:endParaRPr lang="en-US"/>
          </a:p>
        </p:txBody>
      </p:sp>
    </p:spTree>
    <p:extLst>
      <p:ext uri="{BB962C8B-B14F-4D97-AF65-F5344CB8AC3E}">
        <p14:creationId xmlns:p14="http://schemas.microsoft.com/office/powerpoint/2010/main" val="3057392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73DD166-9D68-4F16-BE35-5898EB83015E}"/>
              </a:ext>
            </a:extLst>
          </p:cNvPr>
          <p:cNvSpPr>
            <a:spLocks noGrp="1"/>
          </p:cNvSpPr>
          <p:nvPr>
            <p:ph type="dt" sz="half" idx="10"/>
          </p:nvPr>
        </p:nvSpPr>
        <p:spPr/>
        <p:txBody>
          <a:bodyPr/>
          <a:lstStyle>
            <a:lvl1pPr>
              <a:defRPr/>
            </a:lvl1pPr>
          </a:lstStyle>
          <a:p>
            <a:pPr>
              <a:defRPr/>
            </a:pPr>
            <a:fld id="{CF2C07F5-5E6E-4732-A5A8-F575DC9B241A}" type="datetimeFigureOut">
              <a:rPr lang="en-US"/>
              <a:pPr>
                <a:defRPr/>
              </a:pPr>
              <a:t>8/16/2021</a:t>
            </a:fld>
            <a:endParaRPr lang="en-US"/>
          </a:p>
        </p:txBody>
      </p:sp>
      <p:sp>
        <p:nvSpPr>
          <p:cNvPr id="5" name="Footer Placeholder 4">
            <a:extLst>
              <a:ext uri="{FF2B5EF4-FFF2-40B4-BE49-F238E27FC236}">
                <a16:creationId xmlns:a16="http://schemas.microsoft.com/office/drawing/2014/main" id="{053FD6C6-CB40-4729-82BE-D720CEFE31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30FD4C-A65A-4EDA-920B-313B2D0C7E0D}"/>
              </a:ext>
            </a:extLst>
          </p:cNvPr>
          <p:cNvSpPr>
            <a:spLocks noGrp="1"/>
          </p:cNvSpPr>
          <p:nvPr>
            <p:ph type="sldNum" sz="quarter" idx="12"/>
          </p:nvPr>
        </p:nvSpPr>
        <p:spPr/>
        <p:txBody>
          <a:bodyPr/>
          <a:lstStyle>
            <a:lvl1pPr>
              <a:defRPr/>
            </a:lvl1pPr>
          </a:lstStyle>
          <a:p>
            <a:pPr>
              <a:defRPr/>
            </a:pPr>
            <a:fld id="{16AFC4F4-759E-428C-9A2A-8A6D75FD98A0}" type="slidenum">
              <a:rPr lang="en-US"/>
              <a:pPr>
                <a:defRPr/>
              </a:pPr>
              <a:t>‹#›</a:t>
            </a:fld>
            <a:endParaRPr lang="en-US"/>
          </a:p>
        </p:txBody>
      </p:sp>
    </p:spTree>
    <p:extLst>
      <p:ext uri="{BB962C8B-B14F-4D97-AF65-F5344CB8AC3E}">
        <p14:creationId xmlns:p14="http://schemas.microsoft.com/office/powerpoint/2010/main" val="1597921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94E8E37-A5E4-462D-B998-F25DD9C856A6}"/>
              </a:ext>
            </a:extLst>
          </p:cNvPr>
          <p:cNvSpPr>
            <a:spLocks noGrp="1"/>
          </p:cNvSpPr>
          <p:nvPr>
            <p:ph type="dt" sz="half" idx="10"/>
          </p:nvPr>
        </p:nvSpPr>
        <p:spPr/>
        <p:txBody>
          <a:bodyPr/>
          <a:lstStyle>
            <a:lvl1pPr>
              <a:defRPr/>
            </a:lvl1pPr>
          </a:lstStyle>
          <a:p>
            <a:pPr>
              <a:defRPr/>
            </a:pPr>
            <a:fld id="{3C8E1281-2754-4D74-94F5-BAA9C842AD1E}" type="datetimeFigureOut">
              <a:rPr lang="en-US"/>
              <a:pPr>
                <a:defRPr/>
              </a:pPr>
              <a:t>8/16/2021</a:t>
            </a:fld>
            <a:endParaRPr lang="en-US"/>
          </a:p>
        </p:txBody>
      </p:sp>
      <p:sp>
        <p:nvSpPr>
          <p:cNvPr id="5" name="Footer Placeholder 4">
            <a:extLst>
              <a:ext uri="{FF2B5EF4-FFF2-40B4-BE49-F238E27FC236}">
                <a16:creationId xmlns:a16="http://schemas.microsoft.com/office/drawing/2014/main" id="{69B4634B-743D-40DE-977B-F1D938FF8D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EE81A32-E122-4A72-BDBE-A3FA3CB67A92}"/>
              </a:ext>
            </a:extLst>
          </p:cNvPr>
          <p:cNvSpPr>
            <a:spLocks noGrp="1"/>
          </p:cNvSpPr>
          <p:nvPr>
            <p:ph type="sldNum" sz="quarter" idx="12"/>
          </p:nvPr>
        </p:nvSpPr>
        <p:spPr/>
        <p:txBody>
          <a:bodyPr/>
          <a:lstStyle>
            <a:lvl1pPr>
              <a:defRPr/>
            </a:lvl1pPr>
          </a:lstStyle>
          <a:p>
            <a:pPr>
              <a:defRPr/>
            </a:pPr>
            <a:fld id="{2F3812D5-4E2A-4E18-AB7B-D132F4FFB527}" type="slidenum">
              <a:rPr lang="en-US"/>
              <a:pPr>
                <a:defRPr/>
              </a:pPr>
              <a:t>‹#›</a:t>
            </a:fld>
            <a:endParaRPr lang="en-US"/>
          </a:p>
        </p:txBody>
      </p:sp>
    </p:spTree>
    <p:extLst>
      <p:ext uri="{BB962C8B-B14F-4D97-AF65-F5344CB8AC3E}">
        <p14:creationId xmlns:p14="http://schemas.microsoft.com/office/powerpoint/2010/main" val="3330049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BB1A66E-9B7C-4A30-89AF-B3F34D56DA19}"/>
              </a:ext>
            </a:extLst>
          </p:cNvPr>
          <p:cNvSpPr>
            <a:spLocks noGrp="1" noChangeArrowheads="1"/>
          </p:cNvSpPr>
          <p:nvPr>
            <p:ph type="ctrTitle"/>
          </p:nvPr>
        </p:nvSpPr>
        <p:spPr>
          <a:xfrm>
            <a:off x="3759200" y="1371601"/>
            <a:ext cx="7721600" cy="1470025"/>
          </a:xfrm>
        </p:spPr>
        <p:txBody>
          <a:bodyPr/>
          <a:lstStyle>
            <a:lvl1pPr>
              <a:defRPr/>
            </a:lvl1pPr>
          </a:lstStyle>
          <a:p>
            <a:pPr lvl="0"/>
            <a:r>
              <a:rPr lang="en-US" altLang="en-US" noProof="0"/>
              <a:t>Click to edit Master title style</a:t>
            </a:r>
          </a:p>
        </p:txBody>
      </p:sp>
      <p:sp>
        <p:nvSpPr>
          <p:cNvPr id="3075" name="Rectangle 3">
            <a:extLst>
              <a:ext uri="{FF2B5EF4-FFF2-40B4-BE49-F238E27FC236}">
                <a16:creationId xmlns:a16="http://schemas.microsoft.com/office/drawing/2014/main" id="{90831EA9-1943-402D-8871-1AB6A397928C}"/>
              </a:ext>
            </a:extLst>
          </p:cNvPr>
          <p:cNvSpPr>
            <a:spLocks noGrp="1" noChangeArrowheads="1"/>
          </p:cNvSpPr>
          <p:nvPr>
            <p:ph type="subTitle" idx="1"/>
          </p:nvPr>
        </p:nvSpPr>
        <p:spPr>
          <a:xfrm>
            <a:off x="4165600" y="2819400"/>
            <a:ext cx="7010400" cy="1752600"/>
          </a:xfrm>
        </p:spPr>
        <p:txBody>
          <a:bodyPr/>
          <a:lstStyle>
            <a:lvl1pPr marL="0" indent="0" algn="ctr">
              <a:buFontTx/>
              <a:buNone/>
              <a:defRPr/>
            </a:lvl1pPr>
          </a:lstStyle>
          <a:p>
            <a:pPr lvl="0"/>
            <a:r>
              <a:rPr lang="en-US" altLang="en-US" noProof="0"/>
              <a:t>Click to edit Master subtitle style</a:t>
            </a:r>
          </a:p>
        </p:txBody>
      </p:sp>
      <p:sp>
        <p:nvSpPr>
          <p:cNvPr id="3076" name="Rectangle 4">
            <a:extLst>
              <a:ext uri="{FF2B5EF4-FFF2-40B4-BE49-F238E27FC236}">
                <a16:creationId xmlns:a16="http://schemas.microsoft.com/office/drawing/2014/main" id="{E14121A6-BA0E-42F4-87BE-589F480C5FDB}"/>
              </a:ext>
            </a:extLst>
          </p:cNvPr>
          <p:cNvSpPr>
            <a:spLocks noGrp="1" noChangeArrowheads="1"/>
          </p:cNvSpPr>
          <p:nvPr>
            <p:ph type="dt" sz="half" idx="2"/>
          </p:nvPr>
        </p:nvSpPr>
        <p:spPr/>
        <p:txBody>
          <a:bodyPr/>
          <a:lstStyle>
            <a:lvl1pPr>
              <a:defRPr/>
            </a:lvl1pPr>
          </a:lstStyle>
          <a:p>
            <a:endParaRPr lang="en-US" altLang="en-US"/>
          </a:p>
        </p:txBody>
      </p:sp>
      <p:sp>
        <p:nvSpPr>
          <p:cNvPr id="3077" name="Rectangle 5">
            <a:extLst>
              <a:ext uri="{FF2B5EF4-FFF2-40B4-BE49-F238E27FC236}">
                <a16:creationId xmlns:a16="http://schemas.microsoft.com/office/drawing/2014/main" id="{F23208D4-07E2-4A51-9594-A056E666F114}"/>
              </a:ext>
            </a:extLst>
          </p:cNvPr>
          <p:cNvSpPr>
            <a:spLocks noGrp="1" noChangeArrowheads="1"/>
          </p:cNvSpPr>
          <p:nvPr>
            <p:ph type="ftr" sz="quarter" idx="3"/>
          </p:nvPr>
        </p:nvSpPr>
        <p:spPr/>
        <p:txBody>
          <a:bodyPr/>
          <a:lstStyle>
            <a:lvl1pPr>
              <a:defRPr/>
            </a:lvl1pPr>
          </a:lstStyle>
          <a:p>
            <a:endParaRPr lang="en-US" altLang="en-US"/>
          </a:p>
        </p:txBody>
      </p:sp>
      <p:sp>
        <p:nvSpPr>
          <p:cNvPr id="3078" name="Rectangle 6">
            <a:extLst>
              <a:ext uri="{FF2B5EF4-FFF2-40B4-BE49-F238E27FC236}">
                <a16:creationId xmlns:a16="http://schemas.microsoft.com/office/drawing/2014/main" id="{21390194-FDB3-47AF-BC18-5F885A843156}"/>
              </a:ext>
            </a:extLst>
          </p:cNvPr>
          <p:cNvSpPr>
            <a:spLocks noGrp="1" noChangeArrowheads="1"/>
          </p:cNvSpPr>
          <p:nvPr>
            <p:ph type="sldNum" sz="quarter" idx="4"/>
          </p:nvPr>
        </p:nvSpPr>
        <p:spPr/>
        <p:txBody>
          <a:bodyPr/>
          <a:lstStyle>
            <a:lvl1pPr>
              <a:defRPr/>
            </a:lvl1pPr>
          </a:lstStyle>
          <a:p>
            <a:fld id="{EAF9307B-C38E-40AC-865E-213735E2DAE9}" type="slidenum">
              <a:rPr lang="en-US" altLang="en-US"/>
              <a:pPr/>
              <a:t>‹#›</a:t>
            </a:fld>
            <a:endParaRPr lang="en-US" altLang="en-US"/>
          </a:p>
        </p:txBody>
      </p:sp>
    </p:spTree>
    <p:extLst>
      <p:ext uri="{BB962C8B-B14F-4D97-AF65-F5344CB8AC3E}">
        <p14:creationId xmlns:p14="http://schemas.microsoft.com/office/powerpoint/2010/main" val="3249336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F7209-2893-4F8B-94FC-FEFBDD176B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0B5DA-A4F3-4844-BB15-765337FBA6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13C80-43F9-46D8-9C09-C22569CFAB4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73E49C5-8DA7-4E6C-91E1-0E3545E8492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49F5B8E-75E5-4E3B-BEA2-276588C60592}"/>
              </a:ext>
            </a:extLst>
          </p:cNvPr>
          <p:cNvSpPr>
            <a:spLocks noGrp="1"/>
          </p:cNvSpPr>
          <p:nvPr>
            <p:ph type="sldNum" sz="quarter" idx="12"/>
          </p:nvPr>
        </p:nvSpPr>
        <p:spPr/>
        <p:txBody>
          <a:bodyPr/>
          <a:lstStyle>
            <a:lvl1pPr>
              <a:defRPr/>
            </a:lvl1pPr>
          </a:lstStyle>
          <a:p>
            <a:fld id="{24F1D909-5A67-47E8-869E-4EC6DE916EA4}" type="slidenum">
              <a:rPr lang="en-US" altLang="en-US"/>
              <a:pPr/>
              <a:t>‹#›</a:t>
            </a:fld>
            <a:endParaRPr lang="en-US" altLang="en-US"/>
          </a:p>
        </p:txBody>
      </p:sp>
    </p:spTree>
    <p:extLst>
      <p:ext uri="{BB962C8B-B14F-4D97-AF65-F5344CB8AC3E}">
        <p14:creationId xmlns:p14="http://schemas.microsoft.com/office/powerpoint/2010/main" val="1259010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020F-FFEC-4EFB-B745-2C5FFC7D3D00}"/>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8E11D0-F248-477A-8F64-3EB226FB9091}"/>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C0D2D4-92FC-4AEE-B79F-5DF46C210D6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615676A-28EE-4D7E-94EB-D361B3E3310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ED763FA-E1F4-454D-8DC4-51E7F41A97C7}"/>
              </a:ext>
            </a:extLst>
          </p:cNvPr>
          <p:cNvSpPr>
            <a:spLocks noGrp="1"/>
          </p:cNvSpPr>
          <p:nvPr>
            <p:ph type="sldNum" sz="quarter" idx="12"/>
          </p:nvPr>
        </p:nvSpPr>
        <p:spPr/>
        <p:txBody>
          <a:bodyPr/>
          <a:lstStyle>
            <a:lvl1pPr>
              <a:defRPr/>
            </a:lvl1pPr>
          </a:lstStyle>
          <a:p>
            <a:fld id="{3A2AF974-EEBB-473E-8464-82432DEB9C33}" type="slidenum">
              <a:rPr lang="en-US" altLang="en-US"/>
              <a:pPr/>
              <a:t>‹#›</a:t>
            </a:fld>
            <a:endParaRPr lang="en-US" altLang="en-US"/>
          </a:p>
        </p:txBody>
      </p:sp>
    </p:spTree>
    <p:extLst>
      <p:ext uri="{BB962C8B-B14F-4D97-AF65-F5344CB8AC3E}">
        <p14:creationId xmlns:p14="http://schemas.microsoft.com/office/powerpoint/2010/main" val="3615862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C769F-6446-4958-BB99-B599373C16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CC2B06-D187-4E53-92D5-7DF42B30FB45}"/>
              </a:ext>
            </a:extLst>
          </p:cNvPr>
          <p:cNvSpPr>
            <a:spLocks noGrp="1"/>
          </p:cNvSpPr>
          <p:nvPr>
            <p:ph sz="half" idx="1"/>
          </p:nvPr>
        </p:nvSpPr>
        <p:spPr>
          <a:xfrm>
            <a:off x="609600" y="1600201"/>
            <a:ext cx="48260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BFF991-4749-4540-82F2-31BF7335A1DA}"/>
              </a:ext>
            </a:extLst>
          </p:cNvPr>
          <p:cNvSpPr>
            <a:spLocks noGrp="1"/>
          </p:cNvSpPr>
          <p:nvPr>
            <p:ph sz="half" idx="2"/>
          </p:nvPr>
        </p:nvSpPr>
        <p:spPr>
          <a:xfrm>
            <a:off x="5638800" y="1600201"/>
            <a:ext cx="48260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E4EDC8-C800-44E1-857D-07303BC7C04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FECA6E3-55D6-43DE-9964-72935592636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3289825-9723-40BB-BAC0-3C0F4ABF7A6F}"/>
              </a:ext>
            </a:extLst>
          </p:cNvPr>
          <p:cNvSpPr>
            <a:spLocks noGrp="1"/>
          </p:cNvSpPr>
          <p:nvPr>
            <p:ph type="sldNum" sz="quarter" idx="12"/>
          </p:nvPr>
        </p:nvSpPr>
        <p:spPr/>
        <p:txBody>
          <a:bodyPr/>
          <a:lstStyle>
            <a:lvl1pPr>
              <a:defRPr/>
            </a:lvl1pPr>
          </a:lstStyle>
          <a:p>
            <a:fld id="{8BBE1201-85F5-402C-80D5-CEC4A1CF1675}" type="slidenum">
              <a:rPr lang="en-US" altLang="en-US"/>
              <a:pPr/>
              <a:t>‹#›</a:t>
            </a:fld>
            <a:endParaRPr lang="en-US" altLang="en-US"/>
          </a:p>
        </p:txBody>
      </p:sp>
    </p:spTree>
    <p:extLst>
      <p:ext uri="{BB962C8B-B14F-4D97-AF65-F5344CB8AC3E}">
        <p14:creationId xmlns:p14="http://schemas.microsoft.com/office/powerpoint/2010/main" val="2432007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7A1F67A-1324-49E0-ACBC-3ED03E5C7DCB}"/>
              </a:ext>
            </a:extLst>
          </p:cNvPr>
          <p:cNvGrpSpPr>
            <a:grpSpLocks/>
          </p:cNvGrpSpPr>
          <p:nvPr/>
        </p:nvGrpSpPr>
        <p:grpSpPr bwMode="auto">
          <a:xfrm>
            <a:off x="503767" y="1676400"/>
            <a:ext cx="11186584" cy="4421188"/>
            <a:chOff x="238" y="1056"/>
            <a:chExt cx="5285" cy="2785"/>
          </a:xfrm>
        </p:grpSpPr>
        <p:grpSp>
          <p:nvGrpSpPr>
            <p:cNvPr id="5" name="Group 3">
              <a:extLst>
                <a:ext uri="{FF2B5EF4-FFF2-40B4-BE49-F238E27FC236}">
                  <a16:creationId xmlns:a16="http://schemas.microsoft.com/office/drawing/2014/main" id="{7DD508EE-5C68-4BF5-8DDC-17D2026BB99A}"/>
                </a:ext>
              </a:extLst>
            </p:cNvPr>
            <p:cNvGrpSpPr>
              <a:grpSpLocks/>
            </p:cNvGrpSpPr>
            <p:nvPr/>
          </p:nvGrpSpPr>
          <p:grpSpPr bwMode="auto">
            <a:xfrm>
              <a:off x="238" y="1056"/>
              <a:ext cx="5285" cy="1393"/>
              <a:chOff x="238" y="1056"/>
              <a:chExt cx="5285" cy="1393"/>
            </a:xfrm>
          </p:grpSpPr>
          <p:sp>
            <p:nvSpPr>
              <p:cNvPr id="14" name="Rectangle 4">
                <a:extLst>
                  <a:ext uri="{FF2B5EF4-FFF2-40B4-BE49-F238E27FC236}">
                    <a16:creationId xmlns:a16="http://schemas.microsoft.com/office/drawing/2014/main" id="{30EFFF31-3616-4721-A267-6E3D9F1F172B}"/>
                  </a:ext>
                </a:extLst>
              </p:cNvPr>
              <p:cNvSpPr>
                <a:spLocks noChangeArrowheads="1"/>
              </p:cNvSpPr>
              <p:nvPr/>
            </p:nvSpPr>
            <p:spPr bwMode="auto">
              <a:xfrm>
                <a:off x="243" y="1057"/>
                <a:ext cx="5272" cy="1391"/>
              </a:xfrm>
              <a:prstGeom prst="rect">
                <a:avLst/>
              </a:prstGeom>
              <a:solidFill>
                <a:srgbClr val="EAEAEA">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endParaRPr lang="en-US" altLang="en-US" sz="4000"/>
              </a:p>
            </p:txBody>
          </p:sp>
          <p:sp>
            <p:nvSpPr>
              <p:cNvPr id="15" name="Freeform 5">
                <a:extLst>
                  <a:ext uri="{FF2B5EF4-FFF2-40B4-BE49-F238E27FC236}">
                    <a16:creationId xmlns:a16="http://schemas.microsoft.com/office/drawing/2014/main" id="{0D705EDB-AE59-4F19-8AC4-E9A443EF6BA8}"/>
                  </a:ext>
                </a:extLst>
              </p:cNvPr>
              <p:cNvSpPr>
                <a:spLocks/>
              </p:cNvSpPr>
              <p:nvPr/>
            </p:nvSpPr>
            <p:spPr bwMode="auto">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 name="Freeform 6">
                <a:extLst>
                  <a:ext uri="{FF2B5EF4-FFF2-40B4-BE49-F238E27FC236}">
                    <a16:creationId xmlns:a16="http://schemas.microsoft.com/office/drawing/2014/main" id="{B11A7E90-EA2D-465D-97AB-0BC04F645C88}"/>
                  </a:ext>
                </a:extLst>
              </p:cNvPr>
              <p:cNvSpPr>
                <a:spLocks/>
              </p:cNvSpPr>
              <p:nvPr/>
            </p:nvSpPr>
            <p:spPr bwMode="auto">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nvGrpSpPr>
            <p:cNvPr id="6" name="Group 7">
              <a:extLst>
                <a:ext uri="{FF2B5EF4-FFF2-40B4-BE49-F238E27FC236}">
                  <a16:creationId xmlns:a16="http://schemas.microsoft.com/office/drawing/2014/main" id="{B2C4D2EC-698F-4017-8F20-A5AA17E0749D}"/>
                </a:ext>
              </a:extLst>
            </p:cNvPr>
            <p:cNvGrpSpPr>
              <a:grpSpLocks/>
            </p:cNvGrpSpPr>
            <p:nvPr/>
          </p:nvGrpSpPr>
          <p:grpSpPr bwMode="auto">
            <a:xfrm>
              <a:off x="240" y="3744"/>
              <a:ext cx="5281" cy="97"/>
              <a:chOff x="240" y="3744"/>
              <a:chExt cx="5281" cy="97"/>
            </a:xfrm>
          </p:grpSpPr>
          <p:sp>
            <p:nvSpPr>
              <p:cNvPr id="11" name="Rectangle 8">
                <a:extLst>
                  <a:ext uri="{FF2B5EF4-FFF2-40B4-BE49-F238E27FC236}">
                    <a16:creationId xmlns:a16="http://schemas.microsoft.com/office/drawing/2014/main" id="{46A342A4-30C8-4018-92F0-2D22C7342072}"/>
                  </a:ext>
                </a:extLst>
              </p:cNvPr>
              <p:cNvSpPr>
                <a:spLocks noChangeArrowheads="1"/>
              </p:cNvSpPr>
              <p:nvPr/>
            </p:nvSpPr>
            <p:spPr bwMode="auto">
              <a:xfrm>
                <a:off x="240" y="3744"/>
                <a:ext cx="5280" cy="96"/>
              </a:xfrm>
              <a:prstGeom prst="rect">
                <a:avLst/>
              </a:prstGeom>
              <a:solidFill>
                <a:srgbClr val="EAEAEA">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endParaRPr lang="en-US" altLang="en-US" sz="4000"/>
              </a:p>
            </p:txBody>
          </p:sp>
          <p:sp>
            <p:nvSpPr>
              <p:cNvPr id="12" name="Freeform 9">
                <a:extLst>
                  <a:ext uri="{FF2B5EF4-FFF2-40B4-BE49-F238E27FC236}">
                    <a16:creationId xmlns:a16="http://schemas.microsoft.com/office/drawing/2014/main" id="{887CA8BA-872B-4B81-AEE6-8B46919B7299}"/>
                  </a:ext>
                </a:extLst>
              </p:cNvPr>
              <p:cNvSpPr>
                <a:spLocks/>
              </p:cNvSpPr>
              <p:nvPr/>
            </p:nvSpPr>
            <p:spPr bwMode="auto">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3" name="Freeform 10">
                <a:extLst>
                  <a:ext uri="{FF2B5EF4-FFF2-40B4-BE49-F238E27FC236}">
                    <a16:creationId xmlns:a16="http://schemas.microsoft.com/office/drawing/2014/main" id="{9444FD76-BD16-4EFC-B594-0E3DB3A877E8}"/>
                  </a:ext>
                </a:extLst>
              </p:cNvPr>
              <p:cNvSpPr>
                <a:spLocks/>
              </p:cNvSpPr>
              <p:nvPr/>
            </p:nvSpPr>
            <p:spPr bwMode="auto">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nvGrpSpPr>
            <p:cNvPr id="7" name="Group 11">
              <a:extLst>
                <a:ext uri="{FF2B5EF4-FFF2-40B4-BE49-F238E27FC236}">
                  <a16:creationId xmlns:a16="http://schemas.microsoft.com/office/drawing/2014/main" id="{EE289CC4-14A2-4BD3-8C54-C8A456FE44CC}"/>
                </a:ext>
              </a:extLst>
            </p:cNvPr>
            <p:cNvGrpSpPr>
              <a:grpSpLocks/>
            </p:cNvGrpSpPr>
            <p:nvPr/>
          </p:nvGrpSpPr>
          <p:grpSpPr bwMode="auto">
            <a:xfrm>
              <a:off x="338" y="1200"/>
              <a:ext cx="97" cy="1104"/>
              <a:chOff x="338" y="1200"/>
              <a:chExt cx="97" cy="1104"/>
            </a:xfrm>
          </p:grpSpPr>
          <p:sp useBgFill="1">
            <p:nvSpPr>
              <p:cNvPr id="8" name="Rectangle 12">
                <a:extLst>
                  <a:ext uri="{FF2B5EF4-FFF2-40B4-BE49-F238E27FC236}">
                    <a16:creationId xmlns:a16="http://schemas.microsoft.com/office/drawing/2014/main" id="{77EA7DD7-73B2-4012-8AED-B210B709EA43}"/>
                  </a:ext>
                </a:extLst>
              </p:cNvPr>
              <p:cNvSpPr>
                <a:spLocks noChangeArrowheads="1"/>
              </p:cNvSpPr>
              <p:nvPr/>
            </p:nvSpPr>
            <p:spPr bwMode="auto">
              <a:xfrm>
                <a:off x="338" y="1201"/>
                <a:ext cx="96" cy="1103"/>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endParaRPr lang="en-US" altLang="en-US" sz="4000"/>
              </a:p>
            </p:txBody>
          </p:sp>
          <p:sp>
            <p:nvSpPr>
              <p:cNvPr id="9" name="Freeform 13">
                <a:extLst>
                  <a:ext uri="{FF2B5EF4-FFF2-40B4-BE49-F238E27FC236}">
                    <a16:creationId xmlns:a16="http://schemas.microsoft.com/office/drawing/2014/main" id="{94E18572-E4B9-42C9-B032-DAD1EAC63CAE}"/>
                  </a:ext>
                </a:extLst>
              </p:cNvPr>
              <p:cNvSpPr>
                <a:spLocks/>
              </p:cNvSpPr>
              <p:nvPr/>
            </p:nvSpPr>
            <p:spPr bwMode="auto">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 name="Freeform 14">
                <a:extLst>
                  <a:ext uri="{FF2B5EF4-FFF2-40B4-BE49-F238E27FC236}">
                    <a16:creationId xmlns:a16="http://schemas.microsoft.com/office/drawing/2014/main" id="{8D4660E3-0544-4C1F-BE40-2EB4DA824006}"/>
                  </a:ext>
                </a:extLst>
              </p:cNvPr>
              <p:cNvSpPr>
                <a:spLocks/>
              </p:cNvSpPr>
              <p:nvPr/>
            </p:nvSpPr>
            <p:spPr bwMode="auto">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sp>
        <p:nvSpPr>
          <p:cNvPr id="10255" name="Rectangle 15"/>
          <p:cNvSpPr>
            <a:spLocks noGrp="1" noChangeArrowheads="1"/>
          </p:cNvSpPr>
          <p:nvPr>
            <p:ph type="ctrTitle" sz="quarter"/>
          </p:nvPr>
        </p:nvSpPr>
        <p:spPr>
          <a:xfrm>
            <a:off x="1115484" y="2133600"/>
            <a:ext cx="10363200" cy="1143000"/>
          </a:xfrm>
        </p:spPr>
        <p:txBody>
          <a:bodyPr/>
          <a:lstStyle>
            <a:lvl1pPr>
              <a:defRPr/>
            </a:lvl1pPr>
          </a:lstStyle>
          <a:p>
            <a:pPr lvl="0"/>
            <a:r>
              <a:rPr lang="en-US" altLang="en-US" noProof="0"/>
              <a:t>Click to edit Master title style</a:t>
            </a:r>
          </a:p>
        </p:txBody>
      </p:sp>
      <p:sp>
        <p:nvSpPr>
          <p:cNvPr id="10256" name="Rectangle 16"/>
          <p:cNvSpPr>
            <a:spLocks noGrp="1" noChangeArrowheads="1"/>
          </p:cNvSpPr>
          <p:nvPr>
            <p:ph type="subTitle" sz="quarter" idx="1"/>
          </p:nvPr>
        </p:nvSpPr>
        <p:spPr>
          <a:xfrm>
            <a:off x="1828800" y="4038600"/>
            <a:ext cx="8534400" cy="1752600"/>
          </a:xfrm>
        </p:spPr>
        <p:txBody>
          <a:bodyPr anchor="ctr"/>
          <a:lstStyle>
            <a:lvl1pPr marL="0" indent="0" algn="ctr">
              <a:buFont typeface="Monotype Sorts" pitchFamily="2" charset="2"/>
              <a:buNone/>
              <a:defRPr/>
            </a:lvl1pPr>
          </a:lstStyle>
          <a:p>
            <a:pPr lvl="0"/>
            <a:r>
              <a:rPr lang="en-US" altLang="en-US" noProof="0"/>
              <a:t>Click to edit Master subtitle style</a:t>
            </a:r>
          </a:p>
        </p:txBody>
      </p:sp>
      <p:sp>
        <p:nvSpPr>
          <p:cNvPr id="17" name="Rectangle 17">
            <a:extLst>
              <a:ext uri="{FF2B5EF4-FFF2-40B4-BE49-F238E27FC236}">
                <a16:creationId xmlns:a16="http://schemas.microsoft.com/office/drawing/2014/main" id="{45ACBF94-C2BE-4C46-832D-8719DA75D451}"/>
              </a:ext>
            </a:extLst>
          </p:cNvPr>
          <p:cNvSpPr>
            <a:spLocks noGrp="1" noChangeArrowheads="1"/>
          </p:cNvSpPr>
          <p:nvPr>
            <p:ph type="dt" sz="quarter" idx="10"/>
          </p:nvPr>
        </p:nvSpPr>
        <p:spPr>
          <a:xfrm>
            <a:off x="508000" y="6324600"/>
            <a:ext cx="2540000" cy="457200"/>
          </a:xfrm>
        </p:spPr>
        <p:txBody>
          <a:bodyPr/>
          <a:lstStyle>
            <a:lvl1pPr>
              <a:defRPr/>
            </a:lvl1pPr>
          </a:lstStyle>
          <a:p>
            <a:pPr>
              <a:defRPr/>
            </a:pPr>
            <a:endParaRPr lang="en-US" altLang="en-US"/>
          </a:p>
        </p:txBody>
      </p:sp>
      <p:sp>
        <p:nvSpPr>
          <p:cNvPr id="18" name="Rectangle 18">
            <a:extLst>
              <a:ext uri="{FF2B5EF4-FFF2-40B4-BE49-F238E27FC236}">
                <a16:creationId xmlns:a16="http://schemas.microsoft.com/office/drawing/2014/main" id="{C0EC11F3-70B1-4DA8-885D-12C49C2D1804}"/>
              </a:ext>
            </a:extLst>
          </p:cNvPr>
          <p:cNvSpPr>
            <a:spLocks noGrp="1" noChangeArrowheads="1"/>
          </p:cNvSpPr>
          <p:nvPr>
            <p:ph type="ftr" sz="quarter" idx="11"/>
          </p:nvPr>
        </p:nvSpPr>
        <p:spPr>
          <a:xfrm>
            <a:off x="4165600" y="6324600"/>
            <a:ext cx="3860800" cy="457200"/>
          </a:xfrm>
        </p:spPr>
        <p:txBody>
          <a:bodyPr/>
          <a:lstStyle>
            <a:lvl1pPr>
              <a:defRPr/>
            </a:lvl1pPr>
          </a:lstStyle>
          <a:p>
            <a:pPr>
              <a:defRPr/>
            </a:pPr>
            <a:endParaRPr lang="en-US" altLang="en-US"/>
          </a:p>
        </p:txBody>
      </p:sp>
      <p:sp>
        <p:nvSpPr>
          <p:cNvPr id="19" name="Rectangle 19">
            <a:extLst>
              <a:ext uri="{FF2B5EF4-FFF2-40B4-BE49-F238E27FC236}">
                <a16:creationId xmlns:a16="http://schemas.microsoft.com/office/drawing/2014/main" id="{785FA11F-C76D-4D37-8B5C-F605EB2B25B4}"/>
              </a:ext>
            </a:extLst>
          </p:cNvPr>
          <p:cNvSpPr>
            <a:spLocks noGrp="1" noChangeArrowheads="1"/>
          </p:cNvSpPr>
          <p:nvPr>
            <p:ph type="sldNum" sz="quarter" idx="12"/>
          </p:nvPr>
        </p:nvSpPr>
        <p:spPr>
          <a:xfrm>
            <a:off x="9144000" y="6324600"/>
            <a:ext cx="2540000" cy="457200"/>
          </a:xfrm>
        </p:spPr>
        <p:txBody>
          <a:bodyPr/>
          <a:lstStyle>
            <a:lvl1pPr>
              <a:defRPr smtClean="0"/>
            </a:lvl1pPr>
          </a:lstStyle>
          <a:p>
            <a:pPr>
              <a:defRPr/>
            </a:pPr>
            <a:fld id="{8BE7A104-30B0-49A7-A8CD-D4AC79C2A47C}" type="slidenum">
              <a:rPr lang="en-US" altLang="en-US"/>
              <a:pPr>
                <a:defRPr/>
              </a:pPr>
              <a:t>‹#›</a:t>
            </a:fld>
            <a:endParaRPr lang="en-US" altLang="en-US"/>
          </a:p>
        </p:txBody>
      </p:sp>
    </p:spTree>
    <p:extLst>
      <p:ext uri="{BB962C8B-B14F-4D97-AF65-F5344CB8AC3E}">
        <p14:creationId xmlns:p14="http://schemas.microsoft.com/office/powerpoint/2010/main" val="3262911182"/>
      </p:ext>
    </p:extLst>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B6B3D-56D9-47C1-A59F-7FFB5F627857}"/>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E993C8-7C2F-43F0-B668-2DBD8EFF05B7}"/>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A69FB7-076A-49DA-809F-3FB7E1A54C5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5EA0E1-FBB3-40CF-8D24-03F4C3756A07}"/>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CDF2C9-2E82-4243-8153-320E7D9AFF4F}"/>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44960C-B3C5-49F4-9AE5-30DDFA9EF58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B634F34-B4C0-4961-AA14-A370792A707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212B3371-D052-4683-9C10-F7112AAC741B}"/>
              </a:ext>
            </a:extLst>
          </p:cNvPr>
          <p:cNvSpPr>
            <a:spLocks noGrp="1"/>
          </p:cNvSpPr>
          <p:nvPr>
            <p:ph type="sldNum" sz="quarter" idx="12"/>
          </p:nvPr>
        </p:nvSpPr>
        <p:spPr/>
        <p:txBody>
          <a:bodyPr/>
          <a:lstStyle>
            <a:lvl1pPr>
              <a:defRPr/>
            </a:lvl1pPr>
          </a:lstStyle>
          <a:p>
            <a:fld id="{F6AD537A-B61F-4CB4-80DD-255575296B98}" type="slidenum">
              <a:rPr lang="en-US" altLang="en-US"/>
              <a:pPr/>
              <a:t>‹#›</a:t>
            </a:fld>
            <a:endParaRPr lang="en-US" altLang="en-US"/>
          </a:p>
        </p:txBody>
      </p:sp>
    </p:spTree>
    <p:extLst>
      <p:ext uri="{BB962C8B-B14F-4D97-AF65-F5344CB8AC3E}">
        <p14:creationId xmlns:p14="http://schemas.microsoft.com/office/powerpoint/2010/main" val="959847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D39E2-0D43-42AE-ADB3-E9A279DC40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0AE4E8-060A-4516-9241-C698758C17DA}"/>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5DF555B-48AD-4C21-A201-F15CA58C03F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8CE27DF-F339-435C-AE4F-B4CAE046ECD2}"/>
              </a:ext>
            </a:extLst>
          </p:cNvPr>
          <p:cNvSpPr>
            <a:spLocks noGrp="1"/>
          </p:cNvSpPr>
          <p:nvPr>
            <p:ph type="sldNum" sz="quarter" idx="12"/>
          </p:nvPr>
        </p:nvSpPr>
        <p:spPr/>
        <p:txBody>
          <a:bodyPr/>
          <a:lstStyle>
            <a:lvl1pPr>
              <a:defRPr/>
            </a:lvl1pPr>
          </a:lstStyle>
          <a:p>
            <a:fld id="{65D0ED79-0BE6-4119-985D-2A0592D29484}" type="slidenum">
              <a:rPr lang="en-US" altLang="en-US"/>
              <a:pPr/>
              <a:t>‹#›</a:t>
            </a:fld>
            <a:endParaRPr lang="en-US" altLang="en-US"/>
          </a:p>
        </p:txBody>
      </p:sp>
    </p:spTree>
    <p:extLst>
      <p:ext uri="{BB962C8B-B14F-4D97-AF65-F5344CB8AC3E}">
        <p14:creationId xmlns:p14="http://schemas.microsoft.com/office/powerpoint/2010/main" val="3919815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3FCAF8-2D86-4B17-96E7-642F9EBAE6A1}"/>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18D2D45E-50B3-4452-BD79-0D237A9CFF0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2466ABA3-526F-448C-9F2A-EB43EE0CD904}"/>
              </a:ext>
            </a:extLst>
          </p:cNvPr>
          <p:cNvSpPr>
            <a:spLocks noGrp="1"/>
          </p:cNvSpPr>
          <p:nvPr>
            <p:ph type="sldNum" sz="quarter" idx="12"/>
          </p:nvPr>
        </p:nvSpPr>
        <p:spPr/>
        <p:txBody>
          <a:bodyPr/>
          <a:lstStyle>
            <a:lvl1pPr>
              <a:defRPr/>
            </a:lvl1pPr>
          </a:lstStyle>
          <a:p>
            <a:fld id="{B875F5AD-5D4F-4AF4-9CF3-62AD5C5E1E47}" type="slidenum">
              <a:rPr lang="en-US" altLang="en-US"/>
              <a:pPr/>
              <a:t>‹#›</a:t>
            </a:fld>
            <a:endParaRPr lang="en-US" altLang="en-US"/>
          </a:p>
        </p:txBody>
      </p:sp>
    </p:spTree>
    <p:extLst>
      <p:ext uri="{BB962C8B-B14F-4D97-AF65-F5344CB8AC3E}">
        <p14:creationId xmlns:p14="http://schemas.microsoft.com/office/powerpoint/2010/main" val="9156346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EBDDC-F0DA-443E-98E1-26E8D14FD65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0772ED-E89A-4B70-82AF-E683F764E9A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7C4EF2-2536-49D5-9883-03B76E0790D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1B3FE7-06DB-4690-8C20-F86385D4BB7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4D50119-41F5-4BA5-A8E9-0C257E30433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ADC33CE-FC19-4793-89D9-7C3747A877D9}"/>
              </a:ext>
            </a:extLst>
          </p:cNvPr>
          <p:cNvSpPr>
            <a:spLocks noGrp="1"/>
          </p:cNvSpPr>
          <p:nvPr>
            <p:ph type="sldNum" sz="quarter" idx="12"/>
          </p:nvPr>
        </p:nvSpPr>
        <p:spPr/>
        <p:txBody>
          <a:bodyPr/>
          <a:lstStyle>
            <a:lvl1pPr>
              <a:defRPr/>
            </a:lvl1pPr>
          </a:lstStyle>
          <a:p>
            <a:fld id="{62B6756D-BEF9-4D18-84BC-BE7A4050977D}" type="slidenum">
              <a:rPr lang="en-US" altLang="en-US"/>
              <a:pPr/>
              <a:t>‹#›</a:t>
            </a:fld>
            <a:endParaRPr lang="en-US" altLang="en-US"/>
          </a:p>
        </p:txBody>
      </p:sp>
    </p:spTree>
    <p:extLst>
      <p:ext uri="{BB962C8B-B14F-4D97-AF65-F5344CB8AC3E}">
        <p14:creationId xmlns:p14="http://schemas.microsoft.com/office/powerpoint/2010/main" val="1693021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81C9B-6EB9-4FFF-B957-FCDAE59DCE9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51EFB-8214-4109-B1EA-7357C4E40B4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40FE31-90A3-4CE4-BA48-07D90EF7A8A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C6915-4779-4A32-8F96-99974C89DFC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7C4513D-6527-4E46-8AFF-78BB66D9D20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39CBDB5-7F23-4335-BE59-94B909C4B014}"/>
              </a:ext>
            </a:extLst>
          </p:cNvPr>
          <p:cNvSpPr>
            <a:spLocks noGrp="1"/>
          </p:cNvSpPr>
          <p:nvPr>
            <p:ph type="sldNum" sz="quarter" idx="12"/>
          </p:nvPr>
        </p:nvSpPr>
        <p:spPr/>
        <p:txBody>
          <a:bodyPr/>
          <a:lstStyle>
            <a:lvl1pPr>
              <a:defRPr/>
            </a:lvl1pPr>
          </a:lstStyle>
          <a:p>
            <a:fld id="{0F0C1E4B-9E1D-423C-ABF4-7154CEBE5928}" type="slidenum">
              <a:rPr lang="en-US" altLang="en-US"/>
              <a:pPr/>
              <a:t>‹#›</a:t>
            </a:fld>
            <a:endParaRPr lang="en-US" altLang="en-US"/>
          </a:p>
        </p:txBody>
      </p:sp>
    </p:spTree>
    <p:extLst>
      <p:ext uri="{BB962C8B-B14F-4D97-AF65-F5344CB8AC3E}">
        <p14:creationId xmlns:p14="http://schemas.microsoft.com/office/powerpoint/2010/main" val="2421590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32DA5-7256-4516-9B97-20E025120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0791D6-AECD-469D-B576-BC4A372269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8FF4C-0DD9-4F15-A263-E68B6C64E49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55E6052-3BBA-44F3-A9E3-DBDCE8439B1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A03368F-6436-401A-8EBD-4BBF42953B92}"/>
              </a:ext>
            </a:extLst>
          </p:cNvPr>
          <p:cNvSpPr>
            <a:spLocks noGrp="1"/>
          </p:cNvSpPr>
          <p:nvPr>
            <p:ph type="sldNum" sz="quarter" idx="12"/>
          </p:nvPr>
        </p:nvSpPr>
        <p:spPr/>
        <p:txBody>
          <a:bodyPr/>
          <a:lstStyle>
            <a:lvl1pPr>
              <a:defRPr/>
            </a:lvl1pPr>
          </a:lstStyle>
          <a:p>
            <a:fld id="{E311F5EB-DB66-4F21-A6C4-B48745247BB7}" type="slidenum">
              <a:rPr lang="en-US" altLang="en-US"/>
              <a:pPr/>
              <a:t>‹#›</a:t>
            </a:fld>
            <a:endParaRPr lang="en-US" altLang="en-US"/>
          </a:p>
        </p:txBody>
      </p:sp>
    </p:spTree>
    <p:extLst>
      <p:ext uri="{BB962C8B-B14F-4D97-AF65-F5344CB8AC3E}">
        <p14:creationId xmlns:p14="http://schemas.microsoft.com/office/powerpoint/2010/main" val="1518297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E53F84-6FE0-4987-BCA4-BF547FF2ACF8}"/>
              </a:ext>
            </a:extLst>
          </p:cNvPr>
          <p:cNvSpPr>
            <a:spLocks noGrp="1"/>
          </p:cNvSpPr>
          <p:nvPr>
            <p:ph type="title" orient="vert"/>
          </p:nvPr>
        </p:nvSpPr>
        <p:spPr>
          <a:xfrm>
            <a:off x="8001000" y="274639"/>
            <a:ext cx="24638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3D6E47-4FB8-4262-9181-0EB83FC3A67B}"/>
              </a:ext>
            </a:extLst>
          </p:cNvPr>
          <p:cNvSpPr>
            <a:spLocks noGrp="1"/>
          </p:cNvSpPr>
          <p:nvPr>
            <p:ph type="body" orient="vert" idx="1"/>
          </p:nvPr>
        </p:nvSpPr>
        <p:spPr>
          <a:xfrm>
            <a:off x="609600" y="274639"/>
            <a:ext cx="7188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D17F7-581E-40F4-8346-34D94BAECA5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0CC3758-0A87-4365-8795-9A1ACD489ED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D990282-771E-4F7F-B2C2-03DE97EF6D03}"/>
              </a:ext>
            </a:extLst>
          </p:cNvPr>
          <p:cNvSpPr>
            <a:spLocks noGrp="1"/>
          </p:cNvSpPr>
          <p:nvPr>
            <p:ph type="sldNum" sz="quarter" idx="12"/>
          </p:nvPr>
        </p:nvSpPr>
        <p:spPr/>
        <p:txBody>
          <a:bodyPr/>
          <a:lstStyle>
            <a:lvl1pPr>
              <a:defRPr/>
            </a:lvl1pPr>
          </a:lstStyle>
          <a:p>
            <a:fld id="{84FA051C-FD08-4627-92AC-54A644997D78}" type="slidenum">
              <a:rPr lang="en-US" altLang="en-US"/>
              <a:pPr/>
              <a:t>‹#›</a:t>
            </a:fld>
            <a:endParaRPr lang="en-US" altLang="en-US"/>
          </a:p>
        </p:txBody>
      </p:sp>
    </p:spTree>
    <p:extLst>
      <p:ext uri="{BB962C8B-B14F-4D97-AF65-F5344CB8AC3E}">
        <p14:creationId xmlns:p14="http://schemas.microsoft.com/office/powerpoint/2010/main" val="18577002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4793225-B639-4F08-AACF-16BB1D806E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B4FEBA-C870-411E-9808-E03DBF9565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DE4DFA-EE6D-45F6-991D-C67D4920F6C2}"/>
              </a:ext>
            </a:extLst>
          </p:cNvPr>
          <p:cNvSpPr>
            <a:spLocks noGrp="1" noChangeArrowheads="1"/>
          </p:cNvSpPr>
          <p:nvPr>
            <p:ph type="sldNum" sz="quarter" idx="12"/>
          </p:nvPr>
        </p:nvSpPr>
        <p:spPr>
          <a:ln/>
        </p:spPr>
        <p:txBody>
          <a:bodyPr/>
          <a:lstStyle>
            <a:lvl1pPr>
              <a:defRPr/>
            </a:lvl1pPr>
          </a:lstStyle>
          <a:p>
            <a:pPr>
              <a:defRPr/>
            </a:pPr>
            <a:fld id="{8548A169-4818-487C-9378-2853603F9784}" type="slidenum">
              <a:rPr lang="en-US" altLang="en-US"/>
              <a:pPr>
                <a:defRPr/>
              </a:pPr>
              <a:t>‹#›</a:t>
            </a:fld>
            <a:endParaRPr lang="en-US" altLang="en-US"/>
          </a:p>
        </p:txBody>
      </p:sp>
    </p:spTree>
    <p:extLst>
      <p:ext uri="{BB962C8B-B14F-4D97-AF65-F5344CB8AC3E}">
        <p14:creationId xmlns:p14="http://schemas.microsoft.com/office/powerpoint/2010/main" val="2784581567"/>
      </p:ext>
    </p:extLst>
  </p:cSld>
  <p:clrMapOvr>
    <a:masterClrMapping/>
  </p:clrMapOvr>
  <p:transition>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594DA0-CB78-42E3-B653-F75EBE0D0E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8A435E-F595-46D3-9FDD-8BE338214D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A7BD3F-E0D6-4121-8001-97A5053E635D}"/>
              </a:ext>
            </a:extLst>
          </p:cNvPr>
          <p:cNvSpPr>
            <a:spLocks noGrp="1" noChangeArrowheads="1"/>
          </p:cNvSpPr>
          <p:nvPr>
            <p:ph type="sldNum" sz="quarter" idx="12"/>
          </p:nvPr>
        </p:nvSpPr>
        <p:spPr>
          <a:ln/>
        </p:spPr>
        <p:txBody>
          <a:bodyPr/>
          <a:lstStyle>
            <a:lvl1pPr>
              <a:defRPr/>
            </a:lvl1pPr>
          </a:lstStyle>
          <a:p>
            <a:pPr>
              <a:defRPr/>
            </a:pPr>
            <a:fld id="{6EEEC506-AE1E-4ABF-A52E-EE848B6DEF68}" type="slidenum">
              <a:rPr lang="en-US" altLang="en-US"/>
              <a:pPr>
                <a:defRPr/>
              </a:pPr>
              <a:t>‹#›</a:t>
            </a:fld>
            <a:endParaRPr lang="en-US" altLang="en-US"/>
          </a:p>
        </p:txBody>
      </p:sp>
    </p:spTree>
    <p:extLst>
      <p:ext uri="{BB962C8B-B14F-4D97-AF65-F5344CB8AC3E}">
        <p14:creationId xmlns:p14="http://schemas.microsoft.com/office/powerpoint/2010/main" val="2398990071"/>
      </p:ext>
    </p:extLst>
  </p:cSld>
  <p:clrMapOvr>
    <a:masterClrMapping/>
  </p:clrMapOvr>
  <p:transition>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EEB876F-E6E7-4159-85D6-6543A02DC6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EB38B5-6E9A-4E94-A1F5-19368771D8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A19570-C460-4AF8-98C4-9307F7E05840}"/>
              </a:ext>
            </a:extLst>
          </p:cNvPr>
          <p:cNvSpPr>
            <a:spLocks noGrp="1" noChangeArrowheads="1"/>
          </p:cNvSpPr>
          <p:nvPr>
            <p:ph type="sldNum" sz="quarter" idx="12"/>
          </p:nvPr>
        </p:nvSpPr>
        <p:spPr>
          <a:ln/>
        </p:spPr>
        <p:txBody>
          <a:bodyPr/>
          <a:lstStyle>
            <a:lvl1pPr>
              <a:defRPr/>
            </a:lvl1pPr>
          </a:lstStyle>
          <a:p>
            <a:pPr>
              <a:defRPr/>
            </a:pPr>
            <a:fld id="{D5177938-DABF-47C3-B49B-0850FD4D8544}" type="slidenum">
              <a:rPr lang="en-US" altLang="en-US"/>
              <a:pPr>
                <a:defRPr/>
              </a:pPr>
              <a:t>‹#›</a:t>
            </a:fld>
            <a:endParaRPr lang="en-US" altLang="en-US"/>
          </a:p>
        </p:txBody>
      </p:sp>
    </p:spTree>
    <p:extLst>
      <p:ext uri="{BB962C8B-B14F-4D97-AF65-F5344CB8AC3E}">
        <p14:creationId xmlns:p14="http://schemas.microsoft.com/office/powerpoint/2010/main" val="2057714611"/>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1">
            <a:extLst>
              <a:ext uri="{FF2B5EF4-FFF2-40B4-BE49-F238E27FC236}">
                <a16:creationId xmlns:a16="http://schemas.microsoft.com/office/drawing/2014/main" id="{ADC8A8B4-4035-4A29-86D2-E7EC2ACA12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42">
            <a:extLst>
              <a:ext uri="{FF2B5EF4-FFF2-40B4-BE49-F238E27FC236}">
                <a16:creationId xmlns:a16="http://schemas.microsoft.com/office/drawing/2014/main" id="{5DB8A0AA-02F4-4EA3-BD1C-BBCB541C4F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43">
            <a:extLst>
              <a:ext uri="{FF2B5EF4-FFF2-40B4-BE49-F238E27FC236}">
                <a16:creationId xmlns:a16="http://schemas.microsoft.com/office/drawing/2014/main" id="{7F85E6DF-DF9D-47E3-BCB9-C8939830A64E}"/>
              </a:ext>
            </a:extLst>
          </p:cNvPr>
          <p:cNvSpPr>
            <a:spLocks noGrp="1" noChangeArrowheads="1"/>
          </p:cNvSpPr>
          <p:nvPr>
            <p:ph type="sldNum" sz="quarter" idx="12"/>
          </p:nvPr>
        </p:nvSpPr>
        <p:spPr>
          <a:ln/>
        </p:spPr>
        <p:txBody>
          <a:bodyPr/>
          <a:lstStyle>
            <a:lvl1pPr>
              <a:defRPr/>
            </a:lvl1pPr>
          </a:lstStyle>
          <a:p>
            <a:pPr>
              <a:defRPr/>
            </a:pPr>
            <a:fld id="{9286147C-EDF4-4AD1-A946-BE23D12737D4}" type="slidenum">
              <a:rPr lang="en-US" altLang="en-US"/>
              <a:pPr>
                <a:defRPr/>
              </a:pPr>
              <a:t>‹#›</a:t>
            </a:fld>
            <a:endParaRPr lang="en-US" altLang="en-US"/>
          </a:p>
        </p:txBody>
      </p:sp>
    </p:spTree>
    <p:extLst>
      <p:ext uri="{BB962C8B-B14F-4D97-AF65-F5344CB8AC3E}">
        <p14:creationId xmlns:p14="http://schemas.microsoft.com/office/powerpoint/2010/main" val="1992234080"/>
      </p:ext>
    </p:extLst>
  </p:cSld>
  <p:clrMapOvr>
    <a:masterClrMapping/>
  </p:clrMapOvr>
  <p:transition>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490C84A-665A-4C9E-A1A1-D74232C3CE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8214E75-77B4-4299-86BA-6D840E2AC5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416F62C-25D7-4955-958B-4B104DAFBB24}"/>
              </a:ext>
            </a:extLst>
          </p:cNvPr>
          <p:cNvSpPr>
            <a:spLocks noGrp="1" noChangeArrowheads="1"/>
          </p:cNvSpPr>
          <p:nvPr>
            <p:ph type="sldNum" sz="quarter" idx="12"/>
          </p:nvPr>
        </p:nvSpPr>
        <p:spPr>
          <a:ln/>
        </p:spPr>
        <p:txBody>
          <a:bodyPr/>
          <a:lstStyle>
            <a:lvl1pPr>
              <a:defRPr/>
            </a:lvl1pPr>
          </a:lstStyle>
          <a:p>
            <a:pPr>
              <a:defRPr/>
            </a:pPr>
            <a:fld id="{576EBA56-BE37-4359-9D7C-306514621F3A}" type="slidenum">
              <a:rPr lang="en-US" altLang="en-US"/>
              <a:pPr>
                <a:defRPr/>
              </a:pPr>
              <a:t>‹#›</a:t>
            </a:fld>
            <a:endParaRPr lang="en-US" altLang="en-US"/>
          </a:p>
        </p:txBody>
      </p:sp>
    </p:spTree>
    <p:extLst>
      <p:ext uri="{BB962C8B-B14F-4D97-AF65-F5344CB8AC3E}">
        <p14:creationId xmlns:p14="http://schemas.microsoft.com/office/powerpoint/2010/main" val="3479364422"/>
      </p:ext>
    </p:extLst>
  </p:cSld>
  <p:clrMapOvr>
    <a:masterClrMapping/>
  </p:clrMapOvr>
  <p:transition>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C814642-FCF2-439F-BD66-EA7131502E6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811E54D-1946-4F53-B437-3FE57564F5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5BE5F2B-1FCA-4BE7-9C39-6C54A46465CC}"/>
              </a:ext>
            </a:extLst>
          </p:cNvPr>
          <p:cNvSpPr>
            <a:spLocks noGrp="1" noChangeArrowheads="1"/>
          </p:cNvSpPr>
          <p:nvPr>
            <p:ph type="sldNum" sz="quarter" idx="12"/>
          </p:nvPr>
        </p:nvSpPr>
        <p:spPr>
          <a:ln/>
        </p:spPr>
        <p:txBody>
          <a:bodyPr/>
          <a:lstStyle>
            <a:lvl1pPr>
              <a:defRPr/>
            </a:lvl1pPr>
          </a:lstStyle>
          <a:p>
            <a:pPr>
              <a:defRPr/>
            </a:pPr>
            <a:fld id="{01C7EAAC-1778-4345-A067-A19D28354FC9}" type="slidenum">
              <a:rPr lang="en-US" altLang="en-US"/>
              <a:pPr>
                <a:defRPr/>
              </a:pPr>
              <a:t>‹#›</a:t>
            </a:fld>
            <a:endParaRPr lang="en-US" altLang="en-US"/>
          </a:p>
        </p:txBody>
      </p:sp>
    </p:spTree>
    <p:extLst>
      <p:ext uri="{BB962C8B-B14F-4D97-AF65-F5344CB8AC3E}">
        <p14:creationId xmlns:p14="http://schemas.microsoft.com/office/powerpoint/2010/main" val="3518038075"/>
      </p:ext>
    </p:extLst>
  </p:cSld>
  <p:clrMapOvr>
    <a:masterClrMapping/>
  </p:clrMapOvr>
  <p:transition>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D33FB05-E446-4284-8DCA-E7AF014B32C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E8AA699-8FED-4A8F-9484-5C96D2C32A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ADA1955-1DA5-47C4-BE9F-4471C522E453}"/>
              </a:ext>
            </a:extLst>
          </p:cNvPr>
          <p:cNvSpPr>
            <a:spLocks noGrp="1" noChangeArrowheads="1"/>
          </p:cNvSpPr>
          <p:nvPr>
            <p:ph type="sldNum" sz="quarter" idx="12"/>
          </p:nvPr>
        </p:nvSpPr>
        <p:spPr>
          <a:ln/>
        </p:spPr>
        <p:txBody>
          <a:bodyPr/>
          <a:lstStyle>
            <a:lvl1pPr>
              <a:defRPr/>
            </a:lvl1pPr>
          </a:lstStyle>
          <a:p>
            <a:pPr>
              <a:defRPr/>
            </a:pPr>
            <a:fld id="{0158337B-06DE-41D5-9013-8490DF8BEA5A}" type="slidenum">
              <a:rPr lang="en-US" altLang="en-US"/>
              <a:pPr>
                <a:defRPr/>
              </a:pPr>
              <a:t>‹#›</a:t>
            </a:fld>
            <a:endParaRPr lang="en-US" altLang="en-US"/>
          </a:p>
        </p:txBody>
      </p:sp>
    </p:spTree>
    <p:extLst>
      <p:ext uri="{BB962C8B-B14F-4D97-AF65-F5344CB8AC3E}">
        <p14:creationId xmlns:p14="http://schemas.microsoft.com/office/powerpoint/2010/main" val="1091547759"/>
      </p:ext>
    </p:extLst>
  </p:cSld>
  <p:clrMapOvr>
    <a:masterClrMapping/>
  </p:clrMapOvr>
  <p:transitio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83E960A-481C-4847-AA25-7FE40D035ED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DD4E4BF-9C29-4D34-8D28-1655D28341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9C9D294-A69D-42FF-8F8E-22B2134D21ED}"/>
              </a:ext>
            </a:extLst>
          </p:cNvPr>
          <p:cNvSpPr>
            <a:spLocks noGrp="1" noChangeArrowheads="1"/>
          </p:cNvSpPr>
          <p:nvPr>
            <p:ph type="sldNum" sz="quarter" idx="12"/>
          </p:nvPr>
        </p:nvSpPr>
        <p:spPr>
          <a:ln/>
        </p:spPr>
        <p:txBody>
          <a:bodyPr/>
          <a:lstStyle>
            <a:lvl1pPr>
              <a:defRPr/>
            </a:lvl1pPr>
          </a:lstStyle>
          <a:p>
            <a:pPr>
              <a:defRPr/>
            </a:pPr>
            <a:fld id="{87303FB7-53D6-4CC8-B070-52DE5A5E5753}" type="slidenum">
              <a:rPr lang="en-US" altLang="en-US"/>
              <a:pPr>
                <a:defRPr/>
              </a:pPr>
              <a:t>‹#›</a:t>
            </a:fld>
            <a:endParaRPr lang="en-US" altLang="en-US"/>
          </a:p>
        </p:txBody>
      </p:sp>
    </p:spTree>
    <p:extLst>
      <p:ext uri="{BB962C8B-B14F-4D97-AF65-F5344CB8AC3E}">
        <p14:creationId xmlns:p14="http://schemas.microsoft.com/office/powerpoint/2010/main" val="923276905"/>
      </p:ext>
    </p:extLst>
  </p:cSld>
  <p:clrMapOvr>
    <a:masterClrMapping/>
  </p:clrMapOvr>
  <p:transition>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1558EC-44C2-49FF-A784-D596D7DD1B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027872E-8BAB-4C2A-9E1C-0CF26F94F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E00F33C-B105-4473-859A-476A00DE4E2F}"/>
              </a:ext>
            </a:extLst>
          </p:cNvPr>
          <p:cNvSpPr>
            <a:spLocks noGrp="1" noChangeArrowheads="1"/>
          </p:cNvSpPr>
          <p:nvPr>
            <p:ph type="sldNum" sz="quarter" idx="12"/>
          </p:nvPr>
        </p:nvSpPr>
        <p:spPr>
          <a:ln/>
        </p:spPr>
        <p:txBody>
          <a:bodyPr/>
          <a:lstStyle>
            <a:lvl1pPr>
              <a:defRPr/>
            </a:lvl1pPr>
          </a:lstStyle>
          <a:p>
            <a:pPr>
              <a:defRPr/>
            </a:pPr>
            <a:fld id="{FDC6313E-F0D0-4D30-9D10-6C0B35E6B70A}" type="slidenum">
              <a:rPr lang="en-US" altLang="en-US"/>
              <a:pPr>
                <a:defRPr/>
              </a:pPr>
              <a:t>‹#›</a:t>
            </a:fld>
            <a:endParaRPr lang="en-US" altLang="en-US"/>
          </a:p>
        </p:txBody>
      </p:sp>
    </p:spTree>
    <p:extLst>
      <p:ext uri="{BB962C8B-B14F-4D97-AF65-F5344CB8AC3E}">
        <p14:creationId xmlns:p14="http://schemas.microsoft.com/office/powerpoint/2010/main" val="2942839764"/>
      </p:ext>
    </p:extLst>
  </p:cSld>
  <p:clrMapOvr>
    <a:masterClrMapping/>
  </p:clrMapOvr>
  <p:transition>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14408B-8EDF-4808-829D-ED7F928557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96880A-508B-4FB6-983C-9F98A3DEB8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3CBB94-6DBF-45DC-B427-9F088B81B64B}"/>
              </a:ext>
            </a:extLst>
          </p:cNvPr>
          <p:cNvSpPr>
            <a:spLocks noGrp="1" noChangeArrowheads="1"/>
          </p:cNvSpPr>
          <p:nvPr>
            <p:ph type="sldNum" sz="quarter" idx="12"/>
          </p:nvPr>
        </p:nvSpPr>
        <p:spPr>
          <a:ln/>
        </p:spPr>
        <p:txBody>
          <a:bodyPr/>
          <a:lstStyle>
            <a:lvl1pPr>
              <a:defRPr/>
            </a:lvl1pPr>
          </a:lstStyle>
          <a:p>
            <a:pPr>
              <a:defRPr/>
            </a:pPr>
            <a:fld id="{3972C3D8-E55F-4197-A9DA-9A72791E9549}" type="slidenum">
              <a:rPr lang="en-US" altLang="en-US"/>
              <a:pPr>
                <a:defRPr/>
              </a:pPr>
              <a:t>‹#›</a:t>
            </a:fld>
            <a:endParaRPr lang="en-US" altLang="en-US"/>
          </a:p>
        </p:txBody>
      </p:sp>
    </p:spTree>
    <p:extLst>
      <p:ext uri="{BB962C8B-B14F-4D97-AF65-F5344CB8AC3E}">
        <p14:creationId xmlns:p14="http://schemas.microsoft.com/office/powerpoint/2010/main" val="10198787"/>
      </p:ext>
    </p:extLst>
  </p:cSld>
  <p:clrMapOvr>
    <a:masterClrMapping/>
  </p:clrMapOvr>
  <p:transition>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6E91CF-0638-4F2A-9E53-E0D5344BE2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6DFE87-8917-4749-A8C4-1749234D1B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8544F2-DE38-4B94-8CA3-2F660FCA1740}"/>
              </a:ext>
            </a:extLst>
          </p:cNvPr>
          <p:cNvSpPr>
            <a:spLocks noGrp="1" noChangeArrowheads="1"/>
          </p:cNvSpPr>
          <p:nvPr>
            <p:ph type="sldNum" sz="quarter" idx="12"/>
          </p:nvPr>
        </p:nvSpPr>
        <p:spPr>
          <a:ln/>
        </p:spPr>
        <p:txBody>
          <a:bodyPr/>
          <a:lstStyle>
            <a:lvl1pPr>
              <a:defRPr/>
            </a:lvl1pPr>
          </a:lstStyle>
          <a:p>
            <a:pPr>
              <a:defRPr/>
            </a:pPr>
            <a:fld id="{AF91E9FE-2349-495A-B897-F54310C2101D}" type="slidenum">
              <a:rPr lang="en-US" altLang="en-US"/>
              <a:pPr>
                <a:defRPr/>
              </a:pPr>
              <a:t>‹#›</a:t>
            </a:fld>
            <a:endParaRPr lang="en-US" altLang="en-US"/>
          </a:p>
        </p:txBody>
      </p:sp>
    </p:spTree>
    <p:extLst>
      <p:ext uri="{BB962C8B-B14F-4D97-AF65-F5344CB8AC3E}">
        <p14:creationId xmlns:p14="http://schemas.microsoft.com/office/powerpoint/2010/main" val="1613111152"/>
      </p:ext>
    </p:extLst>
  </p:cSld>
  <p:clrMapOvr>
    <a:masterClrMapping/>
  </p:clrMapOvr>
  <p:transition>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9DBD6A-563D-4C65-AB03-8584F462A6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2DEE60-EC9C-417A-8C39-680399230C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D40B0C-785F-4658-BD1E-06170AC9F186}"/>
              </a:ext>
            </a:extLst>
          </p:cNvPr>
          <p:cNvSpPr>
            <a:spLocks noGrp="1" noChangeArrowheads="1"/>
          </p:cNvSpPr>
          <p:nvPr>
            <p:ph type="sldNum" sz="quarter" idx="12"/>
          </p:nvPr>
        </p:nvSpPr>
        <p:spPr>
          <a:ln/>
        </p:spPr>
        <p:txBody>
          <a:bodyPr/>
          <a:lstStyle>
            <a:lvl1pPr>
              <a:defRPr/>
            </a:lvl1pPr>
          </a:lstStyle>
          <a:p>
            <a:pPr>
              <a:defRPr/>
            </a:pPr>
            <a:fld id="{F005C065-CB02-49E7-8FB4-D473F7344BCC}" type="slidenum">
              <a:rPr lang="en-US" altLang="en-US"/>
              <a:pPr>
                <a:defRPr/>
              </a:pPr>
              <a:t>‹#›</a:t>
            </a:fld>
            <a:endParaRPr lang="en-US" altLang="en-US"/>
          </a:p>
        </p:txBody>
      </p:sp>
    </p:spTree>
    <p:extLst>
      <p:ext uri="{BB962C8B-B14F-4D97-AF65-F5344CB8AC3E}">
        <p14:creationId xmlns:p14="http://schemas.microsoft.com/office/powerpoint/2010/main" val="2694870670"/>
      </p:ext>
    </p:extLst>
  </p:cSld>
  <p:clrMapOvr>
    <a:masterClrMapping/>
  </p:clrMapOvr>
  <p:transition>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54D0E7E0-BA07-421D-B299-6D36B82151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4562137-99D2-49F0-8F65-3E0DDC3312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92063930-1CB5-486A-8A3D-91C5D16B8ED8}"/>
              </a:ext>
            </a:extLst>
          </p:cNvPr>
          <p:cNvSpPr>
            <a:spLocks noGrp="1" noChangeArrowheads="1"/>
          </p:cNvSpPr>
          <p:nvPr>
            <p:ph type="sldNum" sz="quarter" idx="12"/>
          </p:nvPr>
        </p:nvSpPr>
        <p:spPr>
          <a:ln/>
        </p:spPr>
        <p:txBody>
          <a:bodyPr/>
          <a:lstStyle>
            <a:lvl1pPr>
              <a:defRPr/>
            </a:lvl1pPr>
          </a:lstStyle>
          <a:p>
            <a:fld id="{67513F3A-5B30-4CD1-8DD1-6A6E8DF6697C}" type="slidenum">
              <a:rPr lang="en-US" altLang="en-US"/>
              <a:pPr/>
              <a:t>‹#›</a:t>
            </a:fld>
            <a:endParaRPr lang="en-US" altLang="en-US"/>
          </a:p>
        </p:txBody>
      </p:sp>
    </p:spTree>
    <p:extLst>
      <p:ext uri="{BB962C8B-B14F-4D97-AF65-F5344CB8AC3E}">
        <p14:creationId xmlns:p14="http://schemas.microsoft.com/office/powerpoint/2010/main" val="469801650"/>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DAC3EEB-3063-432F-B35F-BFA4AB31C9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1B63E87-E916-4819-A6E9-1BF7A2C94A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FB6D0A04-739C-4CA0-9CF7-67CFCC887D97}"/>
              </a:ext>
            </a:extLst>
          </p:cNvPr>
          <p:cNvSpPr>
            <a:spLocks noGrp="1" noChangeArrowheads="1"/>
          </p:cNvSpPr>
          <p:nvPr>
            <p:ph type="sldNum" sz="quarter" idx="12"/>
          </p:nvPr>
        </p:nvSpPr>
        <p:spPr>
          <a:ln/>
        </p:spPr>
        <p:txBody>
          <a:bodyPr/>
          <a:lstStyle>
            <a:lvl1pPr>
              <a:defRPr/>
            </a:lvl1pPr>
          </a:lstStyle>
          <a:p>
            <a:fld id="{FA5E46A9-A1CF-45B6-BAB8-4C3136160949}" type="slidenum">
              <a:rPr lang="en-US" altLang="en-US"/>
              <a:pPr/>
              <a:t>‹#›</a:t>
            </a:fld>
            <a:endParaRPr lang="en-US" altLang="en-US"/>
          </a:p>
        </p:txBody>
      </p:sp>
    </p:spTree>
    <p:extLst>
      <p:ext uri="{BB962C8B-B14F-4D97-AF65-F5344CB8AC3E}">
        <p14:creationId xmlns:p14="http://schemas.microsoft.com/office/powerpoint/2010/main" val="1118672863"/>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041">
            <a:extLst>
              <a:ext uri="{FF2B5EF4-FFF2-40B4-BE49-F238E27FC236}">
                <a16:creationId xmlns:a16="http://schemas.microsoft.com/office/drawing/2014/main" id="{8C6A8570-3B19-46AB-86A0-2D4D665729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42">
            <a:extLst>
              <a:ext uri="{FF2B5EF4-FFF2-40B4-BE49-F238E27FC236}">
                <a16:creationId xmlns:a16="http://schemas.microsoft.com/office/drawing/2014/main" id="{7B621178-C7A0-4E91-84C1-EBE4FD8D14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43">
            <a:extLst>
              <a:ext uri="{FF2B5EF4-FFF2-40B4-BE49-F238E27FC236}">
                <a16:creationId xmlns:a16="http://schemas.microsoft.com/office/drawing/2014/main" id="{1090F420-A5B3-4E9F-BE40-639B30E1809F}"/>
              </a:ext>
            </a:extLst>
          </p:cNvPr>
          <p:cNvSpPr>
            <a:spLocks noGrp="1" noChangeArrowheads="1"/>
          </p:cNvSpPr>
          <p:nvPr>
            <p:ph type="sldNum" sz="quarter" idx="12"/>
          </p:nvPr>
        </p:nvSpPr>
        <p:spPr>
          <a:ln/>
        </p:spPr>
        <p:txBody>
          <a:bodyPr/>
          <a:lstStyle>
            <a:lvl1pPr>
              <a:defRPr/>
            </a:lvl1pPr>
          </a:lstStyle>
          <a:p>
            <a:pPr>
              <a:defRPr/>
            </a:pPr>
            <a:fld id="{C8E7341F-07E8-47C7-9025-4B48DD828D7E}" type="slidenum">
              <a:rPr lang="en-US" altLang="en-US"/>
              <a:pPr>
                <a:defRPr/>
              </a:pPr>
              <a:t>‹#›</a:t>
            </a:fld>
            <a:endParaRPr lang="en-US" altLang="en-US"/>
          </a:p>
        </p:txBody>
      </p:sp>
    </p:spTree>
    <p:extLst>
      <p:ext uri="{BB962C8B-B14F-4D97-AF65-F5344CB8AC3E}">
        <p14:creationId xmlns:p14="http://schemas.microsoft.com/office/powerpoint/2010/main" val="1015545380"/>
      </p:ext>
    </p:extLst>
  </p:cSld>
  <p:clrMapOvr>
    <a:masterClrMapping/>
  </p:clrMapOvr>
  <p:transition>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3B2458DD-01A1-47FE-AF02-C009DEF5DE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2907D17-5BAF-46A5-9D0C-8D441CA73E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376DC3CD-4461-46C8-BCEB-149DDB3AC54C}"/>
              </a:ext>
            </a:extLst>
          </p:cNvPr>
          <p:cNvSpPr>
            <a:spLocks noGrp="1" noChangeArrowheads="1"/>
          </p:cNvSpPr>
          <p:nvPr>
            <p:ph type="sldNum" sz="quarter" idx="12"/>
          </p:nvPr>
        </p:nvSpPr>
        <p:spPr>
          <a:ln/>
        </p:spPr>
        <p:txBody>
          <a:bodyPr/>
          <a:lstStyle>
            <a:lvl1pPr>
              <a:defRPr/>
            </a:lvl1pPr>
          </a:lstStyle>
          <a:p>
            <a:fld id="{8D8B245B-8C36-4FA5-B58D-07ED6B2DABBD}" type="slidenum">
              <a:rPr lang="en-US" altLang="en-US"/>
              <a:pPr/>
              <a:t>‹#›</a:t>
            </a:fld>
            <a:endParaRPr lang="en-US" altLang="en-US"/>
          </a:p>
        </p:txBody>
      </p:sp>
    </p:spTree>
    <p:extLst>
      <p:ext uri="{BB962C8B-B14F-4D97-AF65-F5344CB8AC3E}">
        <p14:creationId xmlns:p14="http://schemas.microsoft.com/office/powerpoint/2010/main" val="3430337048"/>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62AB086-869E-4435-9B70-E8647B067A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89095A-23E5-4543-AB71-E213E25D3E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83EE6AA1-9C27-49C5-813F-396CE7CE7538}"/>
              </a:ext>
            </a:extLst>
          </p:cNvPr>
          <p:cNvSpPr>
            <a:spLocks noGrp="1" noChangeArrowheads="1"/>
          </p:cNvSpPr>
          <p:nvPr>
            <p:ph type="sldNum" sz="quarter" idx="12"/>
          </p:nvPr>
        </p:nvSpPr>
        <p:spPr>
          <a:ln/>
        </p:spPr>
        <p:txBody>
          <a:bodyPr/>
          <a:lstStyle>
            <a:lvl1pPr>
              <a:defRPr/>
            </a:lvl1pPr>
          </a:lstStyle>
          <a:p>
            <a:fld id="{6F66152A-2ABE-40AF-8AAD-9E6E8C048EC8}" type="slidenum">
              <a:rPr lang="en-US" altLang="en-US"/>
              <a:pPr/>
              <a:t>‹#›</a:t>
            </a:fld>
            <a:endParaRPr lang="en-US" altLang="en-US"/>
          </a:p>
        </p:txBody>
      </p:sp>
    </p:spTree>
    <p:extLst>
      <p:ext uri="{BB962C8B-B14F-4D97-AF65-F5344CB8AC3E}">
        <p14:creationId xmlns:p14="http://schemas.microsoft.com/office/powerpoint/2010/main" val="1128036338"/>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7F079A3B-B8D8-4F9C-B8A3-67BDB1202A7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575DC2E-3D46-41E6-B15F-9FF95CD85D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1D351CDC-918F-4C35-893F-BE574BB71AE4}"/>
              </a:ext>
            </a:extLst>
          </p:cNvPr>
          <p:cNvSpPr>
            <a:spLocks noGrp="1" noChangeArrowheads="1"/>
          </p:cNvSpPr>
          <p:nvPr>
            <p:ph type="sldNum" sz="quarter" idx="12"/>
          </p:nvPr>
        </p:nvSpPr>
        <p:spPr>
          <a:ln/>
        </p:spPr>
        <p:txBody>
          <a:bodyPr/>
          <a:lstStyle>
            <a:lvl1pPr>
              <a:defRPr/>
            </a:lvl1pPr>
          </a:lstStyle>
          <a:p>
            <a:fld id="{2D95CC3B-B457-42FD-9F73-29FF0BAA5D13}" type="slidenum">
              <a:rPr lang="en-US" altLang="en-US"/>
              <a:pPr/>
              <a:t>‹#›</a:t>
            </a:fld>
            <a:endParaRPr lang="en-US" altLang="en-US"/>
          </a:p>
        </p:txBody>
      </p:sp>
    </p:spTree>
    <p:extLst>
      <p:ext uri="{BB962C8B-B14F-4D97-AF65-F5344CB8AC3E}">
        <p14:creationId xmlns:p14="http://schemas.microsoft.com/office/powerpoint/2010/main" val="2073117363"/>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227E6643-3499-4158-9716-FBFBFFFD796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F3A393E-15E4-425F-A528-EE528A0846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C2C7ACA0-DF2D-4906-88A4-99146F14C86B}"/>
              </a:ext>
            </a:extLst>
          </p:cNvPr>
          <p:cNvSpPr>
            <a:spLocks noGrp="1" noChangeArrowheads="1"/>
          </p:cNvSpPr>
          <p:nvPr>
            <p:ph type="sldNum" sz="quarter" idx="12"/>
          </p:nvPr>
        </p:nvSpPr>
        <p:spPr>
          <a:ln/>
        </p:spPr>
        <p:txBody>
          <a:bodyPr/>
          <a:lstStyle>
            <a:lvl1pPr>
              <a:defRPr/>
            </a:lvl1pPr>
          </a:lstStyle>
          <a:p>
            <a:fld id="{54C722CC-9CA6-41E8-8544-604D323D55D3}" type="slidenum">
              <a:rPr lang="en-US" altLang="en-US"/>
              <a:pPr/>
              <a:t>‹#›</a:t>
            </a:fld>
            <a:endParaRPr lang="en-US" altLang="en-US"/>
          </a:p>
        </p:txBody>
      </p:sp>
    </p:spTree>
    <p:extLst>
      <p:ext uri="{BB962C8B-B14F-4D97-AF65-F5344CB8AC3E}">
        <p14:creationId xmlns:p14="http://schemas.microsoft.com/office/powerpoint/2010/main" val="414088351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03DB7BD1-0351-4AAC-9BBF-28A6095DD38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EAE418A8-89EB-4F24-8A35-4FBFDD1D98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EB3768D5-502C-4700-A1C9-29A6DB880235}"/>
              </a:ext>
            </a:extLst>
          </p:cNvPr>
          <p:cNvSpPr>
            <a:spLocks noGrp="1" noChangeArrowheads="1"/>
          </p:cNvSpPr>
          <p:nvPr>
            <p:ph type="sldNum" sz="quarter" idx="12"/>
          </p:nvPr>
        </p:nvSpPr>
        <p:spPr>
          <a:ln/>
        </p:spPr>
        <p:txBody>
          <a:bodyPr/>
          <a:lstStyle>
            <a:lvl1pPr>
              <a:defRPr/>
            </a:lvl1pPr>
          </a:lstStyle>
          <a:p>
            <a:fld id="{E7ADE747-A3FE-4BFC-9E33-35C5C254726A}" type="slidenum">
              <a:rPr lang="en-US" altLang="en-US"/>
              <a:pPr/>
              <a:t>‹#›</a:t>
            </a:fld>
            <a:endParaRPr lang="en-US" altLang="en-US"/>
          </a:p>
        </p:txBody>
      </p:sp>
    </p:spTree>
    <p:extLst>
      <p:ext uri="{BB962C8B-B14F-4D97-AF65-F5344CB8AC3E}">
        <p14:creationId xmlns:p14="http://schemas.microsoft.com/office/powerpoint/2010/main" val="255854821"/>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A7ACD4F-DD6C-421A-8C89-2A240124CB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808717-6510-42DE-A14B-8CA9DBFFA1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86B63BA-CD71-4A3D-A98B-6EEBD82E693D}"/>
              </a:ext>
            </a:extLst>
          </p:cNvPr>
          <p:cNvSpPr>
            <a:spLocks noGrp="1" noChangeArrowheads="1"/>
          </p:cNvSpPr>
          <p:nvPr>
            <p:ph type="sldNum" sz="quarter" idx="12"/>
          </p:nvPr>
        </p:nvSpPr>
        <p:spPr>
          <a:ln/>
        </p:spPr>
        <p:txBody>
          <a:bodyPr/>
          <a:lstStyle>
            <a:lvl1pPr>
              <a:defRPr/>
            </a:lvl1pPr>
          </a:lstStyle>
          <a:p>
            <a:fld id="{EE1ABBF6-85A8-4762-B8E3-017EE1B898FD}" type="slidenum">
              <a:rPr lang="en-US" altLang="en-US"/>
              <a:pPr/>
              <a:t>‹#›</a:t>
            </a:fld>
            <a:endParaRPr lang="en-US" altLang="en-US"/>
          </a:p>
        </p:txBody>
      </p:sp>
    </p:spTree>
    <p:extLst>
      <p:ext uri="{BB962C8B-B14F-4D97-AF65-F5344CB8AC3E}">
        <p14:creationId xmlns:p14="http://schemas.microsoft.com/office/powerpoint/2010/main" val="2879625238"/>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4F3689AC-765B-4DB8-8CBA-7F441F507C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7D4400-6AD5-4205-B9DF-373A12EDBF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17F751C8-C21D-45DF-A23A-A7DD880DFE73}"/>
              </a:ext>
            </a:extLst>
          </p:cNvPr>
          <p:cNvSpPr>
            <a:spLocks noGrp="1" noChangeArrowheads="1"/>
          </p:cNvSpPr>
          <p:nvPr>
            <p:ph type="sldNum" sz="quarter" idx="12"/>
          </p:nvPr>
        </p:nvSpPr>
        <p:spPr>
          <a:ln/>
        </p:spPr>
        <p:txBody>
          <a:bodyPr/>
          <a:lstStyle>
            <a:lvl1pPr>
              <a:defRPr/>
            </a:lvl1pPr>
          </a:lstStyle>
          <a:p>
            <a:fld id="{ED4E68A9-68E0-4AE1-91E7-E5B208692463}" type="slidenum">
              <a:rPr lang="en-US" altLang="en-US"/>
              <a:pPr/>
              <a:t>‹#›</a:t>
            </a:fld>
            <a:endParaRPr lang="en-US" altLang="en-US"/>
          </a:p>
        </p:txBody>
      </p:sp>
    </p:spTree>
    <p:extLst>
      <p:ext uri="{BB962C8B-B14F-4D97-AF65-F5344CB8AC3E}">
        <p14:creationId xmlns:p14="http://schemas.microsoft.com/office/powerpoint/2010/main" val="3222605199"/>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673030E3-E4FF-4C67-AE16-933F4282C7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554DBEB-9163-4691-BB47-E3600BAA5A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6BD2BF32-789A-4072-BBCE-E6EEC592B7A4}"/>
              </a:ext>
            </a:extLst>
          </p:cNvPr>
          <p:cNvSpPr>
            <a:spLocks noGrp="1" noChangeArrowheads="1"/>
          </p:cNvSpPr>
          <p:nvPr>
            <p:ph type="sldNum" sz="quarter" idx="12"/>
          </p:nvPr>
        </p:nvSpPr>
        <p:spPr>
          <a:ln/>
        </p:spPr>
        <p:txBody>
          <a:bodyPr/>
          <a:lstStyle>
            <a:lvl1pPr>
              <a:defRPr/>
            </a:lvl1pPr>
          </a:lstStyle>
          <a:p>
            <a:fld id="{D678826E-D0C2-4318-BC55-434D1E1136E9}" type="slidenum">
              <a:rPr lang="en-US" altLang="en-US"/>
              <a:pPr/>
              <a:t>‹#›</a:t>
            </a:fld>
            <a:endParaRPr lang="en-US" altLang="en-US"/>
          </a:p>
        </p:txBody>
      </p:sp>
    </p:spTree>
    <p:extLst>
      <p:ext uri="{BB962C8B-B14F-4D97-AF65-F5344CB8AC3E}">
        <p14:creationId xmlns:p14="http://schemas.microsoft.com/office/powerpoint/2010/main" val="2493853748"/>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8658DA9A-C191-4A22-88FC-15E0AFB913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AE86460-AD71-4694-B8BF-0EC0832947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4873D4FF-86FC-47BA-9BA1-E9A167342C44}"/>
              </a:ext>
            </a:extLst>
          </p:cNvPr>
          <p:cNvSpPr>
            <a:spLocks noGrp="1" noChangeArrowheads="1"/>
          </p:cNvSpPr>
          <p:nvPr>
            <p:ph type="sldNum" sz="quarter" idx="12"/>
          </p:nvPr>
        </p:nvSpPr>
        <p:spPr>
          <a:ln/>
        </p:spPr>
        <p:txBody>
          <a:bodyPr/>
          <a:lstStyle>
            <a:lvl1pPr>
              <a:defRPr/>
            </a:lvl1pPr>
          </a:lstStyle>
          <a:p>
            <a:fld id="{64EAB0C5-639F-45D9-AC1A-20E1411070ED}" type="slidenum">
              <a:rPr lang="en-US" altLang="en-US"/>
              <a:pPr/>
              <a:t>‹#›</a:t>
            </a:fld>
            <a:endParaRPr lang="en-US" altLang="en-US"/>
          </a:p>
        </p:txBody>
      </p:sp>
    </p:spTree>
    <p:extLst>
      <p:ext uri="{BB962C8B-B14F-4D97-AF65-F5344CB8AC3E}">
        <p14:creationId xmlns:p14="http://schemas.microsoft.com/office/powerpoint/2010/main" val="3875594858"/>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140D6EC1-A73B-428A-AC74-8BFDA8716E6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DACFBE-E928-4E2A-AD2C-D6FB8047ED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FCCF6D04-0B8C-44B1-B383-51AEDF5DA8C0}"/>
              </a:ext>
            </a:extLst>
          </p:cNvPr>
          <p:cNvSpPr>
            <a:spLocks noGrp="1" noChangeArrowheads="1"/>
          </p:cNvSpPr>
          <p:nvPr>
            <p:ph type="sldNum" sz="quarter" idx="12"/>
          </p:nvPr>
        </p:nvSpPr>
        <p:spPr>
          <a:ln/>
        </p:spPr>
        <p:txBody>
          <a:bodyPr/>
          <a:lstStyle>
            <a:lvl1pPr>
              <a:defRPr/>
            </a:lvl1pPr>
          </a:lstStyle>
          <a:p>
            <a:fld id="{E621DCB7-C91F-49B9-8DB1-12427CA302A1}" type="slidenum">
              <a:rPr lang="en-US" altLang="en-US"/>
              <a:pPr/>
              <a:t>‹#›</a:t>
            </a:fld>
            <a:endParaRPr lang="en-US" altLang="en-US"/>
          </a:p>
        </p:txBody>
      </p:sp>
    </p:spTree>
    <p:extLst>
      <p:ext uri="{BB962C8B-B14F-4D97-AF65-F5344CB8AC3E}">
        <p14:creationId xmlns:p14="http://schemas.microsoft.com/office/powerpoint/2010/main" val="677526900"/>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1">
            <a:extLst>
              <a:ext uri="{FF2B5EF4-FFF2-40B4-BE49-F238E27FC236}">
                <a16:creationId xmlns:a16="http://schemas.microsoft.com/office/drawing/2014/main" id="{73D96497-BE58-4B95-A95A-45C70BB5BD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42">
            <a:extLst>
              <a:ext uri="{FF2B5EF4-FFF2-40B4-BE49-F238E27FC236}">
                <a16:creationId xmlns:a16="http://schemas.microsoft.com/office/drawing/2014/main" id="{A9AC6901-734F-4984-99B4-4C2199A033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43">
            <a:extLst>
              <a:ext uri="{FF2B5EF4-FFF2-40B4-BE49-F238E27FC236}">
                <a16:creationId xmlns:a16="http://schemas.microsoft.com/office/drawing/2014/main" id="{AEA1886D-891B-4B3C-84B6-B14C0DCD3E7C}"/>
              </a:ext>
            </a:extLst>
          </p:cNvPr>
          <p:cNvSpPr>
            <a:spLocks noGrp="1" noChangeArrowheads="1"/>
          </p:cNvSpPr>
          <p:nvPr>
            <p:ph type="sldNum" sz="quarter" idx="12"/>
          </p:nvPr>
        </p:nvSpPr>
        <p:spPr>
          <a:ln/>
        </p:spPr>
        <p:txBody>
          <a:bodyPr/>
          <a:lstStyle>
            <a:lvl1pPr>
              <a:defRPr/>
            </a:lvl1pPr>
          </a:lstStyle>
          <a:p>
            <a:pPr>
              <a:defRPr/>
            </a:pPr>
            <a:fld id="{93273387-89B3-4036-8089-BF5C348FB1B1}" type="slidenum">
              <a:rPr lang="en-US" altLang="en-US"/>
              <a:pPr>
                <a:defRPr/>
              </a:pPr>
              <a:t>‹#›</a:t>
            </a:fld>
            <a:endParaRPr lang="en-US" altLang="en-US"/>
          </a:p>
        </p:txBody>
      </p:sp>
    </p:spTree>
    <p:extLst>
      <p:ext uri="{BB962C8B-B14F-4D97-AF65-F5344CB8AC3E}">
        <p14:creationId xmlns:p14="http://schemas.microsoft.com/office/powerpoint/2010/main" val="3970642614"/>
      </p:ext>
    </p:extLst>
  </p:cSld>
  <p:clrMapOvr>
    <a:masterClrMapping/>
  </p:clrMapOvr>
  <p:transition>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48240DE1-6330-487F-A697-B1A2B146F6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3FA5D5-B353-4009-941B-B9FFC34254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BBAF9F7-8DF2-4420-9BC1-F8BC8C841E06}"/>
              </a:ext>
            </a:extLst>
          </p:cNvPr>
          <p:cNvSpPr>
            <a:spLocks noGrp="1" noChangeArrowheads="1"/>
          </p:cNvSpPr>
          <p:nvPr>
            <p:ph type="sldNum" sz="quarter" idx="12"/>
          </p:nvPr>
        </p:nvSpPr>
        <p:spPr>
          <a:ln/>
        </p:spPr>
        <p:txBody>
          <a:bodyPr/>
          <a:lstStyle>
            <a:lvl1pPr>
              <a:defRPr/>
            </a:lvl1pPr>
          </a:lstStyle>
          <a:p>
            <a:fld id="{F05A3853-B96C-44C8-8CB9-C31A244D51EF}" type="slidenum">
              <a:rPr lang="en-US" altLang="en-US"/>
              <a:pPr/>
              <a:t>‹#›</a:t>
            </a:fld>
            <a:endParaRPr lang="en-US" altLang="en-US"/>
          </a:p>
        </p:txBody>
      </p:sp>
    </p:spTree>
    <p:extLst>
      <p:ext uri="{BB962C8B-B14F-4D97-AF65-F5344CB8AC3E}">
        <p14:creationId xmlns:p14="http://schemas.microsoft.com/office/powerpoint/2010/main" val="3152098674"/>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EA96060-CB62-478E-AC78-F748539DCF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F9763E-AA7F-4045-9238-0096AC96B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E7B136D-9B2C-4981-A734-F8216F095ECD}"/>
              </a:ext>
            </a:extLst>
          </p:cNvPr>
          <p:cNvSpPr>
            <a:spLocks noGrp="1" noChangeArrowheads="1"/>
          </p:cNvSpPr>
          <p:nvPr>
            <p:ph type="sldNum" sz="quarter" idx="12"/>
          </p:nvPr>
        </p:nvSpPr>
        <p:spPr>
          <a:ln/>
        </p:spPr>
        <p:txBody>
          <a:bodyPr/>
          <a:lstStyle>
            <a:lvl1pPr>
              <a:defRPr/>
            </a:lvl1pPr>
          </a:lstStyle>
          <a:p>
            <a:fld id="{D7A4ED34-2A4F-4E90-AC76-FB304AEF2EB0}" type="slidenum">
              <a:rPr lang="en-US" altLang="en-US"/>
              <a:pPr/>
              <a:t>‹#›</a:t>
            </a:fld>
            <a:endParaRPr lang="en-US" altLang="en-US"/>
          </a:p>
        </p:txBody>
      </p:sp>
    </p:spTree>
    <p:extLst>
      <p:ext uri="{BB962C8B-B14F-4D97-AF65-F5344CB8AC3E}">
        <p14:creationId xmlns:p14="http://schemas.microsoft.com/office/powerpoint/2010/main" val="1066004555"/>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39EB6563-CD74-4179-9976-9ADD88D62ED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8BAB7F4-39E2-4811-95BD-C1C3114A96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C744BE3E-5E1C-4683-B71E-290C682E3C6F}"/>
              </a:ext>
            </a:extLst>
          </p:cNvPr>
          <p:cNvSpPr>
            <a:spLocks noGrp="1" noChangeArrowheads="1"/>
          </p:cNvSpPr>
          <p:nvPr>
            <p:ph type="sldNum" sz="quarter" idx="12"/>
          </p:nvPr>
        </p:nvSpPr>
        <p:spPr>
          <a:ln/>
        </p:spPr>
        <p:txBody>
          <a:bodyPr/>
          <a:lstStyle>
            <a:lvl1pPr>
              <a:defRPr/>
            </a:lvl1pPr>
          </a:lstStyle>
          <a:p>
            <a:fld id="{970EEA2A-FF5C-4019-924F-C29D2138DEA2}" type="slidenum">
              <a:rPr lang="en-US" altLang="en-US"/>
              <a:pPr/>
              <a:t>‹#›</a:t>
            </a:fld>
            <a:endParaRPr lang="en-US" altLang="en-US"/>
          </a:p>
        </p:txBody>
      </p:sp>
    </p:spTree>
    <p:extLst>
      <p:ext uri="{BB962C8B-B14F-4D97-AF65-F5344CB8AC3E}">
        <p14:creationId xmlns:p14="http://schemas.microsoft.com/office/powerpoint/2010/main" val="1645919692"/>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004EF9F-2C23-4BED-AD77-739F6129AB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9D0E1B-A372-48E1-95E5-5B639A352F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241D2954-3530-4A35-8885-68A36B24C2F6}"/>
              </a:ext>
            </a:extLst>
          </p:cNvPr>
          <p:cNvSpPr>
            <a:spLocks noGrp="1" noChangeArrowheads="1"/>
          </p:cNvSpPr>
          <p:nvPr>
            <p:ph type="sldNum" sz="quarter" idx="12"/>
          </p:nvPr>
        </p:nvSpPr>
        <p:spPr>
          <a:ln/>
        </p:spPr>
        <p:txBody>
          <a:bodyPr/>
          <a:lstStyle>
            <a:lvl1pPr>
              <a:defRPr/>
            </a:lvl1pPr>
          </a:lstStyle>
          <a:p>
            <a:fld id="{1B85B133-876D-42DE-96CE-1F81382CF61F}" type="slidenum">
              <a:rPr lang="en-US" altLang="en-US"/>
              <a:pPr/>
              <a:t>‹#›</a:t>
            </a:fld>
            <a:endParaRPr lang="en-US" altLang="en-US"/>
          </a:p>
        </p:txBody>
      </p:sp>
    </p:spTree>
    <p:extLst>
      <p:ext uri="{BB962C8B-B14F-4D97-AF65-F5344CB8AC3E}">
        <p14:creationId xmlns:p14="http://schemas.microsoft.com/office/powerpoint/2010/main" val="1368134963"/>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C36AC8A0-D063-47D9-B040-4FBF7DB9D97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9932F2A-9FB0-4D97-8AE7-865177B93F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1FF5B4CF-657E-4638-BAB5-843FF859E556}"/>
              </a:ext>
            </a:extLst>
          </p:cNvPr>
          <p:cNvSpPr>
            <a:spLocks noGrp="1" noChangeArrowheads="1"/>
          </p:cNvSpPr>
          <p:nvPr>
            <p:ph type="sldNum" sz="quarter" idx="12"/>
          </p:nvPr>
        </p:nvSpPr>
        <p:spPr>
          <a:ln/>
        </p:spPr>
        <p:txBody>
          <a:bodyPr/>
          <a:lstStyle>
            <a:lvl1pPr>
              <a:defRPr/>
            </a:lvl1pPr>
          </a:lstStyle>
          <a:p>
            <a:fld id="{58763D04-439C-40FD-BDCD-5041F453AC7B}" type="slidenum">
              <a:rPr lang="en-US" altLang="en-US"/>
              <a:pPr/>
              <a:t>‹#›</a:t>
            </a:fld>
            <a:endParaRPr lang="en-US" altLang="en-US"/>
          </a:p>
        </p:txBody>
      </p:sp>
    </p:spTree>
    <p:extLst>
      <p:ext uri="{BB962C8B-B14F-4D97-AF65-F5344CB8AC3E}">
        <p14:creationId xmlns:p14="http://schemas.microsoft.com/office/powerpoint/2010/main" val="322038041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41">
            <a:extLst>
              <a:ext uri="{FF2B5EF4-FFF2-40B4-BE49-F238E27FC236}">
                <a16:creationId xmlns:a16="http://schemas.microsoft.com/office/drawing/2014/main" id="{28ED21F0-DA61-4578-9246-2CE0120BC2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042">
            <a:extLst>
              <a:ext uri="{FF2B5EF4-FFF2-40B4-BE49-F238E27FC236}">
                <a16:creationId xmlns:a16="http://schemas.microsoft.com/office/drawing/2014/main" id="{B3A8A6B0-F3DE-4A0C-8B12-DB95E1FD29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043">
            <a:extLst>
              <a:ext uri="{FF2B5EF4-FFF2-40B4-BE49-F238E27FC236}">
                <a16:creationId xmlns:a16="http://schemas.microsoft.com/office/drawing/2014/main" id="{B7C27AC0-B12A-478A-ABEB-BAEDA1D78599}"/>
              </a:ext>
            </a:extLst>
          </p:cNvPr>
          <p:cNvSpPr>
            <a:spLocks noGrp="1" noChangeArrowheads="1"/>
          </p:cNvSpPr>
          <p:nvPr>
            <p:ph type="sldNum" sz="quarter" idx="12"/>
          </p:nvPr>
        </p:nvSpPr>
        <p:spPr>
          <a:ln/>
        </p:spPr>
        <p:txBody>
          <a:bodyPr/>
          <a:lstStyle>
            <a:lvl1pPr>
              <a:defRPr/>
            </a:lvl1pPr>
          </a:lstStyle>
          <a:p>
            <a:pPr>
              <a:defRPr/>
            </a:pPr>
            <a:fld id="{555F511C-3471-4BBE-97CC-EA0B5C3BBF39}" type="slidenum">
              <a:rPr lang="en-US" altLang="en-US"/>
              <a:pPr>
                <a:defRPr/>
              </a:pPr>
              <a:t>‹#›</a:t>
            </a:fld>
            <a:endParaRPr lang="en-US" altLang="en-US"/>
          </a:p>
        </p:txBody>
      </p:sp>
    </p:spTree>
    <p:extLst>
      <p:ext uri="{BB962C8B-B14F-4D97-AF65-F5344CB8AC3E}">
        <p14:creationId xmlns:p14="http://schemas.microsoft.com/office/powerpoint/2010/main" val="2942691241"/>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41">
            <a:extLst>
              <a:ext uri="{FF2B5EF4-FFF2-40B4-BE49-F238E27FC236}">
                <a16:creationId xmlns:a16="http://schemas.microsoft.com/office/drawing/2014/main" id="{7AB54538-6833-4C6A-8B96-EC06A8FA6EB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042">
            <a:extLst>
              <a:ext uri="{FF2B5EF4-FFF2-40B4-BE49-F238E27FC236}">
                <a16:creationId xmlns:a16="http://schemas.microsoft.com/office/drawing/2014/main" id="{8F9FF81C-91CC-480A-97B8-812BC7489A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043">
            <a:extLst>
              <a:ext uri="{FF2B5EF4-FFF2-40B4-BE49-F238E27FC236}">
                <a16:creationId xmlns:a16="http://schemas.microsoft.com/office/drawing/2014/main" id="{53780FBB-B4D7-4907-914B-EA9E7C4B643B}"/>
              </a:ext>
            </a:extLst>
          </p:cNvPr>
          <p:cNvSpPr>
            <a:spLocks noGrp="1" noChangeArrowheads="1"/>
          </p:cNvSpPr>
          <p:nvPr>
            <p:ph type="sldNum" sz="quarter" idx="12"/>
          </p:nvPr>
        </p:nvSpPr>
        <p:spPr>
          <a:ln/>
        </p:spPr>
        <p:txBody>
          <a:bodyPr/>
          <a:lstStyle>
            <a:lvl1pPr>
              <a:defRPr/>
            </a:lvl1pPr>
          </a:lstStyle>
          <a:p>
            <a:pPr>
              <a:defRPr/>
            </a:pPr>
            <a:fld id="{EBF59262-8207-4B74-B174-D7F31B5BB9A3}" type="slidenum">
              <a:rPr lang="en-US" altLang="en-US"/>
              <a:pPr>
                <a:defRPr/>
              </a:pPr>
              <a:t>‹#›</a:t>
            </a:fld>
            <a:endParaRPr lang="en-US" altLang="en-US"/>
          </a:p>
        </p:txBody>
      </p:sp>
    </p:spTree>
    <p:extLst>
      <p:ext uri="{BB962C8B-B14F-4D97-AF65-F5344CB8AC3E}">
        <p14:creationId xmlns:p14="http://schemas.microsoft.com/office/powerpoint/2010/main" val="1112496479"/>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1">
            <a:extLst>
              <a:ext uri="{FF2B5EF4-FFF2-40B4-BE49-F238E27FC236}">
                <a16:creationId xmlns:a16="http://schemas.microsoft.com/office/drawing/2014/main" id="{A0BFADC8-E0B1-44CB-9102-E4B2A6A0EC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042">
            <a:extLst>
              <a:ext uri="{FF2B5EF4-FFF2-40B4-BE49-F238E27FC236}">
                <a16:creationId xmlns:a16="http://schemas.microsoft.com/office/drawing/2014/main" id="{B04359E8-1E7B-44BB-BC5E-39A88A08C62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043">
            <a:extLst>
              <a:ext uri="{FF2B5EF4-FFF2-40B4-BE49-F238E27FC236}">
                <a16:creationId xmlns:a16="http://schemas.microsoft.com/office/drawing/2014/main" id="{FFBA8FBB-1A38-4A1C-BC25-7210E659FBF5}"/>
              </a:ext>
            </a:extLst>
          </p:cNvPr>
          <p:cNvSpPr>
            <a:spLocks noGrp="1" noChangeArrowheads="1"/>
          </p:cNvSpPr>
          <p:nvPr>
            <p:ph type="sldNum" sz="quarter" idx="12"/>
          </p:nvPr>
        </p:nvSpPr>
        <p:spPr>
          <a:ln/>
        </p:spPr>
        <p:txBody>
          <a:bodyPr/>
          <a:lstStyle>
            <a:lvl1pPr>
              <a:defRPr/>
            </a:lvl1pPr>
          </a:lstStyle>
          <a:p>
            <a:pPr>
              <a:defRPr/>
            </a:pPr>
            <a:fld id="{DEDB36A0-DE89-4FA1-AA54-497E4DD5243F}" type="slidenum">
              <a:rPr lang="en-US" altLang="en-US"/>
              <a:pPr>
                <a:defRPr/>
              </a:pPr>
              <a:t>‹#›</a:t>
            </a:fld>
            <a:endParaRPr lang="en-US" altLang="en-US"/>
          </a:p>
        </p:txBody>
      </p:sp>
    </p:spTree>
    <p:extLst>
      <p:ext uri="{BB962C8B-B14F-4D97-AF65-F5344CB8AC3E}">
        <p14:creationId xmlns:p14="http://schemas.microsoft.com/office/powerpoint/2010/main" val="3736534334"/>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6.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8.jpe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682806"/>
      </p:ext>
    </p:extLst>
  </p:cSld>
  <p:clrMap bg1="lt1" tx1="dk1" bg2="lt2" tx2="dk2" accent1="accent1" accent2="accent2" accent3="accent3" accent4="accent4" accent5="accent5" accent6="accent6" hlink="hlink" folHlink="folHlink"/>
  <p:sldLayoutIdLst>
    <p:sldLayoutId id="2147483649" r:id="rId1"/>
    <p:sldLayoutId id="214748367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grpSp>
        <p:nvGrpSpPr>
          <p:cNvPr id="1026" name="Group 1026">
            <a:extLst>
              <a:ext uri="{FF2B5EF4-FFF2-40B4-BE49-F238E27FC236}">
                <a16:creationId xmlns:a16="http://schemas.microsoft.com/office/drawing/2014/main" id="{BD805204-B83A-4B4F-8A8A-813CDD3012A8}"/>
              </a:ext>
            </a:extLst>
          </p:cNvPr>
          <p:cNvGrpSpPr>
            <a:grpSpLocks/>
          </p:cNvGrpSpPr>
          <p:nvPr/>
        </p:nvGrpSpPr>
        <p:grpSpPr bwMode="auto">
          <a:xfrm>
            <a:off x="508000" y="304801"/>
            <a:ext cx="11178117" cy="6022975"/>
            <a:chOff x="240" y="192"/>
            <a:chExt cx="5281" cy="3794"/>
          </a:xfrm>
        </p:grpSpPr>
        <p:grpSp>
          <p:nvGrpSpPr>
            <p:cNvPr id="1032" name="Group 1027">
              <a:extLst>
                <a:ext uri="{FF2B5EF4-FFF2-40B4-BE49-F238E27FC236}">
                  <a16:creationId xmlns:a16="http://schemas.microsoft.com/office/drawing/2014/main" id="{FD3A098B-F052-43DF-8BDC-B64CF99F2736}"/>
                </a:ext>
              </a:extLst>
            </p:cNvPr>
            <p:cNvGrpSpPr>
              <a:grpSpLocks/>
            </p:cNvGrpSpPr>
            <p:nvPr/>
          </p:nvGrpSpPr>
          <p:grpSpPr bwMode="auto">
            <a:xfrm>
              <a:off x="240" y="1008"/>
              <a:ext cx="5281" cy="2978"/>
              <a:chOff x="240" y="1008"/>
              <a:chExt cx="5281" cy="2978"/>
            </a:xfrm>
          </p:grpSpPr>
          <p:sp>
            <p:nvSpPr>
              <p:cNvPr id="1041" name="Rectangle 1028">
                <a:extLst>
                  <a:ext uri="{FF2B5EF4-FFF2-40B4-BE49-F238E27FC236}">
                    <a16:creationId xmlns:a16="http://schemas.microsoft.com/office/drawing/2014/main" id="{6037101E-0726-4775-814E-A4D57D946EEC}"/>
                  </a:ext>
                </a:extLst>
              </p:cNvPr>
              <p:cNvSpPr>
                <a:spLocks noChangeArrowheads="1"/>
              </p:cNvSpPr>
              <p:nvPr/>
            </p:nvSpPr>
            <p:spPr bwMode="auto">
              <a:xfrm>
                <a:off x="245" y="1010"/>
                <a:ext cx="5269" cy="2976"/>
              </a:xfrm>
              <a:prstGeom prst="rect">
                <a:avLst/>
              </a:prstGeom>
              <a:solidFill>
                <a:srgbClr val="EAEAEA">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endParaRPr lang="en-US" altLang="en-US" sz="4000"/>
              </a:p>
            </p:txBody>
          </p:sp>
          <p:sp>
            <p:nvSpPr>
              <p:cNvPr id="1042" name="Freeform 1029">
                <a:extLst>
                  <a:ext uri="{FF2B5EF4-FFF2-40B4-BE49-F238E27FC236}">
                    <a16:creationId xmlns:a16="http://schemas.microsoft.com/office/drawing/2014/main" id="{D4848BB9-2AA8-49E2-9892-2A500F2675C1}"/>
                  </a:ext>
                </a:extLst>
              </p:cNvPr>
              <p:cNvSpPr>
                <a:spLocks/>
              </p:cNvSpPr>
              <p:nvPr/>
            </p:nvSpPr>
            <p:spPr bwMode="auto">
              <a:xfrm>
                <a:off x="240" y="1008"/>
                <a:ext cx="5269" cy="2977"/>
              </a:xfrm>
              <a:custGeom>
                <a:avLst/>
                <a:gdLst>
                  <a:gd name="T0" fmla="*/ 5268 w 5269"/>
                  <a:gd name="T1" fmla="*/ 0 h 2977"/>
                  <a:gd name="T2" fmla="*/ 0 w 5269"/>
                  <a:gd name="T3" fmla="*/ 0 h 2977"/>
                  <a:gd name="T4" fmla="*/ 0 w 5269"/>
                  <a:gd name="T5" fmla="*/ 2976 h 2977"/>
                  <a:gd name="T6" fmla="*/ 0 60000 65536"/>
                  <a:gd name="T7" fmla="*/ 0 60000 65536"/>
                  <a:gd name="T8" fmla="*/ 0 60000 65536"/>
                </a:gdLst>
                <a:ahLst/>
                <a:cxnLst>
                  <a:cxn ang="T6">
                    <a:pos x="T0" y="T1"/>
                  </a:cxn>
                  <a:cxn ang="T7">
                    <a:pos x="T2" y="T3"/>
                  </a:cxn>
                  <a:cxn ang="T8">
                    <a:pos x="T4" y="T5"/>
                  </a:cxn>
                </a:cxnLst>
                <a:rect l="0" t="0" r="r" b="b"/>
                <a:pathLst>
                  <a:path w="5269" h="2977">
                    <a:moveTo>
                      <a:pt x="5268" y="0"/>
                    </a:moveTo>
                    <a:lnTo>
                      <a:pt x="0" y="0"/>
                    </a:lnTo>
                    <a:lnTo>
                      <a:pt x="0" y="2976"/>
                    </a:lnTo>
                  </a:path>
                </a:pathLst>
              </a:custGeom>
              <a:noFill/>
              <a:ln w="12700" cap="rnd" cmpd="sng">
                <a:solidFill>
                  <a:srgbClr val="B2B2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43" name="Freeform 1030">
                <a:extLst>
                  <a:ext uri="{FF2B5EF4-FFF2-40B4-BE49-F238E27FC236}">
                    <a16:creationId xmlns:a16="http://schemas.microsoft.com/office/drawing/2014/main" id="{410254F7-A576-4283-B12A-58EEB4D0C8F4}"/>
                  </a:ext>
                </a:extLst>
              </p:cNvPr>
              <p:cNvSpPr>
                <a:spLocks/>
              </p:cNvSpPr>
              <p:nvPr/>
            </p:nvSpPr>
            <p:spPr bwMode="auto">
              <a:xfrm>
                <a:off x="252" y="1008"/>
                <a:ext cx="5269" cy="2977"/>
              </a:xfrm>
              <a:custGeom>
                <a:avLst/>
                <a:gdLst>
                  <a:gd name="T0" fmla="*/ 5268 w 5269"/>
                  <a:gd name="T1" fmla="*/ 0 h 2977"/>
                  <a:gd name="T2" fmla="*/ 5268 w 5269"/>
                  <a:gd name="T3" fmla="*/ 2976 h 2977"/>
                  <a:gd name="T4" fmla="*/ 0 w 5269"/>
                  <a:gd name="T5" fmla="*/ 2976 h 2977"/>
                  <a:gd name="T6" fmla="*/ 0 60000 65536"/>
                  <a:gd name="T7" fmla="*/ 0 60000 65536"/>
                  <a:gd name="T8" fmla="*/ 0 60000 65536"/>
                </a:gdLst>
                <a:ahLst/>
                <a:cxnLst>
                  <a:cxn ang="T6">
                    <a:pos x="T0" y="T1"/>
                  </a:cxn>
                  <a:cxn ang="T7">
                    <a:pos x="T2" y="T3"/>
                  </a:cxn>
                  <a:cxn ang="T8">
                    <a:pos x="T4" y="T5"/>
                  </a:cxn>
                </a:cxnLst>
                <a:rect l="0" t="0" r="r" b="b"/>
                <a:pathLst>
                  <a:path w="5269" h="2977">
                    <a:moveTo>
                      <a:pt x="5268" y="0"/>
                    </a:moveTo>
                    <a:lnTo>
                      <a:pt x="5268" y="2976"/>
                    </a:lnTo>
                    <a:lnTo>
                      <a:pt x="0" y="297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nvGrpSpPr>
            <p:cNvPr id="1033" name="Group 1031">
              <a:extLst>
                <a:ext uri="{FF2B5EF4-FFF2-40B4-BE49-F238E27FC236}">
                  <a16:creationId xmlns:a16="http://schemas.microsoft.com/office/drawing/2014/main" id="{86B1E0B2-CB6E-4469-893E-B18FFB635EF8}"/>
                </a:ext>
              </a:extLst>
            </p:cNvPr>
            <p:cNvGrpSpPr>
              <a:grpSpLocks/>
            </p:cNvGrpSpPr>
            <p:nvPr/>
          </p:nvGrpSpPr>
          <p:grpSpPr bwMode="auto">
            <a:xfrm>
              <a:off x="336" y="1103"/>
              <a:ext cx="97" cy="2785"/>
              <a:chOff x="336" y="1103"/>
              <a:chExt cx="97" cy="2785"/>
            </a:xfrm>
          </p:grpSpPr>
          <p:sp useBgFill="1">
            <p:nvSpPr>
              <p:cNvPr id="1038" name="Rectangle 1032">
                <a:extLst>
                  <a:ext uri="{FF2B5EF4-FFF2-40B4-BE49-F238E27FC236}">
                    <a16:creationId xmlns:a16="http://schemas.microsoft.com/office/drawing/2014/main" id="{EBC6FCC0-7D57-4DB4-B5D8-8B44FADCEDE3}"/>
                  </a:ext>
                </a:extLst>
              </p:cNvPr>
              <p:cNvSpPr>
                <a:spLocks noChangeArrowheads="1"/>
              </p:cNvSpPr>
              <p:nvPr/>
            </p:nvSpPr>
            <p:spPr bwMode="auto">
              <a:xfrm>
                <a:off x="336" y="1104"/>
                <a:ext cx="96" cy="2784"/>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endParaRPr lang="en-US" altLang="en-US" sz="4000"/>
              </a:p>
            </p:txBody>
          </p:sp>
          <p:sp>
            <p:nvSpPr>
              <p:cNvPr id="1039" name="Freeform 1033">
                <a:extLst>
                  <a:ext uri="{FF2B5EF4-FFF2-40B4-BE49-F238E27FC236}">
                    <a16:creationId xmlns:a16="http://schemas.microsoft.com/office/drawing/2014/main" id="{EEE5C8B8-C5CA-41ED-88D1-F00F5DE74FDA}"/>
                  </a:ext>
                </a:extLst>
              </p:cNvPr>
              <p:cNvSpPr>
                <a:spLocks/>
              </p:cNvSpPr>
              <p:nvPr/>
            </p:nvSpPr>
            <p:spPr bwMode="auto">
              <a:xfrm>
                <a:off x="336" y="1103"/>
                <a:ext cx="97" cy="2785"/>
              </a:xfrm>
              <a:custGeom>
                <a:avLst/>
                <a:gdLst>
                  <a:gd name="T0" fmla="*/ 0 w 97"/>
                  <a:gd name="T1" fmla="*/ 2784 h 2785"/>
                  <a:gd name="T2" fmla="*/ 96 w 97"/>
                  <a:gd name="T3" fmla="*/ 2784 h 2785"/>
                  <a:gd name="T4" fmla="*/ 96 w 97"/>
                  <a:gd name="T5" fmla="*/ 0 h 2785"/>
                  <a:gd name="T6" fmla="*/ 0 60000 65536"/>
                  <a:gd name="T7" fmla="*/ 0 60000 65536"/>
                  <a:gd name="T8" fmla="*/ 0 60000 65536"/>
                </a:gdLst>
                <a:ahLst/>
                <a:cxnLst>
                  <a:cxn ang="T6">
                    <a:pos x="T0" y="T1"/>
                  </a:cxn>
                  <a:cxn ang="T7">
                    <a:pos x="T2" y="T3"/>
                  </a:cxn>
                  <a:cxn ang="T8">
                    <a:pos x="T4" y="T5"/>
                  </a:cxn>
                </a:cxnLst>
                <a:rect l="0" t="0" r="r" b="b"/>
                <a:pathLst>
                  <a:path w="97" h="2785">
                    <a:moveTo>
                      <a:pt x="0" y="2784"/>
                    </a:moveTo>
                    <a:lnTo>
                      <a:pt x="96" y="2784"/>
                    </a:lnTo>
                    <a:lnTo>
                      <a:pt x="96" y="0"/>
                    </a:lnTo>
                  </a:path>
                </a:pathLst>
              </a:custGeom>
              <a:noFill/>
              <a:ln w="12700" cap="rnd" cmpd="sng">
                <a:solidFill>
                  <a:srgbClr val="B2B2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40" name="Freeform 1034">
                <a:extLst>
                  <a:ext uri="{FF2B5EF4-FFF2-40B4-BE49-F238E27FC236}">
                    <a16:creationId xmlns:a16="http://schemas.microsoft.com/office/drawing/2014/main" id="{ED9C9BF0-643B-4CA1-B5C9-E8917A9EA9C7}"/>
                  </a:ext>
                </a:extLst>
              </p:cNvPr>
              <p:cNvSpPr>
                <a:spLocks/>
              </p:cNvSpPr>
              <p:nvPr/>
            </p:nvSpPr>
            <p:spPr bwMode="auto">
              <a:xfrm>
                <a:off x="336" y="1103"/>
                <a:ext cx="97" cy="2785"/>
              </a:xfrm>
              <a:custGeom>
                <a:avLst/>
                <a:gdLst>
                  <a:gd name="T0" fmla="*/ 0 w 97"/>
                  <a:gd name="T1" fmla="*/ 2784 h 2785"/>
                  <a:gd name="T2" fmla="*/ 0 w 97"/>
                  <a:gd name="T3" fmla="*/ 0 h 2785"/>
                  <a:gd name="T4" fmla="*/ 96 w 97"/>
                  <a:gd name="T5" fmla="*/ 0 h 2785"/>
                  <a:gd name="T6" fmla="*/ 0 60000 65536"/>
                  <a:gd name="T7" fmla="*/ 0 60000 65536"/>
                  <a:gd name="T8" fmla="*/ 0 60000 65536"/>
                </a:gdLst>
                <a:ahLst/>
                <a:cxnLst>
                  <a:cxn ang="T6">
                    <a:pos x="T0" y="T1"/>
                  </a:cxn>
                  <a:cxn ang="T7">
                    <a:pos x="T2" y="T3"/>
                  </a:cxn>
                  <a:cxn ang="T8">
                    <a:pos x="T4" y="T5"/>
                  </a:cxn>
                </a:cxnLst>
                <a:rect l="0" t="0" r="r" b="b"/>
                <a:pathLst>
                  <a:path w="97" h="2785">
                    <a:moveTo>
                      <a:pt x="0" y="2784"/>
                    </a:moveTo>
                    <a:lnTo>
                      <a:pt x="0" y="0"/>
                    </a:lnTo>
                    <a:lnTo>
                      <a:pt x="96"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nvGrpSpPr>
            <p:cNvPr id="1034" name="Group 1035">
              <a:extLst>
                <a:ext uri="{FF2B5EF4-FFF2-40B4-BE49-F238E27FC236}">
                  <a16:creationId xmlns:a16="http://schemas.microsoft.com/office/drawing/2014/main" id="{6843DEB0-E5BC-47A2-B6B4-E90B45E4DF1F}"/>
                </a:ext>
              </a:extLst>
            </p:cNvPr>
            <p:cNvGrpSpPr>
              <a:grpSpLocks/>
            </p:cNvGrpSpPr>
            <p:nvPr/>
          </p:nvGrpSpPr>
          <p:grpSpPr bwMode="auto">
            <a:xfrm>
              <a:off x="240" y="192"/>
              <a:ext cx="193" cy="721"/>
              <a:chOff x="240" y="192"/>
              <a:chExt cx="193" cy="721"/>
            </a:xfrm>
          </p:grpSpPr>
          <p:sp>
            <p:nvSpPr>
              <p:cNvPr id="1035" name="Rectangle 1036">
                <a:extLst>
                  <a:ext uri="{FF2B5EF4-FFF2-40B4-BE49-F238E27FC236}">
                    <a16:creationId xmlns:a16="http://schemas.microsoft.com/office/drawing/2014/main" id="{E3E8B82E-7648-41A8-836B-CA26DC294250}"/>
                  </a:ext>
                </a:extLst>
              </p:cNvPr>
              <p:cNvSpPr>
                <a:spLocks noChangeArrowheads="1"/>
              </p:cNvSpPr>
              <p:nvPr/>
            </p:nvSpPr>
            <p:spPr bwMode="auto">
              <a:xfrm>
                <a:off x="240" y="192"/>
                <a:ext cx="192" cy="720"/>
              </a:xfrm>
              <a:prstGeom prst="rect">
                <a:avLst/>
              </a:prstGeom>
              <a:solidFill>
                <a:srgbClr val="EAEAEA">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endParaRPr lang="en-US" altLang="en-US" sz="4000"/>
              </a:p>
            </p:txBody>
          </p:sp>
          <p:sp>
            <p:nvSpPr>
              <p:cNvPr id="1036" name="Freeform 1037">
                <a:extLst>
                  <a:ext uri="{FF2B5EF4-FFF2-40B4-BE49-F238E27FC236}">
                    <a16:creationId xmlns:a16="http://schemas.microsoft.com/office/drawing/2014/main" id="{18D038E8-ED21-43FD-9E7A-3603416B5B16}"/>
                  </a:ext>
                </a:extLst>
              </p:cNvPr>
              <p:cNvSpPr>
                <a:spLocks/>
              </p:cNvSpPr>
              <p:nvPr/>
            </p:nvSpPr>
            <p:spPr bwMode="auto">
              <a:xfrm>
                <a:off x="240" y="192"/>
                <a:ext cx="193" cy="721"/>
              </a:xfrm>
              <a:custGeom>
                <a:avLst/>
                <a:gdLst>
                  <a:gd name="T0" fmla="*/ 192 w 193"/>
                  <a:gd name="T1" fmla="*/ 0 h 721"/>
                  <a:gd name="T2" fmla="*/ 0 w 193"/>
                  <a:gd name="T3" fmla="*/ 0 h 721"/>
                  <a:gd name="T4" fmla="*/ 0 w 193"/>
                  <a:gd name="T5" fmla="*/ 720 h 721"/>
                  <a:gd name="T6" fmla="*/ 0 60000 65536"/>
                  <a:gd name="T7" fmla="*/ 0 60000 65536"/>
                  <a:gd name="T8" fmla="*/ 0 60000 65536"/>
                </a:gdLst>
                <a:ahLst/>
                <a:cxnLst>
                  <a:cxn ang="T6">
                    <a:pos x="T0" y="T1"/>
                  </a:cxn>
                  <a:cxn ang="T7">
                    <a:pos x="T2" y="T3"/>
                  </a:cxn>
                  <a:cxn ang="T8">
                    <a:pos x="T4" y="T5"/>
                  </a:cxn>
                </a:cxnLst>
                <a:rect l="0" t="0" r="r" b="b"/>
                <a:pathLst>
                  <a:path w="193" h="721">
                    <a:moveTo>
                      <a:pt x="192" y="0"/>
                    </a:moveTo>
                    <a:lnTo>
                      <a:pt x="0" y="0"/>
                    </a:lnTo>
                    <a:lnTo>
                      <a:pt x="0" y="720"/>
                    </a:lnTo>
                  </a:path>
                </a:pathLst>
              </a:custGeom>
              <a:noFill/>
              <a:ln w="12700" cap="rnd" cmpd="sng">
                <a:solidFill>
                  <a:srgbClr val="B2B2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7" name="Freeform 1038">
                <a:extLst>
                  <a:ext uri="{FF2B5EF4-FFF2-40B4-BE49-F238E27FC236}">
                    <a16:creationId xmlns:a16="http://schemas.microsoft.com/office/drawing/2014/main" id="{121FDC37-7400-4543-B32F-FBD72F56623B}"/>
                  </a:ext>
                </a:extLst>
              </p:cNvPr>
              <p:cNvSpPr>
                <a:spLocks/>
              </p:cNvSpPr>
              <p:nvPr/>
            </p:nvSpPr>
            <p:spPr bwMode="auto">
              <a:xfrm>
                <a:off x="240" y="192"/>
                <a:ext cx="193" cy="721"/>
              </a:xfrm>
              <a:custGeom>
                <a:avLst/>
                <a:gdLst>
                  <a:gd name="T0" fmla="*/ 192 w 193"/>
                  <a:gd name="T1" fmla="*/ 0 h 721"/>
                  <a:gd name="T2" fmla="*/ 192 w 193"/>
                  <a:gd name="T3" fmla="*/ 720 h 721"/>
                  <a:gd name="T4" fmla="*/ 0 w 193"/>
                  <a:gd name="T5" fmla="*/ 720 h 721"/>
                  <a:gd name="T6" fmla="*/ 0 60000 65536"/>
                  <a:gd name="T7" fmla="*/ 0 60000 65536"/>
                  <a:gd name="T8" fmla="*/ 0 60000 65536"/>
                </a:gdLst>
                <a:ahLst/>
                <a:cxnLst>
                  <a:cxn ang="T6">
                    <a:pos x="T0" y="T1"/>
                  </a:cxn>
                  <a:cxn ang="T7">
                    <a:pos x="T2" y="T3"/>
                  </a:cxn>
                  <a:cxn ang="T8">
                    <a:pos x="T4" y="T5"/>
                  </a:cxn>
                </a:cxnLst>
                <a:rect l="0" t="0" r="r" b="b"/>
                <a:pathLst>
                  <a:path w="193" h="721">
                    <a:moveTo>
                      <a:pt x="192" y="0"/>
                    </a:moveTo>
                    <a:lnTo>
                      <a:pt x="192" y="720"/>
                    </a:lnTo>
                    <a:lnTo>
                      <a:pt x="0" y="72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sp>
        <p:nvSpPr>
          <p:cNvPr id="1027" name="Rectangle 1039">
            <a:extLst>
              <a:ext uri="{FF2B5EF4-FFF2-40B4-BE49-F238E27FC236}">
                <a16:creationId xmlns:a16="http://schemas.microsoft.com/office/drawing/2014/main" id="{5581710E-7C29-48F6-8306-855407A352C8}"/>
              </a:ext>
            </a:extLst>
          </p:cNvPr>
          <p:cNvSpPr>
            <a:spLocks noGrp="1" noChangeArrowheads="1"/>
          </p:cNvSpPr>
          <p:nvPr>
            <p:ph type="title"/>
          </p:nvPr>
        </p:nvSpPr>
        <p:spPr bwMode="auto">
          <a:xfrm>
            <a:off x="1117600" y="342900"/>
            <a:ext cx="103632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1040">
            <a:extLst>
              <a:ext uri="{FF2B5EF4-FFF2-40B4-BE49-F238E27FC236}">
                <a16:creationId xmlns:a16="http://schemas.microsoft.com/office/drawing/2014/main" id="{0CD9F891-BF1C-4705-B42D-FB3A47D64800}"/>
              </a:ext>
            </a:extLst>
          </p:cNvPr>
          <p:cNvSpPr>
            <a:spLocks noGrp="1" noChangeArrowheads="1"/>
          </p:cNvSpPr>
          <p:nvPr>
            <p:ph type="body" idx="1"/>
          </p:nvPr>
        </p:nvSpPr>
        <p:spPr bwMode="auto">
          <a:xfrm>
            <a:off x="1117600" y="17526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33" name="Rectangle 1041">
            <a:extLst>
              <a:ext uri="{FF2B5EF4-FFF2-40B4-BE49-F238E27FC236}">
                <a16:creationId xmlns:a16="http://schemas.microsoft.com/office/drawing/2014/main" id="{177BCC6E-B243-49F3-A94A-B696A536B808}"/>
              </a:ext>
            </a:extLst>
          </p:cNvPr>
          <p:cNvSpPr>
            <a:spLocks noGrp="1" noChangeArrowheads="1"/>
          </p:cNvSpPr>
          <p:nvPr>
            <p:ph type="dt" sz="half" idx="2"/>
          </p:nvPr>
        </p:nvSpPr>
        <p:spPr bwMode="auto">
          <a:xfrm>
            <a:off x="508000" y="6323013"/>
            <a:ext cx="2540000" cy="457200"/>
          </a:xfrm>
          <a:prstGeom prst="rect">
            <a:avLst/>
          </a:prstGeom>
          <a:noFill/>
          <a:ln>
            <a:noFill/>
          </a:ln>
          <a:effectLst/>
        </p:spPr>
        <p:txBody>
          <a:bodyPr vert="horz" wrap="none" lIns="92075" tIns="46038" rIns="92075" bIns="46038" numCol="1" anchor="ctr" anchorCtr="0" compatLnSpc="1">
            <a:prstTxWarp prst="textNoShape">
              <a:avLst/>
            </a:prstTxWarp>
          </a:bodyPr>
          <a:lstStyle>
            <a:lvl1pPr algn="l">
              <a:defRPr sz="1400" b="0">
                <a:solidFill>
                  <a:schemeClr val="tx1"/>
                </a:solidFill>
              </a:defRPr>
            </a:lvl1pPr>
          </a:lstStyle>
          <a:p>
            <a:pPr>
              <a:defRPr/>
            </a:pPr>
            <a:endParaRPr lang="en-US" altLang="en-US"/>
          </a:p>
        </p:txBody>
      </p:sp>
      <p:sp>
        <p:nvSpPr>
          <p:cNvPr id="9234" name="Rectangle 1042">
            <a:extLst>
              <a:ext uri="{FF2B5EF4-FFF2-40B4-BE49-F238E27FC236}">
                <a16:creationId xmlns:a16="http://schemas.microsoft.com/office/drawing/2014/main" id="{160AEAD5-CAD4-4501-AB0E-0E4A1CADCDAA}"/>
              </a:ext>
            </a:extLst>
          </p:cNvPr>
          <p:cNvSpPr>
            <a:spLocks noGrp="1" noChangeArrowheads="1"/>
          </p:cNvSpPr>
          <p:nvPr>
            <p:ph type="ftr" sz="quarter" idx="3"/>
          </p:nvPr>
        </p:nvSpPr>
        <p:spPr bwMode="auto">
          <a:xfrm>
            <a:off x="4165600" y="6323013"/>
            <a:ext cx="3860800" cy="457200"/>
          </a:xfrm>
          <a:prstGeom prst="rect">
            <a:avLst/>
          </a:prstGeom>
          <a:noFill/>
          <a:ln>
            <a:noFill/>
          </a:ln>
          <a:effectLst/>
        </p:spPr>
        <p:txBody>
          <a:bodyPr vert="horz" wrap="none" lIns="92075" tIns="46038" rIns="92075" bIns="46038" numCol="1" anchor="ctr" anchorCtr="0" compatLnSpc="1">
            <a:prstTxWarp prst="textNoShape">
              <a:avLst/>
            </a:prstTxWarp>
          </a:bodyPr>
          <a:lstStyle>
            <a:lvl1pPr algn="ctr">
              <a:defRPr sz="1400" b="0">
                <a:solidFill>
                  <a:schemeClr val="tx1"/>
                </a:solidFill>
              </a:defRPr>
            </a:lvl1pPr>
          </a:lstStyle>
          <a:p>
            <a:pPr>
              <a:defRPr/>
            </a:pPr>
            <a:endParaRPr lang="en-US" altLang="en-US"/>
          </a:p>
        </p:txBody>
      </p:sp>
      <p:sp>
        <p:nvSpPr>
          <p:cNvPr id="9235" name="Rectangle 1043">
            <a:extLst>
              <a:ext uri="{FF2B5EF4-FFF2-40B4-BE49-F238E27FC236}">
                <a16:creationId xmlns:a16="http://schemas.microsoft.com/office/drawing/2014/main" id="{584DDAC9-9664-495D-B6A4-EDD7B0FC9227}"/>
              </a:ext>
            </a:extLst>
          </p:cNvPr>
          <p:cNvSpPr>
            <a:spLocks noGrp="1" noChangeArrowheads="1"/>
          </p:cNvSpPr>
          <p:nvPr>
            <p:ph type="sldNum" sz="quarter" idx="4"/>
          </p:nvPr>
        </p:nvSpPr>
        <p:spPr bwMode="auto">
          <a:xfrm>
            <a:off x="9144000" y="6323013"/>
            <a:ext cx="2540000" cy="457200"/>
          </a:xfrm>
          <a:prstGeom prst="rect">
            <a:avLst/>
          </a:prstGeom>
          <a:noFill/>
          <a:ln>
            <a:noFill/>
          </a:ln>
          <a:effectLst/>
        </p:spPr>
        <p:txBody>
          <a:bodyPr vert="horz" wrap="none" lIns="92075" tIns="46038" rIns="92075" bIns="46038" numCol="1" anchor="ctr" anchorCtr="0" compatLnSpc="1">
            <a:prstTxWarp prst="textNoShape">
              <a:avLst/>
            </a:prstTxWarp>
          </a:bodyPr>
          <a:lstStyle>
            <a:lvl1pPr algn="r">
              <a:defRPr sz="1400" b="0" smtClean="0">
                <a:solidFill>
                  <a:schemeClr val="tx1"/>
                </a:solidFill>
              </a:defRPr>
            </a:lvl1pPr>
          </a:lstStyle>
          <a:p>
            <a:pPr>
              <a:defRPr/>
            </a:pPr>
            <a:fld id="{4B40E12E-5D30-4ECB-989B-941B0DD2A5F8}" type="slidenum">
              <a:rPr lang="en-US" altLang="en-US"/>
              <a:pPr>
                <a:defRPr/>
              </a:pPr>
              <a:t>‹#›</a:t>
            </a:fld>
            <a:endParaRPr lang="en-US" altLang="en-US"/>
          </a:p>
        </p:txBody>
      </p:sp>
    </p:spTree>
    <p:extLst>
      <p:ext uri="{BB962C8B-B14F-4D97-AF65-F5344CB8AC3E}">
        <p14:creationId xmlns:p14="http://schemas.microsoft.com/office/powerpoint/2010/main" val="167098827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ransition>
    <p:dissolve/>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eaLnBrk="0" fontAlgn="base" hangingPunct="0">
        <a:spcBef>
          <a:spcPct val="0"/>
        </a:spcBef>
        <a:spcAft>
          <a:spcPct val="0"/>
        </a:spcAft>
        <a:defRPr sz="4400">
          <a:solidFill>
            <a:schemeClr val="tx2"/>
          </a:solidFill>
          <a:latin typeface="Times New Roman" panose="02020603050405020304" pitchFamily="18" charset="0"/>
        </a:defRPr>
      </a:lvl6pPr>
      <a:lvl7pPr marL="914400" algn="l" rtl="0" eaLnBrk="0" fontAlgn="base" hangingPunct="0">
        <a:spcBef>
          <a:spcPct val="0"/>
        </a:spcBef>
        <a:spcAft>
          <a:spcPct val="0"/>
        </a:spcAft>
        <a:defRPr sz="4400">
          <a:solidFill>
            <a:schemeClr val="tx2"/>
          </a:solidFill>
          <a:latin typeface="Times New Roman" panose="02020603050405020304" pitchFamily="18" charset="0"/>
        </a:defRPr>
      </a:lvl7pPr>
      <a:lvl8pPr marL="1371600" algn="l" rtl="0" eaLnBrk="0" fontAlgn="base" hangingPunct="0">
        <a:spcBef>
          <a:spcPct val="0"/>
        </a:spcBef>
        <a:spcAft>
          <a:spcPct val="0"/>
        </a:spcAft>
        <a:defRPr sz="4400">
          <a:solidFill>
            <a:schemeClr val="tx2"/>
          </a:solidFill>
          <a:latin typeface="Times New Roman" panose="02020603050405020304" pitchFamily="18" charset="0"/>
        </a:defRPr>
      </a:lvl8pPr>
      <a:lvl9pPr marL="1828800" algn="l"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bg2"/>
        </a:buClr>
        <a:buSzPct val="7500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7500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19BA7B-1A9A-4D4C-A48E-469B332E7B08}"/>
              </a:ext>
            </a:extLst>
          </p:cNvPr>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053" name="Title Placeholder 1">
            <a:extLst>
              <a:ext uri="{FF2B5EF4-FFF2-40B4-BE49-F238E27FC236}">
                <a16:creationId xmlns:a16="http://schemas.microsoft.com/office/drawing/2014/main" id="{8139F5EB-76F0-4A4F-9468-7E7AED4DA792}"/>
              </a:ext>
            </a:extLst>
          </p:cNvPr>
          <p:cNvSpPr>
            <a:spLocks noGrp="1" noChangeArrowheads="1"/>
          </p:cNvSpPr>
          <p:nvPr>
            <p:ph type="title"/>
          </p:nvPr>
        </p:nvSpPr>
        <p:spPr bwMode="auto">
          <a:xfrm>
            <a:off x="1066800" y="642938"/>
            <a:ext cx="1005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85DD35E4-B93F-417D-86F7-FD144F2E03F8}"/>
              </a:ext>
            </a:extLst>
          </p:cNvPr>
          <p:cNvSpPr>
            <a:spLocks noGrp="1"/>
          </p:cNvSpPr>
          <p:nvPr>
            <p:ph type="body" idx="1"/>
          </p:nvPr>
        </p:nvSpPr>
        <p:spPr>
          <a:xfrm>
            <a:off x="1066800" y="2103439"/>
            <a:ext cx="10058400" cy="39322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9149ED5-B5B3-4236-A726-5A081B6A9EC9}"/>
              </a:ext>
            </a:extLst>
          </p:cNvPr>
          <p:cNvSpPr>
            <a:spLocks noGrp="1"/>
          </p:cNvSpPr>
          <p:nvPr>
            <p:ph type="dt" sz="half" idx="2"/>
          </p:nvPr>
        </p:nvSpPr>
        <p:spPr>
          <a:xfrm>
            <a:off x="389467" y="6215064"/>
            <a:ext cx="2743200" cy="255587"/>
          </a:xfrm>
          <a:prstGeom prst="rect">
            <a:avLst/>
          </a:prstGeom>
        </p:spPr>
        <p:txBody>
          <a:bodyPr vert="horz" lIns="91440" tIns="45720" rIns="91440" bIns="45720" rtlCol="0" anchor="b"/>
          <a:lstStyle>
            <a:lvl1pPr algn="l">
              <a:defRPr sz="750" dirty="0">
                <a:solidFill>
                  <a:schemeClr val="tx1">
                    <a:lumMod val="75000"/>
                    <a:lumOff val="25000"/>
                  </a:schemeClr>
                </a:solidFill>
              </a:defRPr>
            </a:lvl1pPr>
          </a:lstStyle>
          <a:p>
            <a:pPr>
              <a:defRPr/>
            </a:pPr>
            <a:fld id="{52DC5221-2547-4FF4-BA2D-4C8CA542B9E5}" type="datetimeFigureOut">
              <a:rPr lang="en-US"/>
              <a:pPr>
                <a:defRPr/>
              </a:pPr>
              <a:t>8/16/2021</a:t>
            </a:fld>
            <a:endParaRPr lang="en-US"/>
          </a:p>
        </p:txBody>
      </p:sp>
      <p:sp>
        <p:nvSpPr>
          <p:cNvPr id="5" name="Footer Placeholder 4">
            <a:extLst>
              <a:ext uri="{FF2B5EF4-FFF2-40B4-BE49-F238E27FC236}">
                <a16:creationId xmlns:a16="http://schemas.microsoft.com/office/drawing/2014/main" id="{19FC2AC4-E38F-4778-AE14-283CA1AB428D}"/>
              </a:ext>
            </a:extLst>
          </p:cNvPr>
          <p:cNvSpPr>
            <a:spLocks noGrp="1"/>
          </p:cNvSpPr>
          <p:nvPr>
            <p:ph type="ftr" sz="quarter" idx="3"/>
          </p:nvPr>
        </p:nvSpPr>
        <p:spPr>
          <a:xfrm>
            <a:off x="3490385" y="6215064"/>
            <a:ext cx="5211233" cy="255587"/>
          </a:xfrm>
          <a:prstGeom prst="rect">
            <a:avLst/>
          </a:prstGeom>
        </p:spPr>
        <p:txBody>
          <a:bodyPr vert="horz" lIns="91440" tIns="45720" rIns="91440" bIns="45720" rtlCol="0" anchor="b"/>
          <a:lstStyle>
            <a:lvl1pPr algn="ctr">
              <a:defRPr sz="750" dirty="0">
                <a:solidFill>
                  <a:schemeClr val="tx1">
                    <a:lumMod val="75000"/>
                    <a:lumOff val="2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ABEDFFE-3A7F-4B07-9319-D1322B6BC65C}"/>
              </a:ext>
            </a:extLst>
          </p:cNvPr>
          <p:cNvSpPr>
            <a:spLocks noGrp="1"/>
          </p:cNvSpPr>
          <p:nvPr>
            <p:ph type="sldNum" sz="quarter" idx="4"/>
          </p:nvPr>
        </p:nvSpPr>
        <p:spPr>
          <a:xfrm>
            <a:off x="10348384" y="6215064"/>
            <a:ext cx="1462616" cy="255587"/>
          </a:xfrm>
          <a:prstGeom prst="rect">
            <a:avLst/>
          </a:prstGeom>
        </p:spPr>
        <p:txBody>
          <a:bodyPr vert="horz" lIns="91440" tIns="45720" rIns="91440" bIns="45720" rtlCol="0" anchor="b"/>
          <a:lstStyle>
            <a:lvl1pPr algn="r">
              <a:defRPr sz="750" dirty="0">
                <a:solidFill>
                  <a:schemeClr val="tx1">
                    <a:lumMod val="75000"/>
                    <a:lumOff val="25000"/>
                  </a:schemeClr>
                </a:solidFill>
              </a:defRPr>
            </a:lvl1pPr>
          </a:lstStyle>
          <a:p>
            <a:pPr>
              <a:defRPr/>
            </a:pPr>
            <a:fld id="{91509579-380C-4709-BDEE-AD043F24A04E}" type="slidenum">
              <a:rPr lang="en-US"/>
              <a:pPr>
                <a:defRPr/>
              </a:pPr>
              <a:t>‹#›</a:t>
            </a:fld>
            <a:endParaRPr lang="en-US"/>
          </a:p>
        </p:txBody>
      </p:sp>
      <p:sp>
        <p:nvSpPr>
          <p:cNvPr id="8" name="Rectangle 7">
            <a:extLst>
              <a:ext uri="{FF2B5EF4-FFF2-40B4-BE49-F238E27FC236}">
                <a16:creationId xmlns:a16="http://schemas.microsoft.com/office/drawing/2014/main" id="{944C6E52-9B18-4E4E-89B3-07B6FBF42891}"/>
              </a:ext>
            </a:extLst>
          </p:cNvPr>
          <p:cNvSpPr/>
          <p:nvPr/>
        </p:nvSpPr>
        <p:spPr>
          <a:xfrm>
            <a:off x="372534" y="374650"/>
            <a:ext cx="11446933" cy="6108700"/>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28704708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algn="l" defTabSz="685800" rtl="0" fontAlgn="base">
        <a:lnSpc>
          <a:spcPct val="90000"/>
        </a:lnSpc>
        <a:spcBef>
          <a:spcPct val="0"/>
        </a:spcBef>
        <a:spcAft>
          <a:spcPct val="0"/>
        </a:spcAft>
        <a:defRPr lang="en-US" sz="3600" kern="1200" dirty="0">
          <a:solidFill>
            <a:srgbClr val="262626"/>
          </a:solidFill>
          <a:latin typeface="+mj-lt"/>
          <a:ea typeface="+mn-ea"/>
          <a:cs typeface="+mn-cs"/>
        </a:defRPr>
      </a:lvl1pPr>
      <a:lvl2pPr algn="l" defTabSz="685800" rtl="0" fontAlgn="base">
        <a:lnSpc>
          <a:spcPct val="90000"/>
        </a:lnSpc>
        <a:spcBef>
          <a:spcPct val="0"/>
        </a:spcBef>
        <a:spcAft>
          <a:spcPct val="0"/>
        </a:spcAft>
        <a:defRPr sz="3600">
          <a:solidFill>
            <a:srgbClr val="262626"/>
          </a:solidFill>
          <a:latin typeface="Garamond" panose="02020404030301010803" pitchFamily="18" charset="0"/>
        </a:defRPr>
      </a:lvl2pPr>
      <a:lvl3pPr algn="l" defTabSz="685800" rtl="0" fontAlgn="base">
        <a:lnSpc>
          <a:spcPct val="90000"/>
        </a:lnSpc>
        <a:spcBef>
          <a:spcPct val="0"/>
        </a:spcBef>
        <a:spcAft>
          <a:spcPct val="0"/>
        </a:spcAft>
        <a:defRPr sz="3600">
          <a:solidFill>
            <a:srgbClr val="262626"/>
          </a:solidFill>
          <a:latin typeface="Garamond" panose="02020404030301010803" pitchFamily="18" charset="0"/>
        </a:defRPr>
      </a:lvl3pPr>
      <a:lvl4pPr algn="l" defTabSz="685800" rtl="0" fontAlgn="base">
        <a:lnSpc>
          <a:spcPct val="90000"/>
        </a:lnSpc>
        <a:spcBef>
          <a:spcPct val="0"/>
        </a:spcBef>
        <a:spcAft>
          <a:spcPct val="0"/>
        </a:spcAft>
        <a:defRPr sz="3600">
          <a:solidFill>
            <a:srgbClr val="262626"/>
          </a:solidFill>
          <a:latin typeface="Garamond" panose="02020404030301010803" pitchFamily="18" charset="0"/>
        </a:defRPr>
      </a:lvl4pPr>
      <a:lvl5pPr algn="l" defTabSz="685800" rtl="0" fontAlgn="base">
        <a:lnSpc>
          <a:spcPct val="90000"/>
        </a:lnSpc>
        <a:spcBef>
          <a:spcPct val="0"/>
        </a:spcBef>
        <a:spcAft>
          <a:spcPct val="0"/>
        </a:spcAft>
        <a:defRPr sz="3600">
          <a:solidFill>
            <a:srgbClr val="262626"/>
          </a:solidFill>
          <a:latin typeface="Garamond" panose="02020404030301010803" pitchFamily="18" charset="0"/>
        </a:defRPr>
      </a:lvl5pPr>
      <a:lvl6pPr marL="457200" algn="l" defTabSz="685800" rtl="0" fontAlgn="base">
        <a:lnSpc>
          <a:spcPct val="90000"/>
        </a:lnSpc>
        <a:spcBef>
          <a:spcPct val="0"/>
        </a:spcBef>
        <a:spcAft>
          <a:spcPct val="0"/>
        </a:spcAft>
        <a:defRPr sz="3600">
          <a:solidFill>
            <a:srgbClr val="262626"/>
          </a:solidFill>
          <a:latin typeface="Garamond" panose="02020404030301010803" pitchFamily="18" charset="0"/>
        </a:defRPr>
      </a:lvl6pPr>
      <a:lvl7pPr marL="914400" algn="l" defTabSz="685800" rtl="0" fontAlgn="base">
        <a:lnSpc>
          <a:spcPct val="90000"/>
        </a:lnSpc>
        <a:spcBef>
          <a:spcPct val="0"/>
        </a:spcBef>
        <a:spcAft>
          <a:spcPct val="0"/>
        </a:spcAft>
        <a:defRPr sz="3600">
          <a:solidFill>
            <a:srgbClr val="262626"/>
          </a:solidFill>
          <a:latin typeface="Garamond" panose="02020404030301010803" pitchFamily="18" charset="0"/>
        </a:defRPr>
      </a:lvl7pPr>
      <a:lvl8pPr marL="1371600" algn="l" defTabSz="685800" rtl="0" fontAlgn="base">
        <a:lnSpc>
          <a:spcPct val="90000"/>
        </a:lnSpc>
        <a:spcBef>
          <a:spcPct val="0"/>
        </a:spcBef>
        <a:spcAft>
          <a:spcPct val="0"/>
        </a:spcAft>
        <a:defRPr sz="3600">
          <a:solidFill>
            <a:srgbClr val="262626"/>
          </a:solidFill>
          <a:latin typeface="Garamond" panose="02020404030301010803" pitchFamily="18" charset="0"/>
        </a:defRPr>
      </a:lvl8pPr>
      <a:lvl9pPr marL="1828800" algn="l" defTabSz="685800" rtl="0" fontAlgn="base">
        <a:lnSpc>
          <a:spcPct val="90000"/>
        </a:lnSpc>
        <a:spcBef>
          <a:spcPct val="0"/>
        </a:spcBef>
        <a:spcAft>
          <a:spcPct val="0"/>
        </a:spcAft>
        <a:defRPr sz="3600">
          <a:solidFill>
            <a:srgbClr val="262626"/>
          </a:solidFill>
          <a:latin typeface="Garamond" panose="02020404030301010803" pitchFamily="18" charset="0"/>
        </a:defRPr>
      </a:lvl9pPr>
    </p:titleStyle>
    <p:bodyStyle>
      <a:lvl1pPr marL="136525" indent="-136525" algn="l" defTabSz="685800" rtl="0" fontAlgn="base">
        <a:spcBef>
          <a:spcPts val="675"/>
        </a:spcBef>
        <a:spcAft>
          <a:spcPct val="0"/>
        </a:spcAft>
        <a:buClr>
          <a:srgbClr val="262626"/>
        </a:buClr>
        <a:buFont typeface="Garamond" panose="02020404030301010803" pitchFamily="18" charset="0"/>
        <a:buChar char="◦"/>
        <a:defRPr sz="1300" kern="1200">
          <a:solidFill>
            <a:schemeClr val="tx1"/>
          </a:solidFill>
          <a:latin typeface="+mn-lt"/>
          <a:ea typeface="+mn-ea"/>
          <a:cs typeface="+mn-cs"/>
        </a:defRPr>
      </a:lvl1pPr>
      <a:lvl2pPr marL="342900" indent="-136525" algn="l" defTabSz="685800" rtl="0" fontAlgn="base">
        <a:spcBef>
          <a:spcPts val="375"/>
        </a:spcBef>
        <a:spcAft>
          <a:spcPct val="0"/>
        </a:spcAft>
        <a:buClr>
          <a:srgbClr val="262626"/>
        </a:buClr>
        <a:buFont typeface="Garamond" panose="02020404030301010803" pitchFamily="18" charset="0"/>
        <a:buChar char="◦"/>
        <a:defRPr sz="1200" kern="1200">
          <a:solidFill>
            <a:schemeClr val="tx1"/>
          </a:solidFill>
          <a:latin typeface="+mn-lt"/>
          <a:ea typeface="+mn-ea"/>
          <a:cs typeface="+mn-cs"/>
        </a:defRPr>
      </a:lvl2pPr>
      <a:lvl3pPr marL="547688" indent="-136525" algn="l" defTabSz="685800" rtl="0" fontAlgn="base">
        <a:spcBef>
          <a:spcPts val="375"/>
        </a:spcBef>
        <a:spcAft>
          <a:spcPct val="0"/>
        </a:spcAft>
        <a:buClr>
          <a:srgbClr val="262626"/>
        </a:buClr>
        <a:buFont typeface="Garamond" panose="02020404030301010803" pitchFamily="18" charset="0"/>
        <a:buChar char="◦"/>
        <a:defRPr sz="1000" kern="1200">
          <a:solidFill>
            <a:schemeClr val="tx1"/>
          </a:solidFill>
          <a:latin typeface="+mn-lt"/>
          <a:ea typeface="+mn-ea"/>
          <a:cs typeface="+mn-cs"/>
        </a:defRPr>
      </a:lvl3pPr>
      <a:lvl4pPr marL="754063" indent="-136525" algn="l" defTabSz="685800" rtl="0" fontAlgn="base">
        <a:spcBef>
          <a:spcPts val="375"/>
        </a:spcBef>
        <a:spcAft>
          <a:spcPct val="0"/>
        </a:spcAft>
        <a:buClr>
          <a:srgbClr val="262626"/>
        </a:buClr>
        <a:buFont typeface="Garamond" panose="02020404030301010803" pitchFamily="18" charset="0"/>
        <a:buChar char="◦"/>
        <a:defRPr sz="1000" kern="1200">
          <a:solidFill>
            <a:schemeClr val="tx1"/>
          </a:solidFill>
          <a:latin typeface="+mn-lt"/>
          <a:ea typeface="+mn-ea"/>
          <a:cs typeface="+mn-cs"/>
        </a:defRPr>
      </a:lvl4pPr>
      <a:lvl5pPr marL="958850" indent="-136525" algn="l" defTabSz="685800" rtl="0" fontAlgn="base">
        <a:spcBef>
          <a:spcPts val="375"/>
        </a:spcBef>
        <a:spcAft>
          <a:spcPct val="0"/>
        </a:spcAft>
        <a:buClr>
          <a:srgbClr val="262626"/>
        </a:buClr>
        <a:buFont typeface="Garamond" panose="02020404030301010803" pitchFamily="18" charset="0"/>
        <a:buChar char="◦"/>
        <a:defRPr sz="100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D772A0D-4E58-4378-80EA-BAFBC0004B8E}"/>
              </a:ext>
            </a:extLst>
          </p:cNvPr>
          <p:cNvSpPr>
            <a:spLocks noGrp="1" noChangeArrowheads="1"/>
          </p:cNvSpPr>
          <p:nvPr>
            <p:ph type="title"/>
          </p:nvPr>
        </p:nvSpPr>
        <p:spPr bwMode="auto">
          <a:xfrm>
            <a:off x="609600" y="274638"/>
            <a:ext cx="9855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6159159-5390-4BCB-A2C5-FA3C99329514}"/>
              </a:ext>
            </a:extLst>
          </p:cNvPr>
          <p:cNvSpPr>
            <a:spLocks noGrp="1" noChangeArrowheads="1"/>
          </p:cNvSpPr>
          <p:nvPr>
            <p:ph type="body" idx="1"/>
          </p:nvPr>
        </p:nvSpPr>
        <p:spPr bwMode="auto">
          <a:xfrm>
            <a:off x="609600" y="1600201"/>
            <a:ext cx="98552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CB85B6B-E0B1-4790-B36B-D9B2DDF73583}"/>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9DCC1B44-3053-4229-B916-E87F847D23E0}"/>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9510EC2B-1915-4992-AC48-D0B535A2187B}"/>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02774C7-E6C8-4239-A459-DF1959FA9AF3}" type="slidenum">
              <a:rPr lang="en-US" altLang="en-US"/>
              <a:pPr/>
              <a:t>‹#›</a:t>
            </a:fld>
            <a:endParaRPr lang="en-US" altLang="en-US"/>
          </a:p>
        </p:txBody>
      </p:sp>
    </p:spTree>
    <p:extLst>
      <p:ext uri="{BB962C8B-B14F-4D97-AF65-F5344CB8AC3E}">
        <p14:creationId xmlns:p14="http://schemas.microsoft.com/office/powerpoint/2010/main" val="419136403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fontAlgn="base">
        <a:spcBef>
          <a:spcPct val="0"/>
        </a:spcBef>
        <a:spcAft>
          <a:spcPct val="0"/>
        </a:spcAft>
        <a:defRPr sz="4400" kern="12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panose="020B0604020202020204" pitchFamily="34" charset="0"/>
        </a:defRPr>
      </a:lvl2pPr>
      <a:lvl3pPr algn="ctr" rtl="0" fontAlgn="base">
        <a:spcBef>
          <a:spcPct val="0"/>
        </a:spcBef>
        <a:spcAft>
          <a:spcPct val="0"/>
        </a:spcAft>
        <a:defRPr sz="4400">
          <a:solidFill>
            <a:schemeClr val="bg1"/>
          </a:solidFill>
          <a:latin typeface="Arial" panose="020B0604020202020204" pitchFamily="34" charset="0"/>
        </a:defRPr>
      </a:lvl3pPr>
      <a:lvl4pPr algn="ctr" rtl="0" fontAlgn="base">
        <a:spcBef>
          <a:spcPct val="0"/>
        </a:spcBef>
        <a:spcAft>
          <a:spcPct val="0"/>
        </a:spcAft>
        <a:defRPr sz="4400">
          <a:solidFill>
            <a:schemeClr val="bg1"/>
          </a:solidFill>
          <a:latin typeface="Arial" panose="020B0604020202020204" pitchFamily="34" charset="0"/>
        </a:defRPr>
      </a:lvl4pPr>
      <a:lvl5pPr algn="ctr" rtl="0" fontAlgn="base">
        <a:spcBef>
          <a:spcPct val="0"/>
        </a:spcBef>
        <a:spcAft>
          <a:spcPct val="0"/>
        </a:spcAft>
        <a:defRPr sz="4400">
          <a:solidFill>
            <a:schemeClr val="bg1"/>
          </a:solidFill>
          <a:latin typeface="Arial" panose="020B0604020202020204" pitchFamily="34" charset="0"/>
        </a:defRPr>
      </a:lvl5pPr>
      <a:lvl6pPr marL="457200" algn="ctr" rtl="0" fontAlgn="base">
        <a:spcBef>
          <a:spcPct val="0"/>
        </a:spcBef>
        <a:spcAft>
          <a:spcPct val="0"/>
        </a:spcAft>
        <a:defRPr sz="4400">
          <a:solidFill>
            <a:schemeClr val="bg1"/>
          </a:solidFill>
          <a:latin typeface="Arial" panose="020B0604020202020204" pitchFamily="34" charset="0"/>
        </a:defRPr>
      </a:lvl6pPr>
      <a:lvl7pPr marL="914400" algn="ctr" rtl="0" fontAlgn="base">
        <a:spcBef>
          <a:spcPct val="0"/>
        </a:spcBef>
        <a:spcAft>
          <a:spcPct val="0"/>
        </a:spcAft>
        <a:defRPr sz="4400">
          <a:solidFill>
            <a:schemeClr val="bg1"/>
          </a:solidFill>
          <a:latin typeface="Arial" panose="020B0604020202020204" pitchFamily="34" charset="0"/>
        </a:defRPr>
      </a:lvl7pPr>
      <a:lvl8pPr marL="1371600" algn="ctr" rtl="0" fontAlgn="base">
        <a:spcBef>
          <a:spcPct val="0"/>
        </a:spcBef>
        <a:spcAft>
          <a:spcPct val="0"/>
        </a:spcAft>
        <a:defRPr sz="4400">
          <a:solidFill>
            <a:schemeClr val="bg1"/>
          </a:solidFill>
          <a:latin typeface="Arial" panose="020B0604020202020204" pitchFamily="34" charset="0"/>
        </a:defRPr>
      </a:lvl8pPr>
      <a:lvl9pPr marL="1828800" algn="ctr" rtl="0" fontAlgn="base">
        <a:spcBef>
          <a:spcPct val="0"/>
        </a:spcBef>
        <a:spcAft>
          <a:spcPct val="0"/>
        </a:spcAft>
        <a:defRPr sz="4400">
          <a:solidFill>
            <a:schemeClr val="bg1"/>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bg1"/>
          </a:solidFill>
          <a:latin typeface="+mn-lt"/>
          <a:ea typeface="+mn-ea"/>
          <a:cs typeface="+mn-cs"/>
        </a:defRPr>
      </a:lvl1pPr>
      <a:lvl2pPr marL="742950" indent="-285750" algn="l" rtl="0" fontAlgn="base">
        <a:spcBef>
          <a:spcPct val="20000"/>
        </a:spcBef>
        <a:spcAft>
          <a:spcPct val="0"/>
        </a:spcAft>
        <a:buChar char="–"/>
        <a:defRPr sz="2800" kern="1200">
          <a:solidFill>
            <a:schemeClr val="bg1"/>
          </a:solidFill>
          <a:latin typeface="+mn-lt"/>
          <a:ea typeface="+mn-ea"/>
          <a:cs typeface="+mn-cs"/>
        </a:defRPr>
      </a:lvl2pPr>
      <a:lvl3pPr marL="1143000" indent="-228600" algn="l" rtl="0" fontAlgn="base">
        <a:spcBef>
          <a:spcPct val="20000"/>
        </a:spcBef>
        <a:spcAft>
          <a:spcPct val="0"/>
        </a:spcAft>
        <a:buChar char="•"/>
        <a:defRPr sz="2400" kern="1200">
          <a:solidFill>
            <a:schemeClr val="bg1"/>
          </a:solidFill>
          <a:latin typeface="+mn-lt"/>
          <a:ea typeface="+mn-ea"/>
          <a:cs typeface="+mn-cs"/>
        </a:defRPr>
      </a:lvl3pPr>
      <a:lvl4pPr marL="1600200" indent="-228600" algn="l" rtl="0" fontAlgn="base">
        <a:spcBef>
          <a:spcPct val="20000"/>
        </a:spcBef>
        <a:spcAft>
          <a:spcPct val="0"/>
        </a:spcAft>
        <a:buChar char="–"/>
        <a:defRPr sz="2000" kern="1200">
          <a:solidFill>
            <a:schemeClr val="bg1"/>
          </a:solidFill>
          <a:latin typeface="+mn-lt"/>
          <a:ea typeface="+mn-ea"/>
          <a:cs typeface="+mn-cs"/>
        </a:defRPr>
      </a:lvl4pPr>
      <a:lvl5pPr marL="2057400" indent="-228600" algn="l" rtl="0" fontAlgn="base">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B69F4E4-A8AF-4A0F-A7B9-8573AB1779E1}"/>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E845B2B-CC8D-48DC-9CE2-D3107E9B6DBD}"/>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776CFC3-DE3E-4D95-BDA7-F8D81BD6FF84}"/>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en-US"/>
          </a:p>
        </p:txBody>
      </p:sp>
      <p:sp>
        <p:nvSpPr>
          <p:cNvPr id="1029" name="Rectangle 5">
            <a:extLst>
              <a:ext uri="{FF2B5EF4-FFF2-40B4-BE49-F238E27FC236}">
                <a16:creationId xmlns:a16="http://schemas.microsoft.com/office/drawing/2014/main" id="{E78327BB-27DD-4388-87C3-97D5919A8308}"/>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en-US"/>
          </a:p>
        </p:txBody>
      </p:sp>
      <p:sp>
        <p:nvSpPr>
          <p:cNvPr id="1030" name="Rectangle 6">
            <a:extLst>
              <a:ext uri="{FF2B5EF4-FFF2-40B4-BE49-F238E27FC236}">
                <a16:creationId xmlns:a16="http://schemas.microsoft.com/office/drawing/2014/main" id="{9D12619F-96BD-4455-937C-025D5E9935E9}"/>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B79AF536-2707-4F2D-8B37-EFC65FCBE496}" type="slidenum">
              <a:rPr lang="en-US" altLang="en-US"/>
              <a:pPr>
                <a:defRPr/>
              </a:pPr>
              <a:t>‹#›</a:t>
            </a:fld>
            <a:endParaRPr lang="en-US" altLang="en-US"/>
          </a:p>
        </p:txBody>
      </p:sp>
    </p:spTree>
    <p:extLst>
      <p:ext uri="{BB962C8B-B14F-4D97-AF65-F5344CB8AC3E}">
        <p14:creationId xmlns:p14="http://schemas.microsoft.com/office/powerpoint/2010/main" val="2540516066"/>
      </p:ext>
    </p:extLst>
  </p:cSld>
  <p:clrMap bg1="dk2" tx1="lt1" bg2="dk1"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a:extLst>
              <a:ext uri="{FF2B5EF4-FFF2-40B4-BE49-F238E27FC236}">
                <a16:creationId xmlns:a16="http://schemas.microsoft.com/office/drawing/2014/main" id="{84E17FFF-FB16-4C4E-8AD1-7BA37EC5F35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1EA2001B-6051-48B8-974B-71C6CF60B113}"/>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2" name="Rectangle 4">
            <a:extLst>
              <a:ext uri="{FF2B5EF4-FFF2-40B4-BE49-F238E27FC236}">
                <a16:creationId xmlns:a16="http://schemas.microsoft.com/office/drawing/2014/main" id="{A6756876-5584-41DC-A3AD-CBA5FA60BEB8}"/>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F0D0FBDA-DB04-434D-AF8A-2E18E23BF0AD}"/>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4574B2AC-B6D4-4AA6-8BEB-316854F1AF02}"/>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D50B3C0D-2637-4251-A6A4-0B52159CF1D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BBF88BFA-6801-481F-BCC1-051F6F0BE432}" type="slidenum">
              <a:rPr lang="en-US" altLang="en-US"/>
              <a:pPr/>
              <a:t>‹#›</a:t>
            </a:fld>
            <a:endParaRPr lang="en-US" altLang="en-US"/>
          </a:p>
        </p:txBody>
      </p:sp>
    </p:spTree>
    <p:extLst>
      <p:ext uri="{BB962C8B-B14F-4D97-AF65-F5344CB8AC3E}">
        <p14:creationId xmlns:p14="http://schemas.microsoft.com/office/powerpoint/2010/main" val="107355659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image" Target="../media/image19.png"/><Relationship Id="rId7" Type="http://schemas.openxmlformats.org/officeDocument/2006/relationships/image" Target="../media/image23.wm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25.wmf"/><Relationship Id="rId7" Type="http://schemas.openxmlformats.org/officeDocument/2006/relationships/image" Target="../media/image29.wm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 Id="rId9" Type="http://schemas.openxmlformats.org/officeDocument/2006/relationships/image" Target="../media/image31.wmf"/></Relationships>
</file>

<file path=ppt/slides/_rels/slide25.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slideLayout" Target="../slideLayouts/slideLayout3.xml"/><Relationship Id="rId5" Type="http://schemas.openxmlformats.org/officeDocument/2006/relationships/image" Target="../media/image35.wmf"/><Relationship Id="rId4" Type="http://schemas.openxmlformats.org/officeDocument/2006/relationships/image" Target="../media/image34.wmf"/></Relationships>
</file>

<file path=ppt/slides/_rels/slide26.xml.rels><?xml version="1.0" encoding="UTF-8" standalone="yes"?>
<Relationships xmlns="http://schemas.openxmlformats.org/package/2006/relationships"><Relationship Id="rId3" Type="http://schemas.openxmlformats.org/officeDocument/2006/relationships/image" Target="../media/image12.wmf"/><Relationship Id="rId7" Type="http://schemas.openxmlformats.org/officeDocument/2006/relationships/image" Target="../media/image39.w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image" Target="../media/image36.w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1.w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hemeOverride" Target="../theme/themeOverride2.xml"/><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wmf"/></Relationships>
</file>

<file path=ppt/slides/_rels/slide30.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1.wmf"/><Relationship Id="rId5" Type="http://schemas.openxmlformats.org/officeDocument/2006/relationships/image" Target="../media/image44.wmf"/><Relationship Id="rId4" Type="http://schemas.openxmlformats.org/officeDocument/2006/relationships/image" Target="../media/image43.w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image" Target="../media/image45.wmf"/><Relationship Id="rId7" Type="http://schemas.openxmlformats.org/officeDocument/2006/relationships/image" Target="../media/image42.wmf"/><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1.wmf"/><Relationship Id="rId5" Type="http://schemas.openxmlformats.org/officeDocument/2006/relationships/image" Target="../media/image47.wmf"/><Relationship Id="rId4" Type="http://schemas.openxmlformats.org/officeDocument/2006/relationships/image" Target="../media/image46.wmf"/><Relationship Id="rId9" Type="http://schemas.openxmlformats.org/officeDocument/2006/relationships/image" Target="../media/image44.wmf"/></Relationships>
</file>

<file path=ppt/slides/_rels/slide33.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slideLayout" Target="../slideLayouts/slideLayout3.xml"/><Relationship Id="rId4" Type="http://schemas.openxmlformats.org/officeDocument/2006/relationships/image" Target="../media/image50.w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3.wmf"/><Relationship Id="rId4" Type="http://schemas.openxmlformats.org/officeDocument/2006/relationships/image" Target="../media/image52.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56.wmf"/><Relationship Id="rId4" Type="http://schemas.openxmlformats.org/officeDocument/2006/relationships/image" Target="../media/image55.wmf"/></Relationships>
</file>

<file path=ppt/slides/_rels/slide38.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image" Target="../media/image57.wmf"/><Relationship Id="rId7" Type="http://schemas.openxmlformats.org/officeDocument/2006/relationships/image" Target="../media/image61.w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0.wmf"/><Relationship Id="rId11" Type="http://schemas.openxmlformats.org/officeDocument/2006/relationships/image" Target="../media/image65.wmf"/><Relationship Id="rId5" Type="http://schemas.openxmlformats.org/officeDocument/2006/relationships/image" Target="../media/image59.wmf"/><Relationship Id="rId10" Type="http://schemas.openxmlformats.org/officeDocument/2006/relationships/image" Target="../media/image64.wmf"/><Relationship Id="rId4" Type="http://schemas.openxmlformats.org/officeDocument/2006/relationships/image" Target="../media/image58.wmf"/><Relationship Id="rId9" Type="http://schemas.openxmlformats.org/officeDocument/2006/relationships/image" Target="../media/image63.wmf"/></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hemeOverride" Target="../theme/themeOverride3.xml"/><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wmf"/></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slideLayout" Target="../slideLayouts/slideLayout3.xml"/><Relationship Id="rId4" Type="http://schemas.openxmlformats.org/officeDocument/2006/relationships/image" Target="../media/image70.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73.wmf"/><Relationship Id="rId4" Type="http://schemas.openxmlformats.org/officeDocument/2006/relationships/image" Target="../media/image72.w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74.wmf"/><Relationship Id="rId5" Type="http://schemas.openxmlformats.org/officeDocument/2006/relationships/image" Target="../media/image11.wmf"/><Relationship Id="rId4" Type="http://schemas.openxmlformats.org/officeDocument/2006/relationships/image" Target="../media/image10.wmf"/></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80.wmf"/><Relationship Id="rId5" Type="http://schemas.openxmlformats.org/officeDocument/2006/relationships/image" Target="../media/image79.wmf"/><Relationship Id="rId4" Type="http://schemas.openxmlformats.org/officeDocument/2006/relationships/image" Target="../media/image78.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78.wmf"/><Relationship Id="rId7" Type="http://schemas.openxmlformats.org/officeDocument/2006/relationships/image" Target="../media/image82.jpeg"/><Relationship Id="rId2" Type="http://schemas.openxmlformats.org/officeDocument/2006/relationships/image" Target="../media/image77.wmf"/><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wmf"/><Relationship Id="rId4" Type="http://schemas.openxmlformats.org/officeDocument/2006/relationships/image" Target="../media/image79.wmf"/></Relationships>
</file>

<file path=ppt/slides/_rels/slide51.x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80.wmf"/><Relationship Id="rId5" Type="http://schemas.openxmlformats.org/officeDocument/2006/relationships/image" Target="../media/image79.wmf"/><Relationship Id="rId4" Type="http://schemas.openxmlformats.org/officeDocument/2006/relationships/image" Target="../media/image78.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jpe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5.jpeg"/><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5.jpe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5.jpeg"/><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5.jpe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5.jpe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5.jpe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5.jpeg"/><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934437" y="1990217"/>
            <a:ext cx="3914851" cy="2819509"/>
          </a:xfrm>
        </p:spPr>
        <p:txBody>
          <a:bodyPr/>
          <a:lstStyle/>
          <a:p>
            <a:r>
              <a:rPr lang="en-US" sz="5400" dirty="0">
                <a:solidFill>
                  <a:schemeClr val="bg1"/>
                </a:solidFill>
              </a:rPr>
              <a:t>Chinese Alphabet Speaks Volumes Biblically </a:t>
            </a:r>
            <a:endParaRPr lang="en-US" sz="5400" dirty="0">
              <a:solidFill>
                <a:schemeClr val="accent5">
                  <a:lumMod val="40000"/>
                  <a:lumOff val="60000"/>
                </a:schemeClr>
              </a:solidFill>
            </a:endParaRPr>
          </a:p>
        </p:txBody>
      </p:sp>
      <p:sp>
        <p:nvSpPr>
          <p:cNvPr id="2" name="Rectangle 1">
            <a:extLst>
              <a:ext uri="{FF2B5EF4-FFF2-40B4-BE49-F238E27FC236}">
                <a16:creationId xmlns:a16="http://schemas.microsoft.com/office/drawing/2014/main" id="{2AD801E2-AEAA-4175-B723-0BAA356EA49A}"/>
              </a:ext>
            </a:extLst>
          </p:cNvPr>
          <p:cNvSpPr/>
          <p:nvPr/>
        </p:nvSpPr>
        <p:spPr>
          <a:xfrm flipH="1">
            <a:off x="8925885" y="6115574"/>
            <a:ext cx="3442280" cy="707886"/>
          </a:xfrm>
          <a:prstGeom prst="rect">
            <a:avLst/>
          </a:prstGeom>
          <a:noFill/>
        </p:spPr>
        <p:txBody>
          <a:bodyPr wrap="square" lIns="91440" tIns="45720" rIns="91440" bIns="45720">
            <a:spAutoFit/>
          </a:bodyPr>
          <a:lstStyle/>
          <a:p>
            <a:pPr algn="ctr"/>
            <a:r>
              <a:rPr lang="en-US" sz="2000" b="1" spc="50" dirty="0">
                <a:ln w="0"/>
                <a:solidFill>
                  <a:schemeClr val="bg2"/>
                </a:solidFill>
                <a:effectLst>
                  <a:innerShdw blurRad="63500" dist="50800" dir="13500000">
                    <a:srgbClr val="000000">
                      <a:alpha val="50000"/>
                    </a:srgbClr>
                  </a:innerShdw>
                </a:effectLst>
              </a:rPr>
              <a:t>Open Source Edited</a:t>
            </a:r>
          </a:p>
          <a:p>
            <a:pPr algn="ctr"/>
            <a:r>
              <a:rPr lang="en-US" sz="2000" b="1" spc="50" dirty="0">
                <a:ln w="0"/>
                <a:solidFill>
                  <a:schemeClr val="bg2"/>
                </a:solidFill>
                <a:effectLst>
                  <a:innerShdw blurRad="63500" dist="50800" dir="13500000">
                    <a:srgbClr val="000000">
                      <a:alpha val="50000"/>
                    </a:srgbClr>
                  </a:innerShdw>
                </a:effectLst>
              </a:rPr>
              <a:t> b</a:t>
            </a:r>
            <a:r>
              <a:rPr lang="en-US" sz="2000" b="1" cap="none" spc="50" dirty="0">
                <a:ln w="0"/>
                <a:solidFill>
                  <a:schemeClr val="bg2"/>
                </a:solidFill>
                <a:effectLst>
                  <a:innerShdw blurRad="63500" dist="50800" dir="13500000">
                    <a:srgbClr val="000000">
                      <a:alpha val="50000"/>
                    </a:srgbClr>
                  </a:innerShdw>
                </a:effectLst>
              </a:rPr>
              <a:t>y David Lee Burris</a:t>
            </a: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51EA267-322B-487D-B3E3-4E1BF24739D5}"/>
              </a:ext>
            </a:extLst>
          </p:cNvPr>
          <p:cNvSpPr>
            <a:spLocks noGrp="1" noChangeArrowheads="1"/>
          </p:cNvSpPr>
          <p:nvPr>
            <p:ph type="title"/>
          </p:nvPr>
        </p:nvSpPr>
        <p:spPr/>
        <p:txBody>
          <a:bodyPr/>
          <a:lstStyle/>
          <a:p>
            <a:r>
              <a:rPr lang="en-US" altLang="en-US" sz="4800" dirty="0"/>
              <a:t>Many in China Today believe that the Bible is a Western book</a:t>
            </a:r>
          </a:p>
        </p:txBody>
      </p:sp>
      <p:sp>
        <p:nvSpPr>
          <p:cNvPr id="43011" name="Rectangle 3">
            <a:extLst>
              <a:ext uri="{FF2B5EF4-FFF2-40B4-BE49-F238E27FC236}">
                <a16:creationId xmlns:a16="http://schemas.microsoft.com/office/drawing/2014/main" id="{6D1CFD71-8CB1-4776-863A-B5F532654524}"/>
              </a:ext>
            </a:extLst>
          </p:cNvPr>
          <p:cNvSpPr>
            <a:spLocks noGrp="1" noChangeArrowheads="1"/>
          </p:cNvSpPr>
          <p:nvPr>
            <p:ph type="body" idx="1"/>
          </p:nvPr>
        </p:nvSpPr>
        <p:spPr/>
        <p:txBody>
          <a:bodyPr/>
          <a:lstStyle/>
          <a:p>
            <a:pPr>
              <a:buClr>
                <a:schemeClr val="tx1"/>
              </a:buClr>
              <a:buFont typeface="Wingdings" panose="05000000000000000000" pitchFamily="2" charset="2"/>
              <a:buChar char="q"/>
            </a:pPr>
            <a:r>
              <a:rPr lang="en-US" altLang="en-US" sz="4000" dirty="0"/>
              <a:t>They believe it is simply myth and fable written by western men</a:t>
            </a:r>
          </a:p>
          <a:p>
            <a:pPr>
              <a:buClr>
                <a:schemeClr val="tx1"/>
              </a:buClr>
              <a:buFont typeface="Wingdings" panose="05000000000000000000" pitchFamily="2" charset="2"/>
              <a:buChar char="q"/>
            </a:pPr>
            <a:r>
              <a:rPr lang="en-US" altLang="en-US" sz="4000" dirty="0"/>
              <a:t>They think of it as an English book</a:t>
            </a:r>
          </a:p>
          <a:p>
            <a:pPr>
              <a:buClr>
                <a:schemeClr val="tx1"/>
              </a:buClr>
              <a:buFont typeface="Wingdings" panose="05000000000000000000" pitchFamily="2" charset="2"/>
              <a:buChar char="q"/>
            </a:pPr>
            <a:endParaRPr lang="en-US" altLang="en-US" dirty="0"/>
          </a:p>
          <a:p>
            <a:pPr lvl="1"/>
            <a:endParaRPr lang="en-US" altLang="en-US" dirty="0"/>
          </a:p>
        </p:txBody>
      </p:sp>
      <p:sp>
        <p:nvSpPr>
          <p:cNvPr id="43014" name="Text Box 6">
            <a:extLst>
              <a:ext uri="{FF2B5EF4-FFF2-40B4-BE49-F238E27FC236}">
                <a16:creationId xmlns:a16="http://schemas.microsoft.com/office/drawing/2014/main" id="{7B632D7E-BBE2-493E-9AB0-AC0962B31D54}"/>
              </a:ext>
            </a:extLst>
          </p:cNvPr>
          <p:cNvSpPr txBox="1">
            <a:spLocks noChangeArrowheads="1"/>
          </p:cNvSpPr>
          <p:nvPr/>
        </p:nvSpPr>
        <p:spPr bwMode="auto">
          <a:xfrm>
            <a:off x="2971800" y="4038601"/>
            <a:ext cx="5943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5400" dirty="0">
                <a:solidFill>
                  <a:srgbClr val="FF3300"/>
                </a:solidFill>
                <a:latin typeface="Arial Black" panose="020B0A04020102020204" pitchFamily="34" charset="0"/>
              </a:rPr>
              <a:t>HOWEVER!</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linds(horizontal)">
                                      <p:cBhvr>
                                        <p:cTn id="7" dur="500"/>
                                        <p:tgtEl>
                                          <p:spTgt spid="430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011">
                                            <p:txEl>
                                              <p:pRg st="0" end="0"/>
                                            </p:txEl>
                                          </p:spTgt>
                                        </p:tgtEl>
                                        <p:attrNameLst>
                                          <p:attrName>style.visibility</p:attrName>
                                        </p:attrNameLst>
                                      </p:cBhvr>
                                      <p:to>
                                        <p:strVal val="visible"/>
                                      </p:to>
                                    </p:set>
                                    <p:animEffect transition="in" filter="checkerboard(across)">
                                      <p:cBhvr>
                                        <p:cTn id="12" dur="500"/>
                                        <p:tgtEl>
                                          <p:spTgt spid="430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3011">
                                            <p:txEl>
                                              <p:pRg st="1" end="1"/>
                                            </p:txEl>
                                          </p:spTgt>
                                        </p:tgtEl>
                                        <p:attrNameLst>
                                          <p:attrName>style.visibility</p:attrName>
                                        </p:attrNameLst>
                                      </p:cBhvr>
                                      <p:to>
                                        <p:strVal val="visible"/>
                                      </p:to>
                                    </p:set>
                                    <p:animEffect transition="in" filter="checkerboard(across)">
                                      <p:cBhvr>
                                        <p:cTn id="17" dur="500"/>
                                        <p:tgtEl>
                                          <p:spTgt spid="4301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43014"/>
                                        </p:tgtEl>
                                        <p:attrNameLst>
                                          <p:attrName>style.visibility</p:attrName>
                                        </p:attrNameLst>
                                      </p:cBhvr>
                                      <p:to>
                                        <p:strVal val="visible"/>
                                      </p:to>
                                    </p:set>
                                    <p:animEffect transition="in" filter="slide(fromBottom)">
                                      <p:cBhvr>
                                        <p:cTn id="22" dur="500"/>
                                        <p:tgtEl>
                                          <p:spTgt spid="4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utoUpdateAnimBg="0"/>
      <p:bldP spid="43011" grpId="0" build="p" autoUpdateAnimBg="0"/>
      <p:bldP spid="43014"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1026">
            <a:extLst>
              <a:ext uri="{FF2B5EF4-FFF2-40B4-BE49-F238E27FC236}">
                <a16:creationId xmlns:a16="http://schemas.microsoft.com/office/drawing/2014/main" id="{F2BB0975-0BD4-4D0A-97C6-66371FFBCCAF}"/>
              </a:ext>
            </a:extLst>
          </p:cNvPr>
          <p:cNvSpPr>
            <a:spLocks noGrp="1" noChangeArrowheads="1"/>
          </p:cNvSpPr>
          <p:nvPr>
            <p:ph type="title"/>
          </p:nvPr>
        </p:nvSpPr>
        <p:spPr>
          <a:xfrm>
            <a:off x="1468072" y="342900"/>
            <a:ext cx="10301681" cy="1104900"/>
          </a:xfrm>
        </p:spPr>
        <p:txBody>
          <a:bodyPr/>
          <a:lstStyle/>
          <a:p>
            <a:r>
              <a:rPr lang="en-US" altLang="en-US" sz="5400" b="1" dirty="0">
                <a:solidFill>
                  <a:srgbClr val="C00000"/>
                </a:solidFill>
              </a:rPr>
              <a:t>The Bible is not a Western Book</a:t>
            </a:r>
          </a:p>
        </p:txBody>
      </p:sp>
      <p:sp>
        <p:nvSpPr>
          <p:cNvPr id="45059" name="Rectangle 1027">
            <a:extLst>
              <a:ext uri="{FF2B5EF4-FFF2-40B4-BE49-F238E27FC236}">
                <a16:creationId xmlns:a16="http://schemas.microsoft.com/office/drawing/2014/main" id="{43DF4B78-CB56-437A-9EF2-E2EE7537C9B0}"/>
              </a:ext>
            </a:extLst>
          </p:cNvPr>
          <p:cNvSpPr>
            <a:spLocks noGrp="1" noChangeArrowheads="1"/>
          </p:cNvSpPr>
          <p:nvPr>
            <p:ph type="body" idx="1"/>
          </p:nvPr>
        </p:nvSpPr>
        <p:spPr>
          <a:xfrm>
            <a:off x="1117601" y="1593908"/>
            <a:ext cx="10559874" cy="4723002"/>
          </a:xfrm>
          <a:solidFill>
            <a:schemeClr val="tx1"/>
          </a:solidFill>
        </p:spPr>
        <p:txBody>
          <a:bodyPr/>
          <a:lstStyle/>
          <a:p>
            <a:pPr>
              <a:buClr>
                <a:schemeClr val="bg1"/>
              </a:buClr>
              <a:buFont typeface="Wingdings" panose="05000000000000000000" pitchFamily="2" charset="2"/>
              <a:buChar char="q"/>
            </a:pPr>
            <a:endParaRPr lang="en-US" altLang="en-US" sz="2800" dirty="0">
              <a:solidFill>
                <a:schemeClr val="bg2"/>
              </a:solidFill>
            </a:endParaRPr>
          </a:p>
          <a:p>
            <a:pPr>
              <a:buClr>
                <a:schemeClr val="bg1"/>
              </a:buClr>
              <a:buFont typeface="Wingdings" panose="05000000000000000000" pitchFamily="2" charset="2"/>
              <a:buChar char="q"/>
            </a:pPr>
            <a:r>
              <a:rPr lang="en-US" altLang="en-US" dirty="0">
                <a:solidFill>
                  <a:schemeClr val="bg2"/>
                </a:solidFill>
              </a:rPr>
              <a:t>The Bible was not written in English but in Hebrew &amp; Greek</a:t>
            </a:r>
          </a:p>
          <a:p>
            <a:pPr>
              <a:buClr>
                <a:schemeClr val="bg1"/>
              </a:buClr>
              <a:buFont typeface="Wingdings" panose="05000000000000000000" pitchFamily="2" charset="2"/>
              <a:buChar char="q"/>
            </a:pPr>
            <a:r>
              <a:rPr lang="en-US" altLang="en-US" dirty="0">
                <a:solidFill>
                  <a:schemeClr val="bg2"/>
                </a:solidFill>
              </a:rPr>
              <a:t>It’s first writers were from Egypt &amp; Babylon (Iraq)</a:t>
            </a:r>
          </a:p>
          <a:p>
            <a:pPr>
              <a:buClr>
                <a:schemeClr val="bg1"/>
              </a:buClr>
              <a:buFont typeface="Wingdings" panose="05000000000000000000" pitchFamily="2" charset="2"/>
              <a:buChar char="q"/>
            </a:pPr>
            <a:r>
              <a:rPr lang="en-US" altLang="en-US" dirty="0">
                <a:solidFill>
                  <a:schemeClr val="bg2"/>
                </a:solidFill>
              </a:rPr>
              <a:t>The first five books were written by Moses, an adopted son of the king of Egypt (1400 B.C.)</a:t>
            </a:r>
          </a:p>
          <a:p>
            <a:pPr>
              <a:buClr>
                <a:schemeClr val="bg1"/>
              </a:buClr>
              <a:buFont typeface="Wingdings" panose="05000000000000000000" pitchFamily="2" charset="2"/>
              <a:buChar char="q"/>
            </a:pPr>
            <a:r>
              <a:rPr lang="en-US" altLang="en-US" dirty="0">
                <a:solidFill>
                  <a:schemeClr val="bg2"/>
                </a:solidFill>
              </a:rPr>
              <a:t>These five books focus on the beginning of the nation of Israel; but the first 11 chapters of the Bible records the history that all nations have in common</a:t>
            </a:r>
          </a:p>
          <a:p>
            <a:pPr lvl="1"/>
            <a:endParaRPr lang="en-US" altLang="en-US" sz="2400" dirty="0">
              <a:solidFill>
                <a:schemeClr val="bg2"/>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blinds(horizontal)">
                                      <p:cBhvr>
                                        <p:cTn id="7" dur="500"/>
                                        <p:tgtEl>
                                          <p:spTgt spid="4505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checkerboard(across)">
                                      <p:cBhvr>
                                        <p:cTn id="12" dur="500"/>
                                        <p:tgtEl>
                                          <p:spTgt spid="45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checkerboard(across)">
                                      <p:cBhvr>
                                        <p:cTn id="17" dur="500"/>
                                        <p:tgtEl>
                                          <p:spTgt spid="450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5059">
                                            <p:txEl>
                                              <p:pRg st="3" end="3"/>
                                            </p:txEl>
                                          </p:spTgt>
                                        </p:tgtEl>
                                        <p:attrNameLst>
                                          <p:attrName>style.visibility</p:attrName>
                                        </p:attrNameLst>
                                      </p:cBhvr>
                                      <p:to>
                                        <p:strVal val="visible"/>
                                      </p:to>
                                    </p:set>
                                    <p:animEffect transition="in" filter="checkerboard(across)">
                                      <p:cBhvr>
                                        <p:cTn id="22" dur="500"/>
                                        <p:tgtEl>
                                          <p:spTgt spid="450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5059">
                                            <p:txEl>
                                              <p:pRg st="4" end="4"/>
                                            </p:txEl>
                                          </p:spTgt>
                                        </p:tgtEl>
                                        <p:attrNameLst>
                                          <p:attrName>style.visibility</p:attrName>
                                        </p:attrNameLst>
                                      </p:cBhvr>
                                      <p:to>
                                        <p:strVal val="visible"/>
                                      </p:to>
                                    </p:set>
                                    <p:animEffect transition="in" filter="checkerboard(across)">
                                      <p:cBhvr>
                                        <p:cTn id="27" dur="500"/>
                                        <p:tgtEl>
                                          <p:spTgt spid="450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utoUpdateAnimBg="0"/>
      <p:bldP spid="4505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351B0252-2919-476E-8753-3E80917AACC5}"/>
              </a:ext>
            </a:extLst>
          </p:cNvPr>
          <p:cNvSpPr txBox="1">
            <a:spLocks noChangeArrowheads="1"/>
          </p:cNvSpPr>
          <p:nvPr/>
        </p:nvSpPr>
        <p:spPr bwMode="auto">
          <a:xfrm>
            <a:off x="2819400" y="175260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endParaRPr lang="en-US" altLang="en-US" sz="2400">
              <a:solidFill>
                <a:srgbClr val="000000"/>
              </a:solidFill>
              <a:latin typeface="Impact" panose="020B0806030902050204" pitchFamily="34" charset="0"/>
            </a:endParaRPr>
          </a:p>
        </p:txBody>
      </p:sp>
      <p:sp>
        <p:nvSpPr>
          <p:cNvPr id="27651" name="Text Box 3">
            <a:extLst>
              <a:ext uri="{FF2B5EF4-FFF2-40B4-BE49-F238E27FC236}">
                <a16:creationId xmlns:a16="http://schemas.microsoft.com/office/drawing/2014/main" id="{8C1449DA-BB20-4422-9618-39E68026F351}"/>
              </a:ext>
            </a:extLst>
          </p:cNvPr>
          <p:cNvSpPr txBox="1">
            <a:spLocks noChangeArrowheads="1"/>
          </p:cNvSpPr>
          <p:nvPr/>
        </p:nvSpPr>
        <p:spPr bwMode="auto">
          <a:xfrm>
            <a:off x="2667000" y="182880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000000"/>
                </a:solidFill>
                <a:latin typeface="Arial Black" panose="020B0A04020102020204" pitchFamily="34" charset="0"/>
              </a:rPr>
              <a:t>We will now examine some stories in the Bible</a:t>
            </a:r>
          </a:p>
        </p:txBody>
      </p:sp>
      <p:sp>
        <p:nvSpPr>
          <p:cNvPr id="27652" name="Text Box 4">
            <a:extLst>
              <a:ext uri="{FF2B5EF4-FFF2-40B4-BE49-F238E27FC236}">
                <a16:creationId xmlns:a16="http://schemas.microsoft.com/office/drawing/2014/main" id="{4367794B-7B91-4207-A66A-E008DD10EDEF}"/>
              </a:ext>
            </a:extLst>
          </p:cNvPr>
          <p:cNvSpPr txBox="1">
            <a:spLocks noChangeArrowheads="1"/>
          </p:cNvSpPr>
          <p:nvPr/>
        </p:nvSpPr>
        <p:spPr bwMode="auto">
          <a:xfrm>
            <a:off x="5334000" y="3352800"/>
            <a:ext cx="198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u="sng">
                <a:solidFill>
                  <a:srgbClr val="000000"/>
                </a:solidFill>
                <a:latin typeface="Arial Black" panose="020B0A04020102020204" pitchFamily="34" charset="0"/>
              </a:rPr>
              <a:t>Then</a:t>
            </a:r>
          </a:p>
        </p:txBody>
      </p:sp>
      <p:sp>
        <p:nvSpPr>
          <p:cNvPr id="48133" name="Text Box 5">
            <a:extLst>
              <a:ext uri="{FF2B5EF4-FFF2-40B4-BE49-F238E27FC236}">
                <a16:creationId xmlns:a16="http://schemas.microsoft.com/office/drawing/2014/main" id="{36030422-B481-4C44-BEA7-8FC3BD90B987}"/>
              </a:ext>
            </a:extLst>
          </p:cNvPr>
          <p:cNvSpPr txBox="1">
            <a:spLocks noChangeArrowheads="1"/>
          </p:cNvSpPr>
          <p:nvPr/>
        </p:nvSpPr>
        <p:spPr bwMode="auto">
          <a:xfrm>
            <a:off x="3124200" y="4267200"/>
            <a:ext cx="6172200" cy="156966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00CC99"/>
                </a:solidFill>
                <a:latin typeface="Arial Black" panose="020B0A04020102020204" pitchFamily="34" charset="0"/>
              </a:rPr>
              <a:t>Show Chinese Characters which demonstrate the same story</a:t>
            </a:r>
          </a:p>
        </p:txBody>
      </p:sp>
      <p:sp>
        <p:nvSpPr>
          <p:cNvPr id="48134" name="Oval 6">
            <a:extLst>
              <a:ext uri="{FF2B5EF4-FFF2-40B4-BE49-F238E27FC236}">
                <a16:creationId xmlns:a16="http://schemas.microsoft.com/office/drawing/2014/main" id="{302E56A9-7F6C-4A78-BAC0-16C0C70B7CA4}"/>
              </a:ext>
            </a:extLst>
          </p:cNvPr>
          <p:cNvSpPr>
            <a:spLocks noChangeArrowheads="1"/>
          </p:cNvSpPr>
          <p:nvPr/>
        </p:nvSpPr>
        <p:spPr bwMode="auto">
          <a:xfrm>
            <a:off x="2895600" y="360727"/>
            <a:ext cx="6629400" cy="5931015"/>
          </a:xfrm>
          <a:prstGeom prst="ellipse">
            <a:avLst/>
          </a:prstGeom>
          <a:solidFill>
            <a:srgbClr val="66FFFF"/>
          </a:solid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0"/>
              </a:spcBef>
              <a:spcAft>
                <a:spcPct val="0"/>
              </a:spcAft>
            </a:pPr>
            <a:r>
              <a:rPr lang="en-US" altLang="en-US" sz="3200" dirty="0">
                <a:solidFill>
                  <a:srgbClr val="000000"/>
                </a:solidFill>
              </a:rPr>
              <a:t>We will prove that the </a:t>
            </a:r>
          </a:p>
          <a:p>
            <a:pPr eaLnBrk="0" fontAlgn="base" hangingPunct="0">
              <a:spcBef>
                <a:spcPct val="0"/>
              </a:spcBef>
              <a:spcAft>
                <a:spcPct val="0"/>
              </a:spcAft>
            </a:pPr>
            <a:r>
              <a:rPr lang="en-US" altLang="en-US" sz="3200" dirty="0">
                <a:solidFill>
                  <a:srgbClr val="000000"/>
                </a:solidFill>
              </a:rPr>
              <a:t>Ancestors of the modern Chinese </a:t>
            </a:r>
          </a:p>
          <a:p>
            <a:pPr eaLnBrk="0" fontAlgn="base" hangingPunct="0">
              <a:spcBef>
                <a:spcPct val="0"/>
              </a:spcBef>
              <a:spcAft>
                <a:spcPct val="0"/>
              </a:spcAft>
            </a:pPr>
            <a:r>
              <a:rPr lang="en-US" altLang="en-US" sz="3200" dirty="0">
                <a:solidFill>
                  <a:srgbClr val="000000"/>
                </a:solidFill>
              </a:rPr>
              <a:t>knew the same stories that are </a:t>
            </a:r>
          </a:p>
          <a:p>
            <a:pPr eaLnBrk="0" fontAlgn="base" hangingPunct="0">
              <a:spcBef>
                <a:spcPct val="0"/>
              </a:spcBef>
              <a:spcAft>
                <a:spcPct val="0"/>
              </a:spcAft>
            </a:pPr>
            <a:r>
              <a:rPr lang="en-US" altLang="en-US" sz="3200" dirty="0">
                <a:solidFill>
                  <a:srgbClr val="000000"/>
                </a:solidFill>
              </a:rPr>
              <a:t>in the first part of the Bible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box(in)">
                                      <p:cBhvr>
                                        <p:cTn id="7" dur="500"/>
                                        <p:tgtEl>
                                          <p:spTgt spid="481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8134"/>
                                        </p:tgtEl>
                                        <p:attrNameLst>
                                          <p:attrName>style.visibility</p:attrName>
                                        </p:attrNameLst>
                                      </p:cBhvr>
                                      <p:to>
                                        <p:strVal val="visible"/>
                                      </p:to>
                                    </p:set>
                                    <p:animEffect transition="in" filter="dissolve">
                                      <p:cBhvr>
                                        <p:cTn id="12" dur="5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autoUpdateAnimBg="0"/>
      <p:bldP spid="48134"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5E38086-EA40-4CFB-8D26-1452D70B17EC}"/>
              </a:ext>
            </a:extLst>
          </p:cNvPr>
          <p:cNvSpPr>
            <a:spLocks noGrp="1" noChangeArrowheads="1"/>
          </p:cNvSpPr>
          <p:nvPr>
            <p:ph type="title"/>
          </p:nvPr>
        </p:nvSpPr>
        <p:spPr>
          <a:xfrm>
            <a:off x="536895" y="342900"/>
            <a:ext cx="11551641" cy="1104900"/>
          </a:xfrm>
        </p:spPr>
        <p:txBody>
          <a:bodyPr/>
          <a:lstStyle/>
          <a:p>
            <a:pPr algn="ctr"/>
            <a:r>
              <a:rPr lang="en-US" altLang="en-US" dirty="0"/>
              <a:t>How Nations &amp; our Languages became Divided</a:t>
            </a:r>
          </a:p>
        </p:txBody>
      </p:sp>
      <p:sp>
        <p:nvSpPr>
          <p:cNvPr id="29699" name="Text Box 3">
            <a:extLst>
              <a:ext uri="{FF2B5EF4-FFF2-40B4-BE49-F238E27FC236}">
                <a16:creationId xmlns:a16="http://schemas.microsoft.com/office/drawing/2014/main" id="{AC320612-609D-46E3-9584-E2A8096B5A9F}"/>
              </a:ext>
            </a:extLst>
          </p:cNvPr>
          <p:cNvSpPr txBox="1">
            <a:spLocks noChangeArrowheads="1"/>
          </p:cNvSpPr>
          <p:nvPr/>
        </p:nvSpPr>
        <p:spPr bwMode="auto">
          <a:xfrm>
            <a:off x="2514600" y="18288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endParaRPr lang="en-US" altLang="en-US" sz="2400">
              <a:solidFill>
                <a:srgbClr val="000000"/>
              </a:solidFill>
              <a:latin typeface="Impact" panose="020B0806030902050204" pitchFamily="34" charset="0"/>
            </a:endParaRPr>
          </a:p>
        </p:txBody>
      </p:sp>
      <p:sp>
        <p:nvSpPr>
          <p:cNvPr id="29700" name="Text Box 4">
            <a:extLst>
              <a:ext uri="{FF2B5EF4-FFF2-40B4-BE49-F238E27FC236}">
                <a16:creationId xmlns:a16="http://schemas.microsoft.com/office/drawing/2014/main" id="{14C5ED19-320B-47C5-BE64-3D8338686C9E}"/>
              </a:ext>
            </a:extLst>
          </p:cNvPr>
          <p:cNvSpPr txBox="1">
            <a:spLocks noChangeArrowheads="1"/>
          </p:cNvSpPr>
          <p:nvPr/>
        </p:nvSpPr>
        <p:spPr bwMode="auto">
          <a:xfrm>
            <a:off x="2514600" y="1828800"/>
            <a:ext cx="75438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400">
                <a:solidFill>
                  <a:srgbClr val="000000"/>
                </a:solidFill>
              </a:rPr>
              <a:t>Now the whole earth used the same language and the same words. And it came about as they journeyed east, that they found a plain in the land of Shinar (</a:t>
            </a:r>
            <a:r>
              <a:rPr lang="en-US" altLang="en-US" sz="2400" u="sng">
                <a:solidFill>
                  <a:srgbClr val="000000"/>
                </a:solidFill>
              </a:rPr>
              <a:t>Babylon</a:t>
            </a:r>
            <a:r>
              <a:rPr lang="en-US" altLang="en-US" sz="2400">
                <a:solidFill>
                  <a:srgbClr val="000000"/>
                </a:solidFill>
              </a:rPr>
              <a:t>) and settled there. And they said to one another, "Come, let us make bricks and burn them thoroughly." And they used brick for stone, and they used tar for mortar. And they said, "Come, let us build for ourselves a city, and a tower whose top will reach into heaven, and let us make for ourselves a name; lest we be scattered abroad over the face of the whole earth.“ (Continued)</a:t>
            </a:r>
          </a:p>
        </p:txBody>
      </p:sp>
    </p:spTree>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50BE6647-F229-490E-811A-CF6A51BB49B4}"/>
              </a:ext>
            </a:extLst>
          </p:cNvPr>
          <p:cNvSpPr>
            <a:spLocks noGrp="1" noChangeArrowheads="1"/>
          </p:cNvSpPr>
          <p:nvPr>
            <p:ph type="title"/>
          </p:nvPr>
        </p:nvSpPr>
        <p:spPr>
          <a:xfrm>
            <a:off x="788565" y="342900"/>
            <a:ext cx="11065079" cy="1104900"/>
          </a:xfrm>
        </p:spPr>
        <p:txBody>
          <a:bodyPr/>
          <a:lstStyle/>
          <a:p>
            <a:pPr algn="ctr"/>
            <a:r>
              <a:rPr lang="en-US" altLang="en-US" dirty="0"/>
              <a:t>How Nations &amp; our Languages became Divided</a:t>
            </a:r>
          </a:p>
        </p:txBody>
      </p:sp>
      <p:sp>
        <p:nvSpPr>
          <p:cNvPr id="31747" name="Text Box 3">
            <a:extLst>
              <a:ext uri="{FF2B5EF4-FFF2-40B4-BE49-F238E27FC236}">
                <a16:creationId xmlns:a16="http://schemas.microsoft.com/office/drawing/2014/main" id="{7874CF1B-B9D3-44EE-9FAA-5E9F83340271}"/>
              </a:ext>
            </a:extLst>
          </p:cNvPr>
          <p:cNvSpPr txBox="1">
            <a:spLocks noChangeArrowheads="1"/>
          </p:cNvSpPr>
          <p:nvPr/>
        </p:nvSpPr>
        <p:spPr bwMode="auto">
          <a:xfrm>
            <a:off x="2514600" y="18288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endParaRPr lang="en-US" altLang="en-US" sz="2400">
              <a:solidFill>
                <a:srgbClr val="000000"/>
              </a:solidFill>
              <a:latin typeface="Impact" panose="020B0806030902050204" pitchFamily="34" charset="0"/>
            </a:endParaRPr>
          </a:p>
        </p:txBody>
      </p:sp>
      <p:sp>
        <p:nvSpPr>
          <p:cNvPr id="31748" name="Text Box 4">
            <a:extLst>
              <a:ext uri="{FF2B5EF4-FFF2-40B4-BE49-F238E27FC236}">
                <a16:creationId xmlns:a16="http://schemas.microsoft.com/office/drawing/2014/main" id="{704565C2-34BA-42D3-90C9-B91397110DD5}"/>
              </a:ext>
            </a:extLst>
          </p:cNvPr>
          <p:cNvSpPr txBox="1">
            <a:spLocks noChangeArrowheads="1"/>
          </p:cNvSpPr>
          <p:nvPr/>
        </p:nvSpPr>
        <p:spPr bwMode="auto">
          <a:xfrm>
            <a:off x="1249960" y="1905001"/>
            <a:ext cx="10033233"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400" dirty="0">
                <a:solidFill>
                  <a:srgbClr val="000000"/>
                </a:solidFill>
              </a:rPr>
              <a:t>And the LORD came down to see the city and the tower which the sons of men had built. And the LORD said, "Behold, they are one people, and they all have the same language. And this is what they began to do and now nothing which they purpose to do will be impossible for them. "</a:t>
            </a:r>
            <a:r>
              <a:rPr lang="en-US" altLang="en-US" sz="2400" u="sng" dirty="0">
                <a:solidFill>
                  <a:srgbClr val="000000"/>
                </a:solidFill>
              </a:rPr>
              <a:t>Come, let Us go down &amp; there confuse their language, that they may not understand one another's speech</a:t>
            </a:r>
            <a:r>
              <a:rPr lang="en-US" altLang="en-US" sz="2400" dirty="0">
                <a:solidFill>
                  <a:srgbClr val="000000"/>
                </a:solidFill>
              </a:rPr>
              <a:t>." So </a:t>
            </a:r>
            <a:r>
              <a:rPr lang="en-US" altLang="en-US" sz="2400" u="sng" dirty="0">
                <a:solidFill>
                  <a:srgbClr val="000000"/>
                </a:solidFill>
              </a:rPr>
              <a:t>the LORD scattered them abroad</a:t>
            </a:r>
            <a:r>
              <a:rPr lang="en-US" altLang="en-US" sz="2400" dirty="0">
                <a:solidFill>
                  <a:srgbClr val="000000"/>
                </a:solidFill>
              </a:rPr>
              <a:t> from there over the face of the whole earth; and they stopped building the city.</a:t>
            </a:r>
          </a:p>
          <a:p>
            <a:pPr algn="l" eaLnBrk="0" fontAlgn="base" hangingPunct="0">
              <a:spcBef>
                <a:spcPct val="50000"/>
              </a:spcBef>
              <a:spcAft>
                <a:spcPct val="0"/>
              </a:spcAft>
            </a:pPr>
            <a:r>
              <a:rPr lang="en-US" altLang="en-US" sz="2400" dirty="0">
                <a:solidFill>
                  <a:srgbClr val="000000"/>
                </a:solidFill>
              </a:rPr>
              <a:t>Therefore its name was called Babel, because there the LORD confused the language of the whole earth; and from there the LORD scattered them abroad over the face of the whole earth. (Genesis 11:1-9 NASB) </a:t>
            </a:r>
          </a:p>
        </p:txBody>
      </p:sp>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E0C436A-15EE-468D-883D-C97740ACF332}"/>
              </a:ext>
            </a:extLst>
          </p:cNvPr>
          <p:cNvSpPr>
            <a:spLocks noGrp="1" noChangeArrowheads="1"/>
          </p:cNvSpPr>
          <p:nvPr>
            <p:ph type="title"/>
          </p:nvPr>
        </p:nvSpPr>
        <p:spPr/>
        <p:txBody>
          <a:bodyPr/>
          <a:lstStyle/>
          <a:p>
            <a:endParaRPr lang="en-US" altLang="en-US"/>
          </a:p>
        </p:txBody>
      </p:sp>
      <p:sp>
        <p:nvSpPr>
          <p:cNvPr id="32771" name="Rectangle 4">
            <a:extLst>
              <a:ext uri="{FF2B5EF4-FFF2-40B4-BE49-F238E27FC236}">
                <a16:creationId xmlns:a16="http://schemas.microsoft.com/office/drawing/2014/main" id="{741F0145-10AE-4C10-A81D-D719CA6A74FD}"/>
              </a:ext>
            </a:extLst>
          </p:cNvPr>
          <p:cNvSpPr>
            <a:spLocks noGrp="1" noChangeArrowheads="1"/>
          </p:cNvSpPr>
          <p:nvPr>
            <p:ph type="body" sz="half" idx="2"/>
          </p:nvPr>
        </p:nvSpPr>
        <p:spPr/>
        <p:txBody>
          <a:bodyPr/>
          <a:lstStyle/>
          <a:p>
            <a:endParaRPr lang="en-US" altLang="en-US" sz="2800"/>
          </a:p>
        </p:txBody>
      </p:sp>
      <p:pic>
        <p:nvPicPr>
          <p:cNvPr id="32772" name="Picture 7">
            <a:extLst>
              <a:ext uri="{FF2B5EF4-FFF2-40B4-BE49-F238E27FC236}">
                <a16:creationId xmlns:a16="http://schemas.microsoft.com/office/drawing/2014/main" id="{619133ED-1E7E-418B-B181-F49B75356334}"/>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79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3" name="Text Box 8">
            <a:extLst>
              <a:ext uri="{FF2B5EF4-FFF2-40B4-BE49-F238E27FC236}">
                <a16:creationId xmlns:a16="http://schemas.microsoft.com/office/drawing/2014/main" id="{63999111-C20D-4002-9C60-CA8D36EEC565}"/>
              </a:ext>
            </a:extLst>
          </p:cNvPr>
          <p:cNvSpPr txBox="1">
            <a:spLocks noChangeArrowheads="1"/>
          </p:cNvSpPr>
          <p:nvPr/>
        </p:nvSpPr>
        <p:spPr bwMode="auto">
          <a:xfrm>
            <a:off x="3657600" y="601664"/>
            <a:ext cx="5335398"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dirty="0">
                <a:solidFill>
                  <a:srgbClr val="FF0000"/>
                </a:solidFill>
              </a:rPr>
              <a:t>Ziggurat remains at Ur</a:t>
            </a:r>
          </a:p>
        </p:txBody>
      </p:sp>
    </p:spTree>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2EA980B-F00F-4ADD-A8A5-75C951F4E6A9}"/>
              </a:ext>
            </a:extLst>
          </p:cNvPr>
          <p:cNvSpPr>
            <a:spLocks noGrp="1" noChangeArrowheads="1"/>
          </p:cNvSpPr>
          <p:nvPr>
            <p:ph type="title"/>
          </p:nvPr>
        </p:nvSpPr>
        <p:spPr/>
        <p:txBody>
          <a:bodyPr/>
          <a:lstStyle/>
          <a:p>
            <a:endParaRPr lang="en-US" altLang="en-US"/>
          </a:p>
        </p:txBody>
      </p:sp>
      <p:sp>
        <p:nvSpPr>
          <p:cNvPr id="33795" name="Rectangle 4">
            <a:extLst>
              <a:ext uri="{FF2B5EF4-FFF2-40B4-BE49-F238E27FC236}">
                <a16:creationId xmlns:a16="http://schemas.microsoft.com/office/drawing/2014/main" id="{4524DD90-2F97-4D14-B0AD-BAF6A3F56770}"/>
              </a:ext>
            </a:extLst>
          </p:cNvPr>
          <p:cNvSpPr>
            <a:spLocks noGrp="1" noChangeArrowheads="1"/>
          </p:cNvSpPr>
          <p:nvPr>
            <p:ph type="body" sz="half" idx="2"/>
          </p:nvPr>
        </p:nvSpPr>
        <p:spPr/>
        <p:txBody>
          <a:bodyPr/>
          <a:lstStyle/>
          <a:p>
            <a:endParaRPr lang="en-US" altLang="en-US" sz="2800"/>
          </a:p>
        </p:txBody>
      </p:sp>
      <p:pic>
        <p:nvPicPr>
          <p:cNvPr id="33796" name="Picture 7">
            <a:extLst>
              <a:ext uri="{FF2B5EF4-FFF2-40B4-BE49-F238E27FC236}">
                <a16:creationId xmlns:a16="http://schemas.microsoft.com/office/drawing/2014/main" id="{A8874C5B-A572-4D47-9B9A-7CAC59CE1ADC}"/>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0"/>
            <a:ext cx="6629400" cy="69293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7" name="Rectangle 10">
            <a:extLst>
              <a:ext uri="{FF2B5EF4-FFF2-40B4-BE49-F238E27FC236}">
                <a16:creationId xmlns:a16="http://schemas.microsoft.com/office/drawing/2014/main" id="{8A75D8F4-C043-4575-9DFC-2A419FF7A814}"/>
              </a:ext>
            </a:extLst>
          </p:cNvPr>
          <p:cNvSpPr>
            <a:spLocks noChangeArrowheads="1"/>
          </p:cNvSpPr>
          <p:nvPr/>
        </p:nvSpPr>
        <p:spPr bwMode="auto">
          <a:xfrm>
            <a:off x="6629400" y="0"/>
            <a:ext cx="5562600" cy="6929306"/>
          </a:xfrm>
          <a:prstGeom prst="rect">
            <a:avLst/>
          </a:prstGeom>
          <a:solidFill>
            <a:schemeClr val="tx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33798" name="Text Box 11">
            <a:extLst>
              <a:ext uri="{FF2B5EF4-FFF2-40B4-BE49-F238E27FC236}">
                <a16:creationId xmlns:a16="http://schemas.microsoft.com/office/drawing/2014/main" id="{3996F0EC-EC77-401D-89AE-5C089E40790B}"/>
              </a:ext>
            </a:extLst>
          </p:cNvPr>
          <p:cNvSpPr txBox="1">
            <a:spLocks noChangeArrowheads="1"/>
          </p:cNvSpPr>
          <p:nvPr/>
        </p:nvSpPr>
        <p:spPr bwMode="auto">
          <a:xfrm>
            <a:off x="7391400" y="1143000"/>
            <a:ext cx="2362200" cy="21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4400">
                <a:solidFill>
                  <a:srgbClr val="FFFFFF"/>
                </a:solidFill>
              </a:rPr>
              <a:t>Ziggurat of Babylon</a:t>
            </a:r>
          </a:p>
        </p:txBody>
      </p:sp>
    </p:spTree>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C5A59286-CA6A-4EC3-9523-48348146F7E1}"/>
              </a:ext>
            </a:extLst>
          </p:cNvPr>
          <p:cNvSpPr>
            <a:spLocks noGrp="1" noChangeArrowheads="1"/>
          </p:cNvSpPr>
          <p:nvPr>
            <p:ph type="body" sz="half" idx="2"/>
          </p:nvPr>
        </p:nvSpPr>
        <p:spPr/>
        <p:txBody>
          <a:bodyPr/>
          <a:lstStyle/>
          <a:p>
            <a:endParaRPr lang="en-US" altLang="en-US" sz="2800"/>
          </a:p>
        </p:txBody>
      </p:sp>
      <p:pic>
        <p:nvPicPr>
          <p:cNvPr id="34819" name="Picture 5">
            <a:extLst>
              <a:ext uri="{FF2B5EF4-FFF2-40B4-BE49-F238E27FC236}">
                <a16:creationId xmlns:a16="http://schemas.microsoft.com/office/drawing/2014/main" id="{AA2E04E1-EDD8-47B3-85D7-E27B49894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7">
            <a:extLst>
              <a:ext uri="{FF2B5EF4-FFF2-40B4-BE49-F238E27FC236}">
                <a16:creationId xmlns:a16="http://schemas.microsoft.com/office/drawing/2014/main" id="{FF9B5988-81F9-46DE-A6B0-394A815C85B1}"/>
              </a:ext>
            </a:extLst>
          </p:cNvPr>
          <p:cNvSpPr txBox="1">
            <a:spLocks noChangeArrowheads="1"/>
          </p:cNvSpPr>
          <p:nvPr/>
        </p:nvSpPr>
        <p:spPr bwMode="auto">
          <a:xfrm>
            <a:off x="7391400" y="457200"/>
            <a:ext cx="2362200" cy="21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4400">
                <a:solidFill>
                  <a:srgbClr val="000000"/>
                </a:solidFill>
              </a:rPr>
              <a:t>Ziggurat of Babylon</a:t>
            </a:r>
          </a:p>
        </p:txBody>
      </p:sp>
      <p:pic>
        <p:nvPicPr>
          <p:cNvPr id="2" name="Picture 1">
            <a:extLst>
              <a:ext uri="{FF2B5EF4-FFF2-40B4-BE49-F238E27FC236}">
                <a16:creationId xmlns:a16="http://schemas.microsoft.com/office/drawing/2014/main" id="{EB76BC9F-A0FD-4212-BD8C-4271515D1300}"/>
              </a:ext>
            </a:extLst>
          </p:cNvPr>
          <p:cNvPicPr>
            <a:picLocks noChangeAspect="1"/>
          </p:cNvPicPr>
          <p:nvPr/>
        </p:nvPicPr>
        <p:blipFill>
          <a:blip r:embed="rId3"/>
          <a:stretch>
            <a:fillRect/>
          </a:stretch>
        </p:blipFill>
        <p:spPr>
          <a:xfrm>
            <a:off x="8263156" y="5645791"/>
            <a:ext cx="3928844" cy="1212208"/>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8E954E22-13F8-45C1-A58B-E00391EE56C5}"/>
              </a:ext>
            </a:extLst>
          </p:cNvPr>
          <p:cNvSpPr>
            <a:spLocks noGrp="1" noChangeArrowheads="1"/>
          </p:cNvSpPr>
          <p:nvPr>
            <p:ph type="title"/>
          </p:nvPr>
        </p:nvSpPr>
        <p:spPr>
          <a:xfrm>
            <a:off x="1981200" y="152400"/>
            <a:ext cx="5562600" cy="1600200"/>
          </a:xfrm>
          <a:noFill/>
        </p:spPr>
        <p:txBody>
          <a:bodyPr/>
          <a:lstStyle/>
          <a:p>
            <a:pPr algn="ctr"/>
            <a:r>
              <a:rPr lang="en-US" altLang="en-US" sz="4000" b="1"/>
              <a:t>Notice the main points of this story in the Bible</a:t>
            </a:r>
          </a:p>
        </p:txBody>
      </p:sp>
      <p:sp>
        <p:nvSpPr>
          <p:cNvPr id="50179" name="Rectangle 3">
            <a:extLst>
              <a:ext uri="{FF2B5EF4-FFF2-40B4-BE49-F238E27FC236}">
                <a16:creationId xmlns:a16="http://schemas.microsoft.com/office/drawing/2014/main" id="{0DE7F249-0674-433E-830F-72152A955FD4}"/>
              </a:ext>
            </a:extLst>
          </p:cNvPr>
          <p:cNvSpPr>
            <a:spLocks noGrp="1" noChangeArrowheads="1"/>
          </p:cNvSpPr>
          <p:nvPr>
            <p:ph type="body" idx="1"/>
          </p:nvPr>
        </p:nvSpPr>
        <p:spPr>
          <a:xfrm>
            <a:off x="2362200" y="1828800"/>
            <a:ext cx="5029200" cy="4038600"/>
          </a:xfrm>
          <a:noFill/>
        </p:spPr>
        <p:txBody>
          <a:bodyPr/>
          <a:lstStyle/>
          <a:p>
            <a:pPr>
              <a:buClr>
                <a:schemeClr val="tx1"/>
              </a:buClr>
              <a:buFont typeface="Wingdings" panose="05000000000000000000" pitchFamily="2" charset="2"/>
              <a:buChar char="q"/>
            </a:pPr>
            <a:r>
              <a:rPr lang="en-US" altLang="en-US" sz="2800" b="1">
                <a:solidFill>
                  <a:srgbClr val="FF0033"/>
                </a:solidFill>
              </a:rPr>
              <a:t>Took place 5000 years ago</a:t>
            </a:r>
          </a:p>
          <a:p>
            <a:pPr>
              <a:buClr>
                <a:schemeClr val="tx1"/>
              </a:buClr>
              <a:buFont typeface="Wingdings" panose="05000000000000000000" pitchFamily="2" charset="2"/>
              <a:buChar char="q"/>
            </a:pPr>
            <a:r>
              <a:rPr lang="en-US" altLang="en-US" sz="2800" b="1">
                <a:solidFill>
                  <a:srgbClr val="FF0033"/>
                </a:solidFill>
              </a:rPr>
              <a:t>World’s oldest written language (Chinese) is more that 4500 years old </a:t>
            </a:r>
          </a:p>
          <a:p>
            <a:pPr>
              <a:buClr>
                <a:schemeClr val="tx1"/>
              </a:buClr>
              <a:buFont typeface="Wingdings" panose="05000000000000000000" pitchFamily="2" charset="2"/>
              <a:buChar char="q"/>
            </a:pPr>
            <a:r>
              <a:rPr lang="en-US" altLang="en-US" sz="2800" b="1">
                <a:solidFill>
                  <a:srgbClr val="FF0033"/>
                </a:solidFill>
              </a:rPr>
              <a:t>Languages were divided</a:t>
            </a:r>
          </a:p>
          <a:p>
            <a:pPr>
              <a:buClr>
                <a:schemeClr val="tx1"/>
              </a:buClr>
              <a:buFont typeface="Wingdings" panose="05000000000000000000" pitchFamily="2" charset="2"/>
              <a:buChar char="q"/>
            </a:pPr>
            <a:r>
              <a:rPr lang="en-US" altLang="en-US" sz="2800" b="1">
                <a:solidFill>
                  <a:srgbClr val="FF0033"/>
                </a:solidFill>
              </a:rPr>
              <a:t>People were scattered</a:t>
            </a:r>
          </a:p>
        </p:txBody>
      </p:sp>
      <p:graphicFrame>
        <p:nvGraphicFramePr>
          <p:cNvPr id="36868" name="Object 4">
            <a:extLst>
              <a:ext uri="{FF2B5EF4-FFF2-40B4-BE49-F238E27FC236}">
                <a16:creationId xmlns:a16="http://schemas.microsoft.com/office/drawing/2014/main" id="{A6BF4EF4-AE9B-4063-B55A-57910C411CB1}"/>
              </a:ext>
            </a:extLst>
          </p:cNvPr>
          <p:cNvGraphicFramePr>
            <a:graphicFrameLocks/>
          </p:cNvGraphicFramePr>
          <p:nvPr>
            <p:extLst>
              <p:ext uri="{D42A27DB-BD31-4B8C-83A1-F6EECF244321}">
                <p14:modId xmlns:p14="http://schemas.microsoft.com/office/powerpoint/2010/main" val="2062875288"/>
              </p:ext>
            </p:extLst>
          </p:nvPr>
        </p:nvGraphicFramePr>
        <p:xfrm>
          <a:off x="7567612" y="1"/>
          <a:ext cx="4624387" cy="6856413"/>
        </p:xfrm>
        <a:graphic>
          <a:graphicData uri="http://schemas.openxmlformats.org/presentationml/2006/ole">
            <mc:AlternateContent xmlns:mc="http://schemas.openxmlformats.org/markup-compatibility/2006">
              <mc:Choice xmlns:v="urn:schemas-microsoft-com:vml" Requires="v">
                <p:oleObj name="PaperPort Document" r:id="rId2" imgW="3108960" imgH="5888736" progId="Paper.Document">
                  <p:embed/>
                </p:oleObj>
              </mc:Choice>
              <mc:Fallback>
                <p:oleObj name="PaperPort Document" r:id="rId2" imgW="3108960" imgH="5888736" progId="Paper.Document">
                  <p:embed/>
                  <p:pic>
                    <p:nvPicPr>
                      <p:cNvPr id="36868" name="Object 4">
                        <a:extLst>
                          <a:ext uri="{FF2B5EF4-FFF2-40B4-BE49-F238E27FC236}">
                            <a16:creationId xmlns:a16="http://schemas.microsoft.com/office/drawing/2014/main" id="{A6BF4EF4-AE9B-4063-B55A-57910C411CB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7612" y="1"/>
                        <a:ext cx="4624387" cy="6856413"/>
                      </a:xfrm>
                      <a:prstGeom prst="rect">
                        <a:avLst/>
                      </a:prstGeom>
                      <a:noFill/>
                      <a:ln>
                        <a:noFill/>
                      </a:ln>
                      <a:effectLst/>
                    </p:spPr>
                  </p:pic>
                </p:oleObj>
              </mc:Fallback>
            </mc:AlternateContent>
          </a:graphicData>
        </a:graphic>
      </p:graphicFrame>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barn(inHorizontal)">
                                      <p:cBhvr>
                                        <p:cTn id="7" dur="500"/>
                                        <p:tgtEl>
                                          <p:spTgt spid="501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0179">
                                            <p:txEl>
                                              <p:pRg st="0" end="0"/>
                                            </p:txEl>
                                          </p:spTgt>
                                        </p:tgtEl>
                                        <p:attrNameLst>
                                          <p:attrName>style.visibility</p:attrName>
                                        </p:attrNameLst>
                                      </p:cBhvr>
                                      <p:to>
                                        <p:strVal val="visible"/>
                                      </p:to>
                                    </p:set>
                                    <p:animEffect transition="in" filter="blinds(horizontal)">
                                      <p:cBhvr>
                                        <p:cTn id="12" dur="500"/>
                                        <p:tgtEl>
                                          <p:spTgt spid="5017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0179">
                                            <p:txEl>
                                              <p:pRg st="1" end="1"/>
                                            </p:txEl>
                                          </p:spTgt>
                                        </p:tgtEl>
                                        <p:attrNameLst>
                                          <p:attrName>style.visibility</p:attrName>
                                        </p:attrNameLst>
                                      </p:cBhvr>
                                      <p:to>
                                        <p:strVal val="visible"/>
                                      </p:to>
                                    </p:set>
                                    <p:animEffect transition="in" filter="blinds(horizontal)">
                                      <p:cBhvr>
                                        <p:cTn id="17" dur="500"/>
                                        <p:tgtEl>
                                          <p:spTgt spid="5017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0179">
                                            <p:txEl>
                                              <p:pRg st="2" end="2"/>
                                            </p:txEl>
                                          </p:spTgt>
                                        </p:tgtEl>
                                        <p:attrNameLst>
                                          <p:attrName>style.visibility</p:attrName>
                                        </p:attrNameLst>
                                      </p:cBhvr>
                                      <p:to>
                                        <p:strVal val="visible"/>
                                      </p:to>
                                    </p:set>
                                    <p:animEffect transition="in" filter="blinds(horizontal)">
                                      <p:cBhvr>
                                        <p:cTn id="22" dur="500"/>
                                        <p:tgtEl>
                                          <p:spTgt spid="5017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0179">
                                            <p:txEl>
                                              <p:pRg st="3" end="3"/>
                                            </p:txEl>
                                          </p:spTgt>
                                        </p:tgtEl>
                                        <p:attrNameLst>
                                          <p:attrName>style.visibility</p:attrName>
                                        </p:attrNameLst>
                                      </p:cBhvr>
                                      <p:to>
                                        <p:strVal val="visible"/>
                                      </p:to>
                                    </p:set>
                                    <p:animEffect transition="in" filter="blinds(horizontal)">
                                      <p:cBhvr>
                                        <p:cTn id="27" dur="5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utoUpdateAnimBg="0"/>
      <p:bldP spid="50179"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a:extLst>
              <a:ext uri="{FF2B5EF4-FFF2-40B4-BE49-F238E27FC236}">
                <a16:creationId xmlns:a16="http://schemas.microsoft.com/office/drawing/2014/main" id="{C8B66B77-8FC9-4747-A7DF-D772A5004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59" t="15691" b="15691"/>
          <a:stretch>
            <a:fillRect/>
          </a:stretch>
        </p:blipFill>
        <p:spPr bwMode="auto">
          <a:xfrm>
            <a:off x="0" y="1"/>
            <a:ext cx="11582399"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a:extLst>
              <a:ext uri="{FF2B5EF4-FFF2-40B4-BE49-F238E27FC236}">
                <a16:creationId xmlns:a16="http://schemas.microsoft.com/office/drawing/2014/main" id="{634757C9-8E4E-48B6-9FC2-94DBD2907D78}"/>
              </a:ext>
            </a:extLst>
          </p:cNvPr>
          <p:cNvSpPr>
            <a:spLocks noGrp="1" noChangeArrowheads="1"/>
          </p:cNvSpPr>
          <p:nvPr>
            <p:ph type="ctrTitle"/>
          </p:nvPr>
        </p:nvSpPr>
        <p:spPr>
          <a:xfrm>
            <a:off x="0" y="0"/>
            <a:ext cx="11375472" cy="1219200"/>
          </a:xfrm>
          <a:solidFill>
            <a:srgbClr val="FFCC66">
              <a:alpha val="50195"/>
            </a:srgbClr>
          </a:solidFill>
          <a:ln>
            <a:solidFill>
              <a:srgbClr val="FFCC66"/>
            </a:solidFill>
            <a:miter lim="800000"/>
            <a:headEnd/>
            <a:tailEnd/>
          </a:ln>
        </p:spPr>
        <p:txBody>
          <a:bodyPr/>
          <a:lstStyle/>
          <a:p>
            <a:pPr algn="ctr"/>
            <a:r>
              <a:rPr lang="en-US" altLang="en-US" sz="3600" b="1"/>
              <a:t> Location of the Tower of Babylon</a:t>
            </a:r>
            <a:br>
              <a:rPr lang="en-US" altLang="en-US" sz="3600" b="1"/>
            </a:br>
            <a:r>
              <a:rPr lang="en-US" altLang="en-US" sz="3600" b="1"/>
              <a:t>2500-3000 B.C.             </a:t>
            </a:r>
            <a:r>
              <a:rPr lang="en-US" altLang="en-US" sz="3600" b="1">
                <a:solidFill>
                  <a:srgbClr val="FF3300"/>
                </a:solidFill>
              </a:rPr>
              <a:t>Today it is Iraq</a:t>
            </a:r>
          </a:p>
        </p:txBody>
      </p:sp>
      <p:sp>
        <p:nvSpPr>
          <p:cNvPr id="37892" name="Line 4">
            <a:extLst>
              <a:ext uri="{FF2B5EF4-FFF2-40B4-BE49-F238E27FC236}">
                <a16:creationId xmlns:a16="http://schemas.microsoft.com/office/drawing/2014/main" id="{9B92CEB1-200E-4C76-8341-19AEE00BA6D4}"/>
              </a:ext>
            </a:extLst>
          </p:cNvPr>
          <p:cNvSpPr>
            <a:spLocks noChangeShapeType="1"/>
          </p:cNvSpPr>
          <p:nvPr/>
        </p:nvSpPr>
        <p:spPr bwMode="auto">
          <a:xfrm>
            <a:off x="6915674" y="3383407"/>
            <a:ext cx="1447800" cy="1600200"/>
          </a:xfrm>
          <a:prstGeom prst="line">
            <a:avLst/>
          </a:prstGeom>
          <a:noFill/>
          <a:ln w="762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37893" name="Line 5">
            <a:extLst>
              <a:ext uri="{FF2B5EF4-FFF2-40B4-BE49-F238E27FC236}">
                <a16:creationId xmlns:a16="http://schemas.microsoft.com/office/drawing/2014/main" id="{C819A0EE-EFFE-4B56-A081-9F0B0B12B32D}"/>
              </a:ext>
            </a:extLst>
          </p:cNvPr>
          <p:cNvSpPr>
            <a:spLocks noChangeShapeType="1"/>
          </p:cNvSpPr>
          <p:nvPr/>
        </p:nvSpPr>
        <p:spPr bwMode="auto">
          <a:xfrm flipV="1">
            <a:off x="6915674" y="2927605"/>
            <a:ext cx="609600" cy="457200"/>
          </a:xfrm>
          <a:prstGeom prst="line">
            <a:avLst/>
          </a:prstGeom>
          <a:noFill/>
          <a:ln w="762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37894" name="Line 6">
            <a:extLst>
              <a:ext uri="{FF2B5EF4-FFF2-40B4-BE49-F238E27FC236}">
                <a16:creationId xmlns:a16="http://schemas.microsoft.com/office/drawing/2014/main" id="{F96D50A4-0237-4DF7-8BE6-A4F871D4278B}"/>
              </a:ext>
            </a:extLst>
          </p:cNvPr>
          <p:cNvSpPr>
            <a:spLocks noChangeShapeType="1"/>
          </p:cNvSpPr>
          <p:nvPr/>
        </p:nvSpPr>
        <p:spPr bwMode="auto">
          <a:xfrm flipV="1">
            <a:off x="8363474" y="4489006"/>
            <a:ext cx="457200" cy="457200"/>
          </a:xfrm>
          <a:prstGeom prst="line">
            <a:avLst/>
          </a:prstGeom>
          <a:noFill/>
          <a:ln w="762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37895" name="Line 7">
            <a:extLst>
              <a:ext uri="{FF2B5EF4-FFF2-40B4-BE49-F238E27FC236}">
                <a16:creationId xmlns:a16="http://schemas.microsoft.com/office/drawing/2014/main" id="{CAFBAC08-6383-49CE-A5FC-358725FE51A9}"/>
              </a:ext>
            </a:extLst>
          </p:cNvPr>
          <p:cNvSpPr>
            <a:spLocks noChangeShapeType="1"/>
          </p:cNvSpPr>
          <p:nvPr/>
        </p:nvSpPr>
        <p:spPr bwMode="auto">
          <a:xfrm>
            <a:off x="7496436" y="2965006"/>
            <a:ext cx="1371600" cy="1524000"/>
          </a:xfrm>
          <a:prstGeom prst="line">
            <a:avLst/>
          </a:prstGeom>
          <a:noFill/>
          <a:ln w="762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Tree>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928B41B6-D1DD-4DC5-A3B8-72C558970914}"/>
              </a:ext>
            </a:extLst>
          </p:cNvPr>
          <p:cNvSpPr txBox="1">
            <a:spLocks noChangeArrowheads="1"/>
          </p:cNvSpPr>
          <p:nvPr/>
        </p:nvSpPr>
        <p:spPr bwMode="auto">
          <a:xfrm>
            <a:off x="2590800" y="304800"/>
            <a:ext cx="7239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4800" dirty="0">
                <a:solidFill>
                  <a:srgbClr val="C00000"/>
                </a:solidFill>
              </a:rPr>
              <a:t>The Chinese Language</a:t>
            </a:r>
          </a:p>
        </p:txBody>
      </p:sp>
      <p:sp>
        <p:nvSpPr>
          <p:cNvPr id="34820" name="Rectangle 4">
            <a:extLst>
              <a:ext uri="{FF2B5EF4-FFF2-40B4-BE49-F238E27FC236}">
                <a16:creationId xmlns:a16="http://schemas.microsoft.com/office/drawing/2014/main" id="{A7986830-1376-441F-9675-A9E0F46154B6}"/>
              </a:ext>
            </a:extLst>
          </p:cNvPr>
          <p:cNvSpPr>
            <a:spLocks noGrp="1" noChangeArrowheads="1"/>
          </p:cNvSpPr>
          <p:nvPr>
            <p:ph type="body" idx="1"/>
          </p:nvPr>
        </p:nvSpPr>
        <p:spPr/>
        <p:txBody>
          <a:bodyPr/>
          <a:lstStyle/>
          <a:p>
            <a:pPr>
              <a:buClr>
                <a:schemeClr val="tx1"/>
              </a:buClr>
              <a:buFont typeface="Wingdings" panose="05000000000000000000" pitchFamily="2" charset="2"/>
              <a:buChar char="q"/>
            </a:pPr>
            <a:r>
              <a:rPr lang="en-US" altLang="en-US"/>
              <a:t>Is the oldest, continuous written language in the World</a:t>
            </a:r>
          </a:p>
          <a:p>
            <a:pPr>
              <a:buClr>
                <a:schemeClr val="tx1"/>
              </a:buClr>
              <a:buFont typeface="Wingdings" panose="05000000000000000000" pitchFamily="2" charset="2"/>
              <a:buChar char="q"/>
            </a:pPr>
            <a:r>
              <a:rPr lang="en-US" altLang="en-US"/>
              <a:t>First written over 4,500 years ago</a:t>
            </a:r>
          </a:p>
          <a:p>
            <a:pPr>
              <a:buClr>
                <a:schemeClr val="tx1"/>
              </a:buClr>
              <a:buFont typeface="Wingdings" panose="05000000000000000000" pitchFamily="2" charset="2"/>
              <a:buChar char="q"/>
            </a:pPr>
            <a:r>
              <a:rPr lang="en-US" altLang="en-US"/>
              <a:t>The inventors of the written language drew pictures to express words or ideas</a:t>
            </a:r>
          </a:p>
          <a:p>
            <a:pPr>
              <a:buClr>
                <a:schemeClr val="tx1"/>
              </a:buClr>
              <a:buFont typeface="Wingdings" panose="05000000000000000000" pitchFamily="2" charset="2"/>
              <a:buChar char="q"/>
            </a:pPr>
            <a:r>
              <a:rPr lang="en-US" altLang="en-US"/>
              <a:t>Simple pictures were combined to make more complex thoughts</a:t>
            </a:r>
          </a:p>
          <a:p>
            <a:endParaRPr lang="en-US" altLang="en-US"/>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linds(horizontal)">
                                      <p:cBhvr>
                                        <p:cTn id="7" dur="500"/>
                                        <p:tgtEl>
                                          <p:spTgt spid="348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820">
                                            <p:txEl>
                                              <p:pRg st="0" end="0"/>
                                            </p:txEl>
                                          </p:spTgt>
                                        </p:tgtEl>
                                        <p:attrNameLst>
                                          <p:attrName>style.visibility</p:attrName>
                                        </p:attrNameLst>
                                      </p:cBhvr>
                                      <p:to>
                                        <p:strVal val="visible"/>
                                      </p:to>
                                    </p:set>
                                    <p:animEffect transition="in" filter="checkerboard(across)">
                                      <p:cBhvr>
                                        <p:cTn id="12" dur="500"/>
                                        <p:tgtEl>
                                          <p:spTgt spid="3482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4820">
                                            <p:txEl>
                                              <p:pRg st="1" end="1"/>
                                            </p:txEl>
                                          </p:spTgt>
                                        </p:tgtEl>
                                        <p:attrNameLst>
                                          <p:attrName>style.visibility</p:attrName>
                                        </p:attrNameLst>
                                      </p:cBhvr>
                                      <p:to>
                                        <p:strVal val="visible"/>
                                      </p:to>
                                    </p:set>
                                    <p:animEffect transition="in" filter="checkerboard(across)">
                                      <p:cBhvr>
                                        <p:cTn id="17" dur="500"/>
                                        <p:tgtEl>
                                          <p:spTgt spid="3482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820">
                                            <p:txEl>
                                              <p:pRg st="2" end="2"/>
                                            </p:txEl>
                                          </p:spTgt>
                                        </p:tgtEl>
                                        <p:attrNameLst>
                                          <p:attrName>style.visibility</p:attrName>
                                        </p:attrNameLst>
                                      </p:cBhvr>
                                      <p:to>
                                        <p:strVal val="visible"/>
                                      </p:to>
                                    </p:set>
                                    <p:animEffect transition="in" filter="checkerboard(across)">
                                      <p:cBhvr>
                                        <p:cTn id="22" dur="500"/>
                                        <p:tgtEl>
                                          <p:spTgt spid="3482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4820">
                                            <p:txEl>
                                              <p:pRg st="3" end="3"/>
                                            </p:txEl>
                                          </p:spTgt>
                                        </p:tgtEl>
                                        <p:attrNameLst>
                                          <p:attrName>style.visibility</p:attrName>
                                        </p:attrNameLst>
                                      </p:cBhvr>
                                      <p:to>
                                        <p:strVal val="visible"/>
                                      </p:to>
                                    </p:set>
                                    <p:animEffect transition="in" filter="checkerboard(across)">
                                      <p:cBhvr>
                                        <p:cTn id="27" dur="500"/>
                                        <p:tgtEl>
                                          <p:spTgt spid="348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utoUpdateAnimBg="0"/>
      <p:bldP spid="34820"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4" name="Picture 14">
            <a:extLst>
              <a:ext uri="{FF2B5EF4-FFF2-40B4-BE49-F238E27FC236}">
                <a16:creationId xmlns:a16="http://schemas.microsoft.com/office/drawing/2014/main" id="{575E6BCA-9AA8-442D-8326-BDF025D11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59" t="15691" b="15691"/>
          <a:stretch>
            <a:fillRect/>
          </a:stretch>
        </p:blipFill>
        <p:spPr bwMode="auto">
          <a:xfrm>
            <a:off x="-1" y="1"/>
            <a:ext cx="12708631"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a:extLst>
              <a:ext uri="{FF2B5EF4-FFF2-40B4-BE49-F238E27FC236}">
                <a16:creationId xmlns:a16="http://schemas.microsoft.com/office/drawing/2014/main" id="{95ACA87B-F3FE-4B19-A056-55E0B1887963}"/>
              </a:ext>
            </a:extLst>
          </p:cNvPr>
          <p:cNvSpPr>
            <a:spLocks noGrp="1" noChangeArrowheads="1"/>
          </p:cNvSpPr>
          <p:nvPr>
            <p:ph type="ctrTitle"/>
          </p:nvPr>
        </p:nvSpPr>
        <p:spPr>
          <a:xfrm>
            <a:off x="1524000" y="5562600"/>
            <a:ext cx="9829800" cy="1295400"/>
          </a:xfrm>
          <a:solidFill>
            <a:srgbClr val="FFCC66"/>
          </a:solidFill>
        </p:spPr>
        <p:txBody>
          <a:bodyPr/>
          <a:lstStyle/>
          <a:p>
            <a:pPr algn="ctr"/>
            <a:r>
              <a:rPr lang="en-US" altLang="en-US" sz="3600" b="1" dirty="0"/>
              <a:t> </a:t>
            </a:r>
            <a:r>
              <a:rPr lang="en-US" altLang="en-US" sz="4800" b="1" dirty="0"/>
              <a:t>If the Bible is true, all nations migrated or moved from Babylon</a:t>
            </a:r>
            <a:endParaRPr lang="en-US" altLang="en-US" sz="4800" b="1" dirty="0">
              <a:solidFill>
                <a:srgbClr val="CC3300"/>
              </a:solidFill>
            </a:endParaRPr>
          </a:p>
        </p:txBody>
      </p:sp>
      <p:cxnSp>
        <p:nvCxnSpPr>
          <p:cNvPr id="38916" name="AutoShape 9">
            <a:extLst>
              <a:ext uri="{FF2B5EF4-FFF2-40B4-BE49-F238E27FC236}">
                <a16:creationId xmlns:a16="http://schemas.microsoft.com/office/drawing/2014/main" id="{AF5ADF9D-11C0-4FB9-9DFD-457E06B74A02}"/>
              </a:ext>
            </a:extLst>
          </p:cNvPr>
          <p:cNvCxnSpPr>
            <a:cxnSpLocks noChangeShapeType="1"/>
            <a:stCxn id="38919" idx="1"/>
          </p:cNvCxnSpPr>
          <p:nvPr/>
        </p:nvCxnSpPr>
        <p:spPr bwMode="auto">
          <a:xfrm rot="5400000" flipH="1">
            <a:off x="6807201" y="1308101"/>
            <a:ext cx="1362075" cy="415925"/>
          </a:xfrm>
          <a:prstGeom prst="curvedConnector3">
            <a:avLst>
              <a:gd name="adj1" fmla="val 11468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917" name="AutoShape 10">
            <a:extLst>
              <a:ext uri="{FF2B5EF4-FFF2-40B4-BE49-F238E27FC236}">
                <a16:creationId xmlns:a16="http://schemas.microsoft.com/office/drawing/2014/main" id="{48CB3A52-5FDB-411C-A5AA-B9C10CF666C0}"/>
              </a:ext>
            </a:extLst>
          </p:cNvPr>
          <p:cNvCxnSpPr>
            <a:cxnSpLocks noChangeShapeType="1"/>
          </p:cNvCxnSpPr>
          <p:nvPr/>
        </p:nvCxnSpPr>
        <p:spPr bwMode="auto">
          <a:xfrm rot="5400000" flipV="1">
            <a:off x="8116889" y="-257175"/>
            <a:ext cx="1587" cy="1587"/>
          </a:xfrm>
          <a:prstGeom prst="curvedConnector3">
            <a:avLst>
              <a:gd name="adj1" fmla="val -1260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918" name="Line 4">
            <a:extLst>
              <a:ext uri="{FF2B5EF4-FFF2-40B4-BE49-F238E27FC236}">
                <a16:creationId xmlns:a16="http://schemas.microsoft.com/office/drawing/2014/main" id="{6B30152A-65B0-491C-8462-E7DE59F6AD7F}"/>
              </a:ext>
            </a:extLst>
          </p:cNvPr>
          <p:cNvSpPr>
            <a:spLocks noChangeShapeType="1"/>
          </p:cNvSpPr>
          <p:nvPr/>
        </p:nvSpPr>
        <p:spPr bwMode="auto">
          <a:xfrm>
            <a:off x="7037389" y="2771776"/>
            <a:ext cx="1793875" cy="2257425"/>
          </a:xfrm>
          <a:prstGeom prst="line">
            <a:avLst/>
          </a:prstGeom>
          <a:noFill/>
          <a:ln w="762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38919" name="Line 5">
            <a:extLst>
              <a:ext uri="{FF2B5EF4-FFF2-40B4-BE49-F238E27FC236}">
                <a16:creationId xmlns:a16="http://schemas.microsoft.com/office/drawing/2014/main" id="{A39F5732-9CDC-490E-825A-039FCA1326A5}"/>
              </a:ext>
            </a:extLst>
          </p:cNvPr>
          <p:cNvSpPr>
            <a:spLocks noChangeShapeType="1"/>
          </p:cNvSpPr>
          <p:nvPr/>
        </p:nvSpPr>
        <p:spPr bwMode="auto">
          <a:xfrm flipV="1">
            <a:off x="7037388" y="2235201"/>
            <a:ext cx="660400" cy="536575"/>
          </a:xfrm>
          <a:prstGeom prst="line">
            <a:avLst/>
          </a:prstGeom>
          <a:noFill/>
          <a:ln w="762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38920" name="Line 6">
            <a:extLst>
              <a:ext uri="{FF2B5EF4-FFF2-40B4-BE49-F238E27FC236}">
                <a16:creationId xmlns:a16="http://schemas.microsoft.com/office/drawing/2014/main" id="{06BC8173-829A-4846-B9C3-A6587473BEE6}"/>
              </a:ext>
            </a:extLst>
          </p:cNvPr>
          <p:cNvSpPr>
            <a:spLocks noChangeShapeType="1"/>
          </p:cNvSpPr>
          <p:nvPr/>
        </p:nvSpPr>
        <p:spPr bwMode="auto">
          <a:xfrm flipV="1">
            <a:off x="8831264" y="4384676"/>
            <a:ext cx="566737" cy="644525"/>
          </a:xfrm>
          <a:prstGeom prst="line">
            <a:avLst/>
          </a:prstGeom>
          <a:noFill/>
          <a:ln w="762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38921" name="Line 7">
            <a:extLst>
              <a:ext uri="{FF2B5EF4-FFF2-40B4-BE49-F238E27FC236}">
                <a16:creationId xmlns:a16="http://schemas.microsoft.com/office/drawing/2014/main" id="{3F0952E1-6BB5-4B9A-BEF1-22CA25840EFE}"/>
              </a:ext>
            </a:extLst>
          </p:cNvPr>
          <p:cNvSpPr>
            <a:spLocks noChangeShapeType="1"/>
          </p:cNvSpPr>
          <p:nvPr/>
        </p:nvSpPr>
        <p:spPr bwMode="auto">
          <a:xfrm>
            <a:off x="7697788" y="2235201"/>
            <a:ext cx="1700212" cy="2149475"/>
          </a:xfrm>
          <a:prstGeom prst="line">
            <a:avLst/>
          </a:prstGeom>
          <a:noFill/>
          <a:ln w="762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53256" name="Freeform 8">
            <a:extLst>
              <a:ext uri="{FF2B5EF4-FFF2-40B4-BE49-F238E27FC236}">
                <a16:creationId xmlns:a16="http://schemas.microsoft.com/office/drawing/2014/main" id="{1EB4A00F-82AA-4BF7-BFEF-56606EEBE427}"/>
              </a:ext>
            </a:extLst>
          </p:cNvPr>
          <p:cNvSpPr>
            <a:spLocks/>
          </p:cNvSpPr>
          <p:nvPr/>
        </p:nvSpPr>
        <p:spPr bwMode="auto">
          <a:xfrm>
            <a:off x="8453438" y="2146301"/>
            <a:ext cx="1604962" cy="949325"/>
          </a:xfrm>
          <a:custGeom>
            <a:avLst/>
            <a:gdLst>
              <a:gd name="T0" fmla="*/ 0 w 768"/>
              <a:gd name="T1" fmla="*/ 949325 h 376"/>
              <a:gd name="T2" fmla="*/ 802481 w 768"/>
              <a:gd name="T3" fmla="*/ 100992 h 376"/>
              <a:gd name="T4" fmla="*/ 1604962 w 768"/>
              <a:gd name="T5" fmla="*/ 343373 h 376"/>
              <a:gd name="T6" fmla="*/ 0 60000 65536"/>
              <a:gd name="T7" fmla="*/ 0 60000 65536"/>
              <a:gd name="T8" fmla="*/ 0 60000 65536"/>
            </a:gdLst>
            <a:ahLst/>
            <a:cxnLst>
              <a:cxn ang="T6">
                <a:pos x="T0" y="T1"/>
              </a:cxn>
              <a:cxn ang="T7">
                <a:pos x="T2" y="T3"/>
              </a:cxn>
              <a:cxn ang="T8">
                <a:pos x="T4" y="T5"/>
              </a:cxn>
            </a:cxnLst>
            <a:rect l="0" t="0" r="r" b="b"/>
            <a:pathLst>
              <a:path w="768" h="376">
                <a:moveTo>
                  <a:pt x="0" y="376"/>
                </a:moveTo>
                <a:cubicBezTo>
                  <a:pt x="128" y="228"/>
                  <a:pt x="256" y="80"/>
                  <a:pt x="384" y="40"/>
                </a:cubicBezTo>
                <a:cubicBezTo>
                  <a:pt x="512" y="0"/>
                  <a:pt x="704" y="120"/>
                  <a:pt x="768" y="136"/>
                </a:cubicBezTo>
              </a:path>
            </a:pathLst>
          </a:custGeom>
          <a:noFill/>
          <a:ln w="79375" cap="flat" cmpd="sng">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53259" name="Freeform 11">
            <a:extLst>
              <a:ext uri="{FF2B5EF4-FFF2-40B4-BE49-F238E27FC236}">
                <a16:creationId xmlns:a16="http://schemas.microsoft.com/office/drawing/2014/main" id="{5CCBA46B-AAD2-4679-976A-523B11BEB935}"/>
              </a:ext>
            </a:extLst>
          </p:cNvPr>
          <p:cNvSpPr>
            <a:spLocks/>
          </p:cNvSpPr>
          <p:nvPr/>
        </p:nvSpPr>
        <p:spPr bwMode="auto">
          <a:xfrm>
            <a:off x="5715001" y="838201"/>
            <a:ext cx="1793875" cy="1611313"/>
          </a:xfrm>
          <a:custGeom>
            <a:avLst/>
            <a:gdLst>
              <a:gd name="T0" fmla="*/ 1637886 w 736"/>
              <a:gd name="T1" fmla="*/ 1611313 h 576"/>
              <a:gd name="T2" fmla="*/ 1520894 w 736"/>
              <a:gd name="T3" fmla="*/ 402828 h 576"/>
              <a:gd name="T4" fmla="*/ 0 w 736"/>
              <a:gd name="T5" fmla="*/ 0 h 576"/>
              <a:gd name="T6" fmla="*/ 0 60000 65536"/>
              <a:gd name="T7" fmla="*/ 0 60000 65536"/>
              <a:gd name="T8" fmla="*/ 0 60000 65536"/>
            </a:gdLst>
            <a:ahLst/>
            <a:cxnLst>
              <a:cxn ang="T6">
                <a:pos x="T0" y="T1"/>
              </a:cxn>
              <a:cxn ang="T7">
                <a:pos x="T2" y="T3"/>
              </a:cxn>
              <a:cxn ang="T8">
                <a:pos x="T4" y="T5"/>
              </a:cxn>
            </a:cxnLst>
            <a:rect l="0" t="0" r="r" b="b"/>
            <a:pathLst>
              <a:path w="736" h="576">
                <a:moveTo>
                  <a:pt x="672" y="576"/>
                </a:moveTo>
                <a:cubicBezTo>
                  <a:pt x="704" y="408"/>
                  <a:pt x="736" y="240"/>
                  <a:pt x="624" y="144"/>
                </a:cubicBezTo>
                <a:cubicBezTo>
                  <a:pt x="512" y="48"/>
                  <a:pt x="104" y="24"/>
                  <a:pt x="0" y="0"/>
                </a:cubicBezTo>
              </a:path>
            </a:pathLst>
          </a:custGeom>
          <a:noFill/>
          <a:ln w="57150" cap="flat" cmpd="sng">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53260" name="Freeform 12">
            <a:extLst>
              <a:ext uri="{FF2B5EF4-FFF2-40B4-BE49-F238E27FC236}">
                <a16:creationId xmlns:a16="http://schemas.microsoft.com/office/drawing/2014/main" id="{92A5BFC5-6835-4E77-BA12-1FD729DEE0F6}"/>
              </a:ext>
            </a:extLst>
          </p:cNvPr>
          <p:cNvSpPr>
            <a:spLocks/>
          </p:cNvSpPr>
          <p:nvPr/>
        </p:nvSpPr>
        <p:spPr bwMode="auto">
          <a:xfrm>
            <a:off x="6092826" y="3417889"/>
            <a:ext cx="1793875" cy="428625"/>
          </a:xfrm>
          <a:custGeom>
            <a:avLst/>
            <a:gdLst>
              <a:gd name="T0" fmla="*/ 1793875 w 896"/>
              <a:gd name="T1" fmla="*/ 428625 h 296"/>
              <a:gd name="T2" fmla="*/ 1121172 w 896"/>
              <a:gd name="T3" fmla="*/ 11584 h 296"/>
              <a:gd name="T4" fmla="*/ 160167 w 896"/>
              <a:gd name="T5" fmla="*/ 359118 h 296"/>
              <a:gd name="T6" fmla="*/ 160167 w 896"/>
              <a:gd name="T7" fmla="*/ 428625 h 2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6" h="296">
                <a:moveTo>
                  <a:pt x="896" y="296"/>
                </a:moveTo>
                <a:cubicBezTo>
                  <a:pt x="796" y="156"/>
                  <a:pt x="696" y="16"/>
                  <a:pt x="560" y="8"/>
                </a:cubicBezTo>
                <a:cubicBezTo>
                  <a:pt x="424" y="0"/>
                  <a:pt x="160" y="200"/>
                  <a:pt x="80" y="248"/>
                </a:cubicBezTo>
                <a:cubicBezTo>
                  <a:pt x="0" y="296"/>
                  <a:pt x="40" y="296"/>
                  <a:pt x="80" y="296"/>
                </a:cubicBezTo>
              </a:path>
            </a:pathLst>
          </a:custGeom>
          <a:noFill/>
          <a:ln w="57150" cap="flat" cmpd="sng">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blinds(horizontal)">
                                      <p:cBhvr>
                                        <p:cTn id="7" dur="500"/>
                                        <p:tgtEl>
                                          <p:spTgt spid="53251"/>
                                        </p:tgtEl>
                                      </p:cBhvr>
                                    </p:animEffect>
                                  </p:childTnLst>
                                </p:cTn>
                              </p:par>
                            </p:childTnLst>
                          </p:cTn>
                        </p:par>
                        <p:par>
                          <p:cTn id="8" fill="hold" nodeType="afterGroup">
                            <p:stCondLst>
                              <p:cond delay="500"/>
                            </p:stCondLst>
                            <p:childTnLst>
                              <p:par>
                                <p:cTn id="9" presetID="17" presetClass="entr" presetSubtype="10" fill="hold" nodeType="afterEffect">
                                  <p:stCondLst>
                                    <p:cond delay="1000"/>
                                  </p:stCondLst>
                                  <p:childTnLst>
                                    <p:set>
                                      <p:cBhvr>
                                        <p:cTn id="10" dur="1" fill="hold">
                                          <p:stCondLst>
                                            <p:cond delay="0"/>
                                          </p:stCondLst>
                                        </p:cTn>
                                        <p:tgtEl>
                                          <p:spTgt spid="53256"/>
                                        </p:tgtEl>
                                        <p:attrNameLst>
                                          <p:attrName>style.visibility</p:attrName>
                                        </p:attrNameLst>
                                      </p:cBhvr>
                                      <p:to>
                                        <p:strVal val="visible"/>
                                      </p:to>
                                    </p:set>
                                    <p:anim calcmode="lin" valueType="num">
                                      <p:cBhvr>
                                        <p:cTn id="11" dur="500" fill="hold"/>
                                        <p:tgtEl>
                                          <p:spTgt spid="53256"/>
                                        </p:tgtEl>
                                        <p:attrNameLst>
                                          <p:attrName>ppt_w</p:attrName>
                                        </p:attrNameLst>
                                      </p:cBhvr>
                                      <p:tavLst>
                                        <p:tav tm="0">
                                          <p:val>
                                            <p:fltVal val="0"/>
                                          </p:val>
                                        </p:tav>
                                        <p:tav tm="100000">
                                          <p:val>
                                            <p:strVal val="#ppt_w"/>
                                          </p:val>
                                        </p:tav>
                                      </p:tavLst>
                                    </p:anim>
                                    <p:anim calcmode="lin" valueType="num">
                                      <p:cBhvr>
                                        <p:cTn id="12" dur="500" fill="hold"/>
                                        <p:tgtEl>
                                          <p:spTgt spid="53256"/>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2000"/>
                            </p:stCondLst>
                            <p:childTnLst>
                              <p:par>
                                <p:cTn id="14" presetID="17" presetClass="entr" presetSubtype="10" fill="hold" nodeType="afterEffect">
                                  <p:stCondLst>
                                    <p:cond delay="1000"/>
                                  </p:stCondLst>
                                  <p:childTnLst>
                                    <p:set>
                                      <p:cBhvr>
                                        <p:cTn id="15" dur="1" fill="hold">
                                          <p:stCondLst>
                                            <p:cond delay="0"/>
                                          </p:stCondLst>
                                        </p:cTn>
                                        <p:tgtEl>
                                          <p:spTgt spid="53259"/>
                                        </p:tgtEl>
                                        <p:attrNameLst>
                                          <p:attrName>style.visibility</p:attrName>
                                        </p:attrNameLst>
                                      </p:cBhvr>
                                      <p:to>
                                        <p:strVal val="visible"/>
                                      </p:to>
                                    </p:set>
                                    <p:anim calcmode="lin" valueType="num">
                                      <p:cBhvr>
                                        <p:cTn id="16" dur="500" fill="hold"/>
                                        <p:tgtEl>
                                          <p:spTgt spid="53259"/>
                                        </p:tgtEl>
                                        <p:attrNameLst>
                                          <p:attrName>ppt_w</p:attrName>
                                        </p:attrNameLst>
                                      </p:cBhvr>
                                      <p:tavLst>
                                        <p:tav tm="0">
                                          <p:val>
                                            <p:fltVal val="0"/>
                                          </p:val>
                                        </p:tav>
                                        <p:tav tm="100000">
                                          <p:val>
                                            <p:strVal val="#ppt_w"/>
                                          </p:val>
                                        </p:tav>
                                      </p:tavLst>
                                    </p:anim>
                                    <p:anim calcmode="lin" valueType="num">
                                      <p:cBhvr>
                                        <p:cTn id="17" dur="500" fill="hold"/>
                                        <p:tgtEl>
                                          <p:spTgt spid="53259"/>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3500"/>
                            </p:stCondLst>
                            <p:childTnLst>
                              <p:par>
                                <p:cTn id="19" presetID="17" presetClass="entr" presetSubtype="10" fill="hold" nodeType="afterEffect">
                                  <p:stCondLst>
                                    <p:cond delay="1000"/>
                                  </p:stCondLst>
                                  <p:childTnLst>
                                    <p:set>
                                      <p:cBhvr>
                                        <p:cTn id="20" dur="1" fill="hold">
                                          <p:stCondLst>
                                            <p:cond delay="0"/>
                                          </p:stCondLst>
                                        </p:cTn>
                                        <p:tgtEl>
                                          <p:spTgt spid="53260"/>
                                        </p:tgtEl>
                                        <p:attrNameLst>
                                          <p:attrName>style.visibility</p:attrName>
                                        </p:attrNameLst>
                                      </p:cBhvr>
                                      <p:to>
                                        <p:strVal val="visible"/>
                                      </p:to>
                                    </p:set>
                                    <p:anim calcmode="lin" valueType="num">
                                      <p:cBhvr>
                                        <p:cTn id="21" dur="500" fill="hold"/>
                                        <p:tgtEl>
                                          <p:spTgt spid="53260"/>
                                        </p:tgtEl>
                                        <p:attrNameLst>
                                          <p:attrName>ppt_w</p:attrName>
                                        </p:attrNameLst>
                                      </p:cBhvr>
                                      <p:tavLst>
                                        <p:tav tm="0">
                                          <p:val>
                                            <p:fltVal val="0"/>
                                          </p:val>
                                        </p:tav>
                                        <p:tav tm="100000">
                                          <p:val>
                                            <p:strVal val="#ppt_w"/>
                                          </p:val>
                                        </p:tav>
                                      </p:tavLst>
                                    </p:anim>
                                    <p:anim calcmode="lin" valueType="num">
                                      <p:cBhvr>
                                        <p:cTn id="22" dur="500" fill="hold"/>
                                        <p:tgtEl>
                                          <p:spTgt spid="5326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440F03C-84AD-4CC7-A75F-E63BD6AD4DD2}"/>
              </a:ext>
            </a:extLst>
          </p:cNvPr>
          <p:cNvSpPr>
            <a:spLocks noGrp="1" noChangeArrowheads="1"/>
          </p:cNvSpPr>
          <p:nvPr>
            <p:ph type="ctrTitle"/>
          </p:nvPr>
        </p:nvSpPr>
        <p:spPr>
          <a:xfrm>
            <a:off x="0" y="-76200"/>
            <a:ext cx="4495800" cy="6934200"/>
          </a:xfrm>
          <a:solidFill>
            <a:schemeClr val="hlink"/>
          </a:solidFill>
        </p:spPr>
        <p:txBody>
          <a:bodyPr/>
          <a:lstStyle/>
          <a:p>
            <a:pPr algn="ctr"/>
            <a:r>
              <a:rPr lang="en-US" altLang="en-US" sz="4000" b="1" dirty="0">
                <a:solidFill>
                  <a:srgbClr val="CC3300"/>
                </a:solidFill>
              </a:rPr>
              <a:t>The Chinese would have migrated or </a:t>
            </a:r>
            <a:r>
              <a:rPr lang="en-US" altLang="en-US" sz="4000" b="1" u="sng" dirty="0">
                <a:solidFill>
                  <a:srgbClr val="CC3300"/>
                </a:solidFill>
              </a:rPr>
              <a:t>walked</a:t>
            </a:r>
            <a:r>
              <a:rPr lang="en-US" altLang="en-US" sz="4000" b="1" dirty="0">
                <a:solidFill>
                  <a:srgbClr val="CC3300"/>
                </a:solidFill>
              </a:rPr>
              <a:t> from the </a:t>
            </a:r>
            <a:r>
              <a:rPr lang="en-US" altLang="en-US" sz="4000" b="1" u="sng" dirty="0">
                <a:solidFill>
                  <a:srgbClr val="CC3300"/>
                </a:solidFill>
              </a:rPr>
              <a:t>west</a:t>
            </a:r>
            <a:r>
              <a:rPr lang="en-US" altLang="en-US" sz="4000" b="1" dirty="0">
                <a:solidFill>
                  <a:srgbClr val="CC3300"/>
                </a:solidFill>
              </a:rPr>
              <a:t> to China</a:t>
            </a:r>
          </a:p>
        </p:txBody>
      </p:sp>
      <p:pic>
        <p:nvPicPr>
          <p:cNvPr id="39939" name="Picture 3">
            <a:extLst>
              <a:ext uri="{FF2B5EF4-FFF2-40B4-BE49-F238E27FC236}">
                <a16:creationId xmlns:a16="http://schemas.microsoft.com/office/drawing/2014/main" id="{63A0E67E-A7FE-481B-81F4-C98E955B616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
            <a:ext cx="76962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Line 4">
            <a:extLst>
              <a:ext uri="{FF2B5EF4-FFF2-40B4-BE49-F238E27FC236}">
                <a16:creationId xmlns:a16="http://schemas.microsoft.com/office/drawing/2014/main" id="{D01376FD-61E9-4308-8C2C-AF24F9930E93}"/>
              </a:ext>
            </a:extLst>
          </p:cNvPr>
          <p:cNvSpPr>
            <a:spLocks noChangeShapeType="1"/>
          </p:cNvSpPr>
          <p:nvPr/>
        </p:nvSpPr>
        <p:spPr bwMode="auto">
          <a:xfrm>
            <a:off x="7696200" y="5562600"/>
            <a:ext cx="0" cy="7620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39941" name="Line 5">
            <a:extLst>
              <a:ext uri="{FF2B5EF4-FFF2-40B4-BE49-F238E27FC236}">
                <a16:creationId xmlns:a16="http://schemas.microsoft.com/office/drawing/2014/main" id="{8DB32C06-71E3-45A3-B000-EDBDC55ABCB6}"/>
              </a:ext>
            </a:extLst>
          </p:cNvPr>
          <p:cNvSpPr>
            <a:spLocks noChangeShapeType="1"/>
          </p:cNvSpPr>
          <p:nvPr/>
        </p:nvSpPr>
        <p:spPr bwMode="auto">
          <a:xfrm>
            <a:off x="7315200" y="5943600"/>
            <a:ext cx="7620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39942" name="Text Box 6">
            <a:extLst>
              <a:ext uri="{FF2B5EF4-FFF2-40B4-BE49-F238E27FC236}">
                <a16:creationId xmlns:a16="http://schemas.microsoft.com/office/drawing/2014/main" id="{32B464D4-4383-4DC2-9ED3-ACE847D0BBF8}"/>
              </a:ext>
            </a:extLst>
          </p:cNvPr>
          <p:cNvSpPr txBox="1">
            <a:spLocks noChangeArrowheads="1"/>
          </p:cNvSpPr>
          <p:nvPr/>
        </p:nvSpPr>
        <p:spPr bwMode="auto">
          <a:xfrm>
            <a:off x="7543800" y="51816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400">
                <a:solidFill>
                  <a:srgbClr val="000000"/>
                </a:solidFill>
              </a:rPr>
              <a:t>N</a:t>
            </a:r>
          </a:p>
        </p:txBody>
      </p:sp>
      <p:sp>
        <p:nvSpPr>
          <p:cNvPr id="39943" name="Text Box 7">
            <a:extLst>
              <a:ext uri="{FF2B5EF4-FFF2-40B4-BE49-F238E27FC236}">
                <a16:creationId xmlns:a16="http://schemas.microsoft.com/office/drawing/2014/main" id="{4F49B0FF-14A1-4B70-A7C4-0D204DA2544B}"/>
              </a:ext>
            </a:extLst>
          </p:cNvPr>
          <p:cNvSpPr txBox="1">
            <a:spLocks noChangeArrowheads="1"/>
          </p:cNvSpPr>
          <p:nvPr/>
        </p:nvSpPr>
        <p:spPr bwMode="auto">
          <a:xfrm>
            <a:off x="7543800" y="62484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400">
                <a:solidFill>
                  <a:srgbClr val="000000"/>
                </a:solidFill>
              </a:rPr>
              <a:t>S</a:t>
            </a:r>
          </a:p>
        </p:txBody>
      </p:sp>
      <p:sp>
        <p:nvSpPr>
          <p:cNvPr id="39944" name="Text Box 8">
            <a:extLst>
              <a:ext uri="{FF2B5EF4-FFF2-40B4-BE49-F238E27FC236}">
                <a16:creationId xmlns:a16="http://schemas.microsoft.com/office/drawing/2014/main" id="{2271467C-D8FC-4711-8611-3D3FB37E29F9}"/>
              </a:ext>
            </a:extLst>
          </p:cNvPr>
          <p:cNvSpPr txBox="1">
            <a:spLocks noChangeArrowheads="1"/>
          </p:cNvSpPr>
          <p:nvPr/>
        </p:nvSpPr>
        <p:spPr bwMode="auto">
          <a:xfrm>
            <a:off x="8001000" y="57150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400">
                <a:solidFill>
                  <a:srgbClr val="000000"/>
                </a:solidFill>
              </a:rPr>
              <a:t>E</a:t>
            </a:r>
          </a:p>
        </p:txBody>
      </p:sp>
      <p:sp>
        <p:nvSpPr>
          <p:cNvPr id="39945" name="Text Box 9">
            <a:extLst>
              <a:ext uri="{FF2B5EF4-FFF2-40B4-BE49-F238E27FC236}">
                <a16:creationId xmlns:a16="http://schemas.microsoft.com/office/drawing/2014/main" id="{A19B6F27-363F-46B6-9907-917647714FD2}"/>
              </a:ext>
            </a:extLst>
          </p:cNvPr>
          <p:cNvSpPr txBox="1">
            <a:spLocks noChangeArrowheads="1"/>
          </p:cNvSpPr>
          <p:nvPr/>
        </p:nvSpPr>
        <p:spPr bwMode="auto">
          <a:xfrm>
            <a:off x="6934200" y="57150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400">
                <a:solidFill>
                  <a:srgbClr val="000000"/>
                </a:solidFill>
              </a:rPr>
              <a:t>W</a:t>
            </a:r>
          </a:p>
        </p:txBody>
      </p:sp>
      <p:sp>
        <p:nvSpPr>
          <p:cNvPr id="54282" name="Freeform 10">
            <a:extLst>
              <a:ext uri="{FF2B5EF4-FFF2-40B4-BE49-F238E27FC236}">
                <a16:creationId xmlns:a16="http://schemas.microsoft.com/office/drawing/2014/main" id="{BD8701A2-5357-4209-A292-BB4FC36D3ADD}"/>
              </a:ext>
            </a:extLst>
          </p:cNvPr>
          <p:cNvSpPr>
            <a:spLocks/>
          </p:cNvSpPr>
          <p:nvPr/>
        </p:nvSpPr>
        <p:spPr bwMode="auto">
          <a:xfrm>
            <a:off x="5943600" y="1739900"/>
            <a:ext cx="2514600" cy="469900"/>
          </a:xfrm>
          <a:custGeom>
            <a:avLst/>
            <a:gdLst>
              <a:gd name="T0" fmla="*/ 0 w 1536"/>
              <a:gd name="T1" fmla="*/ 469900 h 488"/>
              <a:gd name="T2" fmla="*/ 1335881 w 1536"/>
              <a:gd name="T3" fmla="*/ 7703 h 488"/>
              <a:gd name="T4" fmla="*/ 2514600 w 1536"/>
              <a:gd name="T5" fmla="*/ 423680 h 488"/>
              <a:gd name="T6" fmla="*/ 0 60000 65536"/>
              <a:gd name="T7" fmla="*/ 0 60000 65536"/>
              <a:gd name="T8" fmla="*/ 0 60000 65536"/>
            </a:gdLst>
            <a:ahLst/>
            <a:cxnLst>
              <a:cxn ang="T6">
                <a:pos x="T0" y="T1"/>
              </a:cxn>
              <a:cxn ang="T7">
                <a:pos x="T2" y="T3"/>
              </a:cxn>
              <a:cxn ang="T8">
                <a:pos x="T4" y="T5"/>
              </a:cxn>
            </a:cxnLst>
            <a:rect l="0" t="0" r="r" b="b"/>
            <a:pathLst>
              <a:path w="1536" h="488">
                <a:moveTo>
                  <a:pt x="0" y="488"/>
                </a:moveTo>
                <a:cubicBezTo>
                  <a:pt x="280" y="252"/>
                  <a:pt x="560" y="16"/>
                  <a:pt x="816" y="8"/>
                </a:cubicBezTo>
                <a:cubicBezTo>
                  <a:pt x="1072" y="0"/>
                  <a:pt x="1416" y="368"/>
                  <a:pt x="1536" y="440"/>
                </a:cubicBezTo>
              </a:path>
            </a:pathLst>
          </a:custGeom>
          <a:noFill/>
          <a:ln w="762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checkerboard(across)">
                                      <p:cBhvr>
                                        <p:cTn id="7" dur="500"/>
                                        <p:tgtEl>
                                          <p:spTgt spid="542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4282"/>
                                        </p:tgtEl>
                                        <p:attrNameLst>
                                          <p:attrName>style.visibility</p:attrName>
                                        </p:attrNameLst>
                                      </p:cBhvr>
                                      <p:to>
                                        <p:strVal val="visible"/>
                                      </p:to>
                                    </p:set>
                                    <p:animEffect transition="in" filter="wipe(left)">
                                      <p:cBhvr>
                                        <p:cTn id="12" dur="500"/>
                                        <p:tgtEl>
                                          <p:spTgt spid="54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0">
            <a:extLst>
              <a:ext uri="{FF2B5EF4-FFF2-40B4-BE49-F238E27FC236}">
                <a16:creationId xmlns:a16="http://schemas.microsoft.com/office/drawing/2014/main" id="{D5F9CF1A-C962-462A-847E-03DEC9774964}"/>
              </a:ext>
            </a:extLst>
          </p:cNvPr>
          <p:cNvSpPr>
            <a:spLocks noChangeArrowheads="1"/>
          </p:cNvSpPr>
          <p:nvPr/>
        </p:nvSpPr>
        <p:spPr bwMode="auto">
          <a:xfrm>
            <a:off x="0" y="4343400"/>
            <a:ext cx="12192000" cy="25146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pic>
        <p:nvPicPr>
          <p:cNvPr id="40963" name="Picture 3">
            <a:extLst>
              <a:ext uri="{FF2B5EF4-FFF2-40B4-BE49-F238E27FC236}">
                <a16:creationId xmlns:a16="http://schemas.microsoft.com/office/drawing/2014/main" id="{94A31FAA-8079-4592-8D70-21D6B45C25B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6" name="Freeform 10">
            <a:extLst>
              <a:ext uri="{FF2B5EF4-FFF2-40B4-BE49-F238E27FC236}">
                <a16:creationId xmlns:a16="http://schemas.microsoft.com/office/drawing/2014/main" id="{62E3BFD3-4E8A-4D70-B79C-4C7064448762}"/>
              </a:ext>
            </a:extLst>
          </p:cNvPr>
          <p:cNvSpPr>
            <a:spLocks/>
          </p:cNvSpPr>
          <p:nvPr/>
        </p:nvSpPr>
        <p:spPr bwMode="auto">
          <a:xfrm>
            <a:off x="3733800" y="838200"/>
            <a:ext cx="3200400" cy="698500"/>
          </a:xfrm>
          <a:custGeom>
            <a:avLst/>
            <a:gdLst>
              <a:gd name="T0" fmla="*/ 0 w 1536"/>
              <a:gd name="T1" fmla="*/ 698500 h 488"/>
              <a:gd name="T2" fmla="*/ 1700213 w 1536"/>
              <a:gd name="T3" fmla="*/ 11451 h 488"/>
              <a:gd name="T4" fmla="*/ 3200400 w 1536"/>
              <a:gd name="T5" fmla="*/ 629795 h 488"/>
              <a:gd name="T6" fmla="*/ 0 60000 65536"/>
              <a:gd name="T7" fmla="*/ 0 60000 65536"/>
              <a:gd name="T8" fmla="*/ 0 60000 65536"/>
            </a:gdLst>
            <a:ahLst/>
            <a:cxnLst>
              <a:cxn ang="T6">
                <a:pos x="T0" y="T1"/>
              </a:cxn>
              <a:cxn ang="T7">
                <a:pos x="T2" y="T3"/>
              </a:cxn>
              <a:cxn ang="T8">
                <a:pos x="T4" y="T5"/>
              </a:cxn>
            </a:cxnLst>
            <a:rect l="0" t="0" r="r" b="b"/>
            <a:pathLst>
              <a:path w="1536" h="488">
                <a:moveTo>
                  <a:pt x="0" y="488"/>
                </a:moveTo>
                <a:cubicBezTo>
                  <a:pt x="280" y="252"/>
                  <a:pt x="560" y="16"/>
                  <a:pt x="816" y="8"/>
                </a:cubicBezTo>
                <a:cubicBezTo>
                  <a:pt x="1072" y="0"/>
                  <a:pt x="1416" y="368"/>
                  <a:pt x="1536" y="440"/>
                </a:cubicBezTo>
              </a:path>
            </a:pathLst>
          </a:custGeom>
          <a:noFill/>
          <a:ln w="762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pic>
        <p:nvPicPr>
          <p:cNvPr id="55307" name="Picture 11">
            <a:extLst>
              <a:ext uri="{FF2B5EF4-FFF2-40B4-BE49-F238E27FC236}">
                <a16:creationId xmlns:a16="http://schemas.microsoft.com/office/drawing/2014/main" id="{F348DEBE-D97F-46A8-9DBD-67CCCDBE8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572000"/>
            <a:ext cx="914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8" name="Picture 12">
            <a:extLst>
              <a:ext uri="{FF2B5EF4-FFF2-40B4-BE49-F238E27FC236}">
                <a16:creationId xmlns:a16="http://schemas.microsoft.com/office/drawing/2014/main" id="{7F6F09C5-CF69-41A9-A2E7-05A08909FC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4724401"/>
            <a:ext cx="85725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9" name="Picture 13">
            <a:extLst>
              <a:ext uri="{FF2B5EF4-FFF2-40B4-BE49-F238E27FC236}">
                <a16:creationId xmlns:a16="http://schemas.microsoft.com/office/drawing/2014/main" id="{298D4221-EE65-444D-ACFB-92CBE28D71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1" y="4572000"/>
            <a:ext cx="1171575"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0" name="Picture 14">
            <a:extLst>
              <a:ext uri="{FF2B5EF4-FFF2-40B4-BE49-F238E27FC236}">
                <a16:creationId xmlns:a16="http://schemas.microsoft.com/office/drawing/2014/main" id="{6B902EE0-38FF-4D6A-8038-8D16EC3B25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4572000"/>
            <a:ext cx="112395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1" name="Picture 15">
            <a:extLst>
              <a:ext uri="{FF2B5EF4-FFF2-40B4-BE49-F238E27FC236}">
                <a16:creationId xmlns:a16="http://schemas.microsoft.com/office/drawing/2014/main" id="{269B6C44-B209-4EE3-81C1-03FEF776EB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9201" y="4419601"/>
            <a:ext cx="1457325"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12" name="Text Box 16">
            <a:extLst>
              <a:ext uri="{FF2B5EF4-FFF2-40B4-BE49-F238E27FC236}">
                <a16:creationId xmlns:a16="http://schemas.microsoft.com/office/drawing/2014/main" id="{43898BFB-F340-48C3-8F4A-6131D773233A}"/>
              </a:ext>
            </a:extLst>
          </p:cNvPr>
          <p:cNvSpPr txBox="1">
            <a:spLocks noChangeArrowheads="1"/>
          </p:cNvSpPr>
          <p:nvPr/>
        </p:nvSpPr>
        <p:spPr bwMode="auto">
          <a:xfrm>
            <a:off x="3048000" y="45720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55317" name="Text Box 21">
            <a:extLst>
              <a:ext uri="{FF2B5EF4-FFF2-40B4-BE49-F238E27FC236}">
                <a16:creationId xmlns:a16="http://schemas.microsoft.com/office/drawing/2014/main" id="{463D469B-DAF0-47A2-BC38-71DCB104BDBF}"/>
              </a:ext>
            </a:extLst>
          </p:cNvPr>
          <p:cNvSpPr txBox="1">
            <a:spLocks noChangeArrowheads="1"/>
          </p:cNvSpPr>
          <p:nvPr/>
        </p:nvSpPr>
        <p:spPr bwMode="auto">
          <a:xfrm>
            <a:off x="4648200" y="45720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55318" name="Text Box 22">
            <a:extLst>
              <a:ext uri="{FF2B5EF4-FFF2-40B4-BE49-F238E27FC236}">
                <a16:creationId xmlns:a16="http://schemas.microsoft.com/office/drawing/2014/main" id="{BED9CB4B-4E36-4C32-927F-F1013F94449B}"/>
              </a:ext>
            </a:extLst>
          </p:cNvPr>
          <p:cNvSpPr txBox="1">
            <a:spLocks noChangeArrowheads="1"/>
          </p:cNvSpPr>
          <p:nvPr/>
        </p:nvSpPr>
        <p:spPr bwMode="auto">
          <a:xfrm>
            <a:off x="6553200" y="46482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55319" name="Text Box 23">
            <a:extLst>
              <a:ext uri="{FF2B5EF4-FFF2-40B4-BE49-F238E27FC236}">
                <a16:creationId xmlns:a16="http://schemas.microsoft.com/office/drawing/2014/main" id="{7FC75147-603C-4D96-8E49-6E0F21F14B17}"/>
              </a:ext>
            </a:extLst>
          </p:cNvPr>
          <p:cNvSpPr txBox="1">
            <a:spLocks noChangeArrowheads="1"/>
          </p:cNvSpPr>
          <p:nvPr/>
        </p:nvSpPr>
        <p:spPr bwMode="auto">
          <a:xfrm>
            <a:off x="8153400" y="4495801"/>
            <a:ext cx="609600" cy="101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6000">
                <a:solidFill>
                  <a:srgbClr val="000000"/>
                </a:solidFill>
              </a:rPr>
              <a:t>=</a:t>
            </a:r>
          </a:p>
        </p:txBody>
      </p:sp>
      <p:sp>
        <p:nvSpPr>
          <p:cNvPr id="55320" name="Text Box 24">
            <a:extLst>
              <a:ext uri="{FF2B5EF4-FFF2-40B4-BE49-F238E27FC236}">
                <a16:creationId xmlns:a16="http://schemas.microsoft.com/office/drawing/2014/main" id="{2262321E-61D8-4F5E-9BD2-7E2BDD6BEE56}"/>
              </a:ext>
            </a:extLst>
          </p:cNvPr>
          <p:cNvSpPr txBox="1">
            <a:spLocks noChangeArrowheads="1"/>
          </p:cNvSpPr>
          <p:nvPr/>
        </p:nvSpPr>
        <p:spPr bwMode="auto">
          <a:xfrm>
            <a:off x="4800600" y="2667001"/>
            <a:ext cx="3048000" cy="132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a:solidFill>
                  <a:srgbClr val="000000"/>
                </a:solidFill>
              </a:rPr>
              <a:t>To Migrate, to Move</a:t>
            </a:r>
          </a:p>
        </p:txBody>
      </p:sp>
      <p:sp>
        <p:nvSpPr>
          <p:cNvPr id="55321" name="Text Box 25">
            <a:extLst>
              <a:ext uri="{FF2B5EF4-FFF2-40B4-BE49-F238E27FC236}">
                <a16:creationId xmlns:a16="http://schemas.microsoft.com/office/drawing/2014/main" id="{3052D990-3D19-4664-A0E9-170C359EB6C1}"/>
              </a:ext>
            </a:extLst>
          </p:cNvPr>
          <p:cNvSpPr txBox="1">
            <a:spLocks noChangeArrowheads="1"/>
          </p:cNvSpPr>
          <p:nvPr/>
        </p:nvSpPr>
        <p:spPr bwMode="auto">
          <a:xfrm>
            <a:off x="1828800" y="5791200"/>
            <a:ext cx="15240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CC3300"/>
                </a:solidFill>
              </a:rPr>
              <a:t>Great</a:t>
            </a:r>
          </a:p>
        </p:txBody>
      </p:sp>
      <p:sp>
        <p:nvSpPr>
          <p:cNvPr id="55322" name="Text Box 26">
            <a:extLst>
              <a:ext uri="{FF2B5EF4-FFF2-40B4-BE49-F238E27FC236}">
                <a16:creationId xmlns:a16="http://schemas.microsoft.com/office/drawing/2014/main" id="{2B3D97ED-E364-4F49-A5CD-108100FC68B2}"/>
              </a:ext>
            </a:extLst>
          </p:cNvPr>
          <p:cNvSpPr txBox="1">
            <a:spLocks noChangeArrowheads="1"/>
          </p:cNvSpPr>
          <p:nvPr/>
        </p:nvSpPr>
        <p:spPr bwMode="auto">
          <a:xfrm>
            <a:off x="3200400" y="5791200"/>
            <a:ext cx="17526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CC00FF"/>
                </a:solidFill>
              </a:rPr>
              <a:t>Division</a:t>
            </a:r>
          </a:p>
        </p:txBody>
      </p:sp>
      <p:sp>
        <p:nvSpPr>
          <p:cNvPr id="55323" name="Text Box 27">
            <a:extLst>
              <a:ext uri="{FF2B5EF4-FFF2-40B4-BE49-F238E27FC236}">
                <a16:creationId xmlns:a16="http://schemas.microsoft.com/office/drawing/2014/main" id="{4F35FCA3-4D59-47CF-9FD1-7978D06C221F}"/>
              </a:ext>
            </a:extLst>
          </p:cNvPr>
          <p:cNvSpPr txBox="1">
            <a:spLocks noChangeArrowheads="1"/>
          </p:cNvSpPr>
          <p:nvPr/>
        </p:nvSpPr>
        <p:spPr bwMode="auto">
          <a:xfrm>
            <a:off x="5257800" y="5791200"/>
            <a:ext cx="12954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3333CC"/>
                </a:solidFill>
              </a:rPr>
              <a:t>West</a:t>
            </a:r>
          </a:p>
        </p:txBody>
      </p:sp>
      <p:sp>
        <p:nvSpPr>
          <p:cNvPr id="55324" name="Text Box 28">
            <a:extLst>
              <a:ext uri="{FF2B5EF4-FFF2-40B4-BE49-F238E27FC236}">
                <a16:creationId xmlns:a16="http://schemas.microsoft.com/office/drawing/2014/main" id="{1BFC0274-1D08-4A85-830E-53DE02212887}"/>
              </a:ext>
            </a:extLst>
          </p:cNvPr>
          <p:cNvSpPr txBox="1">
            <a:spLocks noChangeArrowheads="1"/>
          </p:cNvSpPr>
          <p:nvPr/>
        </p:nvSpPr>
        <p:spPr bwMode="auto">
          <a:xfrm>
            <a:off x="6858000" y="5791200"/>
            <a:ext cx="14478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000000"/>
                </a:solidFill>
              </a:rPr>
              <a:t>Walk</a:t>
            </a:r>
          </a:p>
        </p:txBody>
      </p:sp>
      <p:sp>
        <p:nvSpPr>
          <p:cNvPr id="55325" name="Text Box 29">
            <a:extLst>
              <a:ext uri="{FF2B5EF4-FFF2-40B4-BE49-F238E27FC236}">
                <a16:creationId xmlns:a16="http://schemas.microsoft.com/office/drawing/2014/main" id="{736D4607-246B-4C94-8B2A-EFB2E8413386}"/>
              </a:ext>
            </a:extLst>
          </p:cNvPr>
          <p:cNvSpPr txBox="1">
            <a:spLocks noChangeArrowheads="1"/>
          </p:cNvSpPr>
          <p:nvPr/>
        </p:nvSpPr>
        <p:spPr bwMode="auto">
          <a:xfrm>
            <a:off x="8305800" y="5715000"/>
            <a:ext cx="1981200"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a:solidFill>
                  <a:srgbClr val="CC3300"/>
                </a:solidFill>
              </a:rPr>
              <a:t>Migrate</a:t>
            </a:r>
          </a:p>
        </p:txBody>
      </p:sp>
      <p:sp>
        <p:nvSpPr>
          <p:cNvPr id="40980" name="Rectangle 31">
            <a:extLst>
              <a:ext uri="{FF2B5EF4-FFF2-40B4-BE49-F238E27FC236}">
                <a16:creationId xmlns:a16="http://schemas.microsoft.com/office/drawing/2014/main" id="{FC1C757D-539C-4B68-B7E1-7126CB9657E6}"/>
              </a:ext>
            </a:extLst>
          </p:cNvPr>
          <p:cNvSpPr>
            <a:spLocks noChangeArrowheads="1"/>
          </p:cNvSpPr>
          <p:nvPr/>
        </p:nvSpPr>
        <p:spPr bwMode="auto">
          <a:xfrm>
            <a:off x="1676400" y="4343400"/>
            <a:ext cx="8686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55328" name="Oval 32">
            <a:extLst>
              <a:ext uri="{FF2B5EF4-FFF2-40B4-BE49-F238E27FC236}">
                <a16:creationId xmlns:a16="http://schemas.microsoft.com/office/drawing/2014/main" id="{B92F29D8-78BC-4043-82BD-65D8CD1AD400}"/>
              </a:ext>
            </a:extLst>
          </p:cNvPr>
          <p:cNvSpPr>
            <a:spLocks noChangeArrowheads="1"/>
          </p:cNvSpPr>
          <p:nvPr/>
        </p:nvSpPr>
        <p:spPr bwMode="auto">
          <a:xfrm>
            <a:off x="7239000" y="152400"/>
            <a:ext cx="3200400" cy="3581400"/>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0"/>
              </a:spcBef>
              <a:spcAft>
                <a:spcPct val="0"/>
              </a:spcAft>
            </a:pPr>
            <a:r>
              <a:rPr lang="en-US" altLang="en-US" sz="3200">
                <a:solidFill>
                  <a:srgbClr val="000000"/>
                </a:solidFill>
              </a:rPr>
              <a:t>The Chinese</a:t>
            </a:r>
          </a:p>
          <a:p>
            <a:pPr eaLnBrk="0" fontAlgn="base" hangingPunct="0">
              <a:spcBef>
                <a:spcPct val="0"/>
              </a:spcBef>
              <a:spcAft>
                <a:spcPct val="0"/>
              </a:spcAft>
            </a:pPr>
            <a:r>
              <a:rPr lang="en-US" altLang="en-US" sz="3200" u="sng">
                <a:solidFill>
                  <a:srgbClr val="000000"/>
                </a:solidFill>
              </a:rPr>
              <a:t>walked</a:t>
            </a:r>
            <a:r>
              <a:rPr lang="en-US" altLang="en-US" sz="3200">
                <a:solidFill>
                  <a:srgbClr val="000000"/>
                </a:solidFill>
              </a:rPr>
              <a:t> from the</a:t>
            </a:r>
          </a:p>
          <a:p>
            <a:pPr eaLnBrk="0" fontAlgn="base" hangingPunct="0">
              <a:spcBef>
                <a:spcPct val="0"/>
              </a:spcBef>
              <a:spcAft>
                <a:spcPct val="0"/>
              </a:spcAft>
            </a:pPr>
            <a:r>
              <a:rPr lang="en-US" altLang="en-US" sz="3200" u="sng">
                <a:solidFill>
                  <a:srgbClr val="000000"/>
                </a:solidFill>
              </a:rPr>
              <a:t>west</a:t>
            </a:r>
            <a:r>
              <a:rPr lang="en-US" altLang="en-US" sz="3200">
                <a:solidFill>
                  <a:srgbClr val="000000"/>
                </a:solidFill>
              </a:rPr>
              <a:t> after a</a:t>
            </a:r>
          </a:p>
          <a:p>
            <a:pPr eaLnBrk="0" fontAlgn="base" hangingPunct="0">
              <a:spcBef>
                <a:spcPct val="0"/>
              </a:spcBef>
              <a:spcAft>
                <a:spcPct val="0"/>
              </a:spcAft>
            </a:pPr>
            <a:r>
              <a:rPr lang="en-US" altLang="en-US" sz="3200" u="sng">
                <a:solidFill>
                  <a:srgbClr val="000000"/>
                </a:solidFill>
              </a:rPr>
              <a:t>great</a:t>
            </a:r>
            <a:r>
              <a:rPr lang="en-US" altLang="en-US" sz="3200">
                <a:solidFill>
                  <a:srgbClr val="000000"/>
                </a:solidFill>
              </a:rPr>
              <a:t> </a:t>
            </a:r>
            <a:r>
              <a:rPr lang="en-US" altLang="en-US" sz="3200" u="sng">
                <a:solidFill>
                  <a:srgbClr val="000000"/>
                </a:solidFill>
              </a:rPr>
              <a:t>division</a:t>
            </a:r>
          </a:p>
        </p:txBody>
      </p:sp>
      <p:sp>
        <p:nvSpPr>
          <p:cNvPr id="40982" name="Oval 33">
            <a:extLst>
              <a:ext uri="{FF2B5EF4-FFF2-40B4-BE49-F238E27FC236}">
                <a16:creationId xmlns:a16="http://schemas.microsoft.com/office/drawing/2014/main" id="{81E90C25-C219-4779-848D-D0B8D1C8BE18}"/>
              </a:ext>
            </a:extLst>
          </p:cNvPr>
          <p:cNvSpPr>
            <a:spLocks noChangeArrowheads="1"/>
          </p:cNvSpPr>
          <p:nvPr/>
        </p:nvSpPr>
        <p:spPr bwMode="auto">
          <a:xfrm>
            <a:off x="7162800" y="381000"/>
            <a:ext cx="2971800" cy="2590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5306"/>
                                        </p:tgtEl>
                                        <p:attrNameLst>
                                          <p:attrName>style.visibility</p:attrName>
                                        </p:attrNameLst>
                                      </p:cBhvr>
                                      <p:to>
                                        <p:strVal val="visible"/>
                                      </p:to>
                                    </p:set>
                                    <p:animEffect transition="in" filter="wipe(left)">
                                      <p:cBhvr>
                                        <p:cTn id="7" dur="500"/>
                                        <p:tgtEl>
                                          <p:spTgt spid="55306"/>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5320"/>
                                        </p:tgtEl>
                                        <p:attrNameLst>
                                          <p:attrName>style.visibility</p:attrName>
                                        </p:attrNameLst>
                                      </p:cBhvr>
                                      <p:to>
                                        <p:strVal val="visible"/>
                                      </p:to>
                                    </p:set>
                                    <p:animEffect transition="in" filter="blinds(horizontal)">
                                      <p:cBhvr>
                                        <p:cTn id="11" dur="500"/>
                                        <p:tgtEl>
                                          <p:spTgt spid="5532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55311"/>
                                        </p:tgtEl>
                                        <p:attrNameLst>
                                          <p:attrName>style.visibility</p:attrName>
                                        </p:attrNameLst>
                                      </p:cBhvr>
                                      <p:to>
                                        <p:strVal val="visible"/>
                                      </p:to>
                                    </p:set>
                                    <p:animEffect transition="in" filter="dissolve">
                                      <p:cBhvr>
                                        <p:cTn id="16" dur="500"/>
                                        <p:tgtEl>
                                          <p:spTgt spid="55311"/>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55325"/>
                                        </p:tgtEl>
                                        <p:attrNameLst>
                                          <p:attrName>style.visibility</p:attrName>
                                        </p:attrNameLst>
                                      </p:cBhvr>
                                      <p:to>
                                        <p:strVal val="visible"/>
                                      </p:to>
                                    </p:set>
                                    <p:animEffect transition="in" filter="dissolve">
                                      <p:cBhvr>
                                        <p:cTn id="20" dur="500"/>
                                        <p:tgtEl>
                                          <p:spTgt spid="55325"/>
                                        </p:tgtEl>
                                      </p:cBhvr>
                                    </p:animEffect>
                                  </p:childTnLst>
                                </p:cTn>
                              </p:par>
                            </p:childTnLst>
                          </p:cTn>
                        </p:par>
                        <p:par>
                          <p:cTn id="21" fill="hold" nodeType="afterGroup">
                            <p:stCondLst>
                              <p:cond delay="1000"/>
                            </p:stCondLst>
                            <p:childTnLst>
                              <p:par>
                                <p:cTn id="22" presetID="2" presetClass="entr" presetSubtype="8" fill="hold" grpId="0" nodeType="afterEffect">
                                  <p:stCondLst>
                                    <p:cond delay="0"/>
                                  </p:stCondLst>
                                  <p:childTnLst>
                                    <p:set>
                                      <p:cBhvr>
                                        <p:cTn id="23" dur="1" fill="hold">
                                          <p:stCondLst>
                                            <p:cond delay="0"/>
                                          </p:stCondLst>
                                        </p:cTn>
                                        <p:tgtEl>
                                          <p:spTgt spid="55319"/>
                                        </p:tgtEl>
                                        <p:attrNameLst>
                                          <p:attrName>style.visibility</p:attrName>
                                        </p:attrNameLst>
                                      </p:cBhvr>
                                      <p:to>
                                        <p:strVal val="visible"/>
                                      </p:to>
                                    </p:set>
                                    <p:anim calcmode="lin" valueType="num">
                                      <p:cBhvr additive="base">
                                        <p:cTn id="24" dur="500" fill="hold"/>
                                        <p:tgtEl>
                                          <p:spTgt spid="55319"/>
                                        </p:tgtEl>
                                        <p:attrNameLst>
                                          <p:attrName>ppt_x</p:attrName>
                                        </p:attrNameLst>
                                      </p:cBhvr>
                                      <p:tavLst>
                                        <p:tav tm="0">
                                          <p:val>
                                            <p:strVal val="0-#ppt_w/2"/>
                                          </p:val>
                                        </p:tav>
                                        <p:tav tm="100000">
                                          <p:val>
                                            <p:strVal val="#ppt_x"/>
                                          </p:val>
                                        </p:tav>
                                      </p:tavLst>
                                    </p:anim>
                                    <p:anim calcmode="lin" valueType="num">
                                      <p:cBhvr additive="base">
                                        <p:cTn id="25" dur="500" fill="hold"/>
                                        <p:tgtEl>
                                          <p:spTgt spid="55319"/>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1500"/>
                            </p:stCondLst>
                            <p:childTnLst>
                              <p:par>
                                <p:cTn id="27" presetID="1" presetClass="entr" presetSubtype="0" fill="hold" nodeType="afterEffect">
                                  <p:stCondLst>
                                    <p:cond delay="0"/>
                                  </p:stCondLst>
                                  <p:childTnLst>
                                    <p:set>
                                      <p:cBhvr>
                                        <p:cTn id="28" dur="1" fill="hold">
                                          <p:stCondLst>
                                            <p:cond delay="499"/>
                                          </p:stCondLst>
                                        </p:cTn>
                                        <p:tgtEl>
                                          <p:spTgt spid="55307"/>
                                        </p:tgtEl>
                                        <p:attrNameLst>
                                          <p:attrName>style.visibility</p:attrName>
                                        </p:attrNameLst>
                                      </p:cBhvr>
                                      <p:to>
                                        <p:strVal val="visible"/>
                                      </p:to>
                                    </p:set>
                                  </p:childTnLst>
                                </p:cTn>
                              </p:par>
                            </p:childTnLst>
                          </p:cTn>
                        </p:par>
                        <p:par>
                          <p:cTn id="29" fill="hold" nodeType="afterGroup">
                            <p:stCondLst>
                              <p:cond delay="2000"/>
                            </p:stCondLst>
                            <p:childTnLst>
                              <p:par>
                                <p:cTn id="30" presetID="2" presetClass="entr" presetSubtype="8" fill="hold" grpId="0" nodeType="afterEffect">
                                  <p:stCondLst>
                                    <p:cond delay="0"/>
                                  </p:stCondLst>
                                  <p:childTnLst>
                                    <p:set>
                                      <p:cBhvr>
                                        <p:cTn id="31" dur="1" fill="hold">
                                          <p:stCondLst>
                                            <p:cond delay="0"/>
                                          </p:stCondLst>
                                        </p:cTn>
                                        <p:tgtEl>
                                          <p:spTgt spid="55321"/>
                                        </p:tgtEl>
                                        <p:attrNameLst>
                                          <p:attrName>style.visibility</p:attrName>
                                        </p:attrNameLst>
                                      </p:cBhvr>
                                      <p:to>
                                        <p:strVal val="visible"/>
                                      </p:to>
                                    </p:set>
                                    <p:anim calcmode="lin" valueType="num">
                                      <p:cBhvr additive="base">
                                        <p:cTn id="32" dur="500" fill="hold"/>
                                        <p:tgtEl>
                                          <p:spTgt spid="55321"/>
                                        </p:tgtEl>
                                        <p:attrNameLst>
                                          <p:attrName>ppt_x</p:attrName>
                                        </p:attrNameLst>
                                      </p:cBhvr>
                                      <p:tavLst>
                                        <p:tav tm="0">
                                          <p:val>
                                            <p:strVal val="0-#ppt_w/2"/>
                                          </p:val>
                                        </p:tav>
                                        <p:tav tm="100000">
                                          <p:val>
                                            <p:strVal val="#ppt_x"/>
                                          </p:val>
                                        </p:tav>
                                      </p:tavLst>
                                    </p:anim>
                                    <p:anim calcmode="lin" valueType="num">
                                      <p:cBhvr additive="base">
                                        <p:cTn id="33" dur="500" fill="hold"/>
                                        <p:tgtEl>
                                          <p:spTgt spid="55321"/>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2500"/>
                            </p:stCondLst>
                            <p:childTnLst>
                              <p:par>
                                <p:cTn id="35" presetID="2" presetClass="entr" presetSubtype="8" fill="hold" grpId="0" nodeType="afterEffect">
                                  <p:stCondLst>
                                    <p:cond delay="0"/>
                                  </p:stCondLst>
                                  <p:childTnLst>
                                    <p:set>
                                      <p:cBhvr>
                                        <p:cTn id="36" dur="1" fill="hold">
                                          <p:stCondLst>
                                            <p:cond delay="0"/>
                                          </p:stCondLst>
                                        </p:cTn>
                                        <p:tgtEl>
                                          <p:spTgt spid="55312"/>
                                        </p:tgtEl>
                                        <p:attrNameLst>
                                          <p:attrName>style.visibility</p:attrName>
                                        </p:attrNameLst>
                                      </p:cBhvr>
                                      <p:to>
                                        <p:strVal val="visible"/>
                                      </p:to>
                                    </p:set>
                                    <p:anim calcmode="lin" valueType="num">
                                      <p:cBhvr additive="base">
                                        <p:cTn id="37" dur="500" fill="hold"/>
                                        <p:tgtEl>
                                          <p:spTgt spid="55312"/>
                                        </p:tgtEl>
                                        <p:attrNameLst>
                                          <p:attrName>ppt_x</p:attrName>
                                        </p:attrNameLst>
                                      </p:cBhvr>
                                      <p:tavLst>
                                        <p:tav tm="0">
                                          <p:val>
                                            <p:strVal val="0-#ppt_w/2"/>
                                          </p:val>
                                        </p:tav>
                                        <p:tav tm="100000">
                                          <p:val>
                                            <p:strVal val="#ppt_x"/>
                                          </p:val>
                                        </p:tav>
                                      </p:tavLst>
                                    </p:anim>
                                    <p:anim calcmode="lin" valueType="num">
                                      <p:cBhvr additive="base">
                                        <p:cTn id="38" dur="500" fill="hold"/>
                                        <p:tgtEl>
                                          <p:spTgt spid="55312"/>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000"/>
                            </p:stCondLst>
                            <p:childTnLst>
                              <p:par>
                                <p:cTn id="40" presetID="9" presetClass="entr" presetSubtype="0" fill="hold" nodeType="afterEffect">
                                  <p:stCondLst>
                                    <p:cond delay="0"/>
                                  </p:stCondLst>
                                  <p:childTnLst>
                                    <p:set>
                                      <p:cBhvr>
                                        <p:cTn id="41" dur="1" fill="hold">
                                          <p:stCondLst>
                                            <p:cond delay="0"/>
                                          </p:stCondLst>
                                        </p:cTn>
                                        <p:tgtEl>
                                          <p:spTgt spid="55308"/>
                                        </p:tgtEl>
                                        <p:attrNameLst>
                                          <p:attrName>style.visibility</p:attrName>
                                        </p:attrNameLst>
                                      </p:cBhvr>
                                      <p:to>
                                        <p:strVal val="visible"/>
                                      </p:to>
                                    </p:set>
                                    <p:animEffect transition="in" filter="dissolve">
                                      <p:cBhvr>
                                        <p:cTn id="42" dur="500"/>
                                        <p:tgtEl>
                                          <p:spTgt spid="55308"/>
                                        </p:tgtEl>
                                      </p:cBhvr>
                                    </p:animEffect>
                                  </p:childTnLst>
                                </p:cTn>
                              </p:par>
                            </p:childTnLst>
                          </p:cTn>
                        </p:par>
                        <p:par>
                          <p:cTn id="43" fill="hold" nodeType="afterGroup">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55322"/>
                                        </p:tgtEl>
                                        <p:attrNameLst>
                                          <p:attrName>style.visibility</p:attrName>
                                        </p:attrNameLst>
                                      </p:cBhvr>
                                      <p:to>
                                        <p:strVal val="visible"/>
                                      </p:to>
                                    </p:set>
                                    <p:anim calcmode="lin" valueType="num">
                                      <p:cBhvr additive="base">
                                        <p:cTn id="46" dur="500" fill="hold"/>
                                        <p:tgtEl>
                                          <p:spTgt spid="55322"/>
                                        </p:tgtEl>
                                        <p:attrNameLst>
                                          <p:attrName>ppt_x</p:attrName>
                                        </p:attrNameLst>
                                      </p:cBhvr>
                                      <p:tavLst>
                                        <p:tav tm="0">
                                          <p:val>
                                            <p:strVal val="0-#ppt_w/2"/>
                                          </p:val>
                                        </p:tav>
                                        <p:tav tm="100000">
                                          <p:val>
                                            <p:strVal val="#ppt_x"/>
                                          </p:val>
                                        </p:tav>
                                      </p:tavLst>
                                    </p:anim>
                                    <p:anim calcmode="lin" valueType="num">
                                      <p:cBhvr additive="base">
                                        <p:cTn id="47" dur="500" fill="hold"/>
                                        <p:tgtEl>
                                          <p:spTgt spid="55322"/>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4000"/>
                            </p:stCondLst>
                            <p:childTnLst>
                              <p:par>
                                <p:cTn id="49" presetID="2" presetClass="entr" presetSubtype="8" fill="hold" grpId="0" nodeType="afterEffect">
                                  <p:stCondLst>
                                    <p:cond delay="0"/>
                                  </p:stCondLst>
                                  <p:childTnLst>
                                    <p:set>
                                      <p:cBhvr>
                                        <p:cTn id="50" dur="1" fill="hold">
                                          <p:stCondLst>
                                            <p:cond delay="0"/>
                                          </p:stCondLst>
                                        </p:cTn>
                                        <p:tgtEl>
                                          <p:spTgt spid="55317"/>
                                        </p:tgtEl>
                                        <p:attrNameLst>
                                          <p:attrName>style.visibility</p:attrName>
                                        </p:attrNameLst>
                                      </p:cBhvr>
                                      <p:to>
                                        <p:strVal val="visible"/>
                                      </p:to>
                                    </p:set>
                                    <p:anim calcmode="lin" valueType="num">
                                      <p:cBhvr additive="base">
                                        <p:cTn id="51" dur="500" fill="hold"/>
                                        <p:tgtEl>
                                          <p:spTgt spid="55317"/>
                                        </p:tgtEl>
                                        <p:attrNameLst>
                                          <p:attrName>ppt_x</p:attrName>
                                        </p:attrNameLst>
                                      </p:cBhvr>
                                      <p:tavLst>
                                        <p:tav tm="0">
                                          <p:val>
                                            <p:strVal val="0-#ppt_w/2"/>
                                          </p:val>
                                        </p:tav>
                                        <p:tav tm="100000">
                                          <p:val>
                                            <p:strVal val="#ppt_x"/>
                                          </p:val>
                                        </p:tav>
                                      </p:tavLst>
                                    </p:anim>
                                    <p:anim calcmode="lin" valueType="num">
                                      <p:cBhvr additive="base">
                                        <p:cTn id="52" dur="500" fill="hold"/>
                                        <p:tgtEl>
                                          <p:spTgt spid="55317"/>
                                        </p:tgtEl>
                                        <p:attrNameLst>
                                          <p:attrName>ppt_y</p:attrName>
                                        </p:attrNameLst>
                                      </p:cBhvr>
                                      <p:tavLst>
                                        <p:tav tm="0">
                                          <p:val>
                                            <p:strVal val="#ppt_y"/>
                                          </p:val>
                                        </p:tav>
                                        <p:tav tm="100000">
                                          <p:val>
                                            <p:strVal val="#ppt_y"/>
                                          </p:val>
                                        </p:tav>
                                      </p:tavLst>
                                    </p:anim>
                                  </p:childTnLst>
                                </p:cTn>
                              </p:par>
                            </p:childTnLst>
                          </p:cTn>
                        </p:par>
                        <p:par>
                          <p:cTn id="53" fill="hold" nodeType="afterGroup">
                            <p:stCondLst>
                              <p:cond delay="4500"/>
                            </p:stCondLst>
                            <p:childTnLst>
                              <p:par>
                                <p:cTn id="54" presetID="2" presetClass="entr" presetSubtype="8" fill="hold" nodeType="afterEffect">
                                  <p:stCondLst>
                                    <p:cond delay="0"/>
                                  </p:stCondLst>
                                  <p:childTnLst>
                                    <p:set>
                                      <p:cBhvr>
                                        <p:cTn id="55" dur="1" fill="hold">
                                          <p:stCondLst>
                                            <p:cond delay="0"/>
                                          </p:stCondLst>
                                        </p:cTn>
                                        <p:tgtEl>
                                          <p:spTgt spid="55309"/>
                                        </p:tgtEl>
                                        <p:attrNameLst>
                                          <p:attrName>style.visibility</p:attrName>
                                        </p:attrNameLst>
                                      </p:cBhvr>
                                      <p:to>
                                        <p:strVal val="visible"/>
                                      </p:to>
                                    </p:set>
                                    <p:anim calcmode="lin" valueType="num">
                                      <p:cBhvr additive="base">
                                        <p:cTn id="56" dur="500" fill="hold"/>
                                        <p:tgtEl>
                                          <p:spTgt spid="55309"/>
                                        </p:tgtEl>
                                        <p:attrNameLst>
                                          <p:attrName>ppt_x</p:attrName>
                                        </p:attrNameLst>
                                      </p:cBhvr>
                                      <p:tavLst>
                                        <p:tav tm="0">
                                          <p:val>
                                            <p:strVal val="0-#ppt_w/2"/>
                                          </p:val>
                                        </p:tav>
                                        <p:tav tm="100000">
                                          <p:val>
                                            <p:strVal val="#ppt_x"/>
                                          </p:val>
                                        </p:tav>
                                      </p:tavLst>
                                    </p:anim>
                                    <p:anim calcmode="lin" valueType="num">
                                      <p:cBhvr additive="base">
                                        <p:cTn id="57" dur="500" fill="hold"/>
                                        <p:tgtEl>
                                          <p:spTgt spid="55309"/>
                                        </p:tgtEl>
                                        <p:attrNameLst>
                                          <p:attrName>ppt_y</p:attrName>
                                        </p:attrNameLst>
                                      </p:cBhvr>
                                      <p:tavLst>
                                        <p:tav tm="0">
                                          <p:val>
                                            <p:strVal val="#ppt_y"/>
                                          </p:val>
                                        </p:tav>
                                        <p:tav tm="100000">
                                          <p:val>
                                            <p:strVal val="#ppt_y"/>
                                          </p:val>
                                        </p:tav>
                                      </p:tavLst>
                                    </p:anim>
                                  </p:childTnLst>
                                </p:cTn>
                              </p:par>
                            </p:childTnLst>
                          </p:cTn>
                        </p:par>
                        <p:par>
                          <p:cTn id="58" fill="hold" nodeType="afterGroup">
                            <p:stCondLst>
                              <p:cond delay="5000"/>
                            </p:stCondLst>
                            <p:childTnLst>
                              <p:par>
                                <p:cTn id="59" presetID="2" presetClass="entr" presetSubtype="8" fill="hold" grpId="0" nodeType="afterEffect">
                                  <p:stCondLst>
                                    <p:cond delay="0"/>
                                  </p:stCondLst>
                                  <p:childTnLst>
                                    <p:set>
                                      <p:cBhvr>
                                        <p:cTn id="60" dur="1" fill="hold">
                                          <p:stCondLst>
                                            <p:cond delay="0"/>
                                          </p:stCondLst>
                                        </p:cTn>
                                        <p:tgtEl>
                                          <p:spTgt spid="55323"/>
                                        </p:tgtEl>
                                        <p:attrNameLst>
                                          <p:attrName>style.visibility</p:attrName>
                                        </p:attrNameLst>
                                      </p:cBhvr>
                                      <p:to>
                                        <p:strVal val="visible"/>
                                      </p:to>
                                    </p:set>
                                    <p:anim calcmode="lin" valueType="num">
                                      <p:cBhvr additive="base">
                                        <p:cTn id="61" dur="500" fill="hold"/>
                                        <p:tgtEl>
                                          <p:spTgt spid="55323"/>
                                        </p:tgtEl>
                                        <p:attrNameLst>
                                          <p:attrName>ppt_x</p:attrName>
                                        </p:attrNameLst>
                                      </p:cBhvr>
                                      <p:tavLst>
                                        <p:tav tm="0">
                                          <p:val>
                                            <p:strVal val="0-#ppt_w/2"/>
                                          </p:val>
                                        </p:tav>
                                        <p:tav tm="100000">
                                          <p:val>
                                            <p:strVal val="#ppt_x"/>
                                          </p:val>
                                        </p:tav>
                                      </p:tavLst>
                                    </p:anim>
                                    <p:anim calcmode="lin" valueType="num">
                                      <p:cBhvr additive="base">
                                        <p:cTn id="62" dur="500" fill="hold"/>
                                        <p:tgtEl>
                                          <p:spTgt spid="55323"/>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5500"/>
                            </p:stCondLst>
                            <p:childTnLst>
                              <p:par>
                                <p:cTn id="64" presetID="2" presetClass="entr" presetSubtype="8" fill="hold" grpId="0" nodeType="afterEffect">
                                  <p:stCondLst>
                                    <p:cond delay="0"/>
                                  </p:stCondLst>
                                  <p:childTnLst>
                                    <p:set>
                                      <p:cBhvr>
                                        <p:cTn id="65" dur="1" fill="hold">
                                          <p:stCondLst>
                                            <p:cond delay="0"/>
                                          </p:stCondLst>
                                        </p:cTn>
                                        <p:tgtEl>
                                          <p:spTgt spid="55318"/>
                                        </p:tgtEl>
                                        <p:attrNameLst>
                                          <p:attrName>style.visibility</p:attrName>
                                        </p:attrNameLst>
                                      </p:cBhvr>
                                      <p:to>
                                        <p:strVal val="visible"/>
                                      </p:to>
                                    </p:set>
                                    <p:anim calcmode="lin" valueType="num">
                                      <p:cBhvr additive="base">
                                        <p:cTn id="66" dur="500" fill="hold"/>
                                        <p:tgtEl>
                                          <p:spTgt spid="55318"/>
                                        </p:tgtEl>
                                        <p:attrNameLst>
                                          <p:attrName>ppt_x</p:attrName>
                                        </p:attrNameLst>
                                      </p:cBhvr>
                                      <p:tavLst>
                                        <p:tav tm="0">
                                          <p:val>
                                            <p:strVal val="0-#ppt_w/2"/>
                                          </p:val>
                                        </p:tav>
                                        <p:tav tm="100000">
                                          <p:val>
                                            <p:strVal val="#ppt_x"/>
                                          </p:val>
                                        </p:tav>
                                      </p:tavLst>
                                    </p:anim>
                                    <p:anim calcmode="lin" valueType="num">
                                      <p:cBhvr additive="base">
                                        <p:cTn id="67" dur="500" fill="hold"/>
                                        <p:tgtEl>
                                          <p:spTgt spid="55318"/>
                                        </p:tgtEl>
                                        <p:attrNameLst>
                                          <p:attrName>ppt_y</p:attrName>
                                        </p:attrNameLst>
                                      </p:cBhvr>
                                      <p:tavLst>
                                        <p:tav tm="0">
                                          <p:val>
                                            <p:strVal val="#ppt_y"/>
                                          </p:val>
                                        </p:tav>
                                        <p:tav tm="100000">
                                          <p:val>
                                            <p:strVal val="#ppt_y"/>
                                          </p:val>
                                        </p:tav>
                                      </p:tavLst>
                                    </p:anim>
                                  </p:childTnLst>
                                </p:cTn>
                              </p:par>
                            </p:childTnLst>
                          </p:cTn>
                        </p:par>
                        <p:par>
                          <p:cTn id="68" fill="hold" nodeType="afterGroup">
                            <p:stCondLst>
                              <p:cond delay="6000"/>
                            </p:stCondLst>
                            <p:childTnLst>
                              <p:par>
                                <p:cTn id="69" presetID="2" presetClass="entr" presetSubtype="8" fill="hold" nodeType="afterEffect">
                                  <p:stCondLst>
                                    <p:cond delay="0"/>
                                  </p:stCondLst>
                                  <p:childTnLst>
                                    <p:set>
                                      <p:cBhvr>
                                        <p:cTn id="70" dur="1" fill="hold">
                                          <p:stCondLst>
                                            <p:cond delay="0"/>
                                          </p:stCondLst>
                                        </p:cTn>
                                        <p:tgtEl>
                                          <p:spTgt spid="55310"/>
                                        </p:tgtEl>
                                        <p:attrNameLst>
                                          <p:attrName>style.visibility</p:attrName>
                                        </p:attrNameLst>
                                      </p:cBhvr>
                                      <p:to>
                                        <p:strVal val="visible"/>
                                      </p:to>
                                    </p:set>
                                    <p:anim calcmode="lin" valueType="num">
                                      <p:cBhvr additive="base">
                                        <p:cTn id="71" dur="500" fill="hold"/>
                                        <p:tgtEl>
                                          <p:spTgt spid="55310"/>
                                        </p:tgtEl>
                                        <p:attrNameLst>
                                          <p:attrName>ppt_x</p:attrName>
                                        </p:attrNameLst>
                                      </p:cBhvr>
                                      <p:tavLst>
                                        <p:tav tm="0">
                                          <p:val>
                                            <p:strVal val="0-#ppt_w/2"/>
                                          </p:val>
                                        </p:tav>
                                        <p:tav tm="100000">
                                          <p:val>
                                            <p:strVal val="#ppt_x"/>
                                          </p:val>
                                        </p:tav>
                                      </p:tavLst>
                                    </p:anim>
                                    <p:anim calcmode="lin" valueType="num">
                                      <p:cBhvr additive="base">
                                        <p:cTn id="72" dur="500" fill="hold"/>
                                        <p:tgtEl>
                                          <p:spTgt spid="55310"/>
                                        </p:tgtEl>
                                        <p:attrNameLst>
                                          <p:attrName>ppt_y</p:attrName>
                                        </p:attrNameLst>
                                      </p:cBhvr>
                                      <p:tavLst>
                                        <p:tav tm="0">
                                          <p:val>
                                            <p:strVal val="#ppt_y"/>
                                          </p:val>
                                        </p:tav>
                                        <p:tav tm="100000">
                                          <p:val>
                                            <p:strVal val="#ppt_y"/>
                                          </p:val>
                                        </p:tav>
                                      </p:tavLst>
                                    </p:anim>
                                  </p:childTnLst>
                                </p:cTn>
                              </p:par>
                            </p:childTnLst>
                          </p:cTn>
                        </p:par>
                        <p:par>
                          <p:cTn id="73" fill="hold" nodeType="afterGroup">
                            <p:stCondLst>
                              <p:cond delay="6500"/>
                            </p:stCondLst>
                            <p:childTnLst>
                              <p:par>
                                <p:cTn id="74" presetID="2" presetClass="entr" presetSubtype="8" fill="hold" grpId="0" nodeType="afterEffect">
                                  <p:stCondLst>
                                    <p:cond delay="0"/>
                                  </p:stCondLst>
                                  <p:childTnLst>
                                    <p:set>
                                      <p:cBhvr>
                                        <p:cTn id="75" dur="1" fill="hold">
                                          <p:stCondLst>
                                            <p:cond delay="0"/>
                                          </p:stCondLst>
                                        </p:cTn>
                                        <p:tgtEl>
                                          <p:spTgt spid="55324"/>
                                        </p:tgtEl>
                                        <p:attrNameLst>
                                          <p:attrName>style.visibility</p:attrName>
                                        </p:attrNameLst>
                                      </p:cBhvr>
                                      <p:to>
                                        <p:strVal val="visible"/>
                                      </p:to>
                                    </p:set>
                                    <p:anim calcmode="lin" valueType="num">
                                      <p:cBhvr additive="base">
                                        <p:cTn id="76" dur="500" fill="hold"/>
                                        <p:tgtEl>
                                          <p:spTgt spid="55324"/>
                                        </p:tgtEl>
                                        <p:attrNameLst>
                                          <p:attrName>ppt_x</p:attrName>
                                        </p:attrNameLst>
                                      </p:cBhvr>
                                      <p:tavLst>
                                        <p:tav tm="0">
                                          <p:val>
                                            <p:strVal val="0-#ppt_w/2"/>
                                          </p:val>
                                        </p:tav>
                                        <p:tav tm="100000">
                                          <p:val>
                                            <p:strVal val="#ppt_x"/>
                                          </p:val>
                                        </p:tav>
                                      </p:tavLst>
                                    </p:anim>
                                    <p:anim calcmode="lin" valueType="num">
                                      <p:cBhvr additive="base">
                                        <p:cTn id="77" dur="500" fill="hold"/>
                                        <p:tgtEl>
                                          <p:spTgt spid="55324"/>
                                        </p:tgtEl>
                                        <p:attrNameLst>
                                          <p:attrName>ppt_y</p:attrName>
                                        </p:attrNameLst>
                                      </p:cBhvr>
                                      <p:tavLst>
                                        <p:tav tm="0">
                                          <p:val>
                                            <p:strVal val="#ppt_y"/>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17" presetClass="entr" presetSubtype="10" fill="hold" grpId="0" nodeType="clickEffect">
                                  <p:stCondLst>
                                    <p:cond delay="0"/>
                                  </p:stCondLst>
                                  <p:childTnLst>
                                    <p:set>
                                      <p:cBhvr>
                                        <p:cTn id="81" dur="1" fill="hold">
                                          <p:stCondLst>
                                            <p:cond delay="0"/>
                                          </p:stCondLst>
                                        </p:cTn>
                                        <p:tgtEl>
                                          <p:spTgt spid="55328"/>
                                        </p:tgtEl>
                                        <p:attrNameLst>
                                          <p:attrName>style.visibility</p:attrName>
                                        </p:attrNameLst>
                                      </p:cBhvr>
                                      <p:to>
                                        <p:strVal val="visible"/>
                                      </p:to>
                                    </p:set>
                                    <p:anim calcmode="lin" valueType="num">
                                      <p:cBhvr>
                                        <p:cTn id="82" dur="500" fill="hold"/>
                                        <p:tgtEl>
                                          <p:spTgt spid="55328"/>
                                        </p:tgtEl>
                                        <p:attrNameLst>
                                          <p:attrName>ppt_w</p:attrName>
                                        </p:attrNameLst>
                                      </p:cBhvr>
                                      <p:tavLst>
                                        <p:tav tm="0">
                                          <p:val>
                                            <p:fltVal val="0"/>
                                          </p:val>
                                        </p:tav>
                                        <p:tav tm="100000">
                                          <p:val>
                                            <p:strVal val="#ppt_w"/>
                                          </p:val>
                                        </p:tav>
                                      </p:tavLst>
                                    </p:anim>
                                    <p:anim calcmode="lin" valueType="num">
                                      <p:cBhvr>
                                        <p:cTn id="83" dur="500" fill="hold"/>
                                        <p:tgtEl>
                                          <p:spTgt spid="553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2" grpId="0" autoUpdateAnimBg="0"/>
      <p:bldP spid="55317" grpId="0" autoUpdateAnimBg="0"/>
      <p:bldP spid="55318" grpId="0" autoUpdateAnimBg="0"/>
      <p:bldP spid="55319" grpId="0" autoUpdateAnimBg="0"/>
      <p:bldP spid="55320" grpId="0" autoUpdateAnimBg="0"/>
      <p:bldP spid="55321" grpId="0" autoUpdateAnimBg="0"/>
      <p:bldP spid="55322" grpId="0" autoUpdateAnimBg="0"/>
      <p:bldP spid="55323" grpId="0" autoUpdateAnimBg="0"/>
      <p:bldP spid="55324" grpId="0" autoUpdateAnimBg="0"/>
      <p:bldP spid="55325" grpId="0" autoUpdateAnimBg="0"/>
      <p:bldP spid="55328"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4043EB5-B693-4406-A2E4-C758F3CA1BBD}"/>
              </a:ext>
            </a:extLst>
          </p:cNvPr>
          <p:cNvSpPr>
            <a:spLocks noGrp="1" noChangeArrowheads="1"/>
          </p:cNvSpPr>
          <p:nvPr>
            <p:ph type="title"/>
          </p:nvPr>
        </p:nvSpPr>
        <p:spPr/>
        <p:txBody>
          <a:bodyPr/>
          <a:lstStyle/>
          <a:p>
            <a:pPr algn="ctr"/>
            <a:r>
              <a:rPr lang="en-US" altLang="en-US" sz="7200" b="1" dirty="0"/>
              <a:t>GOD CREATED</a:t>
            </a:r>
          </a:p>
        </p:txBody>
      </p:sp>
      <p:sp>
        <p:nvSpPr>
          <p:cNvPr id="43011" name="Text Box 3">
            <a:extLst>
              <a:ext uri="{FF2B5EF4-FFF2-40B4-BE49-F238E27FC236}">
                <a16:creationId xmlns:a16="http://schemas.microsoft.com/office/drawing/2014/main" id="{C7D42872-0CC1-4756-A22D-D4CAE23B29C6}"/>
              </a:ext>
            </a:extLst>
          </p:cNvPr>
          <p:cNvSpPr txBox="1">
            <a:spLocks noChangeArrowheads="1"/>
          </p:cNvSpPr>
          <p:nvPr/>
        </p:nvSpPr>
        <p:spPr bwMode="auto">
          <a:xfrm>
            <a:off x="2514600" y="18288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endParaRPr lang="en-US" altLang="en-US" sz="2400">
              <a:solidFill>
                <a:srgbClr val="000000"/>
              </a:solidFill>
              <a:latin typeface="Impact" panose="020B0806030902050204" pitchFamily="34" charset="0"/>
            </a:endParaRPr>
          </a:p>
        </p:txBody>
      </p:sp>
      <p:sp>
        <p:nvSpPr>
          <p:cNvPr id="43012" name="Text Box 4">
            <a:extLst>
              <a:ext uri="{FF2B5EF4-FFF2-40B4-BE49-F238E27FC236}">
                <a16:creationId xmlns:a16="http://schemas.microsoft.com/office/drawing/2014/main" id="{A6000914-4B7B-4ADD-8BF7-1799F4644C53}"/>
              </a:ext>
            </a:extLst>
          </p:cNvPr>
          <p:cNvSpPr txBox="1">
            <a:spLocks noChangeArrowheads="1"/>
          </p:cNvSpPr>
          <p:nvPr/>
        </p:nvSpPr>
        <p:spPr bwMode="auto">
          <a:xfrm>
            <a:off x="2667000" y="2057401"/>
            <a:ext cx="7162800" cy="317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b="0">
                <a:solidFill>
                  <a:srgbClr val="000000"/>
                </a:solidFill>
              </a:rPr>
              <a:t>Then the LORD God formed man of </a:t>
            </a:r>
            <a:r>
              <a:rPr lang="en-US" altLang="en-US" u="sng">
                <a:solidFill>
                  <a:srgbClr val="3333CC"/>
                </a:solidFill>
              </a:rPr>
              <a:t>dust</a:t>
            </a:r>
            <a:r>
              <a:rPr lang="en-US" altLang="en-US" b="0">
                <a:solidFill>
                  <a:srgbClr val="000000"/>
                </a:solidFill>
              </a:rPr>
              <a:t> from the ground, and </a:t>
            </a:r>
            <a:r>
              <a:rPr lang="en-US" altLang="en-US" u="sng">
                <a:solidFill>
                  <a:srgbClr val="3333CC"/>
                </a:solidFill>
              </a:rPr>
              <a:t>breathed</a:t>
            </a:r>
            <a:r>
              <a:rPr lang="en-US" altLang="en-US" b="0">
                <a:solidFill>
                  <a:srgbClr val="3333CC"/>
                </a:solidFill>
              </a:rPr>
              <a:t> </a:t>
            </a:r>
            <a:r>
              <a:rPr lang="en-US" altLang="en-US" b="0">
                <a:solidFill>
                  <a:srgbClr val="000000"/>
                </a:solidFill>
              </a:rPr>
              <a:t>into his nostrils the breath of life; and man became a </a:t>
            </a:r>
            <a:r>
              <a:rPr lang="en-US" altLang="en-US" u="sng">
                <a:solidFill>
                  <a:srgbClr val="3333CC"/>
                </a:solidFill>
              </a:rPr>
              <a:t>living</a:t>
            </a:r>
            <a:r>
              <a:rPr lang="en-US" altLang="en-US" b="0">
                <a:solidFill>
                  <a:srgbClr val="000000"/>
                </a:solidFill>
              </a:rPr>
              <a:t> being. (Genesis 2:7) </a:t>
            </a:r>
          </a:p>
        </p:txBody>
      </p:sp>
    </p:spTree>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699B6C5A-B8ED-4FEE-A4C0-D73287DC9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1905001"/>
            <a:ext cx="138112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a:extLst>
              <a:ext uri="{FF2B5EF4-FFF2-40B4-BE49-F238E27FC236}">
                <a16:creationId xmlns:a16="http://schemas.microsoft.com/office/drawing/2014/main" id="{141AABE0-7EFF-4EB2-B579-0B1D6EF5A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1" y="1981200"/>
            <a:ext cx="14382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a:extLst>
              <a:ext uri="{FF2B5EF4-FFF2-40B4-BE49-F238E27FC236}">
                <a16:creationId xmlns:a16="http://schemas.microsoft.com/office/drawing/2014/main" id="{5B41C24A-DA3D-48A3-82F5-5FFE721504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1" y="1981201"/>
            <a:ext cx="111442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5">
            <a:extLst>
              <a:ext uri="{FF2B5EF4-FFF2-40B4-BE49-F238E27FC236}">
                <a16:creationId xmlns:a16="http://schemas.microsoft.com/office/drawing/2014/main" id="{6B8A4B33-F44C-4123-BC61-E925388BDE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1676400"/>
            <a:ext cx="184785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30" name="Text Box 10">
            <a:extLst>
              <a:ext uri="{FF2B5EF4-FFF2-40B4-BE49-F238E27FC236}">
                <a16:creationId xmlns:a16="http://schemas.microsoft.com/office/drawing/2014/main" id="{4C5F9311-EA59-4CAA-B203-F3340746E923}"/>
              </a:ext>
            </a:extLst>
          </p:cNvPr>
          <p:cNvSpPr txBox="1">
            <a:spLocks noChangeArrowheads="1"/>
          </p:cNvSpPr>
          <p:nvPr/>
        </p:nvSpPr>
        <p:spPr bwMode="auto">
          <a:xfrm>
            <a:off x="2133600" y="3200401"/>
            <a:ext cx="8229600" cy="113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3600">
                <a:solidFill>
                  <a:srgbClr val="000000"/>
                </a:solidFill>
              </a:rPr>
              <a:t>DUST     BREATH   ALIVE   TO TALK</a:t>
            </a:r>
          </a:p>
          <a:p>
            <a:pPr algn="l" eaLnBrk="0" fontAlgn="base" hangingPunct="0">
              <a:lnSpc>
                <a:spcPct val="25000"/>
              </a:lnSpc>
              <a:spcBef>
                <a:spcPct val="50000"/>
              </a:spcBef>
              <a:spcAft>
                <a:spcPct val="0"/>
              </a:spcAft>
            </a:pPr>
            <a:r>
              <a:rPr lang="en-US" altLang="en-US" sz="3600">
                <a:solidFill>
                  <a:srgbClr val="000000"/>
                </a:solidFill>
              </a:rPr>
              <a:t>                MOUTH</a:t>
            </a:r>
          </a:p>
        </p:txBody>
      </p:sp>
      <p:sp>
        <p:nvSpPr>
          <p:cNvPr id="56332" name="Text Box 12">
            <a:extLst>
              <a:ext uri="{FF2B5EF4-FFF2-40B4-BE49-F238E27FC236}">
                <a16:creationId xmlns:a16="http://schemas.microsoft.com/office/drawing/2014/main" id="{D1A8A782-1B70-4DE7-9512-0A052E258178}"/>
              </a:ext>
            </a:extLst>
          </p:cNvPr>
          <p:cNvSpPr txBox="1">
            <a:spLocks noChangeArrowheads="1"/>
          </p:cNvSpPr>
          <p:nvPr/>
        </p:nvSpPr>
        <p:spPr bwMode="auto">
          <a:xfrm>
            <a:off x="3657600" y="20574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44040" name="Text Box 13">
            <a:extLst>
              <a:ext uri="{FF2B5EF4-FFF2-40B4-BE49-F238E27FC236}">
                <a16:creationId xmlns:a16="http://schemas.microsoft.com/office/drawing/2014/main" id="{FC97A453-4583-40C8-BF40-792C2234F508}"/>
              </a:ext>
            </a:extLst>
          </p:cNvPr>
          <p:cNvSpPr txBox="1">
            <a:spLocks noChangeArrowheads="1"/>
          </p:cNvSpPr>
          <p:nvPr/>
        </p:nvSpPr>
        <p:spPr bwMode="auto">
          <a:xfrm>
            <a:off x="5943600" y="1295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endParaRPr lang="en-US" altLang="en-US" sz="2400" b="0">
              <a:solidFill>
                <a:srgbClr val="000000"/>
              </a:solidFill>
            </a:endParaRPr>
          </a:p>
        </p:txBody>
      </p:sp>
      <p:sp>
        <p:nvSpPr>
          <p:cNvPr id="56334" name="Text Box 14">
            <a:extLst>
              <a:ext uri="{FF2B5EF4-FFF2-40B4-BE49-F238E27FC236}">
                <a16:creationId xmlns:a16="http://schemas.microsoft.com/office/drawing/2014/main" id="{A30CA67B-D425-4E55-B2D0-12B684680BB1}"/>
              </a:ext>
            </a:extLst>
          </p:cNvPr>
          <p:cNvSpPr txBox="1">
            <a:spLocks noChangeArrowheads="1"/>
          </p:cNvSpPr>
          <p:nvPr/>
        </p:nvSpPr>
        <p:spPr bwMode="auto">
          <a:xfrm>
            <a:off x="5943600" y="20574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44042" name="Text Box 15">
            <a:extLst>
              <a:ext uri="{FF2B5EF4-FFF2-40B4-BE49-F238E27FC236}">
                <a16:creationId xmlns:a16="http://schemas.microsoft.com/office/drawing/2014/main" id="{227C030D-7B78-4257-B338-C247D27CA83A}"/>
              </a:ext>
            </a:extLst>
          </p:cNvPr>
          <p:cNvSpPr txBox="1">
            <a:spLocks noChangeArrowheads="1"/>
          </p:cNvSpPr>
          <p:nvPr/>
        </p:nvSpPr>
        <p:spPr bwMode="auto">
          <a:xfrm>
            <a:off x="3352800" y="32766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endParaRPr lang="en-US" altLang="en-US" sz="2400" b="0">
              <a:solidFill>
                <a:srgbClr val="000000"/>
              </a:solidFill>
            </a:endParaRPr>
          </a:p>
        </p:txBody>
      </p:sp>
      <p:sp>
        <p:nvSpPr>
          <p:cNvPr id="56338" name="Text Box 18">
            <a:extLst>
              <a:ext uri="{FF2B5EF4-FFF2-40B4-BE49-F238E27FC236}">
                <a16:creationId xmlns:a16="http://schemas.microsoft.com/office/drawing/2014/main" id="{995072DD-653A-4439-9487-9C4A70312122}"/>
              </a:ext>
            </a:extLst>
          </p:cNvPr>
          <p:cNvSpPr txBox="1">
            <a:spLocks noChangeArrowheads="1"/>
          </p:cNvSpPr>
          <p:nvPr/>
        </p:nvSpPr>
        <p:spPr bwMode="auto">
          <a:xfrm>
            <a:off x="7772400" y="198120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44044" name="Text Box 19">
            <a:extLst>
              <a:ext uri="{FF2B5EF4-FFF2-40B4-BE49-F238E27FC236}">
                <a16:creationId xmlns:a16="http://schemas.microsoft.com/office/drawing/2014/main" id="{37F9CDBE-E2BB-4A13-AD8E-AF434B2F65B6}"/>
              </a:ext>
            </a:extLst>
          </p:cNvPr>
          <p:cNvSpPr txBox="1">
            <a:spLocks noChangeArrowheads="1"/>
          </p:cNvSpPr>
          <p:nvPr/>
        </p:nvSpPr>
        <p:spPr bwMode="auto">
          <a:xfrm>
            <a:off x="7391400" y="3048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endParaRPr lang="en-US" altLang="en-US" sz="2400" b="0">
              <a:solidFill>
                <a:srgbClr val="000000"/>
              </a:solidFill>
            </a:endParaRPr>
          </a:p>
        </p:txBody>
      </p:sp>
      <p:sp>
        <p:nvSpPr>
          <p:cNvPr id="44045" name="Text Box 21">
            <a:extLst>
              <a:ext uri="{FF2B5EF4-FFF2-40B4-BE49-F238E27FC236}">
                <a16:creationId xmlns:a16="http://schemas.microsoft.com/office/drawing/2014/main" id="{B2FEC649-60BD-4ED9-9887-092355C914E6}"/>
              </a:ext>
            </a:extLst>
          </p:cNvPr>
          <p:cNvSpPr txBox="1">
            <a:spLocks noChangeArrowheads="1"/>
          </p:cNvSpPr>
          <p:nvPr/>
        </p:nvSpPr>
        <p:spPr bwMode="auto">
          <a:xfrm>
            <a:off x="494950" y="-67112"/>
            <a:ext cx="11216081" cy="175432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3600" dirty="0">
                <a:solidFill>
                  <a:srgbClr val="000000"/>
                </a:solidFill>
              </a:rPr>
              <a:t>Then the LORD God </a:t>
            </a:r>
            <a:r>
              <a:rPr lang="en-US" altLang="en-US" sz="3600" u="sng" dirty="0">
                <a:solidFill>
                  <a:srgbClr val="000000"/>
                </a:solidFill>
              </a:rPr>
              <a:t>CREATED</a:t>
            </a:r>
            <a:r>
              <a:rPr lang="en-US" altLang="en-US" sz="3600" dirty="0">
                <a:solidFill>
                  <a:srgbClr val="000000"/>
                </a:solidFill>
              </a:rPr>
              <a:t> man of </a:t>
            </a:r>
            <a:r>
              <a:rPr lang="en-US" altLang="en-US" sz="3600" u="sng" dirty="0">
                <a:solidFill>
                  <a:srgbClr val="000000"/>
                </a:solidFill>
              </a:rPr>
              <a:t>dust</a:t>
            </a:r>
            <a:r>
              <a:rPr lang="en-US" altLang="en-US" sz="3600" dirty="0">
                <a:solidFill>
                  <a:srgbClr val="000000"/>
                </a:solidFill>
              </a:rPr>
              <a:t> from the ground, and </a:t>
            </a:r>
            <a:r>
              <a:rPr lang="en-US" altLang="en-US" sz="3600" u="sng" dirty="0">
                <a:solidFill>
                  <a:srgbClr val="000000"/>
                </a:solidFill>
              </a:rPr>
              <a:t>breathed</a:t>
            </a:r>
            <a:r>
              <a:rPr lang="en-US" altLang="en-US" sz="3600" dirty="0">
                <a:solidFill>
                  <a:srgbClr val="000000"/>
                </a:solidFill>
              </a:rPr>
              <a:t> into his nostrils the </a:t>
            </a:r>
            <a:r>
              <a:rPr lang="en-US" altLang="en-US" sz="3600" u="sng" dirty="0">
                <a:solidFill>
                  <a:srgbClr val="000000"/>
                </a:solidFill>
              </a:rPr>
              <a:t>breath</a:t>
            </a:r>
            <a:r>
              <a:rPr lang="en-US" altLang="en-US" sz="3600" dirty="0">
                <a:solidFill>
                  <a:srgbClr val="000000"/>
                </a:solidFill>
              </a:rPr>
              <a:t> of life; and man became a </a:t>
            </a:r>
            <a:r>
              <a:rPr lang="en-US" altLang="en-US" sz="3600" u="sng" dirty="0">
                <a:solidFill>
                  <a:srgbClr val="000000"/>
                </a:solidFill>
              </a:rPr>
              <a:t>living</a:t>
            </a:r>
            <a:r>
              <a:rPr lang="en-US" altLang="en-US" sz="3600" dirty="0">
                <a:solidFill>
                  <a:srgbClr val="000000"/>
                </a:solidFill>
              </a:rPr>
              <a:t> being.       (Genesis 2:7) </a:t>
            </a:r>
          </a:p>
        </p:txBody>
      </p:sp>
      <p:pic>
        <p:nvPicPr>
          <p:cNvPr id="56342" name="Picture 22">
            <a:extLst>
              <a:ext uri="{FF2B5EF4-FFF2-40B4-BE49-F238E27FC236}">
                <a16:creationId xmlns:a16="http://schemas.microsoft.com/office/drawing/2014/main" id="{F62BF9A3-CFC7-4286-951C-615AFD4CC1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495800"/>
            <a:ext cx="17526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43" name="Picture 23">
            <a:extLst>
              <a:ext uri="{FF2B5EF4-FFF2-40B4-BE49-F238E27FC236}">
                <a16:creationId xmlns:a16="http://schemas.microsoft.com/office/drawing/2014/main" id="{4B5E4462-1381-4E55-AAC1-93DC722031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1" y="4495801"/>
            <a:ext cx="19145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44" name="Picture 24">
            <a:extLst>
              <a:ext uri="{FF2B5EF4-FFF2-40B4-BE49-F238E27FC236}">
                <a16:creationId xmlns:a16="http://schemas.microsoft.com/office/drawing/2014/main" id="{7DBAA0BE-BFDF-436A-A56F-82ED02D0E3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2401" y="4419601"/>
            <a:ext cx="1838325"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45" name="Text Box 25">
            <a:extLst>
              <a:ext uri="{FF2B5EF4-FFF2-40B4-BE49-F238E27FC236}">
                <a16:creationId xmlns:a16="http://schemas.microsoft.com/office/drawing/2014/main" id="{4F3CE60D-9E94-420C-AB45-73A0D6B5F663}"/>
              </a:ext>
            </a:extLst>
          </p:cNvPr>
          <p:cNvSpPr txBox="1">
            <a:spLocks noChangeArrowheads="1"/>
          </p:cNvSpPr>
          <p:nvPr/>
        </p:nvSpPr>
        <p:spPr bwMode="auto">
          <a:xfrm>
            <a:off x="4038600" y="47244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44050" name="Text Box 26">
            <a:extLst>
              <a:ext uri="{FF2B5EF4-FFF2-40B4-BE49-F238E27FC236}">
                <a16:creationId xmlns:a16="http://schemas.microsoft.com/office/drawing/2014/main" id="{D56AC3D6-D68F-4213-B714-9AF3AB9EAF3C}"/>
              </a:ext>
            </a:extLst>
          </p:cNvPr>
          <p:cNvSpPr txBox="1">
            <a:spLocks noChangeArrowheads="1"/>
          </p:cNvSpPr>
          <p:nvPr/>
        </p:nvSpPr>
        <p:spPr bwMode="auto">
          <a:xfrm>
            <a:off x="6858000" y="480060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56347" name="Text Box 27">
            <a:extLst>
              <a:ext uri="{FF2B5EF4-FFF2-40B4-BE49-F238E27FC236}">
                <a16:creationId xmlns:a16="http://schemas.microsoft.com/office/drawing/2014/main" id="{5C602DFB-5D37-4B59-BE27-081178C34122}"/>
              </a:ext>
            </a:extLst>
          </p:cNvPr>
          <p:cNvSpPr txBox="1">
            <a:spLocks noChangeArrowheads="1"/>
          </p:cNvSpPr>
          <p:nvPr/>
        </p:nvSpPr>
        <p:spPr bwMode="auto">
          <a:xfrm>
            <a:off x="1828800" y="6019800"/>
            <a:ext cx="853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3600">
                <a:solidFill>
                  <a:srgbClr val="000000"/>
                </a:solidFill>
              </a:rPr>
              <a:t>TO TALK     WALKING     TO CREATE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56344"/>
                                        </p:tgtEl>
                                        <p:attrNameLst>
                                          <p:attrName>style.visibility</p:attrName>
                                        </p:attrNameLst>
                                      </p:cBhvr>
                                      <p:to>
                                        <p:strVal val="visible"/>
                                      </p:to>
                                    </p:set>
                                    <p:animEffect transition="in" filter="checkerboard(across)">
                                      <p:cBhvr>
                                        <p:cTn id="7" dur="500"/>
                                        <p:tgtEl>
                                          <p:spTgt spid="563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iterate type="lt">
                                    <p:tmPct val="100000"/>
                                  </p:iterate>
                                  <p:childTnLst>
                                    <p:set>
                                      <p:cBhvr>
                                        <p:cTn id="11" dur="1" fill="hold">
                                          <p:stCondLst>
                                            <p:cond delay="0"/>
                                          </p:stCondLst>
                                        </p:cTn>
                                        <p:tgtEl>
                                          <p:spTgt spid="56347"/>
                                        </p:tgtEl>
                                        <p:attrNameLst>
                                          <p:attrName>style.visibility</p:attrName>
                                        </p:attrNameLst>
                                      </p:cBhvr>
                                      <p:to>
                                        <p:strVal val="visible"/>
                                      </p:to>
                                    </p:set>
                                    <p:anim calcmode="lin" valueType="num">
                                      <p:cBhvr additive="base">
                                        <p:cTn id="12" dur="75" fill="hold"/>
                                        <p:tgtEl>
                                          <p:spTgt spid="56347"/>
                                        </p:tgtEl>
                                        <p:attrNameLst>
                                          <p:attrName>ppt_x</p:attrName>
                                        </p:attrNameLst>
                                      </p:cBhvr>
                                      <p:tavLst>
                                        <p:tav tm="0">
                                          <p:val>
                                            <p:strVal val="#ppt_x"/>
                                          </p:val>
                                        </p:tav>
                                        <p:tav tm="100000">
                                          <p:val>
                                            <p:strVal val="#ppt_x"/>
                                          </p:val>
                                        </p:tav>
                                      </p:tavLst>
                                    </p:anim>
                                    <p:anim calcmode="lin" valueType="num">
                                      <p:cBhvr additive="base">
                                        <p:cTn id="13" dur="75" fill="hold"/>
                                        <p:tgtEl>
                                          <p:spTgt spid="56347"/>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575"/>
                            </p:stCondLst>
                            <p:childTnLst>
                              <p:par>
                                <p:cTn id="15" presetID="5" presetClass="entr" presetSubtype="10" fill="hold" nodeType="afterEffect">
                                  <p:stCondLst>
                                    <p:cond delay="0"/>
                                  </p:stCondLst>
                                  <p:childTnLst>
                                    <p:set>
                                      <p:cBhvr>
                                        <p:cTn id="16" dur="1" fill="hold">
                                          <p:stCondLst>
                                            <p:cond delay="0"/>
                                          </p:stCondLst>
                                        </p:cTn>
                                        <p:tgtEl>
                                          <p:spTgt spid="56342"/>
                                        </p:tgtEl>
                                        <p:attrNameLst>
                                          <p:attrName>style.visibility</p:attrName>
                                        </p:attrNameLst>
                                      </p:cBhvr>
                                      <p:to>
                                        <p:strVal val="visible"/>
                                      </p:to>
                                    </p:set>
                                    <p:animEffect transition="in" filter="checkerboard(across)">
                                      <p:cBhvr>
                                        <p:cTn id="17" dur="500"/>
                                        <p:tgtEl>
                                          <p:spTgt spid="56342"/>
                                        </p:tgtEl>
                                      </p:cBhvr>
                                    </p:animEffect>
                                  </p:childTnLst>
                                </p:cTn>
                              </p:par>
                            </p:childTnLst>
                          </p:cTn>
                        </p:par>
                        <p:par>
                          <p:cTn id="18" fill="hold" nodeType="afterGroup">
                            <p:stCondLst>
                              <p:cond delay="2075"/>
                            </p:stCondLst>
                            <p:childTnLst>
                              <p:par>
                                <p:cTn id="19" presetID="5" presetClass="entr" presetSubtype="10" fill="hold" grpId="0" nodeType="afterEffect">
                                  <p:stCondLst>
                                    <p:cond delay="0"/>
                                  </p:stCondLst>
                                  <p:childTnLst>
                                    <p:set>
                                      <p:cBhvr>
                                        <p:cTn id="20" dur="1" fill="hold">
                                          <p:stCondLst>
                                            <p:cond delay="0"/>
                                          </p:stCondLst>
                                        </p:cTn>
                                        <p:tgtEl>
                                          <p:spTgt spid="56345"/>
                                        </p:tgtEl>
                                        <p:attrNameLst>
                                          <p:attrName>style.visibility</p:attrName>
                                        </p:attrNameLst>
                                      </p:cBhvr>
                                      <p:to>
                                        <p:strVal val="visible"/>
                                      </p:to>
                                    </p:set>
                                    <p:animEffect transition="in" filter="checkerboard(across)">
                                      <p:cBhvr>
                                        <p:cTn id="21" dur="500"/>
                                        <p:tgtEl>
                                          <p:spTgt spid="56345"/>
                                        </p:tgtEl>
                                      </p:cBhvr>
                                    </p:animEffect>
                                  </p:childTnLst>
                                </p:cTn>
                              </p:par>
                            </p:childTnLst>
                          </p:cTn>
                        </p:par>
                        <p:par>
                          <p:cTn id="22" fill="hold" nodeType="afterGroup">
                            <p:stCondLst>
                              <p:cond delay="2575"/>
                            </p:stCondLst>
                            <p:childTnLst>
                              <p:par>
                                <p:cTn id="23" presetID="3" presetClass="entr" presetSubtype="10" fill="hold" nodeType="afterEffect">
                                  <p:stCondLst>
                                    <p:cond delay="0"/>
                                  </p:stCondLst>
                                  <p:childTnLst>
                                    <p:set>
                                      <p:cBhvr>
                                        <p:cTn id="24" dur="1" fill="hold">
                                          <p:stCondLst>
                                            <p:cond delay="0"/>
                                          </p:stCondLst>
                                        </p:cTn>
                                        <p:tgtEl>
                                          <p:spTgt spid="56343"/>
                                        </p:tgtEl>
                                        <p:attrNameLst>
                                          <p:attrName>style.visibility</p:attrName>
                                        </p:attrNameLst>
                                      </p:cBhvr>
                                      <p:to>
                                        <p:strVal val="visible"/>
                                      </p:to>
                                    </p:set>
                                    <p:animEffect transition="in" filter="blinds(horizontal)">
                                      <p:cBhvr>
                                        <p:cTn id="25" dur="500"/>
                                        <p:tgtEl>
                                          <p:spTgt spid="5634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56325"/>
                                        </p:tgtEl>
                                        <p:attrNameLst>
                                          <p:attrName>style.visibility</p:attrName>
                                        </p:attrNameLst>
                                      </p:cBhvr>
                                      <p:to>
                                        <p:strVal val="visible"/>
                                      </p:to>
                                    </p:set>
                                    <p:animEffect transition="in" filter="checkerboard(across)">
                                      <p:cBhvr>
                                        <p:cTn id="30" dur="500"/>
                                        <p:tgtEl>
                                          <p:spTgt spid="5632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6330"/>
                                        </p:tgtEl>
                                        <p:attrNameLst>
                                          <p:attrName>style.visibility</p:attrName>
                                        </p:attrNameLst>
                                      </p:cBhvr>
                                      <p:to>
                                        <p:strVal val="visible"/>
                                      </p:to>
                                    </p:set>
                                    <p:animEffect transition="in" filter="dissolve">
                                      <p:cBhvr>
                                        <p:cTn id="35" dur="500"/>
                                        <p:tgtEl>
                                          <p:spTgt spid="56330"/>
                                        </p:tgtEl>
                                      </p:cBhvr>
                                    </p:animEffect>
                                  </p:childTnLst>
                                </p:cTn>
                              </p:par>
                            </p:childTnLst>
                          </p:cTn>
                        </p:par>
                        <p:par>
                          <p:cTn id="36" fill="hold" nodeType="afterGroup">
                            <p:stCondLst>
                              <p:cond delay="500"/>
                            </p:stCondLst>
                            <p:childTnLst>
                              <p:par>
                                <p:cTn id="37" presetID="5" presetClass="entr" presetSubtype="10" fill="hold" nodeType="afterEffect">
                                  <p:stCondLst>
                                    <p:cond delay="0"/>
                                  </p:stCondLst>
                                  <p:childTnLst>
                                    <p:set>
                                      <p:cBhvr>
                                        <p:cTn id="38" dur="1" fill="hold">
                                          <p:stCondLst>
                                            <p:cond delay="0"/>
                                          </p:stCondLst>
                                        </p:cTn>
                                        <p:tgtEl>
                                          <p:spTgt spid="56322"/>
                                        </p:tgtEl>
                                        <p:attrNameLst>
                                          <p:attrName>style.visibility</p:attrName>
                                        </p:attrNameLst>
                                      </p:cBhvr>
                                      <p:to>
                                        <p:strVal val="visible"/>
                                      </p:to>
                                    </p:set>
                                    <p:animEffect transition="in" filter="checkerboard(across)">
                                      <p:cBhvr>
                                        <p:cTn id="39" dur="500"/>
                                        <p:tgtEl>
                                          <p:spTgt spid="56322"/>
                                        </p:tgtEl>
                                      </p:cBhvr>
                                    </p:animEffect>
                                  </p:childTnLst>
                                </p:cTn>
                              </p:par>
                            </p:childTnLst>
                          </p:cTn>
                        </p:par>
                        <p:par>
                          <p:cTn id="40" fill="hold" nodeType="afterGroup">
                            <p:stCondLst>
                              <p:cond delay="1000"/>
                            </p:stCondLst>
                            <p:childTnLst>
                              <p:par>
                                <p:cTn id="41" presetID="5" presetClass="entr" presetSubtype="10" fill="hold" grpId="0" nodeType="afterEffect">
                                  <p:stCondLst>
                                    <p:cond delay="0"/>
                                  </p:stCondLst>
                                  <p:childTnLst>
                                    <p:set>
                                      <p:cBhvr>
                                        <p:cTn id="42" dur="1" fill="hold">
                                          <p:stCondLst>
                                            <p:cond delay="0"/>
                                          </p:stCondLst>
                                        </p:cTn>
                                        <p:tgtEl>
                                          <p:spTgt spid="56332"/>
                                        </p:tgtEl>
                                        <p:attrNameLst>
                                          <p:attrName>style.visibility</p:attrName>
                                        </p:attrNameLst>
                                      </p:cBhvr>
                                      <p:to>
                                        <p:strVal val="visible"/>
                                      </p:to>
                                    </p:set>
                                    <p:animEffect transition="in" filter="checkerboard(across)">
                                      <p:cBhvr>
                                        <p:cTn id="43" dur="500"/>
                                        <p:tgtEl>
                                          <p:spTgt spid="56332"/>
                                        </p:tgtEl>
                                      </p:cBhvr>
                                    </p:animEffect>
                                  </p:childTnLst>
                                </p:cTn>
                              </p:par>
                            </p:childTnLst>
                          </p:cTn>
                        </p:par>
                        <p:par>
                          <p:cTn id="44" fill="hold" nodeType="afterGroup">
                            <p:stCondLst>
                              <p:cond delay="1500"/>
                            </p:stCondLst>
                            <p:childTnLst>
                              <p:par>
                                <p:cTn id="45" presetID="5" presetClass="entr" presetSubtype="10" fill="hold" nodeType="afterEffect">
                                  <p:stCondLst>
                                    <p:cond delay="0"/>
                                  </p:stCondLst>
                                  <p:childTnLst>
                                    <p:set>
                                      <p:cBhvr>
                                        <p:cTn id="46" dur="1" fill="hold">
                                          <p:stCondLst>
                                            <p:cond delay="0"/>
                                          </p:stCondLst>
                                        </p:cTn>
                                        <p:tgtEl>
                                          <p:spTgt spid="56323"/>
                                        </p:tgtEl>
                                        <p:attrNameLst>
                                          <p:attrName>style.visibility</p:attrName>
                                        </p:attrNameLst>
                                      </p:cBhvr>
                                      <p:to>
                                        <p:strVal val="visible"/>
                                      </p:to>
                                    </p:set>
                                    <p:animEffect transition="in" filter="checkerboard(across)">
                                      <p:cBhvr>
                                        <p:cTn id="47" dur="500"/>
                                        <p:tgtEl>
                                          <p:spTgt spid="56323"/>
                                        </p:tgtEl>
                                      </p:cBhvr>
                                    </p:animEffect>
                                  </p:childTnLst>
                                </p:cTn>
                              </p:par>
                            </p:childTnLst>
                          </p:cTn>
                        </p:par>
                        <p:par>
                          <p:cTn id="48" fill="hold" nodeType="afterGroup">
                            <p:stCondLst>
                              <p:cond delay="2000"/>
                            </p:stCondLst>
                            <p:childTnLst>
                              <p:par>
                                <p:cTn id="49" presetID="5" presetClass="entr" presetSubtype="10" fill="hold" grpId="0" nodeType="afterEffect">
                                  <p:stCondLst>
                                    <p:cond delay="0"/>
                                  </p:stCondLst>
                                  <p:childTnLst>
                                    <p:set>
                                      <p:cBhvr>
                                        <p:cTn id="50" dur="1" fill="hold">
                                          <p:stCondLst>
                                            <p:cond delay="0"/>
                                          </p:stCondLst>
                                        </p:cTn>
                                        <p:tgtEl>
                                          <p:spTgt spid="56334"/>
                                        </p:tgtEl>
                                        <p:attrNameLst>
                                          <p:attrName>style.visibility</p:attrName>
                                        </p:attrNameLst>
                                      </p:cBhvr>
                                      <p:to>
                                        <p:strVal val="visible"/>
                                      </p:to>
                                    </p:set>
                                    <p:animEffect transition="in" filter="checkerboard(across)">
                                      <p:cBhvr>
                                        <p:cTn id="51" dur="500"/>
                                        <p:tgtEl>
                                          <p:spTgt spid="56334"/>
                                        </p:tgtEl>
                                      </p:cBhvr>
                                    </p:animEffect>
                                  </p:childTnLst>
                                </p:cTn>
                              </p:par>
                            </p:childTnLst>
                          </p:cTn>
                        </p:par>
                        <p:par>
                          <p:cTn id="52" fill="hold" nodeType="afterGroup">
                            <p:stCondLst>
                              <p:cond delay="2500"/>
                            </p:stCondLst>
                            <p:childTnLst>
                              <p:par>
                                <p:cTn id="53" presetID="5" presetClass="entr" presetSubtype="10" fill="hold" nodeType="afterEffect">
                                  <p:stCondLst>
                                    <p:cond delay="0"/>
                                  </p:stCondLst>
                                  <p:childTnLst>
                                    <p:set>
                                      <p:cBhvr>
                                        <p:cTn id="54" dur="1" fill="hold">
                                          <p:stCondLst>
                                            <p:cond delay="0"/>
                                          </p:stCondLst>
                                        </p:cTn>
                                        <p:tgtEl>
                                          <p:spTgt spid="56324"/>
                                        </p:tgtEl>
                                        <p:attrNameLst>
                                          <p:attrName>style.visibility</p:attrName>
                                        </p:attrNameLst>
                                      </p:cBhvr>
                                      <p:to>
                                        <p:strVal val="visible"/>
                                      </p:to>
                                    </p:set>
                                    <p:animEffect transition="in" filter="checkerboard(across)">
                                      <p:cBhvr>
                                        <p:cTn id="55" dur="500"/>
                                        <p:tgtEl>
                                          <p:spTgt spid="56324"/>
                                        </p:tgtEl>
                                      </p:cBhvr>
                                    </p:animEffect>
                                  </p:childTnLst>
                                </p:cTn>
                              </p:par>
                            </p:childTnLst>
                          </p:cTn>
                        </p:par>
                        <p:par>
                          <p:cTn id="56" fill="hold" nodeType="afterGroup">
                            <p:stCondLst>
                              <p:cond delay="3000"/>
                            </p:stCondLst>
                            <p:childTnLst>
                              <p:par>
                                <p:cTn id="57" presetID="5" presetClass="entr" presetSubtype="10" fill="hold" grpId="0" nodeType="afterEffect">
                                  <p:stCondLst>
                                    <p:cond delay="0"/>
                                  </p:stCondLst>
                                  <p:childTnLst>
                                    <p:set>
                                      <p:cBhvr>
                                        <p:cTn id="58" dur="1" fill="hold">
                                          <p:stCondLst>
                                            <p:cond delay="0"/>
                                          </p:stCondLst>
                                        </p:cTn>
                                        <p:tgtEl>
                                          <p:spTgt spid="56338"/>
                                        </p:tgtEl>
                                        <p:attrNameLst>
                                          <p:attrName>style.visibility</p:attrName>
                                        </p:attrNameLst>
                                      </p:cBhvr>
                                      <p:to>
                                        <p:strVal val="visible"/>
                                      </p:to>
                                    </p:set>
                                    <p:animEffect transition="in" filter="checkerboard(across)">
                                      <p:cBhvr>
                                        <p:cTn id="59" dur="500"/>
                                        <p:tgtEl>
                                          <p:spTgt spid="56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0" grpId="0" autoUpdateAnimBg="0"/>
      <p:bldP spid="56332" grpId="0" autoUpdateAnimBg="0"/>
      <p:bldP spid="56334" grpId="0" autoUpdateAnimBg="0"/>
      <p:bldP spid="56338" grpId="0" autoUpdateAnimBg="0"/>
      <p:bldP spid="56345" grpId="0" autoUpdateAnimBg="0"/>
      <p:bldP spid="5634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0" name="Picture 6">
            <a:extLst>
              <a:ext uri="{FF2B5EF4-FFF2-40B4-BE49-F238E27FC236}">
                <a16:creationId xmlns:a16="http://schemas.microsoft.com/office/drawing/2014/main" id="{53B7206E-9782-4870-B9E5-198EEA177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2438400"/>
            <a:ext cx="981075"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1" name="Picture 7">
            <a:extLst>
              <a:ext uri="{FF2B5EF4-FFF2-40B4-BE49-F238E27FC236}">
                <a16:creationId xmlns:a16="http://schemas.microsoft.com/office/drawing/2014/main" id="{2E3E341E-BAE7-4C75-89AE-DD0104377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514601"/>
            <a:ext cx="1276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2" name="Picture 8">
            <a:extLst>
              <a:ext uri="{FF2B5EF4-FFF2-40B4-BE49-F238E27FC236}">
                <a16:creationId xmlns:a16="http://schemas.microsoft.com/office/drawing/2014/main" id="{1411B6BA-2D81-436C-A267-13FBE6332E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514601"/>
            <a:ext cx="127635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3" name="Picture 9">
            <a:extLst>
              <a:ext uri="{FF2B5EF4-FFF2-40B4-BE49-F238E27FC236}">
                <a16:creationId xmlns:a16="http://schemas.microsoft.com/office/drawing/2014/main" id="{8DE7CE9D-3F68-491F-BC83-E4C83AE4FF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1" y="2286000"/>
            <a:ext cx="140017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5" name="Text Box 11">
            <a:extLst>
              <a:ext uri="{FF2B5EF4-FFF2-40B4-BE49-F238E27FC236}">
                <a16:creationId xmlns:a16="http://schemas.microsoft.com/office/drawing/2014/main" id="{6D64A7D8-4C27-4DAA-84E9-8F77C5B24C35}"/>
              </a:ext>
            </a:extLst>
          </p:cNvPr>
          <p:cNvSpPr txBox="1">
            <a:spLocks noChangeArrowheads="1"/>
          </p:cNvSpPr>
          <p:nvPr/>
        </p:nvSpPr>
        <p:spPr bwMode="auto">
          <a:xfrm>
            <a:off x="1981200" y="3886200"/>
            <a:ext cx="1752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3600">
                <a:solidFill>
                  <a:srgbClr val="000000"/>
                </a:solidFill>
              </a:rPr>
              <a:t>ALIVE</a:t>
            </a:r>
          </a:p>
        </p:txBody>
      </p:sp>
      <p:sp>
        <p:nvSpPr>
          <p:cNvPr id="46087" name="Text Box 13">
            <a:extLst>
              <a:ext uri="{FF2B5EF4-FFF2-40B4-BE49-F238E27FC236}">
                <a16:creationId xmlns:a16="http://schemas.microsoft.com/office/drawing/2014/main" id="{E00E1265-BF85-4B5A-889D-30914EC35BFD}"/>
              </a:ext>
            </a:extLst>
          </p:cNvPr>
          <p:cNvSpPr txBox="1">
            <a:spLocks noChangeArrowheads="1"/>
          </p:cNvSpPr>
          <p:nvPr/>
        </p:nvSpPr>
        <p:spPr bwMode="auto">
          <a:xfrm>
            <a:off x="5943600" y="1295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endParaRPr lang="en-US" altLang="en-US" sz="2400" b="0">
              <a:solidFill>
                <a:srgbClr val="000000"/>
              </a:solidFill>
            </a:endParaRPr>
          </a:p>
        </p:txBody>
      </p:sp>
      <p:sp>
        <p:nvSpPr>
          <p:cNvPr id="46088" name="Text Box 15">
            <a:extLst>
              <a:ext uri="{FF2B5EF4-FFF2-40B4-BE49-F238E27FC236}">
                <a16:creationId xmlns:a16="http://schemas.microsoft.com/office/drawing/2014/main" id="{3A9BD696-5EC8-4BC8-80C3-D930F50D146B}"/>
              </a:ext>
            </a:extLst>
          </p:cNvPr>
          <p:cNvSpPr txBox="1">
            <a:spLocks noChangeArrowheads="1"/>
          </p:cNvSpPr>
          <p:nvPr/>
        </p:nvSpPr>
        <p:spPr bwMode="auto">
          <a:xfrm>
            <a:off x="3352800" y="32766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endParaRPr lang="en-US" altLang="en-US" sz="2400" b="0">
              <a:solidFill>
                <a:srgbClr val="000000"/>
              </a:solidFill>
            </a:endParaRPr>
          </a:p>
        </p:txBody>
      </p:sp>
      <p:sp>
        <p:nvSpPr>
          <p:cNvPr id="46089" name="Text Box 16">
            <a:extLst>
              <a:ext uri="{FF2B5EF4-FFF2-40B4-BE49-F238E27FC236}">
                <a16:creationId xmlns:a16="http://schemas.microsoft.com/office/drawing/2014/main" id="{938D4437-DE64-492A-BC22-0DD5283B7789}"/>
              </a:ext>
            </a:extLst>
          </p:cNvPr>
          <p:cNvSpPr txBox="1">
            <a:spLocks noChangeArrowheads="1"/>
          </p:cNvSpPr>
          <p:nvPr/>
        </p:nvSpPr>
        <p:spPr bwMode="auto">
          <a:xfrm>
            <a:off x="5334000" y="25146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46090" name="Text Box 17">
            <a:extLst>
              <a:ext uri="{FF2B5EF4-FFF2-40B4-BE49-F238E27FC236}">
                <a16:creationId xmlns:a16="http://schemas.microsoft.com/office/drawing/2014/main" id="{F5E1C037-9E5B-4AE5-AED7-6B6AE97FD08C}"/>
              </a:ext>
            </a:extLst>
          </p:cNvPr>
          <p:cNvSpPr txBox="1">
            <a:spLocks noChangeArrowheads="1"/>
          </p:cNvSpPr>
          <p:nvPr/>
        </p:nvSpPr>
        <p:spPr bwMode="auto">
          <a:xfrm>
            <a:off x="3352800" y="2514601"/>
            <a:ext cx="609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46091" name="Text Box 19">
            <a:extLst>
              <a:ext uri="{FF2B5EF4-FFF2-40B4-BE49-F238E27FC236}">
                <a16:creationId xmlns:a16="http://schemas.microsoft.com/office/drawing/2014/main" id="{731A0A5C-A81B-4697-BD03-E0DDA0672805}"/>
              </a:ext>
            </a:extLst>
          </p:cNvPr>
          <p:cNvSpPr txBox="1">
            <a:spLocks noChangeArrowheads="1"/>
          </p:cNvSpPr>
          <p:nvPr/>
        </p:nvSpPr>
        <p:spPr bwMode="auto">
          <a:xfrm>
            <a:off x="7391400" y="3048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endParaRPr lang="en-US" altLang="en-US" sz="2400" b="0">
              <a:solidFill>
                <a:srgbClr val="000000"/>
              </a:solidFill>
            </a:endParaRPr>
          </a:p>
        </p:txBody>
      </p:sp>
      <p:sp>
        <p:nvSpPr>
          <p:cNvPr id="46092" name="Text Box 20">
            <a:extLst>
              <a:ext uri="{FF2B5EF4-FFF2-40B4-BE49-F238E27FC236}">
                <a16:creationId xmlns:a16="http://schemas.microsoft.com/office/drawing/2014/main" id="{670D8B14-A740-4D79-B0E6-B7D3F3E84363}"/>
              </a:ext>
            </a:extLst>
          </p:cNvPr>
          <p:cNvSpPr txBox="1">
            <a:spLocks noChangeArrowheads="1"/>
          </p:cNvSpPr>
          <p:nvPr/>
        </p:nvSpPr>
        <p:spPr bwMode="auto">
          <a:xfrm>
            <a:off x="7620000" y="251460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57373" name="Text Box 29">
            <a:extLst>
              <a:ext uri="{FF2B5EF4-FFF2-40B4-BE49-F238E27FC236}">
                <a16:creationId xmlns:a16="http://schemas.microsoft.com/office/drawing/2014/main" id="{8E643FF7-00D6-4AB6-AD0E-E95B36E89700}"/>
              </a:ext>
            </a:extLst>
          </p:cNvPr>
          <p:cNvSpPr txBox="1">
            <a:spLocks noChangeArrowheads="1"/>
          </p:cNvSpPr>
          <p:nvPr/>
        </p:nvSpPr>
        <p:spPr bwMode="auto">
          <a:xfrm>
            <a:off x="4038600" y="38862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600">
                <a:solidFill>
                  <a:srgbClr val="000000"/>
                </a:solidFill>
              </a:rPr>
              <a:t>DUST</a:t>
            </a:r>
          </a:p>
        </p:txBody>
      </p:sp>
      <p:sp>
        <p:nvSpPr>
          <p:cNvPr id="57374" name="Text Box 30">
            <a:extLst>
              <a:ext uri="{FF2B5EF4-FFF2-40B4-BE49-F238E27FC236}">
                <a16:creationId xmlns:a16="http://schemas.microsoft.com/office/drawing/2014/main" id="{49FCDDBB-D322-4B84-8517-BF040B93FDC2}"/>
              </a:ext>
            </a:extLst>
          </p:cNvPr>
          <p:cNvSpPr txBox="1">
            <a:spLocks noChangeArrowheads="1"/>
          </p:cNvSpPr>
          <p:nvPr/>
        </p:nvSpPr>
        <p:spPr bwMode="auto">
          <a:xfrm>
            <a:off x="5867400" y="3886200"/>
            <a:ext cx="137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600">
                <a:solidFill>
                  <a:srgbClr val="000000"/>
                </a:solidFill>
              </a:rPr>
              <a:t>MAN</a:t>
            </a:r>
          </a:p>
        </p:txBody>
      </p:sp>
      <p:sp>
        <p:nvSpPr>
          <p:cNvPr id="57375" name="Text Box 31">
            <a:extLst>
              <a:ext uri="{FF2B5EF4-FFF2-40B4-BE49-F238E27FC236}">
                <a16:creationId xmlns:a16="http://schemas.microsoft.com/office/drawing/2014/main" id="{AB80E89F-8172-48A8-A8AE-2AC521907CE4}"/>
              </a:ext>
            </a:extLst>
          </p:cNvPr>
          <p:cNvSpPr txBox="1">
            <a:spLocks noChangeArrowheads="1"/>
          </p:cNvSpPr>
          <p:nvPr/>
        </p:nvSpPr>
        <p:spPr bwMode="auto">
          <a:xfrm>
            <a:off x="8458200" y="38862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600">
                <a:solidFill>
                  <a:srgbClr val="CC3300"/>
                </a:solidFill>
              </a:rPr>
              <a:t>FIRST</a:t>
            </a:r>
          </a:p>
        </p:txBody>
      </p:sp>
      <p:sp>
        <p:nvSpPr>
          <p:cNvPr id="57376" name="Text Box 32">
            <a:extLst>
              <a:ext uri="{FF2B5EF4-FFF2-40B4-BE49-F238E27FC236}">
                <a16:creationId xmlns:a16="http://schemas.microsoft.com/office/drawing/2014/main" id="{CDC3A669-9195-43CC-A6DA-46A5B388EC3A}"/>
              </a:ext>
            </a:extLst>
          </p:cNvPr>
          <p:cNvSpPr txBox="1">
            <a:spLocks noChangeArrowheads="1"/>
          </p:cNvSpPr>
          <p:nvPr/>
        </p:nvSpPr>
        <p:spPr bwMode="auto">
          <a:xfrm>
            <a:off x="486561" y="1"/>
            <a:ext cx="11216081" cy="157030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4800" dirty="0">
                <a:solidFill>
                  <a:srgbClr val="000000"/>
                </a:solidFill>
              </a:rPr>
              <a:t>According to the Bible                                   </a:t>
            </a:r>
            <a:r>
              <a:rPr lang="en-US" altLang="en-US" dirty="0">
                <a:solidFill>
                  <a:srgbClr val="000000"/>
                </a:solidFill>
              </a:rPr>
              <a:t>The </a:t>
            </a:r>
            <a:r>
              <a:rPr lang="en-US" altLang="en-US" sz="4800" dirty="0">
                <a:solidFill>
                  <a:srgbClr val="CC3300"/>
                </a:solidFill>
              </a:rPr>
              <a:t>First</a:t>
            </a:r>
            <a:r>
              <a:rPr lang="en-US" altLang="en-US" dirty="0">
                <a:solidFill>
                  <a:srgbClr val="000000"/>
                </a:solidFill>
              </a:rPr>
              <a:t> Man was a Living Dust Man</a:t>
            </a:r>
          </a:p>
        </p:txBody>
      </p:sp>
      <p:sp>
        <p:nvSpPr>
          <p:cNvPr id="57377" name="Text Box 33">
            <a:extLst>
              <a:ext uri="{FF2B5EF4-FFF2-40B4-BE49-F238E27FC236}">
                <a16:creationId xmlns:a16="http://schemas.microsoft.com/office/drawing/2014/main" id="{1D863690-C617-4C37-948E-949A9885B0CB}"/>
              </a:ext>
            </a:extLst>
          </p:cNvPr>
          <p:cNvSpPr txBox="1">
            <a:spLocks noChangeArrowheads="1"/>
          </p:cNvSpPr>
          <p:nvPr/>
        </p:nvSpPr>
        <p:spPr bwMode="auto">
          <a:xfrm>
            <a:off x="486561" y="5029201"/>
            <a:ext cx="11216081" cy="1324081"/>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a:solidFill>
                  <a:srgbClr val="000000"/>
                </a:solidFill>
              </a:rPr>
              <a:t>According to the Chinese Language, 4500 years ago this was also believed in China</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57353"/>
                                        </p:tgtEl>
                                        <p:attrNameLst>
                                          <p:attrName>style.visibility</p:attrName>
                                        </p:attrNameLst>
                                      </p:cBhvr>
                                      <p:to>
                                        <p:strVal val="visible"/>
                                      </p:to>
                                    </p:set>
                                    <p:animEffect transition="in" filter="slide(fromBottom)">
                                      <p:cBhvr>
                                        <p:cTn id="7" dur="500"/>
                                        <p:tgtEl>
                                          <p:spTgt spid="57353"/>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57375"/>
                                        </p:tgtEl>
                                        <p:attrNameLst>
                                          <p:attrName>style.visibility</p:attrName>
                                        </p:attrNameLst>
                                      </p:cBhvr>
                                      <p:to>
                                        <p:strVal val="visible"/>
                                      </p:to>
                                    </p:set>
                                    <p:animEffect transition="in" filter="slide(fromBottom)">
                                      <p:cBhvr>
                                        <p:cTn id="11" dur="500"/>
                                        <p:tgtEl>
                                          <p:spTgt spid="5737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nodeType="clickEffect">
                                  <p:stCondLst>
                                    <p:cond delay="0"/>
                                  </p:stCondLst>
                                  <p:childTnLst>
                                    <p:set>
                                      <p:cBhvr>
                                        <p:cTn id="15" dur="1" fill="hold">
                                          <p:stCondLst>
                                            <p:cond delay="0"/>
                                          </p:stCondLst>
                                        </p:cTn>
                                        <p:tgtEl>
                                          <p:spTgt spid="57350"/>
                                        </p:tgtEl>
                                        <p:attrNameLst>
                                          <p:attrName>style.visibility</p:attrName>
                                        </p:attrNameLst>
                                      </p:cBhvr>
                                      <p:to>
                                        <p:strVal val="visible"/>
                                      </p:to>
                                    </p:set>
                                    <p:anim calcmode="lin" valueType="num">
                                      <p:cBhvr additive="base">
                                        <p:cTn id="16" dur="500" fill="hold"/>
                                        <p:tgtEl>
                                          <p:spTgt spid="57350"/>
                                        </p:tgtEl>
                                        <p:attrNameLst>
                                          <p:attrName>ppt_x</p:attrName>
                                        </p:attrNameLst>
                                      </p:cBhvr>
                                      <p:tavLst>
                                        <p:tav tm="0">
                                          <p:val>
                                            <p:strVal val="0-#ppt_w/2"/>
                                          </p:val>
                                        </p:tav>
                                        <p:tav tm="100000">
                                          <p:val>
                                            <p:strVal val="#ppt_x"/>
                                          </p:val>
                                        </p:tav>
                                      </p:tavLst>
                                    </p:anim>
                                    <p:anim calcmode="lin" valueType="num">
                                      <p:cBhvr additive="base">
                                        <p:cTn id="17" dur="500" fill="hold"/>
                                        <p:tgtEl>
                                          <p:spTgt spid="57350"/>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500"/>
                            </p:stCondLst>
                            <p:childTnLst>
                              <p:par>
                                <p:cTn id="19" presetID="12" presetClass="entr" presetSubtype="4" fill="hold" grpId="0" nodeType="afterEffect">
                                  <p:stCondLst>
                                    <p:cond delay="0"/>
                                  </p:stCondLst>
                                  <p:childTnLst>
                                    <p:set>
                                      <p:cBhvr>
                                        <p:cTn id="20" dur="1" fill="hold">
                                          <p:stCondLst>
                                            <p:cond delay="0"/>
                                          </p:stCondLst>
                                        </p:cTn>
                                        <p:tgtEl>
                                          <p:spTgt spid="57355"/>
                                        </p:tgtEl>
                                        <p:attrNameLst>
                                          <p:attrName>style.visibility</p:attrName>
                                        </p:attrNameLst>
                                      </p:cBhvr>
                                      <p:to>
                                        <p:strVal val="visible"/>
                                      </p:to>
                                    </p:set>
                                    <p:animEffect transition="in" filter="slide(fromBottom)">
                                      <p:cBhvr>
                                        <p:cTn id="21" dur="500"/>
                                        <p:tgtEl>
                                          <p:spTgt spid="5735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57351"/>
                                        </p:tgtEl>
                                        <p:attrNameLst>
                                          <p:attrName>style.visibility</p:attrName>
                                        </p:attrNameLst>
                                      </p:cBhvr>
                                      <p:to>
                                        <p:strVal val="visible"/>
                                      </p:to>
                                    </p:set>
                                    <p:animEffect transition="in" filter="slide(fromBottom)">
                                      <p:cBhvr>
                                        <p:cTn id="26" dur="500"/>
                                        <p:tgtEl>
                                          <p:spTgt spid="57351"/>
                                        </p:tgtEl>
                                      </p:cBhvr>
                                    </p:animEffect>
                                  </p:childTnLst>
                                </p:cTn>
                              </p:par>
                            </p:childTnLst>
                          </p:cTn>
                        </p:par>
                        <p:par>
                          <p:cTn id="27" fill="hold" nodeType="afterGroup">
                            <p:stCondLst>
                              <p:cond delay="500"/>
                            </p:stCondLst>
                            <p:childTnLst>
                              <p:par>
                                <p:cTn id="28" presetID="12" presetClass="entr" presetSubtype="4" fill="hold" grpId="0" nodeType="afterEffect">
                                  <p:stCondLst>
                                    <p:cond delay="0"/>
                                  </p:stCondLst>
                                  <p:childTnLst>
                                    <p:set>
                                      <p:cBhvr>
                                        <p:cTn id="29" dur="1" fill="hold">
                                          <p:stCondLst>
                                            <p:cond delay="0"/>
                                          </p:stCondLst>
                                        </p:cTn>
                                        <p:tgtEl>
                                          <p:spTgt spid="57373"/>
                                        </p:tgtEl>
                                        <p:attrNameLst>
                                          <p:attrName>style.visibility</p:attrName>
                                        </p:attrNameLst>
                                      </p:cBhvr>
                                      <p:to>
                                        <p:strVal val="visible"/>
                                      </p:to>
                                    </p:set>
                                    <p:animEffect transition="in" filter="slide(fromBottom)">
                                      <p:cBhvr>
                                        <p:cTn id="30" dur="500"/>
                                        <p:tgtEl>
                                          <p:spTgt spid="5737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4" fill="hold" nodeType="clickEffect">
                                  <p:stCondLst>
                                    <p:cond delay="0"/>
                                  </p:stCondLst>
                                  <p:childTnLst>
                                    <p:set>
                                      <p:cBhvr>
                                        <p:cTn id="34" dur="1" fill="hold">
                                          <p:stCondLst>
                                            <p:cond delay="0"/>
                                          </p:stCondLst>
                                        </p:cTn>
                                        <p:tgtEl>
                                          <p:spTgt spid="57352"/>
                                        </p:tgtEl>
                                        <p:attrNameLst>
                                          <p:attrName>style.visibility</p:attrName>
                                        </p:attrNameLst>
                                      </p:cBhvr>
                                      <p:to>
                                        <p:strVal val="visible"/>
                                      </p:to>
                                    </p:set>
                                    <p:animEffect transition="in" filter="slide(fromBottom)">
                                      <p:cBhvr>
                                        <p:cTn id="35" dur="500"/>
                                        <p:tgtEl>
                                          <p:spTgt spid="57352"/>
                                        </p:tgtEl>
                                      </p:cBhvr>
                                    </p:animEffect>
                                  </p:childTnLst>
                                </p:cTn>
                              </p:par>
                            </p:childTnLst>
                          </p:cTn>
                        </p:par>
                        <p:par>
                          <p:cTn id="36" fill="hold" nodeType="afterGroup">
                            <p:stCondLst>
                              <p:cond delay="500"/>
                            </p:stCondLst>
                            <p:childTnLst>
                              <p:par>
                                <p:cTn id="37" presetID="12" presetClass="entr" presetSubtype="4" fill="hold" grpId="0" nodeType="afterEffect">
                                  <p:stCondLst>
                                    <p:cond delay="0"/>
                                  </p:stCondLst>
                                  <p:childTnLst>
                                    <p:set>
                                      <p:cBhvr>
                                        <p:cTn id="38" dur="1" fill="hold">
                                          <p:stCondLst>
                                            <p:cond delay="0"/>
                                          </p:stCondLst>
                                        </p:cTn>
                                        <p:tgtEl>
                                          <p:spTgt spid="57374"/>
                                        </p:tgtEl>
                                        <p:attrNameLst>
                                          <p:attrName>style.visibility</p:attrName>
                                        </p:attrNameLst>
                                      </p:cBhvr>
                                      <p:to>
                                        <p:strVal val="visible"/>
                                      </p:to>
                                    </p:set>
                                    <p:animEffect transition="in" filter="slide(fromBottom)">
                                      <p:cBhvr>
                                        <p:cTn id="39" dur="500"/>
                                        <p:tgtEl>
                                          <p:spTgt spid="5737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57376"/>
                                        </p:tgtEl>
                                        <p:attrNameLst>
                                          <p:attrName>style.visibility</p:attrName>
                                        </p:attrNameLst>
                                      </p:cBhvr>
                                      <p:to>
                                        <p:strVal val="visible"/>
                                      </p:to>
                                    </p:set>
                                    <p:anim calcmode="lin" valueType="num">
                                      <p:cBhvr>
                                        <p:cTn id="44" dur="500" fill="hold"/>
                                        <p:tgtEl>
                                          <p:spTgt spid="57376"/>
                                        </p:tgtEl>
                                        <p:attrNameLst>
                                          <p:attrName>ppt_w</p:attrName>
                                        </p:attrNameLst>
                                      </p:cBhvr>
                                      <p:tavLst>
                                        <p:tav tm="0">
                                          <p:val>
                                            <p:fltVal val="0"/>
                                          </p:val>
                                        </p:tav>
                                        <p:tav tm="100000">
                                          <p:val>
                                            <p:strVal val="#ppt_w"/>
                                          </p:val>
                                        </p:tav>
                                      </p:tavLst>
                                    </p:anim>
                                    <p:anim calcmode="lin" valueType="num">
                                      <p:cBhvr>
                                        <p:cTn id="45" dur="500" fill="hold"/>
                                        <p:tgtEl>
                                          <p:spTgt spid="57376"/>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57377"/>
                                        </p:tgtEl>
                                        <p:attrNameLst>
                                          <p:attrName>style.visibility</p:attrName>
                                        </p:attrNameLst>
                                      </p:cBhvr>
                                      <p:to>
                                        <p:strVal val="visible"/>
                                      </p:to>
                                    </p:set>
                                    <p:animEffect transition="in" filter="dissolve">
                                      <p:cBhvr>
                                        <p:cTn id="50" dur="500"/>
                                        <p:tgtEl>
                                          <p:spTgt spid="57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5" grpId="0" autoUpdateAnimBg="0"/>
      <p:bldP spid="57373" grpId="0" autoUpdateAnimBg="0"/>
      <p:bldP spid="57374" grpId="0" autoUpdateAnimBg="0"/>
      <p:bldP spid="57375" grpId="0" autoUpdateAnimBg="0"/>
      <p:bldP spid="57376" grpId="0" animBg="1" autoUpdateAnimBg="0"/>
      <p:bldP spid="57377"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a:extLst>
              <a:ext uri="{FF2B5EF4-FFF2-40B4-BE49-F238E27FC236}">
                <a16:creationId xmlns:a16="http://schemas.microsoft.com/office/drawing/2014/main" id="{C5E5F986-8A88-4C6D-9FF8-57B0060B5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828800"/>
            <a:ext cx="78105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a:extLst>
              <a:ext uri="{FF2B5EF4-FFF2-40B4-BE49-F238E27FC236}">
                <a16:creationId xmlns:a16="http://schemas.microsoft.com/office/drawing/2014/main" id="{143B19C7-7AC8-4A5F-9C14-C0633A0E2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1" y="2362201"/>
            <a:ext cx="126682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2" name="Picture 6">
            <a:extLst>
              <a:ext uri="{FF2B5EF4-FFF2-40B4-BE49-F238E27FC236}">
                <a16:creationId xmlns:a16="http://schemas.microsoft.com/office/drawing/2014/main" id="{C6D033A9-E451-456A-8A8E-9255B5FED6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2209801"/>
            <a:ext cx="12954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3" name="Picture 7">
            <a:extLst>
              <a:ext uri="{FF2B5EF4-FFF2-40B4-BE49-F238E27FC236}">
                <a16:creationId xmlns:a16="http://schemas.microsoft.com/office/drawing/2014/main" id="{CD20C24D-FD8B-461D-A0C3-5EA5C8782B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1" y="2286001"/>
            <a:ext cx="115252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4" name="Picture 8">
            <a:extLst>
              <a:ext uri="{FF2B5EF4-FFF2-40B4-BE49-F238E27FC236}">
                <a16:creationId xmlns:a16="http://schemas.microsoft.com/office/drawing/2014/main" id="{9D9CD5E1-3162-4642-BC5A-64DAFD8527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1" y="304800"/>
            <a:ext cx="1381125"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1" name="Text Box 10">
            <a:extLst>
              <a:ext uri="{FF2B5EF4-FFF2-40B4-BE49-F238E27FC236}">
                <a16:creationId xmlns:a16="http://schemas.microsoft.com/office/drawing/2014/main" id="{BCA0F3B8-5F0D-4E3C-A438-CB165AC42B33}"/>
              </a:ext>
            </a:extLst>
          </p:cNvPr>
          <p:cNvSpPr txBox="1">
            <a:spLocks noChangeArrowheads="1"/>
          </p:cNvSpPr>
          <p:nvPr/>
        </p:nvSpPr>
        <p:spPr bwMode="auto">
          <a:xfrm>
            <a:off x="3581400" y="2133601"/>
            <a:ext cx="304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47112" name="Text Box 11">
            <a:extLst>
              <a:ext uri="{FF2B5EF4-FFF2-40B4-BE49-F238E27FC236}">
                <a16:creationId xmlns:a16="http://schemas.microsoft.com/office/drawing/2014/main" id="{BB7D45BB-F775-4839-AB9E-AF35E817E8DE}"/>
              </a:ext>
            </a:extLst>
          </p:cNvPr>
          <p:cNvSpPr txBox="1">
            <a:spLocks noChangeArrowheads="1"/>
          </p:cNvSpPr>
          <p:nvPr/>
        </p:nvSpPr>
        <p:spPr bwMode="auto">
          <a:xfrm>
            <a:off x="5715000" y="2133601"/>
            <a:ext cx="304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47113" name="Text Box 12">
            <a:extLst>
              <a:ext uri="{FF2B5EF4-FFF2-40B4-BE49-F238E27FC236}">
                <a16:creationId xmlns:a16="http://schemas.microsoft.com/office/drawing/2014/main" id="{A5563B94-CB62-4474-8040-2D360728021D}"/>
              </a:ext>
            </a:extLst>
          </p:cNvPr>
          <p:cNvSpPr txBox="1">
            <a:spLocks noChangeArrowheads="1"/>
          </p:cNvSpPr>
          <p:nvPr/>
        </p:nvSpPr>
        <p:spPr bwMode="auto">
          <a:xfrm>
            <a:off x="7848600" y="2133601"/>
            <a:ext cx="304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29710" name="Text Box 14">
            <a:extLst>
              <a:ext uri="{FF2B5EF4-FFF2-40B4-BE49-F238E27FC236}">
                <a16:creationId xmlns:a16="http://schemas.microsoft.com/office/drawing/2014/main" id="{8C1B014E-9320-4BF2-9621-71A099210DAE}"/>
              </a:ext>
            </a:extLst>
          </p:cNvPr>
          <p:cNvSpPr txBox="1">
            <a:spLocks noChangeArrowheads="1"/>
          </p:cNvSpPr>
          <p:nvPr/>
        </p:nvSpPr>
        <p:spPr bwMode="auto">
          <a:xfrm>
            <a:off x="5334000" y="304801"/>
            <a:ext cx="4191000" cy="1190625"/>
          </a:xfrm>
          <a:prstGeom prst="rect">
            <a:avLst/>
          </a:prstGeom>
          <a:solidFill>
            <a:srgbClr val="33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600">
                <a:solidFill>
                  <a:srgbClr val="00CC99"/>
                </a:solidFill>
              </a:rPr>
              <a:t>Happiness or Blessing</a:t>
            </a:r>
          </a:p>
        </p:txBody>
      </p:sp>
      <p:sp>
        <p:nvSpPr>
          <p:cNvPr id="29711" name="Text Box 15">
            <a:extLst>
              <a:ext uri="{FF2B5EF4-FFF2-40B4-BE49-F238E27FC236}">
                <a16:creationId xmlns:a16="http://schemas.microsoft.com/office/drawing/2014/main" id="{1424A23A-B778-44E4-ACF7-C64996906206}"/>
              </a:ext>
            </a:extLst>
          </p:cNvPr>
          <p:cNvSpPr txBox="1">
            <a:spLocks noChangeArrowheads="1"/>
          </p:cNvSpPr>
          <p:nvPr/>
        </p:nvSpPr>
        <p:spPr bwMode="auto">
          <a:xfrm>
            <a:off x="2362200" y="327660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600">
                <a:solidFill>
                  <a:srgbClr val="000000"/>
                </a:solidFill>
              </a:rPr>
              <a:t>God</a:t>
            </a:r>
          </a:p>
        </p:txBody>
      </p:sp>
      <p:sp>
        <p:nvSpPr>
          <p:cNvPr id="29713" name="Text Box 17">
            <a:extLst>
              <a:ext uri="{FF2B5EF4-FFF2-40B4-BE49-F238E27FC236}">
                <a16:creationId xmlns:a16="http://schemas.microsoft.com/office/drawing/2014/main" id="{9DC71CD0-1030-4C06-BBEE-E2DF10D8A564}"/>
              </a:ext>
            </a:extLst>
          </p:cNvPr>
          <p:cNvSpPr txBox="1">
            <a:spLocks noChangeArrowheads="1"/>
          </p:cNvSpPr>
          <p:nvPr/>
        </p:nvSpPr>
        <p:spPr bwMode="auto">
          <a:xfrm>
            <a:off x="4191000" y="3276600"/>
            <a:ext cx="137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600">
                <a:solidFill>
                  <a:srgbClr val="000000"/>
                </a:solidFill>
              </a:rPr>
              <a:t>One</a:t>
            </a:r>
          </a:p>
        </p:txBody>
      </p:sp>
      <p:sp>
        <p:nvSpPr>
          <p:cNvPr id="29714" name="Text Box 18">
            <a:extLst>
              <a:ext uri="{FF2B5EF4-FFF2-40B4-BE49-F238E27FC236}">
                <a16:creationId xmlns:a16="http://schemas.microsoft.com/office/drawing/2014/main" id="{543BE109-D23E-4D54-A3F1-37171477A75B}"/>
              </a:ext>
            </a:extLst>
          </p:cNvPr>
          <p:cNvSpPr txBox="1">
            <a:spLocks noChangeArrowheads="1"/>
          </p:cNvSpPr>
          <p:nvPr/>
        </p:nvSpPr>
        <p:spPr bwMode="auto">
          <a:xfrm>
            <a:off x="6400800" y="3276600"/>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600">
                <a:solidFill>
                  <a:srgbClr val="000000"/>
                </a:solidFill>
              </a:rPr>
              <a:t>Man</a:t>
            </a:r>
          </a:p>
        </p:txBody>
      </p:sp>
      <p:sp>
        <p:nvSpPr>
          <p:cNvPr id="29715" name="Text Box 19">
            <a:extLst>
              <a:ext uri="{FF2B5EF4-FFF2-40B4-BE49-F238E27FC236}">
                <a16:creationId xmlns:a16="http://schemas.microsoft.com/office/drawing/2014/main" id="{8808EA63-CB63-4803-83AE-5DBB2A08E1D4}"/>
              </a:ext>
            </a:extLst>
          </p:cNvPr>
          <p:cNvSpPr txBox="1">
            <a:spLocks noChangeArrowheads="1"/>
          </p:cNvSpPr>
          <p:nvPr/>
        </p:nvSpPr>
        <p:spPr bwMode="auto">
          <a:xfrm>
            <a:off x="8153400" y="32766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600">
                <a:solidFill>
                  <a:srgbClr val="000000"/>
                </a:solidFill>
              </a:rPr>
              <a:t>Garden</a:t>
            </a:r>
          </a:p>
        </p:txBody>
      </p:sp>
      <p:sp>
        <p:nvSpPr>
          <p:cNvPr id="29716" name="Text Box 20">
            <a:extLst>
              <a:ext uri="{FF2B5EF4-FFF2-40B4-BE49-F238E27FC236}">
                <a16:creationId xmlns:a16="http://schemas.microsoft.com/office/drawing/2014/main" id="{ED0B43BF-8004-406D-A87C-2080A0216CA1}"/>
              </a:ext>
            </a:extLst>
          </p:cNvPr>
          <p:cNvSpPr txBox="1">
            <a:spLocks noChangeArrowheads="1"/>
          </p:cNvSpPr>
          <p:nvPr/>
        </p:nvSpPr>
        <p:spPr bwMode="auto">
          <a:xfrm>
            <a:off x="2286000" y="4419601"/>
            <a:ext cx="7772400" cy="1939635"/>
          </a:xfrm>
          <a:prstGeom prst="rect">
            <a:avLst/>
          </a:prstGeom>
          <a:solidFill>
            <a:srgbClr val="33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a:solidFill>
                  <a:srgbClr val="00CC99"/>
                </a:solidFill>
              </a:rPr>
              <a:t>In the beginning God and the man had close fellowship, this leads to  true happiness!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9704"/>
                                        </p:tgtEl>
                                        <p:attrNameLst>
                                          <p:attrName>style.visibility</p:attrName>
                                        </p:attrNameLst>
                                      </p:cBhvr>
                                      <p:to>
                                        <p:strVal val="visible"/>
                                      </p:to>
                                    </p:set>
                                    <p:animEffect transition="in" filter="box(in)">
                                      <p:cBhvr>
                                        <p:cTn id="7" dur="500"/>
                                        <p:tgtEl>
                                          <p:spTgt spid="29704"/>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9710"/>
                                        </p:tgtEl>
                                        <p:attrNameLst>
                                          <p:attrName>style.visibility</p:attrName>
                                        </p:attrNameLst>
                                      </p:cBhvr>
                                      <p:to>
                                        <p:strVal val="visible"/>
                                      </p:to>
                                    </p:set>
                                    <p:animEffect transition="in" filter="box(in)">
                                      <p:cBhvr>
                                        <p:cTn id="11" dur="500"/>
                                        <p:tgtEl>
                                          <p:spTgt spid="297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29700"/>
                                        </p:tgtEl>
                                        <p:attrNameLst>
                                          <p:attrName>style.visibility</p:attrName>
                                        </p:attrNameLst>
                                      </p:cBhvr>
                                      <p:to>
                                        <p:strVal val="visible"/>
                                      </p:to>
                                    </p:set>
                                    <p:animEffect transition="in" filter="box(in)">
                                      <p:cBhvr>
                                        <p:cTn id="16" dur="500"/>
                                        <p:tgtEl>
                                          <p:spTgt spid="29700"/>
                                        </p:tgtEl>
                                      </p:cBhvr>
                                    </p:animEffect>
                                  </p:childTnLst>
                                </p:cTn>
                              </p:par>
                            </p:childTnLst>
                          </p:cTn>
                        </p:par>
                        <p:par>
                          <p:cTn id="17" fill="hold" nodeType="afterGroup">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29711"/>
                                        </p:tgtEl>
                                        <p:attrNameLst>
                                          <p:attrName>style.visibility</p:attrName>
                                        </p:attrNameLst>
                                      </p:cBhvr>
                                      <p:to>
                                        <p:strVal val="visible"/>
                                      </p:to>
                                    </p:set>
                                    <p:animEffect transition="in" filter="box(in)">
                                      <p:cBhvr>
                                        <p:cTn id="20" dur="500"/>
                                        <p:tgtEl>
                                          <p:spTgt spid="297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29701"/>
                                        </p:tgtEl>
                                        <p:attrNameLst>
                                          <p:attrName>style.visibility</p:attrName>
                                        </p:attrNameLst>
                                      </p:cBhvr>
                                      <p:to>
                                        <p:strVal val="visible"/>
                                      </p:to>
                                    </p:set>
                                    <p:animEffect transition="in" filter="box(in)">
                                      <p:cBhvr>
                                        <p:cTn id="25" dur="500"/>
                                        <p:tgtEl>
                                          <p:spTgt spid="29701"/>
                                        </p:tgtEl>
                                      </p:cBhvr>
                                    </p:animEffect>
                                  </p:childTnLst>
                                </p:cTn>
                              </p:par>
                            </p:childTnLst>
                          </p:cTn>
                        </p:par>
                        <p:par>
                          <p:cTn id="26" fill="hold" nodeType="afterGroup">
                            <p:stCondLst>
                              <p:cond delay="500"/>
                            </p:stCondLst>
                            <p:childTnLst>
                              <p:par>
                                <p:cTn id="27" presetID="4" presetClass="entr" presetSubtype="16" fill="hold" grpId="0" nodeType="afterEffect">
                                  <p:stCondLst>
                                    <p:cond delay="0"/>
                                  </p:stCondLst>
                                  <p:childTnLst>
                                    <p:set>
                                      <p:cBhvr>
                                        <p:cTn id="28" dur="1" fill="hold">
                                          <p:stCondLst>
                                            <p:cond delay="0"/>
                                          </p:stCondLst>
                                        </p:cTn>
                                        <p:tgtEl>
                                          <p:spTgt spid="29713"/>
                                        </p:tgtEl>
                                        <p:attrNameLst>
                                          <p:attrName>style.visibility</p:attrName>
                                        </p:attrNameLst>
                                      </p:cBhvr>
                                      <p:to>
                                        <p:strVal val="visible"/>
                                      </p:to>
                                    </p:set>
                                    <p:animEffect transition="in" filter="box(in)">
                                      <p:cBhvr>
                                        <p:cTn id="29" dur="500"/>
                                        <p:tgtEl>
                                          <p:spTgt spid="2971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nodeType="clickEffect">
                                  <p:stCondLst>
                                    <p:cond delay="0"/>
                                  </p:stCondLst>
                                  <p:childTnLst>
                                    <p:set>
                                      <p:cBhvr>
                                        <p:cTn id="33" dur="1" fill="hold">
                                          <p:stCondLst>
                                            <p:cond delay="0"/>
                                          </p:stCondLst>
                                        </p:cTn>
                                        <p:tgtEl>
                                          <p:spTgt spid="29702"/>
                                        </p:tgtEl>
                                        <p:attrNameLst>
                                          <p:attrName>style.visibility</p:attrName>
                                        </p:attrNameLst>
                                      </p:cBhvr>
                                      <p:to>
                                        <p:strVal val="visible"/>
                                      </p:to>
                                    </p:set>
                                    <p:animEffect transition="in" filter="box(in)">
                                      <p:cBhvr>
                                        <p:cTn id="34" dur="500"/>
                                        <p:tgtEl>
                                          <p:spTgt spid="29702"/>
                                        </p:tgtEl>
                                      </p:cBhvr>
                                    </p:animEffect>
                                  </p:childTnLst>
                                </p:cTn>
                              </p:par>
                            </p:childTnLst>
                          </p:cTn>
                        </p:par>
                        <p:par>
                          <p:cTn id="35" fill="hold" nodeType="afterGroup">
                            <p:stCondLst>
                              <p:cond delay="500"/>
                            </p:stCondLst>
                            <p:childTnLst>
                              <p:par>
                                <p:cTn id="36" presetID="4" presetClass="entr" presetSubtype="16" fill="hold" grpId="0" nodeType="afterEffect">
                                  <p:stCondLst>
                                    <p:cond delay="0"/>
                                  </p:stCondLst>
                                  <p:childTnLst>
                                    <p:set>
                                      <p:cBhvr>
                                        <p:cTn id="37" dur="1" fill="hold">
                                          <p:stCondLst>
                                            <p:cond delay="0"/>
                                          </p:stCondLst>
                                        </p:cTn>
                                        <p:tgtEl>
                                          <p:spTgt spid="29714"/>
                                        </p:tgtEl>
                                        <p:attrNameLst>
                                          <p:attrName>style.visibility</p:attrName>
                                        </p:attrNameLst>
                                      </p:cBhvr>
                                      <p:to>
                                        <p:strVal val="visible"/>
                                      </p:to>
                                    </p:set>
                                    <p:animEffect transition="in" filter="box(in)">
                                      <p:cBhvr>
                                        <p:cTn id="38" dur="500"/>
                                        <p:tgtEl>
                                          <p:spTgt spid="2971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nodeType="clickEffect">
                                  <p:stCondLst>
                                    <p:cond delay="0"/>
                                  </p:stCondLst>
                                  <p:childTnLst>
                                    <p:set>
                                      <p:cBhvr>
                                        <p:cTn id="42" dur="1" fill="hold">
                                          <p:stCondLst>
                                            <p:cond delay="0"/>
                                          </p:stCondLst>
                                        </p:cTn>
                                        <p:tgtEl>
                                          <p:spTgt spid="29703"/>
                                        </p:tgtEl>
                                        <p:attrNameLst>
                                          <p:attrName>style.visibility</p:attrName>
                                        </p:attrNameLst>
                                      </p:cBhvr>
                                      <p:to>
                                        <p:strVal val="visible"/>
                                      </p:to>
                                    </p:set>
                                    <p:animEffect transition="in" filter="box(in)">
                                      <p:cBhvr>
                                        <p:cTn id="43" dur="500"/>
                                        <p:tgtEl>
                                          <p:spTgt spid="29703"/>
                                        </p:tgtEl>
                                      </p:cBhvr>
                                    </p:animEffect>
                                  </p:childTnLst>
                                </p:cTn>
                              </p:par>
                            </p:childTnLst>
                          </p:cTn>
                        </p:par>
                        <p:par>
                          <p:cTn id="44" fill="hold" nodeType="afterGroup">
                            <p:stCondLst>
                              <p:cond delay="500"/>
                            </p:stCondLst>
                            <p:childTnLst>
                              <p:par>
                                <p:cTn id="45" presetID="4" presetClass="entr" presetSubtype="16" fill="hold" grpId="0" nodeType="afterEffect">
                                  <p:stCondLst>
                                    <p:cond delay="0"/>
                                  </p:stCondLst>
                                  <p:childTnLst>
                                    <p:set>
                                      <p:cBhvr>
                                        <p:cTn id="46" dur="1" fill="hold">
                                          <p:stCondLst>
                                            <p:cond delay="0"/>
                                          </p:stCondLst>
                                        </p:cTn>
                                        <p:tgtEl>
                                          <p:spTgt spid="29715"/>
                                        </p:tgtEl>
                                        <p:attrNameLst>
                                          <p:attrName>style.visibility</p:attrName>
                                        </p:attrNameLst>
                                      </p:cBhvr>
                                      <p:to>
                                        <p:strVal val="visible"/>
                                      </p:to>
                                    </p:set>
                                    <p:animEffect transition="in" filter="box(in)">
                                      <p:cBhvr>
                                        <p:cTn id="47" dur="500"/>
                                        <p:tgtEl>
                                          <p:spTgt spid="297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9716"/>
                                        </p:tgtEl>
                                        <p:attrNameLst>
                                          <p:attrName>style.visibility</p:attrName>
                                        </p:attrNameLst>
                                      </p:cBhvr>
                                      <p:to>
                                        <p:strVal val="visible"/>
                                      </p:to>
                                    </p:set>
                                    <p:animEffect transition="in" filter="checkerboard(across)">
                                      <p:cBhvr>
                                        <p:cTn id="52" dur="500"/>
                                        <p:tgtEl>
                                          <p:spTgt spid="29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0" grpId="0" animBg="1" autoUpdateAnimBg="0"/>
      <p:bldP spid="29711" grpId="0" autoUpdateAnimBg="0"/>
      <p:bldP spid="29713" grpId="0" autoUpdateAnimBg="0"/>
      <p:bldP spid="29714" grpId="0" autoUpdateAnimBg="0"/>
      <p:bldP spid="29715" grpId="0" autoUpdateAnimBg="0"/>
      <p:bldP spid="29716"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BAB3A75C-1288-4E88-80E0-6D218DEE3FD4}"/>
              </a:ext>
            </a:extLst>
          </p:cNvPr>
          <p:cNvSpPr>
            <a:spLocks noGrp="1" noChangeArrowheads="1"/>
          </p:cNvSpPr>
          <p:nvPr>
            <p:ph type="title"/>
          </p:nvPr>
        </p:nvSpPr>
        <p:spPr>
          <a:xfrm>
            <a:off x="2362200" y="152400"/>
            <a:ext cx="7772400" cy="1104900"/>
          </a:xfrm>
        </p:spPr>
        <p:txBody>
          <a:bodyPr/>
          <a:lstStyle/>
          <a:p>
            <a:pPr algn="ctr"/>
            <a:r>
              <a:rPr lang="en-US" altLang="en-US"/>
              <a:t>FELLOWSHIP IS LOST</a:t>
            </a:r>
            <a:br>
              <a:rPr lang="en-US" altLang="en-US"/>
            </a:br>
            <a:r>
              <a:rPr lang="en-US" altLang="en-US" sz="3600" b="1">
                <a:solidFill>
                  <a:srgbClr val="CC3300"/>
                </a:solidFill>
              </a:rPr>
              <a:t>Man sins and has to leave the garden</a:t>
            </a:r>
          </a:p>
        </p:txBody>
      </p:sp>
      <p:sp>
        <p:nvSpPr>
          <p:cNvPr id="49155" name="Text Box 3">
            <a:extLst>
              <a:ext uri="{FF2B5EF4-FFF2-40B4-BE49-F238E27FC236}">
                <a16:creationId xmlns:a16="http://schemas.microsoft.com/office/drawing/2014/main" id="{D4251D59-BF17-4328-96D0-F721A84D9AD0}"/>
              </a:ext>
            </a:extLst>
          </p:cNvPr>
          <p:cNvSpPr txBox="1">
            <a:spLocks noChangeArrowheads="1"/>
          </p:cNvSpPr>
          <p:nvPr/>
        </p:nvSpPr>
        <p:spPr bwMode="auto">
          <a:xfrm>
            <a:off x="2209800" y="3016251"/>
            <a:ext cx="2590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4800">
                <a:solidFill>
                  <a:srgbClr val="000000"/>
                </a:solidFill>
              </a:rPr>
              <a:t>GOD</a:t>
            </a:r>
          </a:p>
        </p:txBody>
      </p:sp>
      <p:sp>
        <p:nvSpPr>
          <p:cNvPr id="49156" name="Text Box 4">
            <a:extLst>
              <a:ext uri="{FF2B5EF4-FFF2-40B4-BE49-F238E27FC236}">
                <a16:creationId xmlns:a16="http://schemas.microsoft.com/office/drawing/2014/main" id="{8EA31C19-8524-48E0-B8CD-589356A033DB}"/>
              </a:ext>
            </a:extLst>
          </p:cNvPr>
          <p:cNvSpPr txBox="1">
            <a:spLocks noChangeArrowheads="1"/>
          </p:cNvSpPr>
          <p:nvPr/>
        </p:nvSpPr>
        <p:spPr bwMode="auto">
          <a:xfrm>
            <a:off x="4513276" y="1619075"/>
            <a:ext cx="3144823" cy="3970960"/>
          </a:xfrm>
          <a:prstGeom prst="rect">
            <a:avLst/>
          </a:prstGeom>
          <a:solidFill>
            <a:srgbClr val="FF0000"/>
          </a:solidFill>
          <a:ln>
            <a:noFill/>
          </a:ln>
          <a:effectLst/>
          <a:extLs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endParaRPr lang="en-US" altLang="en-US" sz="5400" dirty="0">
              <a:solidFill>
                <a:srgbClr val="000000"/>
              </a:solidFill>
            </a:endParaRPr>
          </a:p>
          <a:p>
            <a:pPr eaLnBrk="0" fontAlgn="base" hangingPunct="0">
              <a:spcBef>
                <a:spcPct val="50000"/>
              </a:spcBef>
              <a:spcAft>
                <a:spcPct val="0"/>
              </a:spcAft>
            </a:pPr>
            <a:r>
              <a:rPr lang="en-US" altLang="en-US" sz="6600" dirty="0">
                <a:solidFill>
                  <a:srgbClr val="FFFFFF"/>
                </a:solidFill>
              </a:rPr>
              <a:t>SIN</a:t>
            </a:r>
          </a:p>
          <a:p>
            <a:pPr eaLnBrk="0" fontAlgn="base" hangingPunct="0">
              <a:spcBef>
                <a:spcPct val="50000"/>
              </a:spcBef>
              <a:spcAft>
                <a:spcPct val="0"/>
              </a:spcAft>
            </a:pPr>
            <a:endParaRPr lang="en-US" altLang="en-US" sz="6600" dirty="0">
              <a:solidFill>
                <a:srgbClr val="000000"/>
              </a:solidFill>
            </a:endParaRPr>
          </a:p>
        </p:txBody>
      </p:sp>
      <p:sp>
        <p:nvSpPr>
          <p:cNvPr id="49157" name="Text Box 5">
            <a:extLst>
              <a:ext uri="{FF2B5EF4-FFF2-40B4-BE49-F238E27FC236}">
                <a16:creationId xmlns:a16="http://schemas.microsoft.com/office/drawing/2014/main" id="{43FF9CB5-6D63-4A2A-AAAD-77787BA2FD3D}"/>
              </a:ext>
            </a:extLst>
          </p:cNvPr>
          <p:cNvSpPr txBox="1">
            <a:spLocks noChangeArrowheads="1"/>
          </p:cNvSpPr>
          <p:nvPr/>
        </p:nvSpPr>
        <p:spPr bwMode="auto">
          <a:xfrm>
            <a:off x="7772400" y="3016251"/>
            <a:ext cx="1828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4800">
                <a:solidFill>
                  <a:srgbClr val="000000"/>
                </a:solidFill>
              </a:rPr>
              <a:t>MAN</a:t>
            </a:r>
          </a:p>
        </p:txBody>
      </p:sp>
      <p:sp>
        <p:nvSpPr>
          <p:cNvPr id="79878" name="Text Box 6">
            <a:extLst>
              <a:ext uri="{FF2B5EF4-FFF2-40B4-BE49-F238E27FC236}">
                <a16:creationId xmlns:a16="http://schemas.microsoft.com/office/drawing/2014/main" id="{B2A553E3-BA8D-4F1B-A04C-60AA81EC3C69}"/>
              </a:ext>
            </a:extLst>
          </p:cNvPr>
          <p:cNvSpPr txBox="1">
            <a:spLocks noChangeArrowheads="1"/>
          </p:cNvSpPr>
          <p:nvPr/>
        </p:nvSpPr>
        <p:spPr bwMode="auto">
          <a:xfrm>
            <a:off x="2057400" y="5638800"/>
            <a:ext cx="8229600"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a:solidFill>
                  <a:srgbClr val="000000"/>
                </a:solidFill>
              </a:rPr>
              <a:t>Man’s guilt separates him from God</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878"/>
                                        </p:tgtEl>
                                        <p:attrNameLst>
                                          <p:attrName>style.visibility</p:attrName>
                                        </p:attrNameLst>
                                      </p:cBhvr>
                                      <p:to>
                                        <p:strVal val="visible"/>
                                      </p:to>
                                    </p:set>
                                    <p:anim calcmode="lin" valueType="num">
                                      <p:cBhvr additive="base">
                                        <p:cTn id="7" dur="500" fill="hold"/>
                                        <p:tgtEl>
                                          <p:spTgt spid="79878"/>
                                        </p:tgtEl>
                                        <p:attrNameLst>
                                          <p:attrName>ppt_x</p:attrName>
                                        </p:attrNameLst>
                                      </p:cBhvr>
                                      <p:tavLst>
                                        <p:tav tm="0">
                                          <p:val>
                                            <p:strVal val="#ppt_x"/>
                                          </p:val>
                                        </p:tav>
                                        <p:tav tm="100000">
                                          <p:val>
                                            <p:strVal val="#ppt_x"/>
                                          </p:val>
                                        </p:tav>
                                      </p:tavLst>
                                    </p:anim>
                                    <p:anim calcmode="lin" valueType="num">
                                      <p:cBhvr additive="base">
                                        <p:cTn id="8" dur="500" fill="hold"/>
                                        <p:tgtEl>
                                          <p:spTgt spid="798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699721EA-8B0E-4762-9A74-0873C2D63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a:extLst>
              <a:ext uri="{FF2B5EF4-FFF2-40B4-BE49-F238E27FC236}">
                <a16:creationId xmlns:a16="http://schemas.microsoft.com/office/drawing/2014/main" id="{1732A784-0D01-4E02-A3C4-D1128AA69743}"/>
              </a:ext>
            </a:extLst>
          </p:cNvPr>
          <p:cNvSpPr txBox="1">
            <a:spLocks noChangeArrowheads="1"/>
          </p:cNvSpPr>
          <p:nvPr/>
        </p:nvSpPr>
        <p:spPr bwMode="auto">
          <a:xfrm>
            <a:off x="2209800" y="228600"/>
            <a:ext cx="7924800" cy="708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a:solidFill>
                  <a:srgbClr val="000000"/>
                </a:solidFill>
              </a:rPr>
              <a:t>Righteousness or “not Guilty”</a:t>
            </a:r>
          </a:p>
        </p:txBody>
      </p:sp>
    </p:spTree>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027">
            <a:extLst>
              <a:ext uri="{FF2B5EF4-FFF2-40B4-BE49-F238E27FC236}">
                <a16:creationId xmlns:a16="http://schemas.microsoft.com/office/drawing/2014/main" id="{F2BAC82E-226F-4F2A-8DD3-C79F8DD8D3A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1" name="Line 1028">
            <a:extLst>
              <a:ext uri="{FF2B5EF4-FFF2-40B4-BE49-F238E27FC236}">
                <a16:creationId xmlns:a16="http://schemas.microsoft.com/office/drawing/2014/main" id="{36650F0C-1DE6-445B-8D0A-D02AA8BB2A03}"/>
              </a:ext>
            </a:extLst>
          </p:cNvPr>
          <p:cNvSpPr>
            <a:spLocks noChangeShapeType="1"/>
          </p:cNvSpPr>
          <p:nvPr/>
        </p:nvSpPr>
        <p:spPr bwMode="auto">
          <a:xfrm>
            <a:off x="7696200" y="5562600"/>
            <a:ext cx="0" cy="7620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53252" name="Line 1029">
            <a:extLst>
              <a:ext uri="{FF2B5EF4-FFF2-40B4-BE49-F238E27FC236}">
                <a16:creationId xmlns:a16="http://schemas.microsoft.com/office/drawing/2014/main" id="{A5002BED-09C4-4FF1-83B5-599F9084D963}"/>
              </a:ext>
            </a:extLst>
          </p:cNvPr>
          <p:cNvSpPr>
            <a:spLocks noChangeShapeType="1"/>
          </p:cNvSpPr>
          <p:nvPr/>
        </p:nvSpPr>
        <p:spPr bwMode="auto">
          <a:xfrm>
            <a:off x="7315200" y="5943600"/>
            <a:ext cx="7620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53253" name="Text Box 1030">
            <a:extLst>
              <a:ext uri="{FF2B5EF4-FFF2-40B4-BE49-F238E27FC236}">
                <a16:creationId xmlns:a16="http://schemas.microsoft.com/office/drawing/2014/main" id="{0FF95E98-901F-421B-8871-BBDF8A699D2B}"/>
              </a:ext>
            </a:extLst>
          </p:cNvPr>
          <p:cNvSpPr txBox="1">
            <a:spLocks noChangeArrowheads="1"/>
          </p:cNvSpPr>
          <p:nvPr/>
        </p:nvSpPr>
        <p:spPr bwMode="auto">
          <a:xfrm>
            <a:off x="7543800" y="51816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400">
                <a:solidFill>
                  <a:srgbClr val="000000"/>
                </a:solidFill>
              </a:rPr>
              <a:t>N</a:t>
            </a:r>
          </a:p>
        </p:txBody>
      </p:sp>
      <p:sp>
        <p:nvSpPr>
          <p:cNvPr id="53254" name="Text Box 1031">
            <a:extLst>
              <a:ext uri="{FF2B5EF4-FFF2-40B4-BE49-F238E27FC236}">
                <a16:creationId xmlns:a16="http://schemas.microsoft.com/office/drawing/2014/main" id="{98647E1A-1749-470B-833A-6361943A5837}"/>
              </a:ext>
            </a:extLst>
          </p:cNvPr>
          <p:cNvSpPr txBox="1">
            <a:spLocks noChangeArrowheads="1"/>
          </p:cNvSpPr>
          <p:nvPr/>
        </p:nvSpPr>
        <p:spPr bwMode="auto">
          <a:xfrm>
            <a:off x="7543800" y="62484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400">
                <a:solidFill>
                  <a:srgbClr val="000000"/>
                </a:solidFill>
              </a:rPr>
              <a:t>S</a:t>
            </a:r>
          </a:p>
        </p:txBody>
      </p:sp>
      <p:sp>
        <p:nvSpPr>
          <p:cNvPr id="53255" name="Text Box 1032">
            <a:extLst>
              <a:ext uri="{FF2B5EF4-FFF2-40B4-BE49-F238E27FC236}">
                <a16:creationId xmlns:a16="http://schemas.microsoft.com/office/drawing/2014/main" id="{F35748B6-4663-47A5-B1E0-74A53237E8BB}"/>
              </a:ext>
            </a:extLst>
          </p:cNvPr>
          <p:cNvSpPr txBox="1">
            <a:spLocks noChangeArrowheads="1"/>
          </p:cNvSpPr>
          <p:nvPr/>
        </p:nvSpPr>
        <p:spPr bwMode="auto">
          <a:xfrm>
            <a:off x="8001000" y="57150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400" dirty="0">
                <a:solidFill>
                  <a:srgbClr val="000000"/>
                </a:solidFill>
              </a:rPr>
              <a:t>E</a:t>
            </a:r>
          </a:p>
        </p:txBody>
      </p:sp>
      <p:sp>
        <p:nvSpPr>
          <p:cNvPr id="53256" name="Text Box 1033">
            <a:extLst>
              <a:ext uri="{FF2B5EF4-FFF2-40B4-BE49-F238E27FC236}">
                <a16:creationId xmlns:a16="http://schemas.microsoft.com/office/drawing/2014/main" id="{CFF9085E-3DD8-4A91-BDA5-9CAF3079FC63}"/>
              </a:ext>
            </a:extLst>
          </p:cNvPr>
          <p:cNvSpPr txBox="1">
            <a:spLocks noChangeArrowheads="1"/>
          </p:cNvSpPr>
          <p:nvPr/>
        </p:nvSpPr>
        <p:spPr bwMode="auto">
          <a:xfrm>
            <a:off x="6934200" y="57150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400" dirty="0">
                <a:solidFill>
                  <a:srgbClr val="000000"/>
                </a:solidFill>
              </a:rPr>
              <a:t>W</a:t>
            </a:r>
          </a:p>
        </p:txBody>
      </p:sp>
      <p:sp>
        <p:nvSpPr>
          <p:cNvPr id="58378" name="Text Box 1034">
            <a:extLst>
              <a:ext uri="{FF2B5EF4-FFF2-40B4-BE49-F238E27FC236}">
                <a16:creationId xmlns:a16="http://schemas.microsoft.com/office/drawing/2014/main" id="{E2E4F30B-3CF9-4EDF-A081-7A55CBA766CC}"/>
              </a:ext>
            </a:extLst>
          </p:cNvPr>
          <p:cNvSpPr txBox="1">
            <a:spLocks noChangeArrowheads="1"/>
          </p:cNvSpPr>
          <p:nvPr/>
        </p:nvSpPr>
        <p:spPr bwMode="auto">
          <a:xfrm>
            <a:off x="2438400" y="762001"/>
            <a:ext cx="2514600" cy="462307"/>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400">
                <a:solidFill>
                  <a:srgbClr val="000000"/>
                </a:solidFill>
              </a:rPr>
              <a:t>Garden of Eden</a:t>
            </a:r>
          </a:p>
        </p:txBody>
      </p:sp>
      <p:sp>
        <p:nvSpPr>
          <p:cNvPr id="58379" name="Line 1035">
            <a:extLst>
              <a:ext uri="{FF2B5EF4-FFF2-40B4-BE49-F238E27FC236}">
                <a16:creationId xmlns:a16="http://schemas.microsoft.com/office/drawing/2014/main" id="{21D24F3F-4B20-40B3-9B50-67F91E155D29}"/>
              </a:ext>
            </a:extLst>
          </p:cNvPr>
          <p:cNvSpPr>
            <a:spLocks noChangeShapeType="1"/>
          </p:cNvSpPr>
          <p:nvPr/>
        </p:nvSpPr>
        <p:spPr bwMode="auto">
          <a:xfrm>
            <a:off x="2819400" y="1219200"/>
            <a:ext cx="685800" cy="1219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58380" name="Freeform 1036">
            <a:extLst>
              <a:ext uri="{FF2B5EF4-FFF2-40B4-BE49-F238E27FC236}">
                <a16:creationId xmlns:a16="http://schemas.microsoft.com/office/drawing/2014/main" id="{45DDE517-830F-47CF-80CE-1F377F561DA1}"/>
              </a:ext>
            </a:extLst>
          </p:cNvPr>
          <p:cNvSpPr>
            <a:spLocks/>
          </p:cNvSpPr>
          <p:nvPr/>
        </p:nvSpPr>
        <p:spPr bwMode="auto">
          <a:xfrm>
            <a:off x="3657600" y="1600200"/>
            <a:ext cx="3810000" cy="685800"/>
          </a:xfrm>
          <a:custGeom>
            <a:avLst/>
            <a:gdLst>
              <a:gd name="T0" fmla="*/ 3810000 w 2400"/>
              <a:gd name="T1" fmla="*/ 685800 h 432"/>
              <a:gd name="T2" fmla="*/ 1828800 w 2400"/>
              <a:gd name="T3" fmla="*/ 0 h 432"/>
              <a:gd name="T4" fmla="*/ 0 w 2400"/>
              <a:gd name="T5" fmla="*/ 685800 h 432"/>
              <a:gd name="T6" fmla="*/ 0 60000 65536"/>
              <a:gd name="T7" fmla="*/ 0 60000 65536"/>
              <a:gd name="T8" fmla="*/ 0 60000 65536"/>
            </a:gdLst>
            <a:ahLst/>
            <a:cxnLst>
              <a:cxn ang="T6">
                <a:pos x="T0" y="T1"/>
              </a:cxn>
              <a:cxn ang="T7">
                <a:pos x="T2" y="T3"/>
              </a:cxn>
              <a:cxn ang="T8">
                <a:pos x="T4" y="T5"/>
              </a:cxn>
            </a:cxnLst>
            <a:rect l="0" t="0" r="r" b="b"/>
            <a:pathLst>
              <a:path w="2400" h="432">
                <a:moveTo>
                  <a:pt x="2400" y="432"/>
                </a:moveTo>
                <a:cubicBezTo>
                  <a:pt x="1976" y="216"/>
                  <a:pt x="1552" y="0"/>
                  <a:pt x="1152" y="0"/>
                </a:cubicBezTo>
                <a:cubicBezTo>
                  <a:pt x="752" y="0"/>
                  <a:pt x="192" y="360"/>
                  <a:pt x="0" y="432"/>
                </a:cubicBezTo>
              </a:path>
            </a:pathLst>
          </a:custGeom>
          <a:noFill/>
          <a:ln w="5715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pic>
        <p:nvPicPr>
          <p:cNvPr id="58381" name="Picture 1037">
            <a:extLst>
              <a:ext uri="{FF2B5EF4-FFF2-40B4-BE49-F238E27FC236}">
                <a16:creationId xmlns:a16="http://schemas.microsoft.com/office/drawing/2014/main" id="{16B93100-D542-4F9A-9362-A0FCCBEA0D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1371600"/>
            <a:ext cx="13335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82" name="Text Box 1038">
            <a:extLst>
              <a:ext uri="{FF2B5EF4-FFF2-40B4-BE49-F238E27FC236}">
                <a16:creationId xmlns:a16="http://schemas.microsoft.com/office/drawing/2014/main" id="{D58DD50E-90B4-44FB-8C5C-F8337956DA70}"/>
              </a:ext>
            </a:extLst>
          </p:cNvPr>
          <p:cNvSpPr txBox="1">
            <a:spLocks noChangeArrowheads="1"/>
          </p:cNvSpPr>
          <p:nvPr/>
        </p:nvSpPr>
        <p:spPr bwMode="auto">
          <a:xfrm>
            <a:off x="8839200" y="2895600"/>
            <a:ext cx="15240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000000"/>
                </a:solidFill>
              </a:rPr>
              <a:t>West</a:t>
            </a:r>
          </a:p>
        </p:txBody>
      </p:sp>
      <p:sp>
        <p:nvSpPr>
          <p:cNvPr id="58383" name="Line 1039">
            <a:extLst>
              <a:ext uri="{FF2B5EF4-FFF2-40B4-BE49-F238E27FC236}">
                <a16:creationId xmlns:a16="http://schemas.microsoft.com/office/drawing/2014/main" id="{949FB4B6-7F43-4520-ADB4-31F91F536827}"/>
              </a:ext>
            </a:extLst>
          </p:cNvPr>
          <p:cNvSpPr>
            <a:spLocks noChangeShapeType="1"/>
          </p:cNvSpPr>
          <p:nvPr/>
        </p:nvSpPr>
        <p:spPr bwMode="auto">
          <a:xfrm flipV="1">
            <a:off x="2971800" y="2362200"/>
            <a:ext cx="609600" cy="76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58384" name="Text Box 1040">
            <a:extLst>
              <a:ext uri="{FF2B5EF4-FFF2-40B4-BE49-F238E27FC236}">
                <a16:creationId xmlns:a16="http://schemas.microsoft.com/office/drawing/2014/main" id="{70EA97F0-B799-4090-8E90-0B30EE1AF707}"/>
              </a:ext>
            </a:extLst>
          </p:cNvPr>
          <p:cNvSpPr txBox="1">
            <a:spLocks noChangeArrowheads="1"/>
          </p:cNvSpPr>
          <p:nvPr/>
        </p:nvSpPr>
        <p:spPr bwMode="auto">
          <a:xfrm>
            <a:off x="2362200" y="2743201"/>
            <a:ext cx="1600200" cy="18002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Eden was east for Moses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8378"/>
                                        </p:tgtEl>
                                        <p:attrNameLst>
                                          <p:attrName>style.visibility</p:attrName>
                                        </p:attrNameLst>
                                      </p:cBhvr>
                                      <p:to>
                                        <p:strVal val="visible"/>
                                      </p:to>
                                    </p:set>
                                    <p:animEffect transition="in" filter="blinds(horizontal)">
                                      <p:cBhvr>
                                        <p:cTn id="7" dur="500"/>
                                        <p:tgtEl>
                                          <p:spTgt spid="58378"/>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58379"/>
                                        </p:tgtEl>
                                        <p:attrNameLst>
                                          <p:attrName>style.visibility</p:attrName>
                                        </p:attrNameLst>
                                      </p:cBhvr>
                                      <p:to>
                                        <p:strVal val="visible"/>
                                      </p:to>
                                    </p:set>
                                    <p:animEffect transition="in" filter="wipe(up)">
                                      <p:cBhvr>
                                        <p:cTn id="11" dur="500"/>
                                        <p:tgtEl>
                                          <p:spTgt spid="5837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nodeType="clickEffect">
                                  <p:stCondLst>
                                    <p:cond delay="0"/>
                                  </p:stCondLst>
                                  <p:childTnLst>
                                    <p:set>
                                      <p:cBhvr>
                                        <p:cTn id="15" dur="1" fill="hold">
                                          <p:stCondLst>
                                            <p:cond delay="0"/>
                                          </p:stCondLst>
                                        </p:cTn>
                                        <p:tgtEl>
                                          <p:spTgt spid="58380"/>
                                        </p:tgtEl>
                                        <p:attrNameLst>
                                          <p:attrName>style.visibility</p:attrName>
                                        </p:attrNameLst>
                                      </p:cBhvr>
                                      <p:to>
                                        <p:strVal val="visible"/>
                                      </p:to>
                                    </p:set>
                                    <p:animEffect transition="in" filter="wipe(right)">
                                      <p:cBhvr>
                                        <p:cTn id="16" dur="500"/>
                                        <p:tgtEl>
                                          <p:spTgt spid="5838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58381"/>
                                        </p:tgtEl>
                                        <p:attrNameLst>
                                          <p:attrName>style.visibility</p:attrName>
                                        </p:attrNameLst>
                                      </p:cBhvr>
                                      <p:to>
                                        <p:strVal val="visible"/>
                                      </p:to>
                                    </p:set>
                                    <p:animEffect transition="in" filter="checkerboard(across)">
                                      <p:cBhvr>
                                        <p:cTn id="21" dur="500"/>
                                        <p:tgtEl>
                                          <p:spTgt spid="58381"/>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58382"/>
                                        </p:tgtEl>
                                        <p:attrNameLst>
                                          <p:attrName>style.visibility</p:attrName>
                                        </p:attrNameLst>
                                      </p:cBhvr>
                                      <p:to>
                                        <p:strVal val="visible"/>
                                      </p:to>
                                    </p:set>
                                    <p:animEffect transition="in" filter="blinds(horizontal)">
                                      <p:cBhvr>
                                        <p:cTn id="25" dur="500"/>
                                        <p:tgtEl>
                                          <p:spTgt spid="5838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58383"/>
                                        </p:tgtEl>
                                        <p:attrNameLst>
                                          <p:attrName>style.visibility</p:attrName>
                                        </p:attrNameLst>
                                      </p:cBhvr>
                                      <p:to>
                                        <p:strVal val="visible"/>
                                      </p:to>
                                    </p:set>
                                    <p:animEffect transition="in" filter="wipe(left)">
                                      <p:cBhvr>
                                        <p:cTn id="30" dur="500"/>
                                        <p:tgtEl>
                                          <p:spTgt spid="58383"/>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58384"/>
                                        </p:tgtEl>
                                        <p:attrNameLst>
                                          <p:attrName>style.visibility</p:attrName>
                                        </p:attrNameLst>
                                      </p:cBhvr>
                                      <p:to>
                                        <p:strVal val="visible"/>
                                      </p:to>
                                    </p:set>
                                    <p:animEffect transition="in" filter="blinds(horizontal)">
                                      <p:cBhvr>
                                        <p:cTn id="34" dur="500"/>
                                        <p:tgtEl>
                                          <p:spTgt spid="58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8" grpId="0" animBg="1" autoUpdateAnimBg="0"/>
      <p:bldP spid="58382" grpId="0" autoUpdateAnimBg="0"/>
      <p:bldP spid="58384"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a:extLst>
              <a:ext uri="{FF2B5EF4-FFF2-40B4-BE49-F238E27FC236}">
                <a16:creationId xmlns:a16="http://schemas.microsoft.com/office/drawing/2014/main" id="{3E3B1D16-B73B-4175-8CE5-94E81AC72AC1}"/>
              </a:ext>
            </a:extLst>
          </p:cNvPr>
          <p:cNvSpPr txBox="1">
            <a:spLocks noChangeArrowheads="1"/>
          </p:cNvSpPr>
          <p:nvPr/>
        </p:nvSpPr>
        <p:spPr bwMode="auto">
          <a:xfrm>
            <a:off x="1905000" y="304801"/>
            <a:ext cx="8610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600" b="0">
                <a:solidFill>
                  <a:srgbClr val="A50021"/>
                </a:solidFill>
                <a:latin typeface="Arial Black" panose="020B0A04020102020204" pitchFamily="34" charset="0"/>
              </a:rPr>
              <a:t>Simple pictures were combined to make more complex thoughts</a:t>
            </a:r>
          </a:p>
        </p:txBody>
      </p:sp>
      <p:pic>
        <p:nvPicPr>
          <p:cNvPr id="36868" name="Picture 4">
            <a:extLst>
              <a:ext uri="{FF2B5EF4-FFF2-40B4-BE49-F238E27FC236}">
                <a16:creationId xmlns:a16="http://schemas.microsoft.com/office/drawing/2014/main" id="{A1EEF17E-60D4-42A9-B08A-D793E2BD4E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754313"/>
            <a:ext cx="1447800" cy="102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2" name="Text Box 8">
            <a:extLst>
              <a:ext uri="{FF2B5EF4-FFF2-40B4-BE49-F238E27FC236}">
                <a16:creationId xmlns:a16="http://schemas.microsoft.com/office/drawing/2014/main" id="{2FADCA18-A754-4C79-A27F-DD3248B0F758}"/>
              </a:ext>
            </a:extLst>
          </p:cNvPr>
          <p:cNvSpPr txBox="1">
            <a:spLocks noChangeArrowheads="1"/>
          </p:cNvSpPr>
          <p:nvPr/>
        </p:nvSpPr>
        <p:spPr bwMode="auto">
          <a:xfrm>
            <a:off x="4114800" y="2743201"/>
            <a:ext cx="45720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a:p>
            <a:pPr algn="l" eaLnBrk="0" fontAlgn="base" hangingPunct="0">
              <a:spcBef>
                <a:spcPct val="50000"/>
              </a:spcBef>
              <a:spcAft>
                <a:spcPct val="0"/>
              </a:spcAft>
            </a:pPr>
            <a:endParaRPr lang="en-US" altLang="en-US" sz="6000">
              <a:solidFill>
                <a:srgbClr val="000000"/>
              </a:solidFill>
            </a:endParaRPr>
          </a:p>
        </p:txBody>
      </p:sp>
      <p:pic>
        <p:nvPicPr>
          <p:cNvPr id="36873" name="Picture 9">
            <a:extLst>
              <a:ext uri="{FF2B5EF4-FFF2-40B4-BE49-F238E27FC236}">
                <a16:creationId xmlns:a16="http://schemas.microsoft.com/office/drawing/2014/main" id="{C1CF7037-AEED-453A-980D-ADB670CF7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1" y="2667000"/>
            <a:ext cx="1323975"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4" name="Text Box 10">
            <a:extLst>
              <a:ext uri="{FF2B5EF4-FFF2-40B4-BE49-F238E27FC236}">
                <a16:creationId xmlns:a16="http://schemas.microsoft.com/office/drawing/2014/main" id="{5876A49B-22FD-4178-9E23-FF5C6CBA9C82}"/>
              </a:ext>
            </a:extLst>
          </p:cNvPr>
          <p:cNvSpPr txBox="1">
            <a:spLocks noChangeArrowheads="1"/>
          </p:cNvSpPr>
          <p:nvPr/>
        </p:nvSpPr>
        <p:spPr bwMode="auto">
          <a:xfrm>
            <a:off x="6248400" y="266700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pic>
        <p:nvPicPr>
          <p:cNvPr id="36875" name="Picture 11">
            <a:extLst>
              <a:ext uri="{FF2B5EF4-FFF2-40B4-BE49-F238E27FC236}">
                <a16:creationId xmlns:a16="http://schemas.microsoft.com/office/drawing/2014/main" id="{016F0BD2-B5A5-4215-BC19-168DA4370A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2590801"/>
            <a:ext cx="1219200"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6" name="Text Box 12">
            <a:extLst>
              <a:ext uri="{FF2B5EF4-FFF2-40B4-BE49-F238E27FC236}">
                <a16:creationId xmlns:a16="http://schemas.microsoft.com/office/drawing/2014/main" id="{39685A9C-DEB9-4BA6-9864-6071F20DD89E}"/>
              </a:ext>
            </a:extLst>
          </p:cNvPr>
          <p:cNvSpPr txBox="1">
            <a:spLocks noChangeArrowheads="1"/>
          </p:cNvSpPr>
          <p:nvPr/>
        </p:nvSpPr>
        <p:spPr bwMode="auto">
          <a:xfrm>
            <a:off x="2590800" y="3810000"/>
            <a:ext cx="1600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3200">
                <a:solidFill>
                  <a:srgbClr val="A50021"/>
                </a:solidFill>
                <a:latin typeface="Arial Black" panose="020B0A04020102020204" pitchFamily="34" charset="0"/>
              </a:rPr>
              <a:t>Mouth</a:t>
            </a:r>
          </a:p>
        </p:txBody>
      </p:sp>
      <p:sp>
        <p:nvSpPr>
          <p:cNvPr id="36877" name="Text Box 13">
            <a:extLst>
              <a:ext uri="{FF2B5EF4-FFF2-40B4-BE49-F238E27FC236}">
                <a16:creationId xmlns:a16="http://schemas.microsoft.com/office/drawing/2014/main" id="{57F51DF8-94DB-45EF-8400-48CA6C94EA8B}"/>
              </a:ext>
            </a:extLst>
          </p:cNvPr>
          <p:cNvSpPr txBox="1">
            <a:spLocks noChangeArrowheads="1"/>
          </p:cNvSpPr>
          <p:nvPr/>
        </p:nvSpPr>
        <p:spPr bwMode="auto">
          <a:xfrm>
            <a:off x="4648200" y="3810001"/>
            <a:ext cx="1600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A50021"/>
                </a:solidFill>
                <a:latin typeface="Arial Black" panose="020B0A04020102020204" pitchFamily="34" charset="0"/>
              </a:rPr>
              <a:t>Man</a:t>
            </a:r>
            <a:r>
              <a:rPr lang="en-US" altLang="en-US" sz="3200">
                <a:solidFill>
                  <a:srgbClr val="CC3300"/>
                </a:solidFill>
                <a:latin typeface="Arial Black" panose="020B0A04020102020204" pitchFamily="34" charset="0"/>
              </a:rPr>
              <a:t> </a:t>
            </a:r>
            <a:r>
              <a:rPr lang="en-US" altLang="en-US" sz="2400">
                <a:solidFill>
                  <a:srgbClr val="000000"/>
                </a:solidFill>
                <a:latin typeface="Arial Black" panose="020B0A04020102020204" pitchFamily="34" charset="0"/>
              </a:rPr>
              <a:t>(legs)</a:t>
            </a:r>
          </a:p>
        </p:txBody>
      </p:sp>
      <p:sp>
        <p:nvSpPr>
          <p:cNvPr id="36878" name="Text Box 14">
            <a:extLst>
              <a:ext uri="{FF2B5EF4-FFF2-40B4-BE49-F238E27FC236}">
                <a16:creationId xmlns:a16="http://schemas.microsoft.com/office/drawing/2014/main" id="{546AEAF4-DD44-442E-924C-DF8F2EB34B2B}"/>
              </a:ext>
            </a:extLst>
          </p:cNvPr>
          <p:cNvSpPr txBox="1">
            <a:spLocks noChangeArrowheads="1"/>
          </p:cNvSpPr>
          <p:nvPr/>
        </p:nvSpPr>
        <p:spPr bwMode="auto">
          <a:xfrm>
            <a:off x="6858000" y="3810000"/>
            <a:ext cx="259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3200">
                <a:solidFill>
                  <a:srgbClr val="A50021"/>
                </a:solidFill>
                <a:latin typeface="Impact" panose="020B0806030902050204" pitchFamily="34" charset="0"/>
              </a:rPr>
              <a:t>Older Brother</a:t>
            </a:r>
          </a:p>
        </p:txBody>
      </p:sp>
      <p:sp>
        <p:nvSpPr>
          <p:cNvPr id="36879" name="Text Box 15">
            <a:extLst>
              <a:ext uri="{FF2B5EF4-FFF2-40B4-BE49-F238E27FC236}">
                <a16:creationId xmlns:a16="http://schemas.microsoft.com/office/drawing/2014/main" id="{D42C58BD-7806-4B5B-AB15-CE597E720128}"/>
              </a:ext>
            </a:extLst>
          </p:cNvPr>
          <p:cNvSpPr txBox="1">
            <a:spLocks noChangeArrowheads="1"/>
          </p:cNvSpPr>
          <p:nvPr/>
        </p:nvSpPr>
        <p:spPr bwMode="auto">
          <a:xfrm>
            <a:off x="3505200" y="1828800"/>
            <a:ext cx="5410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CC6600"/>
                </a:solidFill>
                <a:latin typeface="Arial Black" panose="020B0A04020102020204" pitchFamily="34" charset="0"/>
              </a:rPr>
              <a:t>For Example…..</a:t>
            </a:r>
          </a:p>
        </p:txBody>
      </p:sp>
      <p:sp>
        <p:nvSpPr>
          <p:cNvPr id="36881" name="Text Box 17">
            <a:extLst>
              <a:ext uri="{FF2B5EF4-FFF2-40B4-BE49-F238E27FC236}">
                <a16:creationId xmlns:a16="http://schemas.microsoft.com/office/drawing/2014/main" id="{70548A66-F1F3-40C3-9598-5C66507EFBDA}"/>
              </a:ext>
            </a:extLst>
          </p:cNvPr>
          <p:cNvSpPr txBox="1">
            <a:spLocks noChangeArrowheads="1"/>
          </p:cNvSpPr>
          <p:nvPr/>
        </p:nvSpPr>
        <p:spPr bwMode="auto">
          <a:xfrm>
            <a:off x="2819400" y="4953001"/>
            <a:ext cx="6781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400">
                <a:solidFill>
                  <a:srgbClr val="000000"/>
                </a:solidFill>
              </a:rPr>
              <a:t>The “mouth man” or “spokes person” for the family was usually the oldest son or brother</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blinds(horizontal)">
                                      <p:cBhvr>
                                        <p:cTn id="7" dur="500"/>
                                        <p:tgtEl>
                                          <p:spTgt spid="3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6879"/>
                                        </p:tgtEl>
                                        <p:attrNameLst>
                                          <p:attrName>style.visibility</p:attrName>
                                        </p:attrNameLst>
                                      </p:cBhvr>
                                      <p:to>
                                        <p:strVal val="visible"/>
                                      </p:to>
                                    </p:set>
                                    <p:animEffect transition="in" filter="blinds(horizontal)">
                                      <p:cBhvr>
                                        <p:cTn id="12" dur="500"/>
                                        <p:tgtEl>
                                          <p:spTgt spid="368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6868"/>
                                        </p:tgtEl>
                                        <p:attrNameLst>
                                          <p:attrName>style.visibility</p:attrName>
                                        </p:attrNameLst>
                                      </p:cBhvr>
                                      <p:to>
                                        <p:strVal val="visible"/>
                                      </p:to>
                                    </p:set>
                                    <p:animEffect transition="in" filter="box(in)">
                                      <p:cBhvr>
                                        <p:cTn id="17" dur="500"/>
                                        <p:tgtEl>
                                          <p:spTgt spid="368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6876"/>
                                        </p:tgtEl>
                                        <p:attrNameLst>
                                          <p:attrName>style.visibility</p:attrName>
                                        </p:attrNameLst>
                                      </p:cBhvr>
                                      <p:to>
                                        <p:strVal val="visible"/>
                                      </p:to>
                                    </p:set>
                                    <p:animEffect transition="in" filter="blinds(horizontal)">
                                      <p:cBhvr>
                                        <p:cTn id="22" dur="500"/>
                                        <p:tgtEl>
                                          <p:spTgt spid="368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6873"/>
                                        </p:tgtEl>
                                        <p:attrNameLst>
                                          <p:attrName>style.visibility</p:attrName>
                                        </p:attrNameLst>
                                      </p:cBhvr>
                                      <p:to>
                                        <p:strVal val="visible"/>
                                      </p:to>
                                    </p:set>
                                    <p:animEffect transition="in" filter="box(in)">
                                      <p:cBhvr>
                                        <p:cTn id="27" dur="500"/>
                                        <p:tgtEl>
                                          <p:spTgt spid="3687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6877"/>
                                        </p:tgtEl>
                                        <p:attrNameLst>
                                          <p:attrName>style.visibility</p:attrName>
                                        </p:attrNameLst>
                                      </p:cBhvr>
                                      <p:to>
                                        <p:strVal val="visible"/>
                                      </p:to>
                                    </p:set>
                                    <p:animEffect transition="in" filter="blinds(horizontal)">
                                      <p:cBhvr>
                                        <p:cTn id="32" dur="500"/>
                                        <p:tgtEl>
                                          <p:spTgt spid="3687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6872"/>
                                        </p:tgtEl>
                                        <p:attrNameLst>
                                          <p:attrName>style.visibility</p:attrName>
                                        </p:attrNameLst>
                                      </p:cBhvr>
                                      <p:to>
                                        <p:strVal val="visible"/>
                                      </p:to>
                                    </p:set>
                                    <p:anim calcmode="lin" valueType="num">
                                      <p:cBhvr additive="base">
                                        <p:cTn id="37" dur="500" fill="hold"/>
                                        <p:tgtEl>
                                          <p:spTgt spid="36872"/>
                                        </p:tgtEl>
                                        <p:attrNameLst>
                                          <p:attrName>ppt_x</p:attrName>
                                        </p:attrNameLst>
                                      </p:cBhvr>
                                      <p:tavLst>
                                        <p:tav tm="0">
                                          <p:val>
                                            <p:strVal val="0-#ppt_w/2"/>
                                          </p:val>
                                        </p:tav>
                                        <p:tav tm="100000">
                                          <p:val>
                                            <p:strVal val="#ppt_x"/>
                                          </p:val>
                                        </p:tav>
                                      </p:tavLst>
                                    </p:anim>
                                    <p:anim calcmode="lin" valueType="num">
                                      <p:cBhvr additive="base">
                                        <p:cTn id="38" dur="500" fill="hold"/>
                                        <p:tgtEl>
                                          <p:spTgt spid="36872"/>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6874"/>
                                        </p:tgtEl>
                                        <p:attrNameLst>
                                          <p:attrName>style.visibility</p:attrName>
                                        </p:attrNameLst>
                                      </p:cBhvr>
                                      <p:to>
                                        <p:strVal val="visible"/>
                                      </p:to>
                                    </p:set>
                                    <p:anim calcmode="lin" valueType="num">
                                      <p:cBhvr additive="base">
                                        <p:cTn id="43" dur="500" fill="hold"/>
                                        <p:tgtEl>
                                          <p:spTgt spid="36874"/>
                                        </p:tgtEl>
                                        <p:attrNameLst>
                                          <p:attrName>ppt_x</p:attrName>
                                        </p:attrNameLst>
                                      </p:cBhvr>
                                      <p:tavLst>
                                        <p:tav tm="0">
                                          <p:val>
                                            <p:strVal val="0-#ppt_w/2"/>
                                          </p:val>
                                        </p:tav>
                                        <p:tav tm="100000">
                                          <p:val>
                                            <p:strVal val="#ppt_x"/>
                                          </p:val>
                                        </p:tav>
                                      </p:tavLst>
                                    </p:anim>
                                    <p:anim calcmode="lin" valueType="num">
                                      <p:cBhvr additive="base">
                                        <p:cTn id="44" dur="500" fill="hold"/>
                                        <p:tgtEl>
                                          <p:spTgt spid="36874"/>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500"/>
                            </p:stCondLst>
                            <p:childTnLst>
                              <p:par>
                                <p:cTn id="46" presetID="4" presetClass="entr" presetSubtype="16" fill="hold" nodeType="afterEffect">
                                  <p:stCondLst>
                                    <p:cond delay="0"/>
                                  </p:stCondLst>
                                  <p:childTnLst>
                                    <p:set>
                                      <p:cBhvr>
                                        <p:cTn id="47" dur="1" fill="hold">
                                          <p:stCondLst>
                                            <p:cond delay="0"/>
                                          </p:stCondLst>
                                        </p:cTn>
                                        <p:tgtEl>
                                          <p:spTgt spid="36875"/>
                                        </p:tgtEl>
                                        <p:attrNameLst>
                                          <p:attrName>style.visibility</p:attrName>
                                        </p:attrNameLst>
                                      </p:cBhvr>
                                      <p:to>
                                        <p:strVal val="visible"/>
                                      </p:to>
                                    </p:set>
                                    <p:animEffect transition="in" filter="box(in)">
                                      <p:cBhvr>
                                        <p:cTn id="48" dur="500"/>
                                        <p:tgtEl>
                                          <p:spTgt spid="36875"/>
                                        </p:tgtEl>
                                      </p:cBhvr>
                                    </p:animEffect>
                                  </p:childTnLst>
                                </p:cTn>
                              </p:par>
                            </p:childTnLst>
                          </p:cTn>
                        </p:par>
                        <p:par>
                          <p:cTn id="49" fill="hold" nodeType="afterGroup">
                            <p:stCondLst>
                              <p:cond delay="1000"/>
                            </p:stCondLst>
                            <p:childTnLst>
                              <p:par>
                                <p:cTn id="50" presetID="3" presetClass="entr" presetSubtype="10" fill="hold" grpId="0" nodeType="afterEffect">
                                  <p:stCondLst>
                                    <p:cond delay="0"/>
                                  </p:stCondLst>
                                  <p:childTnLst>
                                    <p:set>
                                      <p:cBhvr>
                                        <p:cTn id="51" dur="1" fill="hold">
                                          <p:stCondLst>
                                            <p:cond delay="0"/>
                                          </p:stCondLst>
                                        </p:cTn>
                                        <p:tgtEl>
                                          <p:spTgt spid="36878"/>
                                        </p:tgtEl>
                                        <p:attrNameLst>
                                          <p:attrName>style.visibility</p:attrName>
                                        </p:attrNameLst>
                                      </p:cBhvr>
                                      <p:to>
                                        <p:strVal val="visible"/>
                                      </p:to>
                                    </p:set>
                                    <p:animEffect transition="in" filter="blinds(horizontal)">
                                      <p:cBhvr>
                                        <p:cTn id="52" dur="500"/>
                                        <p:tgtEl>
                                          <p:spTgt spid="3687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36881"/>
                                        </p:tgtEl>
                                        <p:attrNameLst>
                                          <p:attrName>style.visibility</p:attrName>
                                        </p:attrNameLst>
                                      </p:cBhvr>
                                      <p:to>
                                        <p:strVal val="visible"/>
                                      </p:to>
                                    </p:set>
                                    <p:anim calcmode="lin" valueType="num">
                                      <p:cBhvr additive="base">
                                        <p:cTn id="57" dur="500" fill="hold"/>
                                        <p:tgtEl>
                                          <p:spTgt spid="36881"/>
                                        </p:tgtEl>
                                        <p:attrNameLst>
                                          <p:attrName>ppt_x</p:attrName>
                                        </p:attrNameLst>
                                      </p:cBhvr>
                                      <p:tavLst>
                                        <p:tav tm="0">
                                          <p:val>
                                            <p:strVal val="0-#ppt_w/2"/>
                                          </p:val>
                                        </p:tav>
                                        <p:tav tm="100000">
                                          <p:val>
                                            <p:strVal val="#ppt_x"/>
                                          </p:val>
                                        </p:tav>
                                      </p:tavLst>
                                    </p:anim>
                                    <p:anim calcmode="lin" valueType="num">
                                      <p:cBhvr additive="base">
                                        <p:cTn id="58" dur="500" fill="hold"/>
                                        <p:tgtEl>
                                          <p:spTgt spid="368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utoUpdateAnimBg="0"/>
      <p:bldP spid="36872" grpId="0" autoUpdateAnimBg="0"/>
      <p:bldP spid="36874" grpId="0" autoUpdateAnimBg="0"/>
      <p:bldP spid="36876" grpId="0" autoUpdateAnimBg="0"/>
      <p:bldP spid="36877" grpId="0" autoUpdateAnimBg="0"/>
      <p:bldP spid="36878" grpId="0" autoUpdateAnimBg="0"/>
      <p:bldP spid="36879" grpId="0" autoUpdateAnimBg="0"/>
      <p:bldP spid="36881"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D987E5DF-D7DA-42D0-A740-1D25F81A38DA}"/>
              </a:ext>
            </a:extLst>
          </p:cNvPr>
          <p:cNvSpPr>
            <a:spLocks noGrp="1" noChangeArrowheads="1"/>
          </p:cNvSpPr>
          <p:nvPr>
            <p:ph type="ctrTitle"/>
          </p:nvPr>
        </p:nvSpPr>
        <p:spPr>
          <a:xfrm>
            <a:off x="218114" y="92279"/>
            <a:ext cx="11568418" cy="1965121"/>
          </a:xfrm>
        </p:spPr>
        <p:txBody>
          <a:bodyPr/>
          <a:lstStyle/>
          <a:p>
            <a:pPr algn="ctr"/>
            <a:r>
              <a:rPr lang="en-US" altLang="en-US" b="1" dirty="0">
                <a:solidFill>
                  <a:schemeClr val="tx1"/>
                </a:solidFill>
              </a:rPr>
              <a:t>And God planted a </a:t>
            </a:r>
            <a:r>
              <a:rPr lang="en-US" altLang="en-US" b="1" dirty="0">
                <a:solidFill>
                  <a:schemeClr val="accent1"/>
                </a:solidFill>
              </a:rPr>
              <a:t>garden</a:t>
            </a:r>
            <a:r>
              <a:rPr lang="en-US" altLang="en-US" b="1" dirty="0">
                <a:solidFill>
                  <a:schemeClr val="tx1"/>
                </a:solidFill>
              </a:rPr>
              <a:t> eastward, in Eden; and there he put the </a:t>
            </a:r>
            <a:r>
              <a:rPr lang="en-US" altLang="en-US" b="1" dirty="0">
                <a:solidFill>
                  <a:srgbClr val="CC3300"/>
                </a:solidFill>
              </a:rPr>
              <a:t>man</a:t>
            </a:r>
            <a:r>
              <a:rPr lang="en-US" altLang="en-US" b="1" dirty="0">
                <a:solidFill>
                  <a:schemeClr val="tx1"/>
                </a:solidFill>
              </a:rPr>
              <a:t> whom he had formed.</a:t>
            </a:r>
            <a:endParaRPr lang="en-US" altLang="en-US" b="1" dirty="0"/>
          </a:p>
        </p:txBody>
      </p:sp>
      <p:pic>
        <p:nvPicPr>
          <p:cNvPr id="59395" name="Picture 3">
            <a:extLst>
              <a:ext uri="{FF2B5EF4-FFF2-40B4-BE49-F238E27FC236}">
                <a16:creationId xmlns:a16="http://schemas.microsoft.com/office/drawing/2014/main" id="{7BE0A711-AFE9-4A4D-9CBA-9FF315D46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3276601"/>
            <a:ext cx="1457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6" name="Picture 4">
            <a:extLst>
              <a:ext uri="{FF2B5EF4-FFF2-40B4-BE49-F238E27FC236}">
                <a16:creationId xmlns:a16="http://schemas.microsoft.com/office/drawing/2014/main" id="{CAA1DA67-CAD6-41F3-815E-62CB26149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895600"/>
            <a:ext cx="120015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7" name="Picture 5">
            <a:extLst>
              <a:ext uri="{FF2B5EF4-FFF2-40B4-BE49-F238E27FC236}">
                <a16:creationId xmlns:a16="http://schemas.microsoft.com/office/drawing/2014/main" id="{189FD56B-8C45-4DB7-AAFE-D8D35C175B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667000"/>
            <a:ext cx="177165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8" name="Picture 6">
            <a:extLst>
              <a:ext uri="{FF2B5EF4-FFF2-40B4-BE49-F238E27FC236}">
                <a16:creationId xmlns:a16="http://schemas.microsoft.com/office/drawing/2014/main" id="{A99272D8-F152-4D32-AC9F-430157F09C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6800" y="2819401"/>
            <a:ext cx="1333500"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3" name="Text Box 8">
            <a:extLst>
              <a:ext uri="{FF2B5EF4-FFF2-40B4-BE49-F238E27FC236}">
                <a16:creationId xmlns:a16="http://schemas.microsoft.com/office/drawing/2014/main" id="{EA7A44D0-62E5-455F-AD07-742744684376}"/>
              </a:ext>
            </a:extLst>
          </p:cNvPr>
          <p:cNvSpPr txBox="1">
            <a:spLocks noChangeArrowheads="1"/>
          </p:cNvSpPr>
          <p:nvPr/>
        </p:nvSpPr>
        <p:spPr bwMode="auto">
          <a:xfrm>
            <a:off x="3352800" y="29718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55304" name="Text Box 9">
            <a:extLst>
              <a:ext uri="{FF2B5EF4-FFF2-40B4-BE49-F238E27FC236}">
                <a16:creationId xmlns:a16="http://schemas.microsoft.com/office/drawing/2014/main" id="{F19527B6-2ECC-4DCE-9F5B-F600DD712CCD}"/>
              </a:ext>
            </a:extLst>
          </p:cNvPr>
          <p:cNvSpPr txBox="1">
            <a:spLocks noChangeArrowheads="1"/>
          </p:cNvSpPr>
          <p:nvPr/>
        </p:nvSpPr>
        <p:spPr bwMode="auto">
          <a:xfrm>
            <a:off x="5181600" y="29718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55305" name="Text Box 10">
            <a:extLst>
              <a:ext uri="{FF2B5EF4-FFF2-40B4-BE49-F238E27FC236}">
                <a16:creationId xmlns:a16="http://schemas.microsoft.com/office/drawing/2014/main" id="{9AD4860E-0B7C-4735-BFD0-8AE6230C1B3D}"/>
              </a:ext>
            </a:extLst>
          </p:cNvPr>
          <p:cNvSpPr txBox="1">
            <a:spLocks noChangeArrowheads="1"/>
          </p:cNvSpPr>
          <p:nvPr/>
        </p:nvSpPr>
        <p:spPr bwMode="auto">
          <a:xfrm>
            <a:off x="7848600" y="297180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59403" name="Text Box 11">
            <a:extLst>
              <a:ext uri="{FF2B5EF4-FFF2-40B4-BE49-F238E27FC236}">
                <a16:creationId xmlns:a16="http://schemas.microsoft.com/office/drawing/2014/main" id="{B62083BB-7A73-4BC0-A046-8270E3A67B48}"/>
              </a:ext>
            </a:extLst>
          </p:cNvPr>
          <p:cNvSpPr txBox="1">
            <a:spLocks noChangeArrowheads="1"/>
          </p:cNvSpPr>
          <p:nvPr/>
        </p:nvSpPr>
        <p:spPr bwMode="auto">
          <a:xfrm>
            <a:off x="8610600" y="4267200"/>
            <a:ext cx="1600200"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a:solidFill>
                  <a:srgbClr val="000000"/>
                </a:solidFill>
              </a:rPr>
              <a:t>West</a:t>
            </a:r>
          </a:p>
        </p:txBody>
      </p:sp>
      <p:sp>
        <p:nvSpPr>
          <p:cNvPr id="59405" name="Text Box 13">
            <a:extLst>
              <a:ext uri="{FF2B5EF4-FFF2-40B4-BE49-F238E27FC236}">
                <a16:creationId xmlns:a16="http://schemas.microsoft.com/office/drawing/2014/main" id="{BD347306-30B7-4098-99A7-2E6802A0EC76}"/>
              </a:ext>
            </a:extLst>
          </p:cNvPr>
          <p:cNvSpPr txBox="1">
            <a:spLocks noChangeArrowheads="1"/>
          </p:cNvSpPr>
          <p:nvPr/>
        </p:nvSpPr>
        <p:spPr bwMode="auto">
          <a:xfrm>
            <a:off x="1981200" y="4267201"/>
            <a:ext cx="1295400" cy="132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a:solidFill>
                  <a:srgbClr val="000000"/>
                </a:solidFill>
              </a:rPr>
              <a:t>One, First</a:t>
            </a:r>
          </a:p>
        </p:txBody>
      </p:sp>
      <p:sp>
        <p:nvSpPr>
          <p:cNvPr id="59406" name="Text Box 14">
            <a:extLst>
              <a:ext uri="{FF2B5EF4-FFF2-40B4-BE49-F238E27FC236}">
                <a16:creationId xmlns:a16="http://schemas.microsoft.com/office/drawing/2014/main" id="{442FA6E0-5B32-4C64-84F0-F7A0543581B3}"/>
              </a:ext>
            </a:extLst>
          </p:cNvPr>
          <p:cNvSpPr txBox="1">
            <a:spLocks noChangeArrowheads="1"/>
          </p:cNvSpPr>
          <p:nvPr/>
        </p:nvSpPr>
        <p:spPr bwMode="auto">
          <a:xfrm>
            <a:off x="3657600" y="4267200"/>
            <a:ext cx="1828800"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a:solidFill>
                  <a:srgbClr val="000000"/>
                </a:solidFill>
              </a:rPr>
              <a:t>Person</a:t>
            </a:r>
          </a:p>
        </p:txBody>
      </p:sp>
      <p:sp>
        <p:nvSpPr>
          <p:cNvPr id="59407" name="Text Box 15">
            <a:extLst>
              <a:ext uri="{FF2B5EF4-FFF2-40B4-BE49-F238E27FC236}">
                <a16:creationId xmlns:a16="http://schemas.microsoft.com/office/drawing/2014/main" id="{A95D764D-7821-439B-AC22-6E20B3E36A67}"/>
              </a:ext>
            </a:extLst>
          </p:cNvPr>
          <p:cNvSpPr txBox="1">
            <a:spLocks noChangeArrowheads="1"/>
          </p:cNvSpPr>
          <p:nvPr/>
        </p:nvSpPr>
        <p:spPr bwMode="auto">
          <a:xfrm>
            <a:off x="5867400" y="4267201"/>
            <a:ext cx="2514600" cy="132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a:solidFill>
                  <a:srgbClr val="000000"/>
                </a:solidFill>
              </a:rPr>
              <a:t>Enclosure Garden</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dissolve">
                                      <p:cBhvr>
                                        <p:cTn id="7" dur="500"/>
                                        <p:tgtEl>
                                          <p:spTgt spid="593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59398"/>
                                        </p:tgtEl>
                                        <p:attrNameLst>
                                          <p:attrName>style.visibility</p:attrName>
                                        </p:attrNameLst>
                                      </p:cBhvr>
                                      <p:to>
                                        <p:strVal val="visible"/>
                                      </p:to>
                                    </p:set>
                                    <p:animEffect transition="in" filter="barn(inHorizontal)">
                                      <p:cBhvr>
                                        <p:cTn id="12" dur="500"/>
                                        <p:tgtEl>
                                          <p:spTgt spid="59398"/>
                                        </p:tgtEl>
                                      </p:cBhvr>
                                    </p:animEffect>
                                  </p:childTnLst>
                                </p:cTn>
                              </p:par>
                            </p:childTnLst>
                          </p:cTn>
                        </p:par>
                        <p:par>
                          <p:cTn id="13" fill="hold" nodeType="afterGroup">
                            <p:stCondLst>
                              <p:cond delay="500"/>
                            </p:stCondLst>
                            <p:childTnLst>
                              <p:par>
                                <p:cTn id="14" presetID="16" presetClass="entr" presetSubtype="26" fill="hold" grpId="0" nodeType="afterEffect">
                                  <p:stCondLst>
                                    <p:cond delay="0"/>
                                  </p:stCondLst>
                                  <p:childTnLst>
                                    <p:set>
                                      <p:cBhvr>
                                        <p:cTn id="15" dur="1" fill="hold">
                                          <p:stCondLst>
                                            <p:cond delay="0"/>
                                          </p:stCondLst>
                                        </p:cTn>
                                        <p:tgtEl>
                                          <p:spTgt spid="59403"/>
                                        </p:tgtEl>
                                        <p:attrNameLst>
                                          <p:attrName>style.visibility</p:attrName>
                                        </p:attrNameLst>
                                      </p:cBhvr>
                                      <p:to>
                                        <p:strVal val="visible"/>
                                      </p:to>
                                    </p:set>
                                    <p:animEffect transition="in" filter="barn(inHorizontal)">
                                      <p:cBhvr>
                                        <p:cTn id="16" dur="500"/>
                                        <p:tgtEl>
                                          <p:spTgt spid="5940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6" fill="hold" nodeType="clickEffect">
                                  <p:stCondLst>
                                    <p:cond delay="0"/>
                                  </p:stCondLst>
                                  <p:childTnLst>
                                    <p:set>
                                      <p:cBhvr>
                                        <p:cTn id="20" dur="1" fill="hold">
                                          <p:stCondLst>
                                            <p:cond delay="0"/>
                                          </p:stCondLst>
                                        </p:cTn>
                                        <p:tgtEl>
                                          <p:spTgt spid="59395"/>
                                        </p:tgtEl>
                                        <p:attrNameLst>
                                          <p:attrName>style.visibility</p:attrName>
                                        </p:attrNameLst>
                                      </p:cBhvr>
                                      <p:to>
                                        <p:strVal val="visible"/>
                                      </p:to>
                                    </p:set>
                                    <p:animEffect transition="in" filter="barn(inHorizontal)">
                                      <p:cBhvr>
                                        <p:cTn id="21" dur="500"/>
                                        <p:tgtEl>
                                          <p:spTgt spid="59395"/>
                                        </p:tgtEl>
                                      </p:cBhvr>
                                    </p:animEffect>
                                  </p:childTnLst>
                                </p:cTn>
                              </p:par>
                            </p:childTnLst>
                          </p:cTn>
                        </p:par>
                        <p:par>
                          <p:cTn id="22" fill="hold" nodeType="afterGroup">
                            <p:stCondLst>
                              <p:cond delay="500"/>
                            </p:stCondLst>
                            <p:childTnLst>
                              <p:par>
                                <p:cTn id="23" presetID="16" presetClass="entr" presetSubtype="26" fill="hold" grpId="0" nodeType="afterEffect">
                                  <p:stCondLst>
                                    <p:cond delay="0"/>
                                  </p:stCondLst>
                                  <p:childTnLst>
                                    <p:set>
                                      <p:cBhvr>
                                        <p:cTn id="24" dur="1" fill="hold">
                                          <p:stCondLst>
                                            <p:cond delay="0"/>
                                          </p:stCondLst>
                                        </p:cTn>
                                        <p:tgtEl>
                                          <p:spTgt spid="59405"/>
                                        </p:tgtEl>
                                        <p:attrNameLst>
                                          <p:attrName>style.visibility</p:attrName>
                                        </p:attrNameLst>
                                      </p:cBhvr>
                                      <p:to>
                                        <p:strVal val="visible"/>
                                      </p:to>
                                    </p:set>
                                    <p:animEffect transition="in" filter="barn(inHorizontal)">
                                      <p:cBhvr>
                                        <p:cTn id="25" dur="500"/>
                                        <p:tgtEl>
                                          <p:spTgt spid="5940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6" fill="hold" nodeType="clickEffect">
                                  <p:stCondLst>
                                    <p:cond delay="0"/>
                                  </p:stCondLst>
                                  <p:childTnLst>
                                    <p:set>
                                      <p:cBhvr>
                                        <p:cTn id="29" dur="1" fill="hold">
                                          <p:stCondLst>
                                            <p:cond delay="0"/>
                                          </p:stCondLst>
                                        </p:cTn>
                                        <p:tgtEl>
                                          <p:spTgt spid="59396"/>
                                        </p:tgtEl>
                                        <p:attrNameLst>
                                          <p:attrName>style.visibility</p:attrName>
                                        </p:attrNameLst>
                                      </p:cBhvr>
                                      <p:to>
                                        <p:strVal val="visible"/>
                                      </p:to>
                                    </p:set>
                                    <p:animEffect transition="in" filter="barn(inHorizontal)">
                                      <p:cBhvr>
                                        <p:cTn id="30" dur="500"/>
                                        <p:tgtEl>
                                          <p:spTgt spid="59396"/>
                                        </p:tgtEl>
                                      </p:cBhvr>
                                    </p:animEffect>
                                  </p:childTnLst>
                                </p:cTn>
                              </p:par>
                            </p:childTnLst>
                          </p:cTn>
                        </p:par>
                        <p:par>
                          <p:cTn id="31" fill="hold" nodeType="afterGroup">
                            <p:stCondLst>
                              <p:cond delay="500"/>
                            </p:stCondLst>
                            <p:childTnLst>
                              <p:par>
                                <p:cTn id="32" presetID="16" presetClass="entr" presetSubtype="26" fill="hold" grpId="0" nodeType="afterEffect">
                                  <p:stCondLst>
                                    <p:cond delay="0"/>
                                  </p:stCondLst>
                                  <p:childTnLst>
                                    <p:set>
                                      <p:cBhvr>
                                        <p:cTn id="33" dur="1" fill="hold">
                                          <p:stCondLst>
                                            <p:cond delay="0"/>
                                          </p:stCondLst>
                                        </p:cTn>
                                        <p:tgtEl>
                                          <p:spTgt spid="59406"/>
                                        </p:tgtEl>
                                        <p:attrNameLst>
                                          <p:attrName>style.visibility</p:attrName>
                                        </p:attrNameLst>
                                      </p:cBhvr>
                                      <p:to>
                                        <p:strVal val="visible"/>
                                      </p:to>
                                    </p:set>
                                    <p:animEffect transition="in" filter="barn(inHorizontal)">
                                      <p:cBhvr>
                                        <p:cTn id="34" dur="500"/>
                                        <p:tgtEl>
                                          <p:spTgt spid="5940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6" fill="hold" nodeType="clickEffect">
                                  <p:stCondLst>
                                    <p:cond delay="0"/>
                                  </p:stCondLst>
                                  <p:childTnLst>
                                    <p:set>
                                      <p:cBhvr>
                                        <p:cTn id="38" dur="1" fill="hold">
                                          <p:stCondLst>
                                            <p:cond delay="0"/>
                                          </p:stCondLst>
                                        </p:cTn>
                                        <p:tgtEl>
                                          <p:spTgt spid="59397"/>
                                        </p:tgtEl>
                                        <p:attrNameLst>
                                          <p:attrName>style.visibility</p:attrName>
                                        </p:attrNameLst>
                                      </p:cBhvr>
                                      <p:to>
                                        <p:strVal val="visible"/>
                                      </p:to>
                                    </p:set>
                                    <p:animEffect transition="in" filter="barn(inHorizontal)">
                                      <p:cBhvr>
                                        <p:cTn id="39" dur="500"/>
                                        <p:tgtEl>
                                          <p:spTgt spid="59397"/>
                                        </p:tgtEl>
                                      </p:cBhvr>
                                    </p:animEffect>
                                  </p:childTnLst>
                                </p:cTn>
                              </p:par>
                            </p:childTnLst>
                          </p:cTn>
                        </p:par>
                        <p:par>
                          <p:cTn id="40" fill="hold" nodeType="afterGroup">
                            <p:stCondLst>
                              <p:cond delay="500"/>
                            </p:stCondLst>
                            <p:childTnLst>
                              <p:par>
                                <p:cTn id="41" presetID="18" presetClass="entr" presetSubtype="12" fill="hold" grpId="0" nodeType="afterEffect">
                                  <p:stCondLst>
                                    <p:cond delay="0"/>
                                  </p:stCondLst>
                                  <p:childTnLst>
                                    <p:set>
                                      <p:cBhvr>
                                        <p:cTn id="42" dur="1" fill="hold">
                                          <p:stCondLst>
                                            <p:cond delay="0"/>
                                          </p:stCondLst>
                                        </p:cTn>
                                        <p:tgtEl>
                                          <p:spTgt spid="59407"/>
                                        </p:tgtEl>
                                        <p:attrNameLst>
                                          <p:attrName>style.visibility</p:attrName>
                                        </p:attrNameLst>
                                      </p:cBhvr>
                                      <p:to>
                                        <p:strVal val="visible"/>
                                      </p:to>
                                    </p:set>
                                    <p:animEffect transition="in" filter="strips(downLeft)">
                                      <p:cBhvr>
                                        <p:cTn id="43" dur="500"/>
                                        <p:tgtEl>
                                          <p:spTgt spid="59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utoUpdateAnimBg="0"/>
      <p:bldP spid="59403" grpId="0" autoUpdateAnimBg="0"/>
      <p:bldP spid="59405" grpId="0" autoUpdateAnimBg="0"/>
      <p:bldP spid="59406" grpId="0" autoUpdateAnimBg="0"/>
      <p:bldP spid="59407"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5612A1F4-F50D-422D-86BE-419C4653FC7B}"/>
              </a:ext>
            </a:extLst>
          </p:cNvPr>
          <p:cNvSpPr>
            <a:spLocks noGrp="1" noChangeArrowheads="1"/>
          </p:cNvSpPr>
          <p:nvPr>
            <p:ph type="title"/>
          </p:nvPr>
        </p:nvSpPr>
        <p:spPr>
          <a:xfrm>
            <a:off x="1048623" y="419450"/>
            <a:ext cx="10167458" cy="494950"/>
          </a:xfrm>
        </p:spPr>
        <p:txBody>
          <a:bodyPr/>
          <a:lstStyle/>
          <a:p>
            <a:pPr algn="ctr"/>
            <a:r>
              <a:rPr lang="en-US" altLang="en-US" sz="5400" b="1" dirty="0"/>
              <a:t>The First  Man </a:t>
            </a:r>
            <a:r>
              <a:rPr lang="en-US" altLang="en-US" sz="5400" b="1" dirty="0">
                <a:solidFill>
                  <a:srgbClr val="CC3300"/>
                </a:solidFill>
              </a:rPr>
              <a:t>Needs</a:t>
            </a:r>
            <a:r>
              <a:rPr lang="en-US" altLang="en-US" sz="5400" b="1" dirty="0"/>
              <a:t> a Woman</a:t>
            </a:r>
          </a:p>
        </p:txBody>
      </p:sp>
      <p:sp>
        <p:nvSpPr>
          <p:cNvPr id="57347" name="Text Box 3">
            <a:extLst>
              <a:ext uri="{FF2B5EF4-FFF2-40B4-BE49-F238E27FC236}">
                <a16:creationId xmlns:a16="http://schemas.microsoft.com/office/drawing/2014/main" id="{5AAD478D-7B3D-439D-9CDA-58D23503E079}"/>
              </a:ext>
            </a:extLst>
          </p:cNvPr>
          <p:cNvSpPr txBox="1">
            <a:spLocks noChangeArrowheads="1"/>
          </p:cNvSpPr>
          <p:nvPr/>
        </p:nvSpPr>
        <p:spPr bwMode="auto">
          <a:xfrm>
            <a:off x="528506" y="1702965"/>
            <a:ext cx="11140580" cy="4524958"/>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400" dirty="0">
                <a:solidFill>
                  <a:srgbClr val="FFFFFF"/>
                </a:solidFill>
              </a:rPr>
              <a:t>And the Lord God said, It is not good for the man to be by himself: I will make one like himself as a help to him And from the earth the Lord God made every beast of the field and every bird of the air, and took them to the man to see what names he would give them: and whatever name he gave to any living thing, that was its name. And the man gave names to all cattle and to the birds of the air and to every beast of the field; but Adam had no one like himself as a help. And the Lord God sent a deep sleep on the man, and took one of the bones from his side while he was sleeping, joining up the flesh again in its place: And the bone which the Lord God had taken from the man he made into a woman, and took her to the man. And the man said, This is now bone of my bone and flesh of my flesh: let her name be Woman because she was taken out of Man. For this cause will a man go away from his father and his mother and be joined to his wife; and they will be one flesh. (Genesis 2:18-24 BBE) </a:t>
            </a:r>
          </a:p>
        </p:txBody>
      </p:sp>
    </p:spTree>
  </p:cSld>
  <p:clrMapOvr>
    <a:masterClrMapping/>
  </p:clrMapOvr>
  <p:transition>
    <p:dissolve/>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9D0F5FB4-9F3B-4B3E-A6AE-79AD5FE3F206}"/>
              </a:ext>
            </a:extLst>
          </p:cNvPr>
          <p:cNvSpPr>
            <a:spLocks noGrp="1" noChangeArrowheads="1"/>
          </p:cNvSpPr>
          <p:nvPr>
            <p:ph type="ctrTitle"/>
          </p:nvPr>
        </p:nvSpPr>
        <p:spPr>
          <a:xfrm>
            <a:off x="511729" y="0"/>
            <a:ext cx="11165746" cy="1728418"/>
          </a:xfrm>
          <a:solidFill>
            <a:schemeClr val="hlink"/>
          </a:solidFill>
        </p:spPr>
        <p:txBody>
          <a:bodyPr/>
          <a:lstStyle/>
          <a:p>
            <a:pPr algn="ctr"/>
            <a:r>
              <a:rPr lang="en-US" altLang="en-US" sz="4000" b="1" dirty="0">
                <a:solidFill>
                  <a:schemeClr val="tx1"/>
                </a:solidFill>
              </a:rPr>
              <a:t> And God said, It is </a:t>
            </a:r>
            <a:r>
              <a:rPr lang="en-US" altLang="en-US" sz="4000" b="1" dirty="0">
                <a:solidFill>
                  <a:srgbClr val="CC3300"/>
                </a:solidFill>
              </a:rPr>
              <a:t>not good</a:t>
            </a:r>
            <a:r>
              <a:rPr lang="en-US" altLang="en-US" sz="4000" b="1" dirty="0">
                <a:solidFill>
                  <a:schemeClr val="tx1"/>
                </a:solidFill>
              </a:rPr>
              <a:t> that the man should be alone; I will make him a helper suited for him. (Genesis 2:18)</a:t>
            </a:r>
            <a:endParaRPr lang="en-US" altLang="en-US" sz="4000" b="1" dirty="0"/>
          </a:p>
        </p:txBody>
      </p:sp>
      <p:pic>
        <p:nvPicPr>
          <p:cNvPr id="32772" name="Picture 4">
            <a:extLst>
              <a:ext uri="{FF2B5EF4-FFF2-40B4-BE49-F238E27FC236}">
                <a16:creationId xmlns:a16="http://schemas.microsoft.com/office/drawing/2014/main" id="{24FC2CA4-5A7A-45EA-9510-1F07F0AAA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438401"/>
            <a:ext cx="127635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a:extLst>
              <a:ext uri="{FF2B5EF4-FFF2-40B4-BE49-F238E27FC236}">
                <a16:creationId xmlns:a16="http://schemas.microsoft.com/office/drawing/2014/main" id="{F6D81B3A-93A4-4110-B86E-E32F55A99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362201"/>
            <a:ext cx="158115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Picture 6">
            <a:extLst>
              <a:ext uri="{FF2B5EF4-FFF2-40B4-BE49-F238E27FC236}">
                <a16:creationId xmlns:a16="http://schemas.microsoft.com/office/drawing/2014/main" id="{611A49D3-E9F0-4C77-AB77-5D72EA54CF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1" y="2209800"/>
            <a:ext cx="176212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8" name="Text Box 8">
            <a:extLst>
              <a:ext uri="{FF2B5EF4-FFF2-40B4-BE49-F238E27FC236}">
                <a16:creationId xmlns:a16="http://schemas.microsoft.com/office/drawing/2014/main" id="{2FF75735-953E-4C37-BB13-7BF37F14F66F}"/>
              </a:ext>
            </a:extLst>
          </p:cNvPr>
          <p:cNvSpPr txBox="1">
            <a:spLocks noChangeArrowheads="1"/>
          </p:cNvSpPr>
          <p:nvPr/>
        </p:nvSpPr>
        <p:spPr bwMode="auto">
          <a:xfrm>
            <a:off x="5334000" y="50292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59399" name="Text Box 9">
            <a:extLst>
              <a:ext uri="{FF2B5EF4-FFF2-40B4-BE49-F238E27FC236}">
                <a16:creationId xmlns:a16="http://schemas.microsoft.com/office/drawing/2014/main" id="{9B25A2CF-BB68-4219-A6B3-B2B21F54F2AB}"/>
              </a:ext>
            </a:extLst>
          </p:cNvPr>
          <p:cNvSpPr txBox="1">
            <a:spLocks noChangeArrowheads="1"/>
          </p:cNvSpPr>
          <p:nvPr/>
        </p:nvSpPr>
        <p:spPr bwMode="auto">
          <a:xfrm>
            <a:off x="6858000" y="251460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32784" name="Text Box 16">
            <a:extLst>
              <a:ext uri="{FF2B5EF4-FFF2-40B4-BE49-F238E27FC236}">
                <a16:creationId xmlns:a16="http://schemas.microsoft.com/office/drawing/2014/main" id="{F2092CF5-FCA3-4E79-8BD4-4DB876537A5D}"/>
              </a:ext>
            </a:extLst>
          </p:cNvPr>
          <p:cNvSpPr txBox="1">
            <a:spLocks noChangeArrowheads="1"/>
          </p:cNvSpPr>
          <p:nvPr/>
        </p:nvSpPr>
        <p:spPr bwMode="auto">
          <a:xfrm>
            <a:off x="7467600" y="3733800"/>
            <a:ext cx="3200400" cy="107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000000"/>
                </a:solidFill>
              </a:rPr>
              <a:t>To want, to desire, necessary </a:t>
            </a:r>
          </a:p>
        </p:txBody>
      </p:sp>
      <p:sp>
        <p:nvSpPr>
          <p:cNvPr id="32785" name="Text Box 17">
            <a:extLst>
              <a:ext uri="{FF2B5EF4-FFF2-40B4-BE49-F238E27FC236}">
                <a16:creationId xmlns:a16="http://schemas.microsoft.com/office/drawing/2014/main" id="{6DCC9AAC-9C41-4AF5-94A1-F9CBFD35F06F}"/>
              </a:ext>
            </a:extLst>
          </p:cNvPr>
          <p:cNvSpPr txBox="1">
            <a:spLocks noChangeArrowheads="1"/>
          </p:cNvSpPr>
          <p:nvPr/>
        </p:nvSpPr>
        <p:spPr bwMode="auto">
          <a:xfrm>
            <a:off x="1905000" y="3733800"/>
            <a:ext cx="17526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000000"/>
                </a:solidFill>
              </a:rPr>
              <a:t>West</a:t>
            </a:r>
          </a:p>
        </p:txBody>
      </p:sp>
      <p:sp>
        <p:nvSpPr>
          <p:cNvPr id="32786" name="Text Box 18">
            <a:extLst>
              <a:ext uri="{FF2B5EF4-FFF2-40B4-BE49-F238E27FC236}">
                <a16:creationId xmlns:a16="http://schemas.microsoft.com/office/drawing/2014/main" id="{8DE3D5E2-1462-4345-924F-B621B800BD97}"/>
              </a:ext>
            </a:extLst>
          </p:cNvPr>
          <p:cNvSpPr txBox="1">
            <a:spLocks noChangeArrowheads="1"/>
          </p:cNvSpPr>
          <p:nvPr/>
        </p:nvSpPr>
        <p:spPr bwMode="auto">
          <a:xfrm>
            <a:off x="4724400" y="3810000"/>
            <a:ext cx="16002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000000"/>
                </a:solidFill>
              </a:rPr>
              <a:t>Woman</a:t>
            </a:r>
          </a:p>
        </p:txBody>
      </p:sp>
      <p:pic>
        <p:nvPicPr>
          <p:cNvPr id="32787" name="Picture 19">
            <a:extLst>
              <a:ext uri="{FF2B5EF4-FFF2-40B4-BE49-F238E27FC236}">
                <a16:creationId xmlns:a16="http://schemas.microsoft.com/office/drawing/2014/main" id="{6D6062B5-D5C1-4A9A-8434-B3C072DC1F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9200" y="5029201"/>
            <a:ext cx="1333500"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88" name="Picture 20">
            <a:extLst>
              <a:ext uri="{FF2B5EF4-FFF2-40B4-BE49-F238E27FC236}">
                <a16:creationId xmlns:a16="http://schemas.microsoft.com/office/drawing/2014/main" id="{2A8DBD79-698C-4870-87A6-3C17E49B2D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1" y="5486401"/>
            <a:ext cx="1457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05" name="Text Box 22">
            <a:extLst>
              <a:ext uri="{FF2B5EF4-FFF2-40B4-BE49-F238E27FC236}">
                <a16:creationId xmlns:a16="http://schemas.microsoft.com/office/drawing/2014/main" id="{7108E96C-14E8-43E1-9267-8F7DAFDE4951}"/>
              </a:ext>
            </a:extLst>
          </p:cNvPr>
          <p:cNvSpPr txBox="1">
            <a:spLocks noChangeArrowheads="1"/>
          </p:cNvSpPr>
          <p:nvPr/>
        </p:nvSpPr>
        <p:spPr bwMode="auto">
          <a:xfrm>
            <a:off x="3429000" y="51054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pic>
        <p:nvPicPr>
          <p:cNvPr id="32791" name="Picture 23">
            <a:extLst>
              <a:ext uri="{FF2B5EF4-FFF2-40B4-BE49-F238E27FC236}">
                <a16:creationId xmlns:a16="http://schemas.microsoft.com/office/drawing/2014/main" id="{1C72232B-C25A-4EFF-AD0F-990E6E7992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5105400"/>
            <a:ext cx="120015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07" name="Text Box 24">
            <a:extLst>
              <a:ext uri="{FF2B5EF4-FFF2-40B4-BE49-F238E27FC236}">
                <a16:creationId xmlns:a16="http://schemas.microsoft.com/office/drawing/2014/main" id="{DF7B33D2-93FC-4306-AEBB-8501B4803F38}"/>
              </a:ext>
            </a:extLst>
          </p:cNvPr>
          <p:cNvSpPr txBox="1">
            <a:spLocks noChangeArrowheads="1"/>
          </p:cNvSpPr>
          <p:nvPr/>
        </p:nvSpPr>
        <p:spPr bwMode="auto">
          <a:xfrm>
            <a:off x="8001000" y="510540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pic>
        <p:nvPicPr>
          <p:cNvPr id="32793" name="Picture 25">
            <a:extLst>
              <a:ext uri="{FF2B5EF4-FFF2-40B4-BE49-F238E27FC236}">
                <a16:creationId xmlns:a16="http://schemas.microsoft.com/office/drawing/2014/main" id="{05067F54-274A-4816-83AA-7ED1F9E549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4876800"/>
            <a:ext cx="177165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09" name="Text Box 27">
            <a:extLst>
              <a:ext uri="{FF2B5EF4-FFF2-40B4-BE49-F238E27FC236}">
                <a16:creationId xmlns:a16="http://schemas.microsoft.com/office/drawing/2014/main" id="{5273CB63-2871-4D92-98F5-108FA9CB2006}"/>
              </a:ext>
            </a:extLst>
          </p:cNvPr>
          <p:cNvSpPr txBox="1">
            <a:spLocks noChangeArrowheads="1"/>
          </p:cNvSpPr>
          <p:nvPr/>
        </p:nvSpPr>
        <p:spPr bwMode="auto">
          <a:xfrm>
            <a:off x="3810000" y="25146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32796" name="Text Box 28">
            <a:extLst>
              <a:ext uri="{FF2B5EF4-FFF2-40B4-BE49-F238E27FC236}">
                <a16:creationId xmlns:a16="http://schemas.microsoft.com/office/drawing/2014/main" id="{5CD0C085-A8B3-47AB-AC33-4D6AE9FCCDF6}"/>
              </a:ext>
            </a:extLst>
          </p:cNvPr>
          <p:cNvSpPr txBox="1">
            <a:spLocks noChangeArrowheads="1"/>
          </p:cNvSpPr>
          <p:nvPr/>
        </p:nvSpPr>
        <p:spPr bwMode="auto">
          <a:xfrm>
            <a:off x="1828800" y="6172201"/>
            <a:ext cx="14478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One</a:t>
            </a:r>
          </a:p>
        </p:txBody>
      </p:sp>
      <p:sp>
        <p:nvSpPr>
          <p:cNvPr id="32797" name="Text Box 29">
            <a:extLst>
              <a:ext uri="{FF2B5EF4-FFF2-40B4-BE49-F238E27FC236}">
                <a16:creationId xmlns:a16="http://schemas.microsoft.com/office/drawing/2014/main" id="{380B84EB-A0B8-4DEA-848A-0F2D86CF427A}"/>
              </a:ext>
            </a:extLst>
          </p:cNvPr>
          <p:cNvSpPr txBox="1">
            <a:spLocks noChangeArrowheads="1"/>
          </p:cNvSpPr>
          <p:nvPr/>
        </p:nvSpPr>
        <p:spPr bwMode="auto">
          <a:xfrm>
            <a:off x="4114800" y="6096001"/>
            <a:ext cx="10668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Man</a:t>
            </a:r>
          </a:p>
        </p:txBody>
      </p:sp>
      <p:sp>
        <p:nvSpPr>
          <p:cNvPr id="32798" name="Text Box 30">
            <a:extLst>
              <a:ext uri="{FF2B5EF4-FFF2-40B4-BE49-F238E27FC236}">
                <a16:creationId xmlns:a16="http://schemas.microsoft.com/office/drawing/2014/main" id="{39D1C988-7214-4C70-8977-A9D528345EBD}"/>
              </a:ext>
            </a:extLst>
          </p:cNvPr>
          <p:cNvSpPr txBox="1">
            <a:spLocks noChangeArrowheads="1"/>
          </p:cNvSpPr>
          <p:nvPr/>
        </p:nvSpPr>
        <p:spPr bwMode="auto">
          <a:xfrm>
            <a:off x="5867400" y="6019800"/>
            <a:ext cx="1981200" cy="5854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000000"/>
                </a:solidFill>
              </a:rPr>
              <a:t>Garden</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dissolve">
                                      <p:cBhvr>
                                        <p:cTn id="7" dur="500"/>
                                        <p:tgtEl>
                                          <p:spTgt spid="327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2774"/>
                                        </p:tgtEl>
                                        <p:attrNameLst>
                                          <p:attrName>style.visibility</p:attrName>
                                        </p:attrNameLst>
                                      </p:cBhvr>
                                      <p:to>
                                        <p:strVal val="visible"/>
                                      </p:to>
                                    </p:set>
                                    <p:animEffect transition="in" filter="blinds(horizontal)">
                                      <p:cBhvr>
                                        <p:cTn id="12" dur="500"/>
                                        <p:tgtEl>
                                          <p:spTgt spid="32774"/>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2784"/>
                                        </p:tgtEl>
                                        <p:attrNameLst>
                                          <p:attrName>style.visibility</p:attrName>
                                        </p:attrNameLst>
                                      </p:cBhvr>
                                      <p:to>
                                        <p:strVal val="visible"/>
                                      </p:to>
                                    </p:set>
                                    <p:animEffect transition="in" filter="blinds(horizontal)">
                                      <p:cBhvr>
                                        <p:cTn id="16" dur="500"/>
                                        <p:tgtEl>
                                          <p:spTgt spid="3278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32772"/>
                                        </p:tgtEl>
                                        <p:attrNameLst>
                                          <p:attrName>style.visibility</p:attrName>
                                        </p:attrNameLst>
                                      </p:cBhvr>
                                      <p:to>
                                        <p:strVal val="visible"/>
                                      </p:to>
                                    </p:set>
                                    <p:animEffect transition="in" filter="blinds(horizontal)">
                                      <p:cBhvr>
                                        <p:cTn id="21" dur="500"/>
                                        <p:tgtEl>
                                          <p:spTgt spid="32772"/>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32785"/>
                                        </p:tgtEl>
                                        <p:attrNameLst>
                                          <p:attrName>style.visibility</p:attrName>
                                        </p:attrNameLst>
                                      </p:cBhvr>
                                      <p:to>
                                        <p:strVal val="visible"/>
                                      </p:to>
                                    </p:set>
                                    <p:animEffect transition="in" filter="blinds(horizontal)">
                                      <p:cBhvr>
                                        <p:cTn id="25" dur="500"/>
                                        <p:tgtEl>
                                          <p:spTgt spid="3278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32773"/>
                                        </p:tgtEl>
                                        <p:attrNameLst>
                                          <p:attrName>style.visibility</p:attrName>
                                        </p:attrNameLst>
                                      </p:cBhvr>
                                      <p:to>
                                        <p:strVal val="visible"/>
                                      </p:to>
                                    </p:set>
                                    <p:animEffect transition="in" filter="blinds(horizontal)">
                                      <p:cBhvr>
                                        <p:cTn id="30" dur="500"/>
                                        <p:tgtEl>
                                          <p:spTgt spid="32773"/>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32786"/>
                                        </p:tgtEl>
                                        <p:attrNameLst>
                                          <p:attrName>style.visibility</p:attrName>
                                        </p:attrNameLst>
                                      </p:cBhvr>
                                      <p:to>
                                        <p:strVal val="visible"/>
                                      </p:to>
                                    </p:set>
                                    <p:animEffect transition="in" filter="blinds(horizontal)">
                                      <p:cBhvr>
                                        <p:cTn id="34" dur="500"/>
                                        <p:tgtEl>
                                          <p:spTgt spid="3278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32787"/>
                                        </p:tgtEl>
                                        <p:attrNameLst>
                                          <p:attrName>style.visibility</p:attrName>
                                        </p:attrNameLst>
                                      </p:cBhvr>
                                      <p:to>
                                        <p:strVal val="visible"/>
                                      </p:to>
                                    </p:set>
                                    <p:animEffect transition="in" filter="blinds(horizontal)">
                                      <p:cBhvr>
                                        <p:cTn id="39" dur="500"/>
                                        <p:tgtEl>
                                          <p:spTgt spid="3278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6" fill="hold" nodeType="clickEffect">
                                  <p:stCondLst>
                                    <p:cond delay="0"/>
                                  </p:stCondLst>
                                  <p:childTnLst>
                                    <p:set>
                                      <p:cBhvr>
                                        <p:cTn id="43" dur="1" fill="hold">
                                          <p:stCondLst>
                                            <p:cond delay="0"/>
                                          </p:stCondLst>
                                        </p:cTn>
                                        <p:tgtEl>
                                          <p:spTgt spid="32788"/>
                                        </p:tgtEl>
                                        <p:attrNameLst>
                                          <p:attrName>style.visibility</p:attrName>
                                        </p:attrNameLst>
                                      </p:cBhvr>
                                      <p:to>
                                        <p:strVal val="visible"/>
                                      </p:to>
                                    </p:set>
                                    <p:animEffect transition="in" filter="barn(inHorizontal)">
                                      <p:cBhvr>
                                        <p:cTn id="44" dur="500"/>
                                        <p:tgtEl>
                                          <p:spTgt spid="3278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6" presetClass="entr" presetSubtype="26" fill="hold" nodeType="clickEffect">
                                  <p:stCondLst>
                                    <p:cond delay="0"/>
                                  </p:stCondLst>
                                  <p:childTnLst>
                                    <p:set>
                                      <p:cBhvr>
                                        <p:cTn id="48" dur="1" fill="hold">
                                          <p:stCondLst>
                                            <p:cond delay="0"/>
                                          </p:stCondLst>
                                        </p:cTn>
                                        <p:tgtEl>
                                          <p:spTgt spid="32791"/>
                                        </p:tgtEl>
                                        <p:attrNameLst>
                                          <p:attrName>style.visibility</p:attrName>
                                        </p:attrNameLst>
                                      </p:cBhvr>
                                      <p:to>
                                        <p:strVal val="visible"/>
                                      </p:to>
                                    </p:set>
                                    <p:animEffect transition="in" filter="barn(inHorizontal)">
                                      <p:cBhvr>
                                        <p:cTn id="49" dur="500"/>
                                        <p:tgtEl>
                                          <p:spTgt spid="3279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6" fill="hold" nodeType="clickEffect">
                                  <p:stCondLst>
                                    <p:cond delay="0"/>
                                  </p:stCondLst>
                                  <p:childTnLst>
                                    <p:set>
                                      <p:cBhvr>
                                        <p:cTn id="53" dur="1" fill="hold">
                                          <p:stCondLst>
                                            <p:cond delay="0"/>
                                          </p:stCondLst>
                                        </p:cTn>
                                        <p:tgtEl>
                                          <p:spTgt spid="32793"/>
                                        </p:tgtEl>
                                        <p:attrNameLst>
                                          <p:attrName>style.visibility</p:attrName>
                                        </p:attrNameLst>
                                      </p:cBhvr>
                                      <p:to>
                                        <p:strVal val="visible"/>
                                      </p:to>
                                    </p:set>
                                    <p:animEffect transition="in" filter="barn(inHorizontal)">
                                      <p:cBhvr>
                                        <p:cTn id="54" dur="500"/>
                                        <p:tgtEl>
                                          <p:spTgt spid="32793"/>
                                        </p:tgtEl>
                                      </p:cBhvr>
                                    </p:animEffect>
                                  </p:childTnLst>
                                </p:cTn>
                              </p:par>
                            </p:childTnLst>
                          </p:cTn>
                        </p:par>
                        <p:par>
                          <p:cTn id="55" fill="hold" nodeType="afterGroup">
                            <p:stCondLst>
                              <p:cond delay="500"/>
                            </p:stCondLst>
                            <p:childTnLst>
                              <p:par>
                                <p:cTn id="56" presetID="3" presetClass="entr" presetSubtype="10" fill="hold" grpId="0" nodeType="afterEffect">
                                  <p:stCondLst>
                                    <p:cond delay="0"/>
                                  </p:stCondLst>
                                  <p:childTnLst>
                                    <p:set>
                                      <p:cBhvr>
                                        <p:cTn id="57" dur="1" fill="hold">
                                          <p:stCondLst>
                                            <p:cond delay="0"/>
                                          </p:stCondLst>
                                        </p:cTn>
                                        <p:tgtEl>
                                          <p:spTgt spid="32796"/>
                                        </p:tgtEl>
                                        <p:attrNameLst>
                                          <p:attrName>style.visibility</p:attrName>
                                        </p:attrNameLst>
                                      </p:cBhvr>
                                      <p:to>
                                        <p:strVal val="visible"/>
                                      </p:to>
                                    </p:set>
                                    <p:animEffect transition="in" filter="blinds(horizontal)">
                                      <p:cBhvr>
                                        <p:cTn id="58" dur="500"/>
                                        <p:tgtEl>
                                          <p:spTgt spid="32796"/>
                                        </p:tgtEl>
                                      </p:cBhvr>
                                    </p:animEffect>
                                  </p:childTnLst>
                                </p:cTn>
                              </p:par>
                            </p:childTnLst>
                          </p:cTn>
                        </p:par>
                        <p:par>
                          <p:cTn id="59" fill="hold" nodeType="afterGroup">
                            <p:stCondLst>
                              <p:cond delay="1000"/>
                            </p:stCondLst>
                            <p:childTnLst>
                              <p:par>
                                <p:cTn id="60" presetID="3" presetClass="entr" presetSubtype="10" fill="hold" grpId="0" nodeType="afterEffect">
                                  <p:stCondLst>
                                    <p:cond delay="0"/>
                                  </p:stCondLst>
                                  <p:childTnLst>
                                    <p:set>
                                      <p:cBhvr>
                                        <p:cTn id="61" dur="1" fill="hold">
                                          <p:stCondLst>
                                            <p:cond delay="0"/>
                                          </p:stCondLst>
                                        </p:cTn>
                                        <p:tgtEl>
                                          <p:spTgt spid="32797"/>
                                        </p:tgtEl>
                                        <p:attrNameLst>
                                          <p:attrName>style.visibility</p:attrName>
                                        </p:attrNameLst>
                                      </p:cBhvr>
                                      <p:to>
                                        <p:strVal val="visible"/>
                                      </p:to>
                                    </p:set>
                                    <p:animEffect transition="in" filter="blinds(horizontal)">
                                      <p:cBhvr>
                                        <p:cTn id="62" dur="500"/>
                                        <p:tgtEl>
                                          <p:spTgt spid="32797"/>
                                        </p:tgtEl>
                                      </p:cBhvr>
                                    </p:animEffect>
                                  </p:childTnLst>
                                </p:cTn>
                              </p:par>
                            </p:childTnLst>
                          </p:cTn>
                        </p:par>
                        <p:par>
                          <p:cTn id="63" fill="hold" nodeType="afterGroup">
                            <p:stCondLst>
                              <p:cond delay="1500"/>
                            </p:stCondLst>
                            <p:childTnLst>
                              <p:par>
                                <p:cTn id="64" presetID="3" presetClass="entr" presetSubtype="10" fill="hold" grpId="0" nodeType="afterEffect">
                                  <p:stCondLst>
                                    <p:cond delay="0"/>
                                  </p:stCondLst>
                                  <p:childTnLst>
                                    <p:set>
                                      <p:cBhvr>
                                        <p:cTn id="65" dur="1" fill="hold">
                                          <p:stCondLst>
                                            <p:cond delay="0"/>
                                          </p:stCondLst>
                                        </p:cTn>
                                        <p:tgtEl>
                                          <p:spTgt spid="32798"/>
                                        </p:tgtEl>
                                        <p:attrNameLst>
                                          <p:attrName>style.visibility</p:attrName>
                                        </p:attrNameLst>
                                      </p:cBhvr>
                                      <p:to>
                                        <p:strVal val="visible"/>
                                      </p:to>
                                    </p:set>
                                    <p:animEffect transition="in" filter="blinds(horizontal)">
                                      <p:cBhvr>
                                        <p:cTn id="66" dur="500"/>
                                        <p:tgtEl>
                                          <p:spTgt spid="32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nimBg="1" autoUpdateAnimBg="0"/>
      <p:bldP spid="32784" grpId="0" autoUpdateAnimBg="0"/>
      <p:bldP spid="32785" grpId="0" autoUpdateAnimBg="0"/>
      <p:bldP spid="32786" grpId="0" autoUpdateAnimBg="0"/>
      <p:bldP spid="32796" grpId="0" autoUpdateAnimBg="0"/>
      <p:bldP spid="32797" grpId="0" autoUpdateAnimBg="0"/>
      <p:bldP spid="32798"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1026">
            <a:extLst>
              <a:ext uri="{FF2B5EF4-FFF2-40B4-BE49-F238E27FC236}">
                <a16:creationId xmlns:a16="http://schemas.microsoft.com/office/drawing/2014/main" id="{C102DC27-AE12-49C5-B3DD-17772AA20BDC}"/>
              </a:ext>
            </a:extLst>
          </p:cNvPr>
          <p:cNvSpPr>
            <a:spLocks noGrp="1" noChangeArrowheads="1"/>
          </p:cNvSpPr>
          <p:nvPr>
            <p:ph type="ctrTitle"/>
          </p:nvPr>
        </p:nvSpPr>
        <p:spPr>
          <a:xfrm>
            <a:off x="486561" y="0"/>
            <a:ext cx="11224470" cy="1669410"/>
          </a:xfrm>
          <a:solidFill>
            <a:schemeClr val="hlink"/>
          </a:solidFill>
        </p:spPr>
        <p:txBody>
          <a:bodyPr/>
          <a:lstStyle/>
          <a:p>
            <a:pPr algn="ctr"/>
            <a:r>
              <a:rPr lang="en-US" altLang="en-US" sz="4000" b="1" dirty="0">
                <a:solidFill>
                  <a:schemeClr val="tx1"/>
                </a:solidFill>
              </a:rPr>
              <a:t> And God said, It is </a:t>
            </a:r>
            <a:r>
              <a:rPr lang="en-US" altLang="en-US" sz="4000" b="1" dirty="0">
                <a:solidFill>
                  <a:srgbClr val="CC3300"/>
                </a:solidFill>
              </a:rPr>
              <a:t>not good</a:t>
            </a:r>
            <a:r>
              <a:rPr lang="en-US" altLang="en-US" sz="4000" b="1" dirty="0">
                <a:solidFill>
                  <a:schemeClr val="tx1"/>
                </a:solidFill>
              </a:rPr>
              <a:t> that the man should be alone; I will make him a helper suited for him. (Genesis 2:18)</a:t>
            </a:r>
            <a:endParaRPr lang="en-US" altLang="en-US" sz="4000" b="1" dirty="0"/>
          </a:p>
        </p:txBody>
      </p:sp>
      <p:pic>
        <p:nvPicPr>
          <p:cNvPr id="61443" name="Picture 1032">
            <a:extLst>
              <a:ext uri="{FF2B5EF4-FFF2-40B4-BE49-F238E27FC236}">
                <a16:creationId xmlns:a16="http://schemas.microsoft.com/office/drawing/2014/main" id="{6025B7B1-8878-46B1-B722-CB70E4E2E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2819400"/>
            <a:ext cx="11906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4" name="Picture 1033">
            <a:extLst>
              <a:ext uri="{FF2B5EF4-FFF2-40B4-BE49-F238E27FC236}">
                <a16:creationId xmlns:a16="http://schemas.microsoft.com/office/drawing/2014/main" id="{FF1FF868-7EA0-4B9E-BEBF-F06AB3657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2743201"/>
            <a:ext cx="1438275"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5" name="Picture 1034">
            <a:extLst>
              <a:ext uri="{FF2B5EF4-FFF2-40B4-BE49-F238E27FC236}">
                <a16:creationId xmlns:a16="http://schemas.microsoft.com/office/drawing/2014/main" id="{385CD8C0-057D-4A3A-B17F-56479FE4F6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1" y="2667000"/>
            <a:ext cx="14382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6" name="Text Box 1035">
            <a:extLst>
              <a:ext uri="{FF2B5EF4-FFF2-40B4-BE49-F238E27FC236}">
                <a16:creationId xmlns:a16="http://schemas.microsoft.com/office/drawing/2014/main" id="{769D7AF7-913C-47A2-BAC7-9525A1350C94}"/>
              </a:ext>
            </a:extLst>
          </p:cNvPr>
          <p:cNvSpPr txBox="1">
            <a:spLocks noChangeArrowheads="1"/>
          </p:cNvSpPr>
          <p:nvPr/>
        </p:nvSpPr>
        <p:spPr bwMode="auto">
          <a:xfrm>
            <a:off x="4038600" y="28194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61447" name="Text Box 1036">
            <a:extLst>
              <a:ext uri="{FF2B5EF4-FFF2-40B4-BE49-F238E27FC236}">
                <a16:creationId xmlns:a16="http://schemas.microsoft.com/office/drawing/2014/main" id="{6E902123-DB60-4498-8A68-22C296156465}"/>
              </a:ext>
            </a:extLst>
          </p:cNvPr>
          <p:cNvSpPr txBox="1">
            <a:spLocks noChangeArrowheads="1"/>
          </p:cNvSpPr>
          <p:nvPr/>
        </p:nvSpPr>
        <p:spPr bwMode="auto">
          <a:xfrm>
            <a:off x="7010400" y="281940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61448" name="Text Box 1040">
            <a:extLst>
              <a:ext uri="{FF2B5EF4-FFF2-40B4-BE49-F238E27FC236}">
                <a16:creationId xmlns:a16="http://schemas.microsoft.com/office/drawing/2014/main" id="{0BA60239-FE34-4869-9D8C-56EA21045AD4}"/>
              </a:ext>
            </a:extLst>
          </p:cNvPr>
          <p:cNvSpPr txBox="1">
            <a:spLocks noChangeArrowheads="1"/>
          </p:cNvSpPr>
          <p:nvPr/>
        </p:nvSpPr>
        <p:spPr bwMode="auto">
          <a:xfrm>
            <a:off x="7543800" y="4191000"/>
            <a:ext cx="2209800" cy="107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000000"/>
                </a:solidFill>
              </a:rPr>
              <a:t>Beginning, First</a:t>
            </a:r>
          </a:p>
        </p:txBody>
      </p:sp>
      <p:sp>
        <p:nvSpPr>
          <p:cNvPr id="60433" name="Text Box 1041">
            <a:extLst>
              <a:ext uri="{FF2B5EF4-FFF2-40B4-BE49-F238E27FC236}">
                <a16:creationId xmlns:a16="http://schemas.microsoft.com/office/drawing/2014/main" id="{50706AF9-1D19-4D98-B8AE-C8D96B0DDB2F}"/>
              </a:ext>
            </a:extLst>
          </p:cNvPr>
          <p:cNvSpPr txBox="1">
            <a:spLocks noChangeArrowheads="1"/>
          </p:cNvSpPr>
          <p:nvPr/>
        </p:nvSpPr>
        <p:spPr bwMode="auto">
          <a:xfrm>
            <a:off x="2133600" y="4267200"/>
            <a:ext cx="19812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000000"/>
                </a:solidFill>
              </a:rPr>
              <a:t>Two</a:t>
            </a:r>
          </a:p>
        </p:txBody>
      </p:sp>
      <p:sp>
        <p:nvSpPr>
          <p:cNvPr id="60434" name="Text Box 1042">
            <a:extLst>
              <a:ext uri="{FF2B5EF4-FFF2-40B4-BE49-F238E27FC236}">
                <a16:creationId xmlns:a16="http://schemas.microsoft.com/office/drawing/2014/main" id="{CB3B789C-9215-4207-9018-73AF9C43F986}"/>
              </a:ext>
            </a:extLst>
          </p:cNvPr>
          <p:cNvSpPr txBox="1">
            <a:spLocks noChangeArrowheads="1"/>
          </p:cNvSpPr>
          <p:nvPr/>
        </p:nvSpPr>
        <p:spPr bwMode="auto">
          <a:xfrm>
            <a:off x="4724400" y="4267200"/>
            <a:ext cx="17526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000000"/>
                </a:solidFill>
              </a:rPr>
              <a:t>People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dissolve">
                                      <p:cBhvr>
                                        <p:cTn id="7" dur="500"/>
                                        <p:tgtEl>
                                          <p:spTgt spid="604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60433"/>
                                        </p:tgtEl>
                                        <p:attrNameLst>
                                          <p:attrName>style.visibility</p:attrName>
                                        </p:attrNameLst>
                                      </p:cBhvr>
                                      <p:to>
                                        <p:strVal val="visible"/>
                                      </p:to>
                                    </p:set>
                                    <p:animEffect transition="in" filter="barn(inHorizontal)">
                                      <p:cBhvr>
                                        <p:cTn id="12" dur="500"/>
                                        <p:tgtEl>
                                          <p:spTgt spid="60433"/>
                                        </p:tgtEl>
                                      </p:cBhvr>
                                    </p:animEffect>
                                  </p:childTnLst>
                                </p:cTn>
                              </p:par>
                            </p:childTnLst>
                          </p:cTn>
                        </p:par>
                        <p:par>
                          <p:cTn id="13" fill="hold" nodeType="afterGroup">
                            <p:stCondLst>
                              <p:cond delay="500"/>
                            </p:stCondLst>
                            <p:childTnLst>
                              <p:par>
                                <p:cTn id="14" presetID="16" presetClass="entr" presetSubtype="26" fill="hold" grpId="0" nodeType="afterEffect">
                                  <p:stCondLst>
                                    <p:cond delay="0"/>
                                  </p:stCondLst>
                                  <p:childTnLst>
                                    <p:set>
                                      <p:cBhvr>
                                        <p:cTn id="15" dur="1" fill="hold">
                                          <p:stCondLst>
                                            <p:cond delay="0"/>
                                          </p:stCondLst>
                                        </p:cTn>
                                        <p:tgtEl>
                                          <p:spTgt spid="60434"/>
                                        </p:tgtEl>
                                        <p:attrNameLst>
                                          <p:attrName>style.visibility</p:attrName>
                                        </p:attrNameLst>
                                      </p:cBhvr>
                                      <p:to>
                                        <p:strVal val="visible"/>
                                      </p:to>
                                    </p:set>
                                    <p:animEffect transition="in" filter="barn(inHorizontal)">
                                      <p:cBhvr>
                                        <p:cTn id="16" dur="500"/>
                                        <p:tgtEl>
                                          <p:spTgt spid="60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nimBg="1" autoUpdateAnimBg="0"/>
      <p:bldP spid="60433" grpId="0" autoUpdateAnimBg="0"/>
      <p:bldP spid="6043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CB8BDBBD-7D44-48FA-9171-4437618C46EB}"/>
              </a:ext>
            </a:extLst>
          </p:cNvPr>
          <p:cNvSpPr>
            <a:spLocks noGrp="1" noChangeArrowheads="1"/>
          </p:cNvSpPr>
          <p:nvPr>
            <p:ph type="ctrTitle"/>
          </p:nvPr>
        </p:nvSpPr>
        <p:spPr>
          <a:xfrm>
            <a:off x="536896" y="1744910"/>
            <a:ext cx="11123802" cy="2141290"/>
          </a:xfrm>
          <a:solidFill>
            <a:srgbClr val="3333CC"/>
          </a:solidFill>
        </p:spPr>
        <p:txBody>
          <a:bodyPr/>
          <a:lstStyle/>
          <a:p>
            <a:r>
              <a:rPr lang="en-US" altLang="en-US" sz="2800" b="1" dirty="0">
                <a:solidFill>
                  <a:schemeClr val="bg1"/>
                </a:solidFill>
              </a:rPr>
              <a:t>And the Lord God made a garden in the east, in Eden; and there he put the man whom he had made. And out of the earth the Lord made every tree to come, delighting the eye and good for food; and in the </a:t>
            </a:r>
            <a:r>
              <a:rPr lang="en-US" altLang="en-US" sz="2800" b="1" u="sng" dirty="0">
                <a:solidFill>
                  <a:schemeClr val="bg1"/>
                </a:solidFill>
              </a:rPr>
              <a:t>middle of the garden</a:t>
            </a:r>
            <a:r>
              <a:rPr lang="en-US" altLang="en-US" sz="2800" b="1" dirty="0">
                <a:solidFill>
                  <a:schemeClr val="bg1"/>
                </a:solidFill>
              </a:rPr>
              <a:t>, the </a:t>
            </a:r>
            <a:r>
              <a:rPr lang="en-US" altLang="en-US" sz="2800" b="1" u="sng" dirty="0">
                <a:solidFill>
                  <a:schemeClr val="bg1"/>
                </a:solidFill>
              </a:rPr>
              <a:t>tree of life</a:t>
            </a:r>
            <a:r>
              <a:rPr lang="en-US" altLang="en-US" sz="2800" b="1" dirty="0">
                <a:solidFill>
                  <a:schemeClr val="bg1"/>
                </a:solidFill>
              </a:rPr>
              <a:t> and the </a:t>
            </a:r>
            <a:r>
              <a:rPr lang="en-US" altLang="en-US" sz="2800" b="1" u="sng" dirty="0">
                <a:solidFill>
                  <a:schemeClr val="bg1"/>
                </a:solidFill>
              </a:rPr>
              <a:t>tree of the knowledge of good &amp; evil</a:t>
            </a:r>
            <a:r>
              <a:rPr lang="en-US" altLang="en-US" sz="2800" b="1" dirty="0">
                <a:solidFill>
                  <a:schemeClr val="bg1"/>
                </a:solidFill>
              </a:rPr>
              <a:t>. (Genesis 2:8-9 BBE)</a:t>
            </a:r>
            <a:r>
              <a:rPr lang="en-US" altLang="en-US" sz="2800" b="1" dirty="0"/>
              <a:t> </a:t>
            </a:r>
          </a:p>
        </p:txBody>
      </p:sp>
      <p:sp>
        <p:nvSpPr>
          <p:cNvPr id="12298" name="Text Box 10">
            <a:extLst>
              <a:ext uri="{FF2B5EF4-FFF2-40B4-BE49-F238E27FC236}">
                <a16:creationId xmlns:a16="http://schemas.microsoft.com/office/drawing/2014/main" id="{999A8F06-0971-490B-A3DB-2A8955FEEF69}"/>
              </a:ext>
            </a:extLst>
          </p:cNvPr>
          <p:cNvSpPr txBox="1">
            <a:spLocks noChangeArrowheads="1"/>
          </p:cNvSpPr>
          <p:nvPr/>
        </p:nvSpPr>
        <p:spPr bwMode="auto">
          <a:xfrm>
            <a:off x="2567030" y="3886201"/>
            <a:ext cx="6957969" cy="132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dirty="0">
                <a:solidFill>
                  <a:srgbClr val="CC3300"/>
                </a:solidFill>
              </a:rPr>
              <a:t>How many special trees were in the middle of the garden?</a:t>
            </a:r>
          </a:p>
        </p:txBody>
      </p:sp>
      <p:sp>
        <p:nvSpPr>
          <p:cNvPr id="12299" name="Text Box 11">
            <a:extLst>
              <a:ext uri="{FF2B5EF4-FFF2-40B4-BE49-F238E27FC236}">
                <a16:creationId xmlns:a16="http://schemas.microsoft.com/office/drawing/2014/main" id="{86367F7F-3EDF-4E1D-9877-580D708F783D}"/>
              </a:ext>
            </a:extLst>
          </p:cNvPr>
          <p:cNvSpPr txBox="1">
            <a:spLocks noChangeArrowheads="1"/>
          </p:cNvSpPr>
          <p:nvPr/>
        </p:nvSpPr>
        <p:spPr bwMode="auto">
          <a:xfrm>
            <a:off x="3565321" y="5257800"/>
            <a:ext cx="5273879"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dirty="0">
                <a:solidFill>
                  <a:srgbClr val="000000"/>
                </a:solidFill>
              </a:rPr>
              <a:t>TWO TREES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298"/>
                                        </p:tgtEl>
                                        <p:attrNameLst>
                                          <p:attrName>style.visibility</p:attrName>
                                        </p:attrNameLst>
                                      </p:cBhvr>
                                      <p:to>
                                        <p:strVal val="visible"/>
                                      </p:to>
                                    </p:set>
                                    <p:animEffect transition="in" filter="wipe(up)">
                                      <p:cBhvr>
                                        <p:cTn id="7" dur="500"/>
                                        <p:tgtEl>
                                          <p:spTgt spid="12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299"/>
                                        </p:tgtEl>
                                        <p:attrNameLst>
                                          <p:attrName>style.visibility</p:attrName>
                                        </p:attrNameLst>
                                      </p:cBhvr>
                                      <p:to>
                                        <p:strVal val="visible"/>
                                      </p:to>
                                    </p:set>
                                    <p:anim calcmode="lin" valueType="num">
                                      <p:cBhvr additive="base">
                                        <p:cTn id="12" dur="500" fill="hold"/>
                                        <p:tgtEl>
                                          <p:spTgt spid="12299"/>
                                        </p:tgtEl>
                                        <p:attrNameLst>
                                          <p:attrName>ppt_x</p:attrName>
                                        </p:attrNameLst>
                                      </p:cBhvr>
                                      <p:tavLst>
                                        <p:tav tm="0">
                                          <p:val>
                                            <p:strVal val="0-#ppt_w/2"/>
                                          </p:val>
                                        </p:tav>
                                        <p:tav tm="100000">
                                          <p:val>
                                            <p:strVal val="#ppt_x"/>
                                          </p:val>
                                        </p:tav>
                                      </p:tavLst>
                                    </p:anim>
                                    <p:anim calcmode="lin" valueType="num">
                                      <p:cBhvr additive="base">
                                        <p:cTn id="13" dur="500" fill="hold"/>
                                        <p:tgtEl>
                                          <p:spTgt spid="122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autoUpdateAnimBg="0"/>
      <p:bldP spid="1229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561935B0-AC18-497B-B49C-3EEE90DBAB9F}"/>
              </a:ext>
            </a:extLst>
          </p:cNvPr>
          <p:cNvSpPr>
            <a:spLocks noGrp="1" noChangeArrowheads="1"/>
          </p:cNvSpPr>
          <p:nvPr>
            <p:ph type="ctrTitle"/>
          </p:nvPr>
        </p:nvSpPr>
        <p:spPr>
          <a:xfrm>
            <a:off x="494949" y="-847288"/>
            <a:ext cx="11199303" cy="3438088"/>
          </a:xfrm>
        </p:spPr>
        <p:txBody>
          <a:bodyPr/>
          <a:lstStyle/>
          <a:p>
            <a:r>
              <a:rPr lang="en-US" altLang="en-US" sz="2800" b="1" dirty="0"/>
              <a:t>And the Lord God gave the man orders, saying, You may freely take of the fruit of every tree of the garden: But of the fruit of the tree of the knowledge of good and evil you may not take; for on the day when you take of it, death will certainly come to you. (Genesis 2:16-17 BBE) </a:t>
            </a:r>
          </a:p>
        </p:txBody>
      </p:sp>
      <p:pic>
        <p:nvPicPr>
          <p:cNvPr id="62467" name="Picture 3">
            <a:extLst>
              <a:ext uri="{FF2B5EF4-FFF2-40B4-BE49-F238E27FC236}">
                <a16:creationId xmlns:a16="http://schemas.microsoft.com/office/drawing/2014/main" id="{193058ED-5A60-488E-A40C-208772203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4495800"/>
            <a:ext cx="246697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8" name="Picture 4">
            <a:extLst>
              <a:ext uri="{FF2B5EF4-FFF2-40B4-BE49-F238E27FC236}">
                <a16:creationId xmlns:a16="http://schemas.microsoft.com/office/drawing/2014/main" id="{E21B4806-BB5A-4704-B4A3-34C9DBDA4F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495800"/>
            <a:ext cx="169545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9" name="Picture 5">
            <a:extLst>
              <a:ext uri="{FF2B5EF4-FFF2-40B4-BE49-F238E27FC236}">
                <a16:creationId xmlns:a16="http://schemas.microsoft.com/office/drawing/2014/main" id="{E8B66A37-658A-4332-88F3-062D71668A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4419600"/>
            <a:ext cx="161925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8" name="Text Box 6">
            <a:extLst>
              <a:ext uri="{FF2B5EF4-FFF2-40B4-BE49-F238E27FC236}">
                <a16:creationId xmlns:a16="http://schemas.microsoft.com/office/drawing/2014/main" id="{A636D9E1-48B1-4295-B81C-8C1E46618BA0}"/>
              </a:ext>
            </a:extLst>
          </p:cNvPr>
          <p:cNvSpPr txBox="1">
            <a:spLocks noChangeArrowheads="1"/>
          </p:cNvSpPr>
          <p:nvPr/>
        </p:nvSpPr>
        <p:spPr bwMode="auto">
          <a:xfrm>
            <a:off x="4495800" y="47244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64519" name="Text Box 7">
            <a:extLst>
              <a:ext uri="{FF2B5EF4-FFF2-40B4-BE49-F238E27FC236}">
                <a16:creationId xmlns:a16="http://schemas.microsoft.com/office/drawing/2014/main" id="{5379A625-7B70-4B8C-A7DF-BAAA1AF9F4B0}"/>
              </a:ext>
            </a:extLst>
          </p:cNvPr>
          <p:cNvSpPr txBox="1">
            <a:spLocks noChangeArrowheads="1"/>
          </p:cNvSpPr>
          <p:nvPr/>
        </p:nvSpPr>
        <p:spPr bwMode="auto">
          <a:xfrm>
            <a:off x="7315200" y="480060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62473" name="Text Box 9">
            <a:extLst>
              <a:ext uri="{FF2B5EF4-FFF2-40B4-BE49-F238E27FC236}">
                <a16:creationId xmlns:a16="http://schemas.microsoft.com/office/drawing/2014/main" id="{4136A4D8-B436-4BA2-99BE-C7EDDD3306E2}"/>
              </a:ext>
            </a:extLst>
          </p:cNvPr>
          <p:cNvSpPr txBox="1">
            <a:spLocks noChangeArrowheads="1"/>
          </p:cNvSpPr>
          <p:nvPr/>
        </p:nvSpPr>
        <p:spPr bwMode="auto">
          <a:xfrm>
            <a:off x="973123" y="1879135"/>
            <a:ext cx="10343626" cy="1939635"/>
          </a:xfrm>
          <a:prstGeom prst="rect">
            <a:avLst/>
          </a:prstGeom>
          <a:solidFill>
            <a:srgbClr val="33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3200" dirty="0">
                <a:solidFill>
                  <a:srgbClr val="000000"/>
                </a:solidFill>
              </a:rPr>
              <a:t> </a:t>
            </a:r>
            <a:r>
              <a:rPr lang="en-US" altLang="en-US" dirty="0">
                <a:solidFill>
                  <a:srgbClr val="FFFFFF"/>
                </a:solidFill>
              </a:rPr>
              <a:t>Man was forbidden to eat one of the two trees  -- if he ate the forbidden tree the other would be taken from him also.</a:t>
            </a:r>
          </a:p>
        </p:txBody>
      </p:sp>
      <p:sp>
        <p:nvSpPr>
          <p:cNvPr id="62474" name="Text Box 10">
            <a:extLst>
              <a:ext uri="{FF2B5EF4-FFF2-40B4-BE49-F238E27FC236}">
                <a16:creationId xmlns:a16="http://schemas.microsoft.com/office/drawing/2014/main" id="{5812B95F-1CA3-4D50-8036-F31DAED31ADB}"/>
              </a:ext>
            </a:extLst>
          </p:cNvPr>
          <p:cNvSpPr txBox="1">
            <a:spLocks noChangeArrowheads="1"/>
          </p:cNvSpPr>
          <p:nvPr/>
        </p:nvSpPr>
        <p:spPr bwMode="auto">
          <a:xfrm>
            <a:off x="8001000" y="6019800"/>
            <a:ext cx="22098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000000"/>
                </a:solidFill>
              </a:rPr>
              <a:t>Forbidden</a:t>
            </a:r>
          </a:p>
        </p:txBody>
      </p:sp>
      <p:sp>
        <p:nvSpPr>
          <p:cNvPr id="62475" name="Text Box 11">
            <a:extLst>
              <a:ext uri="{FF2B5EF4-FFF2-40B4-BE49-F238E27FC236}">
                <a16:creationId xmlns:a16="http://schemas.microsoft.com/office/drawing/2014/main" id="{8521F24E-436A-4A7B-B024-2026D5ED7D5D}"/>
              </a:ext>
            </a:extLst>
          </p:cNvPr>
          <p:cNvSpPr txBox="1">
            <a:spLocks noChangeArrowheads="1"/>
          </p:cNvSpPr>
          <p:nvPr/>
        </p:nvSpPr>
        <p:spPr bwMode="auto">
          <a:xfrm>
            <a:off x="1828800" y="6019800"/>
            <a:ext cx="24384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000000"/>
                </a:solidFill>
              </a:rPr>
              <a:t>Two Trees</a:t>
            </a:r>
          </a:p>
        </p:txBody>
      </p:sp>
      <p:sp>
        <p:nvSpPr>
          <p:cNvPr id="62476" name="Text Box 12">
            <a:extLst>
              <a:ext uri="{FF2B5EF4-FFF2-40B4-BE49-F238E27FC236}">
                <a16:creationId xmlns:a16="http://schemas.microsoft.com/office/drawing/2014/main" id="{15F96904-B618-4E24-A77E-2A7BC9AD8057}"/>
              </a:ext>
            </a:extLst>
          </p:cNvPr>
          <p:cNvSpPr txBox="1">
            <a:spLocks noChangeArrowheads="1"/>
          </p:cNvSpPr>
          <p:nvPr/>
        </p:nvSpPr>
        <p:spPr bwMode="auto">
          <a:xfrm>
            <a:off x="5105400" y="6019800"/>
            <a:ext cx="20574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000000"/>
                </a:solidFill>
              </a:rPr>
              <a:t>Command</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473"/>
                                        </p:tgtEl>
                                        <p:attrNameLst>
                                          <p:attrName>style.visibility</p:attrName>
                                        </p:attrNameLst>
                                      </p:cBhvr>
                                      <p:to>
                                        <p:strVal val="visible"/>
                                      </p:to>
                                    </p:set>
                                    <p:animEffect transition="in" filter="blinds(horizontal)">
                                      <p:cBhvr>
                                        <p:cTn id="7" dur="500"/>
                                        <p:tgtEl>
                                          <p:spTgt spid="624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2469"/>
                                        </p:tgtEl>
                                        <p:attrNameLst>
                                          <p:attrName>style.visibility</p:attrName>
                                        </p:attrNameLst>
                                      </p:cBhvr>
                                      <p:to>
                                        <p:strVal val="visible"/>
                                      </p:to>
                                    </p:set>
                                    <p:animEffect transition="in" filter="blinds(horizontal)">
                                      <p:cBhvr>
                                        <p:cTn id="12" dur="500"/>
                                        <p:tgtEl>
                                          <p:spTgt spid="62469"/>
                                        </p:tgtEl>
                                      </p:cBhvr>
                                    </p:animEffect>
                                  </p:childTnLst>
                                </p:cTn>
                              </p:par>
                            </p:childTnLst>
                          </p:cTn>
                        </p:par>
                        <p:par>
                          <p:cTn id="13" fill="hold" nodeType="afterGroup">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62474"/>
                                        </p:tgtEl>
                                        <p:attrNameLst>
                                          <p:attrName>style.visibility</p:attrName>
                                        </p:attrNameLst>
                                      </p:cBhvr>
                                      <p:to>
                                        <p:strVal val="visible"/>
                                      </p:to>
                                    </p:set>
                                    <p:anim calcmode="lin" valueType="num">
                                      <p:cBhvr additive="base">
                                        <p:cTn id="16" dur="500" fill="hold"/>
                                        <p:tgtEl>
                                          <p:spTgt spid="62474"/>
                                        </p:tgtEl>
                                        <p:attrNameLst>
                                          <p:attrName>ppt_x</p:attrName>
                                        </p:attrNameLst>
                                      </p:cBhvr>
                                      <p:tavLst>
                                        <p:tav tm="0">
                                          <p:val>
                                            <p:strVal val="1+#ppt_w/2"/>
                                          </p:val>
                                        </p:tav>
                                        <p:tav tm="100000">
                                          <p:val>
                                            <p:strVal val="#ppt_x"/>
                                          </p:val>
                                        </p:tav>
                                      </p:tavLst>
                                    </p:anim>
                                    <p:anim calcmode="lin" valueType="num">
                                      <p:cBhvr additive="base">
                                        <p:cTn id="17" dur="500" fill="hold"/>
                                        <p:tgtEl>
                                          <p:spTgt spid="62474"/>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2467"/>
                                        </p:tgtEl>
                                        <p:attrNameLst>
                                          <p:attrName>style.visibility</p:attrName>
                                        </p:attrNameLst>
                                      </p:cBhvr>
                                      <p:to>
                                        <p:strVal val="visible"/>
                                      </p:to>
                                    </p:set>
                                    <p:animEffect transition="in" filter="blinds(horizontal)">
                                      <p:cBhvr>
                                        <p:cTn id="22" dur="500"/>
                                        <p:tgtEl>
                                          <p:spTgt spid="62467"/>
                                        </p:tgtEl>
                                      </p:cBhvr>
                                    </p:animEffect>
                                  </p:childTnLst>
                                </p:cTn>
                              </p:par>
                            </p:childTnLst>
                          </p:cTn>
                        </p:par>
                        <p:par>
                          <p:cTn id="23" fill="hold" nodeType="afterGroup">
                            <p:stCondLst>
                              <p:cond delay="500"/>
                            </p:stCondLst>
                            <p:childTnLst>
                              <p:par>
                                <p:cTn id="24" presetID="3" presetClass="entr" presetSubtype="10" fill="hold" grpId="0" nodeType="afterEffect">
                                  <p:stCondLst>
                                    <p:cond delay="0"/>
                                  </p:stCondLst>
                                  <p:childTnLst>
                                    <p:set>
                                      <p:cBhvr>
                                        <p:cTn id="25" dur="1" fill="hold">
                                          <p:stCondLst>
                                            <p:cond delay="0"/>
                                          </p:stCondLst>
                                        </p:cTn>
                                        <p:tgtEl>
                                          <p:spTgt spid="62475"/>
                                        </p:tgtEl>
                                        <p:attrNameLst>
                                          <p:attrName>style.visibility</p:attrName>
                                        </p:attrNameLst>
                                      </p:cBhvr>
                                      <p:to>
                                        <p:strVal val="visible"/>
                                      </p:to>
                                    </p:set>
                                    <p:animEffect transition="in" filter="blinds(horizontal)">
                                      <p:cBhvr>
                                        <p:cTn id="26" dur="500"/>
                                        <p:tgtEl>
                                          <p:spTgt spid="624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62468"/>
                                        </p:tgtEl>
                                        <p:attrNameLst>
                                          <p:attrName>style.visibility</p:attrName>
                                        </p:attrNameLst>
                                      </p:cBhvr>
                                      <p:to>
                                        <p:strVal val="visible"/>
                                      </p:to>
                                    </p:set>
                                    <p:animEffect transition="in" filter="blinds(horizontal)">
                                      <p:cBhvr>
                                        <p:cTn id="31" dur="500"/>
                                        <p:tgtEl>
                                          <p:spTgt spid="62468"/>
                                        </p:tgtEl>
                                      </p:cBhvr>
                                    </p:animEffect>
                                  </p:childTnLst>
                                </p:cTn>
                              </p:par>
                            </p:childTnLst>
                          </p:cTn>
                        </p:par>
                        <p:par>
                          <p:cTn id="32" fill="hold" nodeType="afterGroup">
                            <p:stCondLst>
                              <p:cond delay="500"/>
                            </p:stCondLst>
                            <p:childTnLst>
                              <p:par>
                                <p:cTn id="33" presetID="3" presetClass="entr" presetSubtype="10" fill="hold" grpId="0" nodeType="afterEffect">
                                  <p:stCondLst>
                                    <p:cond delay="0"/>
                                  </p:stCondLst>
                                  <p:childTnLst>
                                    <p:set>
                                      <p:cBhvr>
                                        <p:cTn id="34" dur="1" fill="hold">
                                          <p:stCondLst>
                                            <p:cond delay="0"/>
                                          </p:stCondLst>
                                        </p:cTn>
                                        <p:tgtEl>
                                          <p:spTgt spid="62476"/>
                                        </p:tgtEl>
                                        <p:attrNameLst>
                                          <p:attrName>style.visibility</p:attrName>
                                        </p:attrNameLst>
                                      </p:cBhvr>
                                      <p:to>
                                        <p:strVal val="visible"/>
                                      </p:to>
                                    </p:set>
                                    <p:animEffect transition="in" filter="blinds(horizontal)">
                                      <p:cBhvr>
                                        <p:cTn id="35" dur="500"/>
                                        <p:tgtEl>
                                          <p:spTgt spid="62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3" grpId="0" animBg="1" autoUpdateAnimBg="0"/>
      <p:bldP spid="62474" grpId="0" autoUpdateAnimBg="0"/>
      <p:bldP spid="62475" grpId="0" autoUpdateAnimBg="0"/>
      <p:bldP spid="6247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AF095A1F-04AB-4C02-9EC7-67678F680B5F}"/>
              </a:ext>
            </a:extLst>
          </p:cNvPr>
          <p:cNvSpPr>
            <a:spLocks noGrp="1" noChangeArrowheads="1"/>
          </p:cNvSpPr>
          <p:nvPr>
            <p:ph type="title"/>
          </p:nvPr>
        </p:nvSpPr>
        <p:spPr>
          <a:xfrm>
            <a:off x="1149290" y="310392"/>
            <a:ext cx="10117123" cy="1241571"/>
          </a:xfrm>
          <a:solidFill>
            <a:srgbClr val="3333CC"/>
          </a:solidFill>
        </p:spPr>
        <p:txBody>
          <a:bodyPr/>
          <a:lstStyle/>
          <a:p>
            <a:pPr algn="ctr"/>
            <a:r>
              <a:rPr lang="en-US" altLang="en-US" sz="4800" b="1" dirty="0">
                <a:solidFill>
                  <a:schemeClr val="hlink"/>
                </a:solidFill>
              </a:rPr>
              <a:t>The Woman &amp; the Forbidden Fruit</a:t>
            </a:r>
          </a:p>
        </p:txBody>
      </p:sp>
      <p:sp>
        <p:nvSpPr>
          <p:cNvPr id="66563" name="Text Box 3">
            <a:extLst>
              <a:ext uri="{FF2B5EF4-FFF2-40B4-BE49-F238E27FC236}">
                <a16:creationId xmlns:a16="http://schemas.microsoft.com/office/drawing/2014/main" id="{A345BE12-6D48-468F-8E56-DF566B576BF9}"/>
              </a:ext>
            </a:extLst>
          </p:cNvPr>
          <p:cNvSpPr txBox="1">
            <a:spLocks noChangeArrowheads="1"/>
          </p:cNvSpPr>
          <p:nvPr/>
        </p:nvSpPr>
        <p:spPr bwMode="auto">
          <a:xfrm>
            <a:off x="1149291" y="1652631"/>
            <a:ext cx="10117123" cy="4401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800" dirty="0">
                <a:solidFill>
                  <a:srgbClr val="000000"/>
                </a:solidFill>
              </a:rPr>
              <a:t>Now the snake was wiser than any beast of the field which the Lord God had made. And he said to the woman, Has God truly said that you may not take of the fruit of any tree in the garden? And the woman said, We may take of the fruit of the trees in the garden: But of the fruit of the tree in the middle of the garden, God has said, If you take of it or put your hands on it, death will come to you. And the snake said, Death will not certainly come to you: For God sees that on the day when you take of its fruit, your eyes will be open, and you will be as gods, having knowledge of good and evil. (Genesis 3:1-5) </a:t>
            </a:r>
          </a:p>
        </p:txBody>
      </p:sp>
    </p:spTree>
  </p:cSld>
  <p:clrMapOvr>
    <a:masterClrMapping/>
  </p:clrMapOvr>
  <p:transition>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C99FC620-A404-4A53-886C-A73F56D47857}"/>
              </a:ext>
            </a:extLst>
          </p:cNvPr>
          <p:cNvSpPr>
            <a:spLocks noGrp="1" noChangeArrowheads="1"/>
          </p:cNvSpPr>
          <p:nvPr>
            <p:ph type="title"/>
          </p:nvPr>
        </p:nvSpPr>
        <p:spPr>
          <a:xfrm>
            <a:off x="1493240" y="271783"/>
            <a:ext cx="9597006" cy="914603"/>
          </a:xfrm>
          <a:solidFill>
            <a:srgbClr val="3333CC"/>
          </a:solidFill>
        </p:spPr>
        <p:txBody>
          <a:bodyPr/>
          <a:lstStyle/>
          <a:p>
            <a:pPr algn="ctr"/>
            <a:r>
              <a:rPr lang="en-US" altLang="en-US" sz="4800" b="1" dirty="0">
                <a:solidFill>
                  <a:schemeClr val="hlink"/>
                </a:solidFill>
              </a:rPr>
              <a:t>The Woman &amp; the Forbidden Fruit</a:t>
            </a:r>
          </a:p>
        </p:txBody>
      </p:sp>
      <p:sp>
        <p:nvSpPr>
          <p:cNvPr id="68611" name="Text Box 3">
            <a:extLst>
              <a:ext uri="{FF2B5EF4-FFF2-40B4-BE49-F238E27FC236}">
                <a16:creationId xmlns:a16="http://schemas.microsoft.com/office/drawing/2014/main" id="{E9385A1A-60CD-489A-A6C5-FF80647E780D}"/>
              </a:ext>
            </a:extLst>
          </p:cNvPr>
          <p:cNvSpPr txBox="1">
            <a:spLocks noChangeArrowheads="1"/>
          </p:cNvSpPr>
          <p:nvPr/>
        </p:nvSpPr>
        <p:spPr bwMode="auto">
          <a:xfrm>
            <a:off x="1602297" y="1543574"/>
            <a:ext cx="9177555" cy="310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800" dirty="0">
                <a:solidFill>
                  <a:srgbClr val="000000"/>
                </a:solidFill>
              </a:rPr>
              <a:t>When the woman saw that the tree was </a:t>
            </a:r>
            <a:r>
              <a:rPr lang="en-US" altLang="en-US" sz="2800" i="1" u="sng" dirty="0">
                <a:solidFill>
                  <a:srgbClr val="CC3300"/>
                </a:solidFill>
              </a:rPr>
              <a:t>good for food</a:t>
            </a:r>
            <a:r>
              <a:rPr lang="en-US" altLang="en-US" sz="2800" dirty="0">
                <a:solidFill>
                  <a:srgbClr val="000000"/>
                </a:solidFill>
              </a:rPr>
              <a:t>,    and that it was a delight to the eyes, and that the tree was </a:t>
            </a:r>
            <a:r>
              <a:rPr lang="en-US" altLang="en-US" sz="2800" i="1" u="sng" dirty="0">
                <a:solidFill>
                  <a:srgbClr val="CC3300"/>
                </a:solidFill>
              </a:rPr>
              <a:t>desirable</a:t>
            </a:r>
            <a:r>
              <a:rPr lang="en-US" altLang="en-US" sz="2800" dirty="0">
                <a:solidFill>
                  <a:srgbClr val="000000"/>
                </a:solidFill>
              </a:rPr>
              <a:t> to make one wise, she took from its fruit and ate; and she gave also to her husband with her, and he ate. Then the eyes of both of them were opened &amp; </a:t>
            </a:r>
            <a:r>
              <a:rPr lang="en-US" altLang="en-US" sz="2800" i="1" u="sng" dirty="0">
                <a:solidFill>
                  <a:srgbClr val="CC3300"/>
                </a:solidFill>
              </a:rPr>
              <a:t>they knew that they were naked</a:t>
            </a:r>
            <a:r>
              <a:rPr lang="en-US" altLang="en-US" sz="2800" dirty="0">
                <a:solidFill>
                  <a:srgbClr val="000000"/>
                </a:solidFill>
              </a:rPr>
              <a:t>; and they sewed fig leaves together and made themselves loin coverings. (Genesis 3:6-8 NASB) </a:t>
            </a:r>
          </a:p>
        </p:txBody>
      </p:sp>
      <p:pic>
        <p:nvPicPr>
          <p:cNvPr id="64516" name="Picture 4">
            <a:extLst>
              <a:ext uri="{FF2B5EF4-FFF2-40B4-BE49-F238E27FC236}">
                <a16:creationId xmlns:a16="http://schemas.microsoft.com/office/drawing/2014/main" id="{50194AE2-6ED4-4990-B0C4-DF92197CA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4343400"/>
            <a:ext cx="179070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7" name="Text Box 5">
            <a:extLst>
              <a:ext uri="{FF2B5EF4-FFF2-40B4-BE49-F238E27FC236}">
                <a16:creationId xmlns:a16="http://schemas.microsoft.com/office/drawing/2014/main" id="{12B3D673-6877-4AA5-872E-28200932E350}"/>
              </a:ext>
            </a:extLst>
          </p:cNvPr>
          <p:cNvSpPr txBox="1">
            <a:spLocks noChangeArrowheads="1"/>
          </p:cNvSpPr>
          <p:nvPr/>
        </p:nvSpPr>
        <p:spPr bwMode="auto">
          <a:xfrm>
            <a:off x="7772400" y="5943601"/>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To Covet, desire</a:t>
            </a:r>
          </a:p>
        </p:txBody>
      </p:sp>
      <p:pic>
        <p:nvPicPr>
          <p:cNvPr id="64518" name="Picture 6">
            <a:extLst>
              <a:ext uri="{FF2B5EF4-FFF2-40B4-BE49-F238E27FC236}">
                <a16:creationId xmlns:a16="http://schemas.microsoft.com/office/drawing/2014/main" id="{EAB4D325-B5F8-448A-B99C-21D264E69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495800"/>
            <a:ext cx="25146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9" name="Text Box 7">
            <a:extLst>
              <a:ext uri="{FF2B5EF4-FFF2-40B4-BE49-F238E27FC236}">
                <a16:creationId xmlns:a16="http://schemas.microsoft.com/office/drawing/2014/main" id="{7B77C716-7E55-4D3F-80E5-BD7A7136E437}"/>
              </a:ext>
            </a:extLst>
          </p:cNvPr>
          <p:cNvSpPr txBox="1">
            <a:spLocks noChangeArrowheads="1"/>
          </p:cNvSpPr>
          <p:nvPr/>
        </p:nvSpPr>
        <p:spPr bwMode="auto">
          <a:xfrm>
            <a:off x="2209800" y="5943601"/>
            <a:ext cx="2362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Two Trees</a:t>
            </a:r>
          </a:p>
        </p:txBody>
      </p:sp>
      <p:pic>
        <p:nvPicPr>
          <p:cNvPr id="64520" name="Picture 8">
            <a:extLst>
              <a:ext uri="{FF2B5EF4-FFF2-40B4-BE49-F238E27FC236}">
                <a16:creationId xmlns:a16="http://schemas.microsoft.com/office/drawing/2014/main" id="{0AAE98A3-F8EB-414C-8C8C-5DC7C65D4D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495801"/>
            <a:ext cx="182880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21" name="Text Box 9">
            <a:extLst>
              <a:ext uri="{FF2B5EF4-FFF2-40B4-BE49-F238E27FC236}">
                <a16:creationId xmlns:a16="http://schemas.microsoft.com/office/drawing/2014/main" id="{9D76397D-47C5-477A-9ED7-4C28C2BB97EC}"/>
              </a:ext>
            </a:extLst>
          </p:cNvPr>
          <p:cNvSpPr txBox="1">
            <a:spLocks noChangeArrowheads="1"/>
          </p:cNvSpPr>
          <p:nvPr/>
        </p:nvSpPr>
        <p:spPr bwMode="auto">
          <a:xfrm>
            <a:off x="5029200" y="5943601"/>
            <a:ext cx="228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Woman</a:t>
            </a:r>
          </a:p>
        </p:txBody>
      </p:sp>
      <p:sp>
        <p:nvSpPr>
          <p:cNvPr id="68618" name="Text Box 10">
            <a:extLst>
              <a:ext uri="{FF2B5EF4-FFF2-40B4-BE49-F238E27FC236}">
                <a16:creationId xmlns:a16="http://schemas.microsoft.com/office/drawing/2014/main" id="{CDDC445F-9798-4EE3-8DB3-183DECEEF45B}"/>
              </a:ext>
            </a:extLst>
          </p:cNvPr>
          <p:cNvSpPr txBox="1">
            <a:spLocks noChangeArrowheads="1"/>
          </p:cNvSpPr>
          <p:nvPr/>
        </p:nvSpPr>
        <p:spPr bwMode="auto">
          <a:xfrm>
            <a:off x="4648200" y="47244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68619" name="Text Box 11">
            <a:extLst>
              <a:ext uri="{FF2B5EF4-FFF2-40B4-BE49-F238E27FC236}">
                <a16:creationId xmlns:a16="http://schemas.microsoft.com/office/drawing/2014/main" id="{161EB940-5765-4A41-8EBD-D400D1CBD3E1}"/>
              </a:ext>
            </a:extLst>
          </p:cNvPr>
          <p:cNvSpPr txBox="1">
            <a:spLocks noChangeArrowheads="1"/>
          </p:cNvSpPr>
          <p:nvPr/>
        </p:nvSpPr>
        <p:spPr bwMode="auto">
          <a:xfrm>
            <a:off x="7315200" y="472440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checkerboard(across)">
                                      <p:cBhvr>
                                        <p:cTn id="7" dur="500"/>
                                        <p:tgtEl>
                                          <p:spTgt spid="64516"/>
                                        </p:tgtEl>
                                      </p:cBhvr>
                                    </p:animEffect>
                                  </p:childTnLst>
                                </p:cTn>
                              </p:par>
                            </p:childTnLst>
                          </p:cTn>
                        </p:par>
                        <p:par>
                          <p:cTn id="8" fill="hold" nodeType="afterGroup">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64517"/>
                                        </p:tgtEl>
                                        <p:attrNameLst>
                                          <p:attrName>style.visibility</p:attrName>
                                        </p:attrNameLst>
                                      </p:cBhvr>
                                      <p:to>
                                        <p:strVal val="visible"/>
                                      </p:to>
                                    </p:set>
                                    <p:anim calcmode="lin" valueType="num">
                                      <p:cBhvr additive="base">
                                        <p:cTn id="11" dur="500" fill="hold"/>
                                        <p:tgtEl>
                                          <p:spTgt spid="64517"/>
                                        </p:tgtEl>
                                        <p:attrNameLst>
                                          <p:attrName>ppt_x</p:attrName>
                                        </p:attrNameLst>
                                      </p:cBhvr>
                                      <p:tavLst>
                                        <p:tav tm="0">
                                          <p:val>
                                            <p:strVal val="1+#ppt_w/2"/>
                                          </p:val>
                                        </p:tav>
                                        <p:tav tm="100000">
                                          <p:val>
                                            <p:strVal val="#ppt_x"/>
                                          </p:val>
                                        </p:tav>
                                      </p:tavLst>
                                    </p:anim>
                                    <p:anim calcmode="lin" valueType="num">
                                      <p:cBhvr additive="base">
                                        <p:cTn id="12" dur="500" fill="hold"/>
                                        <p:tgtEl>
                                          <p:spTgt spid="64517"/>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4518"/>
                                        </p:tgtEl>
                                        <p:attrNameLst>
                                          <p:attrName>style.visibility</p:attrName>
                                        </p:attrNameLst>
                                      </p:cBhvr>
                                      <p:to>
                                        <p:strVal val="visible"/>
                                      </p:to>
                                    </p:set>
                                    <p:animEffect transition="in" filter="blinds(horizontal)">
                                      <p:cBhvr>
                                        <p:cTn id="17" dur="500"/>
                                        <p:tgtEl>
                                          <p:spTgt spid="64518"/>
                                        </p:tgtEl>
                                      </p:cBhvr>
                                    </p:animEffect>
                                  </p:childTnLst>
                                </p:cTn>
                              </p:par>
                            </p:childTnLst>
                          </p:cTn>
                        </p:par>
                        <p:par>
                          <p:cTn id="18" fill="hold" nodeType="afterGroup">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64519"/>
                                        </p:tgtEl>
                                        <p:attrNameLst>
                                          <p:attrName>style.visibility</p:attrName>
                                        </p:attrNameLst>
                                      </p:cBhvr>
                                      <p:to>
                                        <p:strVal val="visible"/>
                                      </p:to>
                                    </p:set>
                                    <p:anim calcmode="lin" valueType="num">
                                      <p:cBhvr additive="base">
                                        <p:cTn id="21" dur="500" fill="hold"/>
                                        <p:tgtEl>
                                          <p:spTgt spid="64519"/>
                                        </p:tgtEl>
                                        <p:attrNameLst>
                                          <p:attrName>ppt_x</p:attrName>
                                        </p:attrNameLst>
                                      </p:cBhvr>
                                      <p:tavLst>
                                        <p:tav tm="0">
                                          <p:val>
                                            <p:strVal val="#ppt_x"/>
                                          </p:val>
                                        </p:tav>
                                        <p:tav tm="100000">
                                          <p:val>
                                            <p:strVal val="#ppt_x"/>
                                          </p:val>
                                        </p:tav>
                                      </p:tavLst>
                                    </p:anim>
                                    <p:anim calcmode="lin" valueType="num">
                                      <p:cBhvr additive="base">
                                        <p:cTn id="22" dur="500" fill="hold"/>
                                        <p:tgtEl>
                                          <p:spTgt spid="64519"/>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64520"/>
                                        </p:tgtEl>
                                        <p:attrNameLst>
                                          <p:attrName>style.visibility</p:attrName>
                                        </p:attrNameLst>
                                      </p:cBhvr>
                                      <p:to>
                                        <p:strVal val="visible"/>
                                      </p:to>
                                    </p:set>
                                    <p:animEffect transition="in" filter="blinds(horizontal)">
                                      <p:cBhvr>
                                        <p:cTn id="27" dur="500"/>
                                        <p:tgtEl>
                                          <p:spTgt spid="64520"/>
                                        </p:tgtEl>
                                      </p:cBhvr>
                                    </p:animEffect>
                                  </p:childTnLst>
                                </p:cTn>
                              </p:par>
                            </p:childTnLst>
                          </p:cTn>
                        </p:par>
                        <p:par>
                          <p:cTn id="28" fill="hold" nodeType="afterGroup">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64521"/>
                                        </p:tgtEl>
                                        <p:attrNameLst>
                                          <p:attrName>style.visibility</p:attrName>
                                        </p:attrNameLst>
                                      </p:cBhvr>
                                      <p:to>
                                        <p:strVal val="visible"/>
                                      </p:to>
                                    </p:set>
                                    <p:anim calcmode="lin" valueType="num">
                                      <p:cBhvr additive="base">
                                        <p:cTn id="31" dur="500" fill="hold"/>
                                        <p:tgtEl>
                                          <p:spTgt spid="64521"/>
                                        </p:tgtEl>
                                        <p:attrNameLst>
                                          <p:attrName>ppt_x</p:attrName>
                                        </p:attrNameLst>
                                      </p:cBhvr>
                                      <p:tavLst>
                                        <p:tav tm="0">
                                          <p:val>
                                            <p:strVal val="#ppt_x"/>
                                          </p:val>
                                        </p:tav>
                                        <p:tav tm="100000">
                                          <p:val>
                                            <p:strVal val="#ppt_x"/>
                                          </p:val>
                                        </p:tav>
                                      </p:tavLst>
                                    </p:anim>
                                    <p:anim calcmode="lin" valueType="num">
                                      <p:cBhvr additive="base">
                                        <p:cTn id="32" dur="500" fill="hold"/>
                                        <p:tgtEl>
                                          <p:spTgt spid="645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autoUpdateAnimBg="0"/>
      <p:bldP spid="64519" grpId="0" autoUpdateAnimBg="0"/>
      <p:bldP spid="64521"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a:extLst>
              <a:ext uri="{FF2B5EF4-FFF2-40B4-BE49-F238E27FC236}">
                <a16:creationId xmlns:a16="http://schemas.microsoft.com/office/drawing/2014/main" id="{720CD4C1-0CF3-4185-92E3-3CCB54246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1676400"/>
            <a:ext cx="904875"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a:extLst>
              <a:ext uri="{FF2B5EF4-FFF2-40B4-BE49-F238E27FC236}">
                <a16:creationId xmlns:a16="http://schemas.microsoft.com/office/drawing/2014/main" id="{8766EDB1-C018-4E2D-AC62-CA0351F2B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676401"/>
            <a:ext cx="1314450"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a:extLst>
              <a:ext uri="{FF2B5EF4-FFF2-40B4-BE49-F238E27FC236}">
                <a16:creationId xmlns:a16="http://schemas.microsoft.com/office/drawing/2014/main" id="{0F823477-0DC5-4282-9800-91C5E3662F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1" y="1600200"/>
            <a:ext cx="1343025"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8" name="Picture 6">
            <a:extLst>
              <a:ext uri="{FF2B5EF4-FFF2-40B4-BE49-F238E27FC236}">
                <a16:creationId xmlns:a16="http://schemas.microsoft.com/office/drawing/2014/main" id="{21639430-1407-46C3-BB3B-45E5DFE168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1" y="1676401"/>
            <a:ext cx="1190625"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9" name="Picture 7">
            <a:extLst>
              <a:ext uri="{FF2B5EF4-FFF2-40B4-BE49-F238E27FC236}">
                <a16:creationId xmlns:a16="http://schemas.microsoft.com/office/drawing/2014/main" id="{C5E921A6-2E65-4126-9CD1-8DBBDB300A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9226" y="1295401"/>
            <a:ext cx="16287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3" name="Text Box 8">
            <a:extLst>
              <a:ext uri="{FF2B5EF4-FFF2-40B4-BE49-F238E27FC236}">
                <a16:creationId xmlns:a16="http://schemas.microsoft.com/office/drawing/2014/main" id="{1D636138-65D3-499A-94FB-00E1F913EC07}"/>
              </a:ext>
            </a:extLst>
          </p:cNvPr>
          <p:cNvSpPr txBox="1">
            <a:spLocks noChangeArrowheads="1"/>
          </p:cNvSpPr>
          <p:nvPr/>
        </p:nvSpPr>
        <p:spPr bwMode="auto">
          <a:xfrm>
            <a:off x="2819400" y="17526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70664" name="Text Box 9">
            <a:extLst>
              <a:ext uri="{FF2B5EF4-FFF2-40B4-BE49-F238E27FC236}">
                <a16:creationId xmlns:a16="http://schemas.microsoft.com/office/drawing/2014/main" id="{3DE6E4A5-A6B7-4C4C-B0F4-367100A5068A}"/>
              </a:ext>
            </a:extLst>
          </p:cNvPr>
          <p:cNvSpPr txBox="1">
            <a:spLocks noChangeArrowheads="1"/>
          </p:cNvSpPr>
          <p:nvPr/>
        </p:nvSpPr>
        <p:spPr bwMode="auto">
          <a:xfrm>
            <a:off x="4953000" y="16764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70665" name="Text Box 10">
            <a:extLst>
              <a:ext uri="{FF2B5EF4-FFF2-40B4-BE49-F238E27FC236}">
                <a16:creationId xmlns:a16="http://schemas.microsoft.com/office/drawing/2014/main" id="{A81A944D-4A71-4371-AB6B-C92817B8872A}"/>
              </a:ext>
            </a:extLst>
          </p:cNvPr>
          <p:cNvSpPr txBox="1">
            <a:spLocks noChangeArrowheads="1"/>
          </p:cNvSpPr>
          <p:nvPr/>
        </p:nvSpPr>
        <p:spPr bwMode="auto">
          <a:xfrm>
            <a:off x="7010400" y="16764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70666" name="Text Box 11">
            <a:extLst>
              <a:ext uri="{FF2B5EF4-FFF2-40B4-BE49-F238E27FC236}">
                <a16:creationId xmlns:a16="http://schemas.microsoft.com/office/drawing/2014/main" id="{666A95B0-7BA4-405C-AACA-D242FD80F3E0}"/>
              </a:ext>
            </a:extLst>
          </p:cNvPr>
          <p:cNvSpPr txBox="1">
            <a:spLocks noChangeArrowheads="1"/>
          </p:cNvSpPr>
          <p:nvPr/>
        </p:nvSpPr>
        <p:spPr bwMode="auto">
          <a:xfrm>
            <a:off x="8610600" y="175260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pic>
        <p:nvPicPr>
          <p:cNvPr id="33805" name="Picture 13">
            <a:extLst>
              <a:ext uri="{FF2B5EF4-FFF2-40B4-BE49-F238E27FC236}">
                <a16:creationId xmlns:a16="http://schemas.microsoft.com/office/drawing/2014/main" id="{BC2DA3D1-90D1-460D-BC62-EE4ABBFFD8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4267201"/>
            <a:ext cx="169545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6" name="Picture 14">
            <a:extLst>
              <a:ext uri="{FF2B5EF4-FFF2-40B4-BE49-F238E27FC236}">
                <a16:creationId xmlns:a16="http://schemas.microsoft.com/office/drawing/2014/main" id="{DEEF960C-E93E-49DD-8190-236998FC2C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1" y="4495801"/>
            <a:ext cx="2238375"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7" name="Picture 15">
            <a:extLst>
              <a:ext uri="{FF2B5EF4-FFF2-40B4-BE49-F238E27FC236}">
                <a16:creationId xmlns:a16="http://schemas.microsoft.com/office/drawing/2014/main" id="{D045F843-11E2-4970-AF82-60CA4A639E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3001" y="4572000"/>
            <a:ext cx="122872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8" name="Picture 16">
            <a:extLst>
              <a:ext uri="{FF2B5EF4-FFF2-40B4-BE49-F238E27FC236}">
                <a16:creationId xmlns:a16="http://schemas.microsoft.com/office/drawing/2014/main" id="{8FCE8666-05AB-4C35-A153-4AE768F3B2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00" y="4267201"/>
            <a:ext cx="17907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71" name="Text Box 18">
            <a:extLst>
              <a:ext uri="{FF2B5EF4-FFF2-40B4-BE49-F238E27FC236}">
                <a16:creationId xmlns:a16="http://schemas.microsoft.com/office/drawing/2014/main" id="{BBA25DCC-064F-40B0-8360-1A6FF339C55D}"/>
              </a:ext>
            </a:extLst>
          </p:cNvPr>
          <p:cNvSpPr txBox="1">
            <a:spLocks noChangeArrowheads="1"/>
          </p:cNvSpPr>
          <p:nvPr/>
        </p:nvSpPr>
        <p:spPr bwMode="auto">
          <a:xfrm>
            <a:off x="3581400" y="464820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70672" name="Text Box 19">
            <a:extLst>
              <a:ext uri="{FF2B5EF4-FFF2-40B4-BE49-F238E27FC236}">
                <a16:creationId xmlns:a16="http://schemas.microsoft.com/office/drawing/2014/main" id="{9626B537-4834-4322-AE6F-0D9DBC9A4AEE}"/>
              </a:ext>
            </a:extLst>
          </p:cNvPr>
          <p:cNvSpPr txBox="1">
            <a:spLocks noChangeArrowheads="1"/>
          </p:cNvSpPr>
          <p:nvPr/>
        </p:nvSpPr>
        <p:spPr bwMode="auto">
          <a:xfrm>
            <a:off x="8229600" y="47244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70673" name="Text Box 20">
            <a:extLst>
              <a:ext uri="{FF2B5EF4-FFF2-40B4-BE49-F238E27FC236}">
                <a16:creationId xmlns:a16="http://schemas.microsoft.com/office/drawing/2014/main" id="{BA65EA4E-C370-4132-A55F-57C0AFE8E4CD}"/>
              </a:ext>
            </a:extLst>
          </p:cNvPr>
          <p:cNvSpPr txBox="1">
            <a:spLocks noChangeArrowheads="1"/>
          </p:cNvSpPr>
          <p:nvPr/>
        </p:nvSpPr>
        <p:spPr bwMode="auto">
          <a:xfrm>
            <a:off x="5638800" y="47244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33814" name="Text Box 22">
            <a:extLst>
              <a:ext uri="{FF2B5EF4-FFF2-40B4-BE49-F238E27FC236}">
                <a16:creationId xmlns:a16="http://schemas.microsoft.com/office/drawing/2014/main" id="{F780F22D-2C48-4D97-8176-6B837978079B}"/>
              </a:ext>
            </a:extLst>
          </p:cNvPr>
          <p:cNvSpPr txBox="1">
            <a:spLocks noChangeArrowheads="1"/>
          </p:cNvSpPr>
          <p:nvPr/>
        </p:nvSpPr>
        <p:spPr bwMode="auto">
          <a:xfrm>
            <a:off x="9220200" y="3048000"/>
            <a:ext cx="1295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Devil, Satan</a:t>
            </a:r>
          </a:p>
        </p:txBody>
      </p:sp>
      <p:sp>
        <p:nvSpPr>
          <p:cNvPr id="33815" name="Text Box 23">
            <a:extLst>
              <a:ext uri="{FF2B5EF4-FFF2-40B4-BE49-F238E27FC236}">
                <a16:creationId xmlns:a16="http://schemas.microsoft.com/office/drawing/2014/main" id="{8D9ED333-6A5F-48A6-9A1A-0D5C5E49ACE0}"/>
              </a:ext>
            </a:extLst>
          </p:cNvPr>
          <p:cNvSpPr txBox="1">
            <a:spLocks noChangeArrowheads="1"/>
          </p:cNvSpPr>
          <p:nvPr/>
        </p:nvSpPr>
        <p:spPr bwMode="auto">
          <a:xfrm>
            <a:off x="1676400" y="2667000"/>
            <a:ext cx="1295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Life or Motion</a:t>
            </a:r>
          </a:p>
        </p:txBody>
      </p:sp>
      <p:sp>
        <p:nvSpPr>
          <p:cNvPr id="33816" name="Text Box 24">
            <a:extLst>
              <a:ext uri="{FF2B5EF4-FFF2-40B4-BE49-F238E27FC236}">
                <a16:creationId xmlns:a16="http://schemas.microsoft.com/office/drawing/2014/main" id="{9E93EFE8-D7C3-42EF-AB10-6841335C1B96}"/>
              </a:ext>
            </a:extLst>
          </p:cNvPr>
          <p:cNvSpPr txBox="1">
            <a:spLocks noChangeArrowheads="1"/>
          </p:cNvSpPr>
          <p:nvPr/>
        </p:nvSpPr>
        <p:spPr bwMode="auto">
          <a:xfrm>
            <a:off x="3505200" y="2743200"/>
            <a:ext cx="1295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Secret, private</a:t>
            </a:r>
          </a:p>
        </p:txBody>
      </p:sp>
      <p:sp>
        <p:nvSpPr>
          <p:cNvPr id="33817" name="Text Box 25">
            <a:extLst>
              <a:ext uri="{FF2B5EF4-FFF2-40B4-BE49-F238E27FC236}">
                <a16:creationId xmlns:a16="http://schemas.microsoft.com/office/drawing/2014/main" id="{3C9C3DDF-A318-4F1B-A8AF-4CCC4DC10FFE}"/>
              </a:ext>
            </a:extLst>
          </p:cNvPr>
          <p:cNvSpPr txBox="1">
            <a:spLocks noChangeArrowheads="1"/>
          </p:cNvSpPr>
          <p:nvPr/>
        </p:nvSpPr>
        <p:spPr bwMode="auto">
          <a:xfrm>
            <a:off x="5410200" y="2971801"/>
            <a:ext cx="182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Garden</a:t>
            </a:r>
          </a:p>
        </p:txBody>
      </p:sp>
      <p:sp>
        <p:nvSpPr>
          <p:cNvPr id="33818" name="Text Box 26">
            <a:extLst>
              <a:ext uri="{FF2B5EF4-FFF2-40B4-BE49-F238E27FC236}">
                <a16:creationId xmlns:a16="http://schemas.microsoft.com/office/drawing/2014/main" id="{734CFF8F-9CBE-4811-A610-B1DBFFE31200}"/>
              </a:ext>
            </a:extLst>
          </p:cNvPr>
          <p:cNvSpPr txBox="1">
            <a:spLocks noChangeArrowheads="1"/>
          </p:cNvSpPr>
          <p:nvPr/>
        </p:nvSpPr>
        <p:spPr bwMode="auto">
          <a:xfrm>
            <a:off x="7543800" y="3040063"/>
            <a:ext cx="1295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Man</a:t>
            </a:r>
          </a:p>
        </p:txBody>
      </p:sp>
      <p:sp>
        <p:nvSpPr>
          <p:cNvPr id="33819" name="Text Box 27">
            <a:extLst>
              <a:ext uri="{FF2B5EF4-FFF2-40B4-BE49-F238E27FC236}">
                <a16:creationId xmlns:a16="http://schemas.microsoft.com/office/drawing/2014/main" id="{632D6BA3-9359-48C7-8A9F-BE034E41C07F}"/>
              </a:ext>
            </a:extLst>
          </p:cNvPr>
          <p:cNvSpPr txBox="1">
            <a:spLocks noChangeArrowheads="1"/>
          </p:cNvSpPr>
          <p:nvPr/>
        </p:nvSpPr>
        <p:spPr bwMode="auto">
          <a:xfrm>
            <a:off x="1828800" y="6019801"/>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Tempter</a:t>
            </a:r>
          </a:p>
        </p:txBody>
      </p:sp>
      <p:sp>
        <p:nvSpPr>
          <p:cNvPr id="33820" name="Text Box 28">
            <a:extLst>
              <a:ext uri="{FF2B5EF4-FFF2-40B4-BE49-F238E27FC236}">
                <a16:creationId xmlns:a16="http://schemas.microsoft.com/office/drawing/2014/main" id="{7B2B94A3-BD7D-49F7-8C2E-AE9E156D77B2}"/>
              </a:ext>
            </a:extLst>
          </p:cNvPr>
          <p:cNvSpPr txBox="1">
            <a:spLocks noChangeArrowheads="1"/>
          </p:cNvSpPr>
          <p:nvPr/>
        </p:nvSpPr>
        <p:spPr bwMode="auto">
          <a:xfrm>
            <a:off x="4038600" y="6019801"/>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Devil</a:t>
            </a:r>
          </a:p>
        </p:txBody>
      </p:sp>
      <p:sp>
        <p:nvSpPr>
          <p:cNvPr id="33821" name="Text Box 29">
            <a:extLst>
              <a:ext uri="{FF2B5EF4-FFF2-40B4-BE49-F238E27FC236}">
                <a16:creationId xmlns:a16="http://schemas.microsoft.com/office/drawing/2014/main" id="{9E5380B9-4EF3-4167-AED7-48D9F64017C9}"/>
              </a:ext>
            </a:extLst>
          </p:cNvPr>
          <p:cNvSpPr txBox="1">
            <a:spLocks noChangeArrowheads="1"/>
          </p:cNvSpPr>
          <p:nvPr/>
        </p:nvSpPr>
        <p:spPr bwMode="auto">
          <a:xfrm>
            <a:off x="6172200" y="6019801"/>
            <a:ext cx="1981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Two Trees</a:t>
            </a:r>
          </a:p>
        </p:txBody>
      </p:sp>
      <p:sp>
        <p:nvSpPr>
          <p:cNvPr id="33822" name="Text Box 30">
            <a:extLst>
              <a:ext uri="{FF2B5EF4-FFF2-40B4-BE49-F238E27FC236}">
                <a16:creationId xmlns:a16="http://schemas.microsoft.com/office/drawing/2014/main" id="{A1BE9BA5-6D27-4062-9D9F-5A2350781F5F}"/>
              </a:ext>
            </a:extLst>
          </p:cNvPr>
          <p:cNvSpPr txBox="1">
            <a:spLocks noChangeArrowheads="1"/>
          </p:cNvSpPr>
          <p:nvPr/>
        </p:nvSpPr>
        <p:spPr bwMode="auto">
          <a:xfrm>
            <a:off x="8382000" y="5943601"/>
            <a:ext cx="1981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Cover</a:t>
            </a:r>
          </a:p>
        </p:txBody>
      </p:sp>
      <p:sp>
        <p:nvSpPr>
          <p:cNvPr id="33823" name="Text Box 31">
            <a:extLst>
              <a:ext uri="{FF2B5EF4-FFF2-40B4-BE49-F238E27FC236}">
                <a16:creationId xmlns:a16="http://schemas.microsoft.com/office/drawing/2014/main" id="{6C8F7ECD-D594-482C-9DFC-F258ADB1CDC9}"/>
              </a:ext>
            </a:extLst>
          </p:cNvPr>
          <p:cNvSpPr txBox="1">
            <a:spLocks noChangeArrowheads="1"/>
          </p:cNvSpPr>
          <p:nvPr/>
        </p:nvSpPr>
        <p:spPr bwMode="auto">
          <a:xfrm>
            <a:off x="503339" y="168274"/>
            <a:ext cx="11199303" cy="1447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4400" dirty="0">
                <a:solidFill>
                  <a:srgbClr val="C00000"/>
                </a:solidFill>
              </a:rPr>
              <a:t>The Chinese people 4500 years ago associated the devil with a garden and two trees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799"/>
                                        </p:tgtEl>
                                        <p:attrNameLst>
                                          <p:attrName>style.visibility</p:attrName>
                                        </p:attrNameLst>
                                      </p:cBhvr>
                                      <p:to>
                                        <p:strVal val="visible"/>
                                      </p:to>
                                    </p:set>
                                    <p:animEffect transition="in" filter="blinds(horizontal)">
                                      <p:cBhvr>
                                        <p:cTn id="7" dur="500"/>
                                        <p:tgtEl>
                                          <p:spTgt spid="33799"/>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3814"/>
                                        </p:tgtEl>
                                        <p:attrNameLst>
                                          <p:attrName>style.visibility</p:attrName>
                                        </p:attrNameLst>
                                      </p:cBhvr>
                                      <p:to>
                                        <p:strVal val="visible"/>
                                      </p:to>
                                    </p:set>
                                    <p:animEffect transition="in" filter="blinds(horizontal)">
                                      <p:cBhvr>
                                        <p:cTn id="11" dur="500"/>
                                        <p:tgtEl>
                                          <p:spTgt spid="338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33795"/>
                                        </p:tgtEl>
                                        <p:attrNameLst>
                                          <p:attrName>style.visibility</p:attrName>
                                        </p:attrNameLst>
                                      </p:cBhvr>
                                      <p:to>
                                        <p:strVal val="visible"/>
                                      </p:to>
                                    </p:set>
                                    <p:animEffect transition="in" filter="blinds(horizontal)">
                                      <p:cBhvr>
                                        <p:cTn id="16" dur="500"/>
                                        <p:tgtEl>
                                          <p:spTgt spid="33795"/>
                                        </p:tgtEl>
                                      </p:cBhvr>
                                    </p:animEffect>
                                  </p:childTnLst>
                                </p:cTn>
                              </p:par>
                            </p:childTnLst>
                          </p:cTn>
                        </p:par>
                        <p:par>
                          <p:cTn id="17" fill="hold" nodeType="afterGroup">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33815"/>
                                        </p:tgtEl>
                                        <p:attrNameLst>
                                          <p:attrName>style.visibility</p:attrName>
                                        </p:attrNameLst>
                                      </p:cBhvr>
                                      <p:to>
                                        <p:strVal val="visible"/>
                                      </p:to>
                                    </p:set>
                                    <p:animEffect transition="in" filter="blinds(horizontal)">
                                      <p:cBhvr>
                                        <p:cTn id="20" dur="500"/>
                                        <p:tgtEl>
                                          <p:spTgt spid="338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33796"/>
                                        </p:tgtEl>
                                        <p:attrNameLst>
                                          <p:attrName>style.visibility</p:attrName>
                                        </p:attrNameLst>
                                      </p:cBhvr>
                                      <p:to>
                                        <p:strVal val="visible"/>
                                      </p:to>
                                    </p:set>
                                    <p:animEffect transition="in" filter="blinds(horizontal)">
                                      <p:cBhvr>
                                        <p:cTn id="25" dur="500"/>
                                        <p:tgtEl>
                                          <p:spTgt spid="33796"/>
                                        </p:tgtEl>
                                      </p:cBhvr>
                                    </p:animEffect>
                                  </p:childTnLst>
                                </p:cTn>
                              </p:par>
                            </p:childTnLst>
                          </p:cTn>
                        </p:par>
                        <p:par>
                          <p:cTn id="26" fill="hold" nodeType="afterGroup">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33816"/>
                                        </p:tgtEl>
                                        <p:attrNameLst>
                                          <p:attrName>style.visibility</p:attrName>
                                        </p:attrNameLst>
                                      </p:cBhvr>
                                      <p:to>
                                        <p:strVal val="visible"/>
                                      </p:to>
                                    </p:set>
                                    <p:animEffect transition="in" filter="blinds(horizontal)">
                                      <p:cBhvr>
                                        <p:cTn id="29" dur="500"/>
                                        <p:tgtEl>
                                          <p:spTgt spid="3381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33797"/>
                                        </p:tgtEl>
                                        <p:attrNameLst>
                                          <p:attrName>style.visibility</p:attrName>
                                        </p:attrNameLst>
                                      </p:cBhvr>
                                      <p:to>
                                        <p:strVal val="visible"/>
                                      </p:to>
                                    </p:set>
                                    <p:animEffect transition="in" filter="blinds(horizontal)">
                                      <p:cBhvr>
                                        <p:cTn id="34" dur="500"/>
                                        <p:tgtEl>
                                          <p:spTgt spid="33797"/>
                                        </p:tgtEl>
                                      </p:cBhvr>
                                    </p:animEffect>
                                  </p:childTnLst>
                                </p:cTn>
                              </p:par>
                            </p:childTnLst>
                          </p:cTn>
                        </p:par>
                        <p:par>
                          <p:cTn id="35" fill="hold" nodeType="afterGroup">
                            <p:stCondLst>
                              <p:cond delay="500"/>
                            </p:stCondLst>
                            <p:childTnLst>
                              <p:par>
                                <p:cTn id="36" presetID="3" presetClass="entr" presetSubtype="10" fill="hold" grpId="0" nodeType="afterEffect">
                                  <p:stCondLst>
                                    <p:cond delay="0"/>
                                  </p:stCondLst>
                                  <p:childTnLst>
                                    <p:set>
                                      <p:cBhvr>
                                        <p:cTn id="37" dur="1" fill="hold">
                                          <p:stCondLst>
                                            <p:cond delay="0"/>
                                          </p:stCondLst>
                                        </p:cTn>
                                        <p:tgtEl>
                                          <p:spTgt spid="33817"/>
                                        </p:tgtEl>
                                        <p:attrNameLst>
                                          <p:attrName>style.visibility</p:attrName>
                                        </p:attrNameLst>
                                      </p:cBhvr>
                                      <p:to>
                                        <p:strVal val="visible"/>
                                      </p:to>
                                    </p:set>
                                    <p:animEffect transition="in" filter="blinds(horizontal)">
                                      <p:cBhvr>
                                        <p:cTn id="38" dur="500"/>
                                        <p:tgtEl>
                                          <p:spTgt spid="3381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33798"/>
                                        </p:tgtEl>
                                        <p:attrNameLst>
                                          <p:attrName>style.visibility</p:attrName>
                                        </p:attrNameLst>
                                      </p:cBhvr>
                                      <p:to>
                                        <p:strVal val="visible"/>
                                      </p:to>
                                    </p:set>
                                    <p:animEffect transition="in" filter="blinds(horizontal)">
                                      <p:cBhvr>
                                        <p:cTn id="43" dur="500"/>
                                        <p:tgtEl>
                                          <p:spTgt spid="33798"/>
                                        </p:tgtEl>
                                      </p:cBhvr>
                                    </p:animEffect>
                                  </p:childTnLst>
                                </p:cTn>
                              </p:par>
                            </p:childTnLst>
                          </p:cTn>
                        </p:par>
                        <p:par>
                          <p:cTn id="44" fill="hold" nodeType="afterGroup">
                            <p:stCondLst>
                              <p:cond delay="500"/>
                            </p:stCondLst>
                            <p:childTnLst>
                              <p:par>
                                <p:cTn id="45" presetID="3" presetClass="entr" presetSubtype="10" fill="hold" grpId="0" nodeType="afterEffect">
                                  <p:stCondLst>
                                    <p:cond delay="0"/>
                                  </p:stCondLst>
                                  <p:childTnLst>
                                    <p:set>
                                      <p:cBhvr>
                                        <p:cTn id="46" dur="1" fill="hold">
                                          <p:stCondLst>
                                            <p:cond delay="0"/>
                                          </p:stCondLst>
                                        </p:cTn>
                                        <p:tgtEl>
                                          <p:spTgt spid="33818"/>
                                        </p:tgtEl>
                                        <p:attrNameLst>
                                          <p:attrName>style.visibility</p:attrName>
                                        </p:attrNameLst>
                                      </p:cBhvr>
                                      <p:to>
                                        <p:strVal val="visible"/>
                                      </p:to>
                                    </p:set>
                                    <p:animEffect transition="in" filter="blinds(horizontal)">
                                      <p:cBhvr>
                                        <p:cTn id="47" dur="500"/>
                                        <p:tgtEl>
                                          <p:spTgt spid="3381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nodeType="clickEffect">
                                  <p:stCondLst>
                                    <p:cond delay="0"/>
                                  </p:stCondLst>
                                  <p:childTnLst>
                                    <p:set>
                                      <p:cBhvr>
                                        <p:cTn id="51" dur="1" fill="hold">
                                          <p:stCondLst>
                                            <p:cond delay="0"/>
                                          </p:stCondLst>
                                        </p:cTn>
                                        <p:tgtEl>
                                          <p:spTgt spid="33808"/>
                                        </p:tgtEl>
                                        <p:attrNameLst>
                                          <p:attrName>style.visibility</p:attrName>
                                        </p:attrNameLst>
                                      </p:cBhvr>
                                      <p:to>
                                        <p:strVal val="visible"/>
                                      </p:to>
                                    </p:set>
                                    <p:animEffect transition="in" filter="checkerboard(across)">
                                      <p:cBhvr>
                                        <p:cTn id="52" dur="500"/>
                                        <p:tgtEl>
                                          <p:spTgt spid="33808"/>
                                        </p:tgtEl>
                                      </p:cBhvr>
                                    </p:animEffect>
                                  </p:childTnLst>
                                </p:cTn>
                              </p:par>
                            </p:childTnLst>
                          </p:cTn>
                        </p:par>
                        <p:par>
                          <p:cTn id="53" fill="hold" nodeType="afterGroup">
                            <p:stCondLst>
                              <p:cond delay="500"/>
                            </p:stCondLst>
                            <p:childTnLst>
                              <p:par>
                                <p:cTn id="54" presetID="5" presetClass="entr" presetSubtype="10" fill="hold" grpId="0" nodeType="afterEffect">
                                  <p:stCondLst>
                                    <p:cond delay="0"/>
                                  </p:stCondLst>
                                  <p:childTnLst>
                                    <p:set>
                                      <p:cBhvr>
                                        <p:cTn id="55" dur="1" fill="hold">
                                          <p:stCondLst>
                                            <p:cond delay="0"/>
                                          </p:stCondLst>
                                        </p:cTn>
                                        <p:tgtEl>
                                          <p:spTgt spid="33819"/>
                                        </p:tgtEl>
                                        <p:attrNameLst>
                                          <p:attrName>style.visibility</p:attrName>
                                        </p:attrNameLst>
                                      </p:cBhvr>
                                      <p:to>
                                        <p:strVal val="visible"/>
                                      </p:to>
                                    </p:set>
                                    <p:animEffect transition="in" filter="checkerboard(across)">
                                      <p:cBhvr>
                                        <p:cTn id="56" dur="500"/>
                                        <p:tgtEl>
                                          <p:spTgt spid="3381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 presetClass="entr" presetSubtype="10" fill="hold" nodeType="clickEffect">
                                  <p:stCondLst>
                                    <p:cond delay="0"/>
                                  </p:stCondLst>
                                  <p:childTnLst>
                                    <p:set>
                                      <p:cBhvr>
                                        <p:cTn id="60" dur="1" fill="hold">
                                          <p:stCondLst>
                                            <p:cond delay="0"/>
                                          </p:stCondLst>
                                        </p:cTn>
                                        <p:tgtEl>
                                          <p:spTgt spid="33805"/>
                                        </p:tgtEl>
                                        <p:attrNameLst>
                                          <p:attrName>style.visibility</p:attrName>
                                        </p:attrNameLst>
                                      </p:cBhvr>
                                      <p:to>
                                        <p:strVal val="visible"/>
                                      </p:to>
                                    </p:set>
                                    <p:animEffect transition="in" filter="checkerboard(across)">
                                      <p:cBhvr>
                                        <p:cTn id="61" dur="500"/>
                                        <p:tgtEl>
                                          <p:spTgt spid="33805"/>
                                        </p:tgtEl>
                                      </p:cBhvr>
                                    </p:animEffect>
                                  </p:childTnLst>
                                </p:cTn>
                              </p:par>
                            </p:childTnLst>
                          </p:cTn>
                        </p:par>
                        <p:par>
                          <p:cTn id="62" fill="hold" nodeType="afterGroup">
                            <p:stCondLst>
                              <p:cond delay="500"/>
                            </p:stCondLst>
                            <p:childTnLst>
                              <p:par>
                                <p:cTn id="63" presetID="5" presetClass="entr" presetSubtype="10" fill="hold" grpId="0" nodeType="afterEffect">
                                  <p:stCondLst>
                                    <p:cond delay="0"/>
                                  </p:stCondLst>
                                  <p:childTnLst>
                                    <p:set>
                                      <p:cBhvr>
                                        <p:cTn id="64" dur="1" fill="hold">
                                          <p:stCondLst>
                                            <p:cond delay="0"/>
                                          </p:stCondLst>
                                        </p:cTn>
                                        <p:tgtEl>
                                          <p:spTgt spid="33820"/>
                                        </p:tgtEl>
                                        <p:attrNameLst>
                                          <p:attrName>style.visibility</p:attrName>
                                        </p:attrNameLst>
                                      </p:cBhvr>
                                      <p:to>
                                        <p:strVal val="visible"/>
                                      </p:to>
                                    </p:set>
                                    <p:animEffect transition="in" filter="checkerboard(across)">
                                      <p:cBhvr>
                                        <p:cTn id="65" dur="500"/>
                                        <p:tgtEl>
                                          <p:spTgt spid="3382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nodeType="clickEffect">
                                  <p:stCondLst>
                                    <p:cond delay="0"/>
                                  </p:stCondLst>
                                  <p:childTnLst>
                                    <p:set>
                                      <p:cBhvr>
                                        <p:cTn id="69" dur="1" fill="hold">
                                          <p:stCondLst>
                                            <p:cond delay="0"/>
                                          </p:stCondLst>
                                        </p:cTn>
                                        <p:tgtEl>
                                          <p:spTgt spid="33806"/>
                                        </p:tgtEl>
                                        <p:attrNameLst>
                                          <p:attrName>style.visibility</p:attrName>
                                        </p:attrNameLst>
                                      </p:cBhvr>
                                      <p:to>
                                        <p:strVal val="visible"/>
                                      </p:to>
                                    </p:set>
                                    <p:animEffect transition="in" filter="checkerboard(across)">
                                      <p:cBhvr>
                                        <p:cTn id="70" dur="500"/>
                                        <p:tgtEl>
                                          <p:spTgt spid="33806"/>
                                        </p:tgtEl>
                                      </p:cBhvr>
                                    </p:animEffect>
                                  </p:childTnLst>
                                </p:cTn>
                              </p:par>
                            </p:childTnLst>
                          </p:cTn>
                        </p:par>
                        <p:par>
                          <p:cTn id="71" fill="hold" nodeType="afterGroup">
                            <p:stCondLst>
                              <p:cond delay="500"/>
                            </p:stCondLst>
                            <p:childTnLst>
                              <p:par>
                                <p:cTn id="72" presetID="5" presetClass="entr" presetSubtype="10" fill="hold" grpId="0" nodeType="afterEffect">
                                  <p:stCondLst>
                                    <p:cond delay="0"/>
                                  </p:stCondLst>
                                  <p:childTnLst>
                                    <p:set>
                                      <p:cBhvr>
                                        <p:cTn id="73" dur="1" fill="hold">
                                          <p:stCondLst>
                                            <p:cond delay="0"/>
                                          </p:stCondLst>
                                        </p:cTn>
                                        <p:tgtEl>
                                          <p:spTgt spid="33821"/>
                                        </p:tgtEl>
                                        <p:attrNameLst>
                                          <p:attrName>style.visibility</p:attrName>
                                        </p:attrNameLst>
                                      </p:cBhvr>
                                      <p:to>
                                        <p:strVal val="visible"/>
                                      </p:to>
                                    </p:set>
                                    <p:animEffect transition="in" filter="checkerboard(across)">
                                      <p:cBhvr>
                                        <p:cTn id="74" dur="500"/>
                                        <p:tgtEl>
                                          <p:spTgt spid="33821"/>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5" presetClass="entr" presetSubtype="10" fill="hold" nodeType="clickEffect">
                                  <p:stCondLst>
                                    <p:cond delay="0"/>
                                  </p:stCondLst>
                                  <p:childTnLst>
                                    <p:set>
                                      <p:cBhvr>
                                        <p:cTn id="78" dur="1" fill="hold">
                                          <p:stCondLst>
                                            <p:cond delay="0"/>
                                          </p:stCondLst>
                                        </p:cTn>
                                        <p:tgtEl>
                                          <p:spTgt spid="33807"/>
                                        </p:tgtEl>
                                        <p:attrNameLst>
                                          <p:attrName>style.visibility</p:attrName>
                                        </p:attrNameLst>
                                      </p:cBhvr>
                                      <p:to>
                                        <p:strVal val="visible"/>
                                      </p:to>
                                    </p:set>
                                    <p:animEffect transition="in" filter="checkerboard(across)">
                                      <p:cBhvr>
                                        <p:cTn id="79" dur="500"/>
                                        <p:tgtEl>
                                          <p:spTgt spid="33807"/>
                                        </p:tgtEl>
                                      </p:cBhvr>
                                    </p:animEffect>
                                  </p:childTnLst>
                                </p:cTn>
                              </p:par>
                            </p:childTnLst>
                          </p:cTn>
                        </p:par>
                        <p:par>
                          <p:cTn id="80" fill="hold" nodeType="afterGroup">
                            <p:stCondLst>
                              <p:cond delay="500"/>
                            </p:stCondLst>
                            <p:childTnLst>
                              <p:par>
                                <p:cTn id="81" presetID="5" presetClass="entr" presetSubtype="10" fill="hold" grpId="0" nodeType="afterEffect">
                                  <p:stCondLst>
                                    <p:cond delay="0"/>
                                  </p:stCondLst>
                                  <p:childTnLst>
                                    <p:set>
                                      <p:cBhvr>
                                        <p:cTn id="82" dur="1" fill="hold">
                                          <p:stCondLst>
                                            <p:cond delay="0"/>
                                          </p:stCondLst>
                                        </p:cTn>
                                        <p:tgtEl>
                                          <p:spTgt spid="33822"/>
                                        </p:tgtEl>
                                        <p:attrNameLst>
                                          <p:attrName>style.visibility</p:attrName>
                                        </p:attrNameLst>
                                      </p:cBhvr>
                                      <p:to>
                                        <p:strVal val="visible"/>
                                      </p:to>
                                    </p:set>
                                    <p:animEffect transition="in" filter="checkerboard(across)">
                                      <p:cBhvr>
                                        <p:cTn id="83" dur="500"/>
                                        <p:tgtEl>
                                          <p:spTgt spid="33822"/>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33823"/>
                                        </p:tgtEl>
                                        <p:attrNameLst>
                                          <p:attrName>style.visibility</p:attrName>
                                        </p:attrNameLst>
                                      </p:cBhvr>
                                      <p:to>
                                        <p:strVal val="visible"/>
                                      </p:to>
                                    </p:set>
                                    <p:animEffect transition="in" filter="wipe(left)">
                                      <p:cBhvr>
                                        <p:cTn id="88" dur="500"/>
                                        <p:tgtEl>
                                          <p:spTgt spid="33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4" grpId="0" autoUpdateAnimBg="0"/>
      <p:bldP spid="33815" grpId="0" autoUpdateAnimBg="0"/>
      <p:bldP spid="33816" grpId="0" autoUpdateAnimBg="0"/>
      <p:bldP spid="33817" grpId="0" autoUpdateAnimBg="0"/>
      <p:bldP spid="33818" grpId="0" autoUpdateAnimBg="0"/>
      <p:bldP spid="33819" grpId="0" autoUpdateAnimBg="0"/>
      <p:bldP spid="33820" grpId="0" autoUpdateAnimBg="0"/>
      <p:bldP spid="33821" grpId="0" autoUpdateAnimBg="0"/>
      <p:bldP spid="33822" grpId="0" autoUpdateAnimBg="0"/>
      <p:bldP spid="33823"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D54EA9E-A195-4171-A1DA-1A313708698C}"/>
              </a:ext>
            </a:extLst>
          </p:cNvPr>
          <p:cNvSpPr>
            <a:spLocks noGrp="1" noChangeArrowheads="1"/>
          </p:cNvSpPr>
          <p:nvPr>
            <p:ph type="title"/>
          </p:nvPr>
        </p:nvSpPr>
        <p:spPr>
          <a:xfrm>
            <a:off x="2895600" y="318782"/>
            <a:ext cx="6781800" cy="1205218"/>
          </a:xfrm>
          <a:solidFill>
            <a:schemeClr val="folHlink"/>
          </a:solidFill>
          <a:ln w="38100">
            <a:solidFill>
              <a:schemeClr val="bg1"/>
            </a:solidFill>
            <a:miter lim="800000"/>
            <a:headEnd/>
            <a:tailEnd/>
          </a:ln>
        </p:spPr>
        <p:txBody>
          <a:bodyPr/>
          <a:lstStyle/>
          <a:p>
            <a:pPr algn="ctr"/>
            <a:r>
              <a:rPr lang="en-US" altLang="en-US" dirty="0">
                <a:solidFill>
                  <a:schemeClr val="bg1"/>
                </a:solidFill>
              </a:rPr>
              <a:t>After Eating the </a:t>
            </a:r>
            <a:r>
              <a:rPr lang="en-US" altLang="en-US" b="1" u="sng" dirty="0">
                <a:solidFill>
                  <a:srgbClr val="CC3300"/>
                </a:solidFill>
              </a:rPr>
              <a:t>Fruit</a:t>
            </a:r>
            <a:r>
              <a:rPr lang="en-US" altLang="en-US" b="1" u="sng" dirty="0">
                <a:solidFill>
                  <a:schemeClr val="bg1"/>
                </a:solidFill>
              </a:rPr>
              <a:t> </a:t>
            </a:r>
            <a:r>
              <a:rPr lang="en-US" altLang="en-US" dirty="0">
                <a:solidFill>
                  <a:schemeClr val="bg1"/>
                </a:solidFill>
              </a:rPr>
              <a:t>they realized they were </a:t>
            </a:r>
            <a:r>
              <a:rPr lang="en-US" altLang="en-US" b="1" u="sng" dirty="0">
                <a:solidFill>
                  <a:srgbClr val="CC3300"/>
                </a:solidFill>
              </a:rPr>
              <a:t>naked</a:t>
            </a:r>
          </a:p>
        </p:txBody>
      </p:sp>
      <p:pic>
        <p:nvPicPr>
          <p:cNvPr id="72707" name="Picture 3">
            <a:extLst>
              <a:ext uri="{FF2B5EF4-FFF2-40B4-BE49-F238E27FC236}">
                <a16:creationId xmlns:a16="http://schemas.microsoft.com/office/drawing/2014/main" id="{629858F4-181E-464E-917C-7DF7B482B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905001"/>
            <a:ext cx="6781800"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5">
            <a:extLst>
              <a:ext uri="{FF2B5EF4-FFF2-40B4-BE49-F238E27FC236}">
                <a16:creationId xmlns:a16="http://schemas.microsoft.com/office/drawing/2014/main" id="{80FA2854-0BFE-4C5C-9A4E-D0B4C5487880}"/>
              </a:ext>
            </a:extLst>
          </p:cNvPr>
          <p:cNvSpPr txBox="1">
            <a:spLocks noChangeArrowheads="1"/>
          </p:cNvSpPr>
          <p:nvPr/>
        </p:nvSpPr>
        <p:spPr bwMode="auto">
          <a:xfrm>
            <a:off x="2895600" y="1905000"/>
            <a:ext cx="5105400" cy="4368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a:solidFill>
                  <a:srgbClr val="FFFFFF"/>
                </a:solidFill>
              </a:rPr>
              <a:t>D</a:t>
            </a:r>
          </a:p>
          <a:p>
            <a:pPr eaLnBrk="0" fontAlgn="base" hangingPunct="0">
              <a:spcBef>
                <a:spcPct val="50000"/>
              </a:spcBef>
              <a:spcAft>
                <a:spcPct val="0"/>
              </a:spcAft>
            </a:pPr>
            <a:r>
              <a:rPr lang="en-US" altLang="en-US">
                <a:solidFill>
                  <a:srgbClr val="FFFFFF"/>
                </a:solidFill>
              </a:rPr>
              <a:t>D</a:t>
            </a:r>
          </a:p>
          <a:p>
            <a:pPr eaLnBrk="0" fontAlgn="base" hangingPunct="0">
              <a:spcBef>
                <a:spcPct val="50000"/>
              </a:spcBef>
              <a:spcAft>
                <a:spcPct val="0"/>
              </a:spcAft>
            </a:pPr>
            <a:endParaRPr lang="en-US" altLang="en-US">
              <a:solidFill>
                <a:srgbClr val="FFFFFF"/>
              </a:solidFill>
            </a:endParaRPr>
          </a:p>
          <a:p>
            <a:pPr eaLnBrk="0" fontAlgn="base" hangingPunct="0">
              <a:spcBef>
                <a:spcPct val="50000"/>
              </a:spcBef>
              <a:spcAft>
                <a:spcPct val="0"/>
              </a:spcAft>
            </a:pPr>
            <a:endParaRPr lang="en-US" altLang="en-US">
              <a:solidFill>
                <a:srgbClr val="FFFFFF"/>
              </a:solidFill>
            </a:endParaRPr>
          </a:p>
          <a:p>
            <a:pPr eaLnBrk="0" fontAlgn="base" hangingPunct="0">
              <a:spcBef>
                <a:spcPct val="50000"/>
              </a:spcBef>
              <a:spcAft>
                <a:spcPct val="0"/>
              </a:spcAft>
            </a:pPr>
            <a:endParaRPr lang="en-US" altLang="en-US">
              <a:solidFill>
                <a:srgbClr val="FFFFFF"/>
              </a:solidFill>
            </a:endParaRPr>
          </a:p>
        </p:txBody>
      </p:sp>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652FDE8B-2F6B-4F0D-93F0-E3F5692B8711}"/>
              </a:ext>
            </a:extLst>
          </p:cNvPr>
          <p:cNvSpPr txBox="1">
            <a:spLocks noChangeArrowheads="1"/>
          </p:cNvSpPr>
          <p:nvPr/>
        </p:nvSpPr>
        <p:spPr bwMode="auto">
          <a:xfrm>
            <a:off x="1905000" y="304801"/>
            <a:ext cx="8610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600" b="0">
                <a:solidFill>
                  <a:srgbClr val="A50021"/>
                </a:solidFill>
                <a:latin typeface="Arial Black" panose="020B0A04020102020204" pitchFamily="34" charset="0"/>
              </a:rPr>
              <a:t>Simple pictures were combined to make more complex thoughts</a:t>
            </a:r>
          </a:p>
        </p:txBody>
      </p:sp>
      <p:pic>
        <p:nvPicPr>
          <p:cNvPr id="15363" name="Picture 3">
            <a:extLst>
              <a:ext uri="{FF2B5EF4-FFF2-40B4-BE49-F238E27FC236}">
                <a16:creationId xmlns:a16="http://schemas.microsoft.com/office/drawing/2014/main" id="{63C38D2C-31E9-41AE-A9C6-290220C58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754313"/>
            <a:ext cx="1447800" cy="102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Text Box 4">
            <a:extLst>
              <a:ext uri="{FF2B5EF4-FFF2-40B4-BE49-F238E27FC236}">
                <a16:creationId xmlns:a16="http://schemas.microsoft.com/office/drawing/2014/main" id="{01AEE428-C57C-43BB-92D0-1642FCCA4B3A}"/>
              </a:ext>
            </a:extLst>
          </p:cNvPr>
          <p:cNvSpPr txBox="1">
            <a:spLocks noChangeArrowheads="1"/>
          </p:cNvSpPr>
          <p:nvPr/>
        </p:nvSpPr>
        <p:spPr bwMode="auto">
          <a:xfrm>
            <a:off x="4114800" y="2743201"/>
            <a:ext cx="45720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a:p>
            <a:pPr algn="l" eaLnBrk="0" fontAlgn="base" hangingPunct="0">
              <a:spcBef>
                <a:spcPct val="50000"/>
              </a:spcBef>
              <a:spcAft>
                <a:spcPct val="0"/>
              </a:spcAft>
            </a:pPr>
            <a:endParaRPr lang="en-US" altLang="en-US" sz="6000">
              <a:solidFill>
                <a:srgbClr val="000000"/>
              </a:solidFill>
            </a:endParaRPr>
          </a:p>
        </p:txBody>
      </p:sp>
      <p:pic>
        <p:nvPicPr>
          <p:cNvPr id="15365" name="Picture 5">
            <a:extLst>
              <a:ext uri="{FF2B5EF4-FFF2-40B4-BE49-F238E27FC236}">
                <a16:creationId xmlns:a16="http://schemas.microsoft.com/office/drawing/2014/main" id="{F0B1539B-EE82-43F4-BA4E-AD5F234852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1" y="2667000"/>
            <a:ext cx="1323975"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Text Box 6">
            <a:extLst>
              <a:ext uri="{FF2B5EF4-FFF2-40B4-BE49-F238E27FC236}">
                <a16:creationId xmlns:a16="http://schemas.microsoft.com/office/drawing/2014/main" id="{EDD9FB6F-B424-4BF3-8418-07467F189977}"/>
              </a:ext>
            </a:extLst>
          </p:cNvPr>
          <p:cNvSpPr txBox="1">
            <a:spLocks noChangeArrowheads="1"/>
          </p:cNvSpPr>
          <p:nvPr/>
        </p:nvSpPr>
        <p:spPr bwMode="auto">
          <a:xfrm>
            <a:off x="6248400" y="266700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pic>
        <p:nvPicPr>
          <p:cNvPr id="15367" name="Picture 7">
            <a:extLst>
              <a:ext uri="{FF2B5EF4-FFF2-40B4-BE49-F238E27FC236}">
                <a16:creationId xmlns:a16="http://schemas.microsoft.com/office/drawing/2014/main" id="{ED47EC05-2807-4CB0-A176-92074C1C17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2590801"/>
            <a:ext cx="1219200"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8" name="Text Box 8">
            <a:extLst>
              <a:ext uri="{FF2B5EF4-FFF2-40B4-BE49-F238E27FC236}">
                <a16:creationId xmlns:a16="http://schemas.microsoft.com/office/drawing/2014/main" id="{2015A3DA-38D6-46D0-AF8A-B262FCEABE30}"/>
              </a:ext>
            </a:extLst>
          </p:cNvPr>
          <p:cNvSpPr txBox="1">
            <a:spLocks noChangeArrowheads="1"/>
          </p:cNvSpPr>
          <p:nvPr/>
        </p:nvSpPr>
        <p:spPr bwMode="auto">
          <a:xfrm>
            <a:off x="2590800" y="3810000"/>
            <a:ext cx="1600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3200">
                <a:solidFill>
                  <a:srgbClr val="A50021"/>
                </a:solidFill>
                <a:latin typeface="Arial Black" panose="020B0A04020102020204" pitchFamily="34" charset="0"/>
              </a:rPr>
              <a:t>Mouth</a:t>
            </a:r>
          </a:p>
        </p:txBody>
      </p:sp>
      <p:sp>
        <p:nvSpPr>
          <p:cNvPr id="15369" name="Text Box 9">
            <a:extLst>
              <a:ext uri="{FF2B5EF4-FFF2-40B4-BE49-F238E27FC236}">
                <a16:creationId xmlns:a16="http://schemas.microsoft.com/office/drawing/2014/main" id="{58788A8C-303D-48EE-A6D3-FF8661459FC5}"/>
              </a:ext>
            </a:extLst>
          </p:cNvPr>
          <p:cNvSpPr txBox="1">
            <a:spLocks noChangeArrowheads="1"/>
          </p:cNvSpPr>
          <p:nvPr/>
        </p:nvSpPr>
        <p:spPr bwMode="auto">
          <a:xfrm>
            <a:off x="4648200" y="3810001"/>
            <a:ext cx="1600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A50021"/>
                </a:solidFill>
                <a:latin typeface="Arial Black" panose="020B0A04020102020204" pitchFamily="34" charset="0"/>
              </a:rPr>
              <a:t>Man</a:t>
            </a:r>
            <a:r>
              <a:rPr lang="en-US" altLang="en-US" sz="3200">
                <a:solidFill>
                  <a:srgbClr val="CC3300"/>
                </a:solidFill>
                <a:latin typeface="Arial Black" panose="020B0A04020102020204" pitchFamily="34" charset="0"/>
              </a:rPr>
              <a:t> </a:t>
            </a:r>
            <a:r>
              <a:rPr lang="en-US" altLang="en-US" sz="2400">
                <a:solidFill>
                  <a:srgbClr val="000000"/>
                </a:solidFill>
                <a:latin typeface="Arial Black" panose="020B0A04020102020204" pitchFamily="34" charset="0"/>
              </a:rPr>
              <a:t>(legs)</a:t>
            </a:r>
          </a:p>
        </p:txBody>
      </p:sp>
      <p:sp>
        <p:nvSpPr>
          <p:cNvPr id="15370" name="Text Box 10">
            <a:extLst>
              <a:ext uri="{FF2B5EF4-FFF2-40B4-BE49-F238E27FC236}">
                <a16:creationId xmlns:a16="http://schemas.microsoft.com/office/drawing/2014/main" id="{36638FE8-538C-44AF-8454-FF51A0180E9A}"/>
              </a:ext>
            </a:extLst>
          </p:cNvPr>
          <p:cNvSpPr txBox="1">
            <a:spLocks noChangeArrowheads="1"/>
          </p:cNvSpPr>
          <p:nvPr/>
        </p:nvSpPr>
        <p:spPr bwMode="auto">
          <a:xfrm>
            <a:off x="6858000" y="3810000"/>
            <a:ext cx="259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3200">
                <a:solidFill>
                  <a:srgbClr val="A50021"/>
                </a:solidFill>
                <a:latin typeface="Impact" panose="020B0806030902050204" pitchFamily="34" charset="0"/>
              </a:rPr>
              <a:t>Older Brother</a:t>
            </a:r>
          </a:p>
        </p:txBody>
      </p:sp>
      <p:sp>
        <p:nvSpPr>
          <p:cNvPr id="15371" name="Text Box 11">
            <a:extLst>
              <a:ext uri="{FF2B5EF4-FFF2-40B4-BE49-F238E27FC236}">
                <a16:creationId xmlns:a16="http://schemas.microsoft.com/office/drawing/2014/main" id="{DEBDD0F4-DC76-43AD-B076-E3890680B5AF}"/>
              </a:ext>
            </a:extLst>
          </p:cNvPr>
          <p:cNvSpPr txBox="1">
            <a:spLocks noChangeArrowheads="1"/>
          </p:cNvSpPr>
          <p:nvPr/>
        </p:nvSpPr>
        <p:spPr bwMode="auto">
          <a:xfrm>
            <a:off x="3505200" y="1828800"/>
            <a:ext cx="5410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CC6600"/>
                </a:solidFill>
                <a:latin typeface="Arial Black" panose="020B0A04020102020204" pitchFamily="34" charset="0"/>
              </a:rPr>
              <a:t>For Example…..</a:t>
            </a:r>
          </a:p>
        </p:txBody>
      </p:sp>
      <p:sp>
        <p:nvSpPr>
          <p:cNvPr id="15372" name="Text Box 12">
            <a:extLst>
              <a:ext uri="{FF2B5EF4-FFF2-40B4-BE49-F238E27FC236}">
                <a16:creationId xmlns:a16="http://schemas.microsoft.com/office/drawing/2014/main" id="{150E0C99-1877-4A13-BDC3-CD0B80AC34A1}"/>
              </a:ext>
            </a:extLst>
          </p:cNvPr>
          <p:cNvSpPr txBox="1">
            <a:spLocks noChangeArrowheads="1"/>
          </p:cNvSpPr>
          <p:nvPr/>
        </p:nvSpPr>
        <p:spPr bwMode="auto">
          <a:xfrm>
            <a:off x="2819400" y="4953001"/>
            <a:ext cx="6781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400">
                <a:solidFill>
                  <a:srgbClr val="000000"/>
                </a:solidFill>
              </a:rPr>
              <a:t>The “mouth man” or “spokes person” for the family was usually the oldest son or brother</a:t>
            </a:r>
          </a:p>
        </p:txBody>
      </p:sp>
      <p:sp>
        <p:nvSpPr>
          <p:cNvPr id="37901" name="Oval 13">
            <a:extLst>
              <a:ext uri="{FF2B5EF4-FFF2-40B4-BE49-F238E27FC236}">
                <a16:creationId xmlns:a16="http://schemas.microsoft.com/office/drawing/2014/main" id="{891465D2-C80E-4A5C-ACD0-C36C62219B88}"/>
              </a:ext>
            </a:extLst>
          </p:cNvPr>
          <p:cNvSpPr>
            <a:spLocks noChangeArrowheads="1"/>
          </p:cNvSpPr>
          <p:nvPr/>
        </p:nvSpPr>
        <p:spPr bwMode="auto">
          <a:xfrm>
            <a:off x="2248250" y="1400961"/>
            <a:ext cx="7429150" cy="5457039"/>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0"/>
              </a:spcBef>
              <a:spcAft>
                <a:spcPct val="0"/>
              </a:spcAft>
            </a:pPr>
            <a:r>
              <a:rPr lang="en-US" altLang="en-US" sz="3600" dirty="0">
                <a:solidFill>
                  <a:srgbClr val="FFFFFF"/>
                </a:solidFill>
              </a:rPr>
              <a:t>Well known history and </a:t>
            </a:r>
          </a:p>
          <a:p>
            <a:pPr eaLnBrk="0" fontAlgn="base" hangingPunct="0">
              <a:spcBef>
                <a:spcPct val="0"/>
              </a:spcBef>
              <a:spcAft>
                <a:spcPct val="0"/>
              </a:spcAft>
            </a:pPr>
            <a:r>
              <a:rPr lang="en-US" altLang="en-US" sz="3600" dirty="0">
                <a:solidFill>
                  <a:srgbClr val="FFFFFF"/>
                </a:solidFill>
              </a:rPr>
              <a:t>common everyday things were </a:t>
            </a:r>
          </a:p>
          <a:p>
            <a:pPr eaLnBrk="0" fontAlgn="base" hangingPunct="0">
              <a:spcBef>
                <a:spcPct val="0"/>
              </a:spcBef>
              <a:spcAft>
                <a:spcPct val="0"/>
              </a:spcAft>
            </a:pPr>
            <a:r>
              <a:rPr lang="en-US" altLang="en-US" sz="3600" dirty="0">
                <a:solidFill>
                  <a:srgbClr val="FFFFFF"/>
                </a:solidFill>
              </a:rPr>
              <a:t>used to make a word so people </a:t>
            </a:r>
          </a:p>
          <a:p>
            <a:pPr eaLnBrk="0" fontAlgn="base" hangingPunct="0">
              <a:spcBef>
                <a:spcPct val="0"/>
              </a:spcBef>
              <a:spcAft>
                <a:spcPct val="0"/>
              </a:spcAft>
            </a:pPr>
            <a:r>
              <a:rPr lang="en-US" altLang="en-US" sz="3600" dirty="0">
                <a:solidFill>
                  <a:srgbClr val="FFFFFF"/>
                </a:solidFill>
              </a:rPr>
              <a:t>could remember it</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7901"/>
                                        </p:tgtEl>
                                        <p:attrNameLst>
                                          <p:attrName>style.visibility</p:attrName>
                                        </p:attrNameLst>
                                      </p:cBhvr>
                                      <p:to>
                                        <p:strVal val="visible"/>
                                      </p:to>
                                    </p:set>
                                    <p:animEffect transition="in" filter="barn(inHorizontal)">
                                      <p:cBhvr>
                                        <p:cTn id="7" dur="500"/>
                                        <p:tgtEl>
                                          <p:spTgt spid="37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1"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3">
            <a:extLst>
              <a:ext uri="{FF2B5EF4-FFF2-40B4-BE49-F238E27FC236}">
                <a16:creationId xmlns:a16="http://schemas.microsoft.com/office/drawing/2014/main" id="{3E395D33-9D92-4B2D-A16D-EFF480646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905001"/>
            <a:ext cx="6781800"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7E34DBD-757D-47C4-B16B-791D6BBAF104}"/>
              </a:ext>
            </a:extLst>
          </p:cNvPr>
          <p:cNvPicPr>
            <a:picLocks noChangeAspect="1"/>
          </p:cNvPicPr>
          <p:nvPr/>
        </p:nvPicPr>
        <p:blipFill>
          <a:blip r:embed="rId4"/>
          <a:stretch>
            <a:fillRect/>
          </a:stretch>
        </p:blipFill>
        <p:spPr>
          <a:xfrm>
            <a:off x="2895600" y="-260059"/>
            <a:ext cx="6869185" cy="2357308"/>
          </a:xfrm>
          <a:prstGeom prst="rect">
            <a:avLst/>
          </a:prstGeom>
        </p:spPr>
      </p:pic>
      <p:sp>
        <p:nvSpPr>
          <p:cNvPr id="2" name="Title 1">
            <a:extLst>
              <a:ext uri="{FF2B5EF4-FFF2-40B4-BE49-F238E27FC236}">
                <a16:creationId xmlns:a16="http://schemas.microsoft.com/office/drawing/2014/main" id="{C30683D8-FFC3-430B-8D42-3E955AA54FCE}"/>
              </a:ext>
            </a:extLst>
          </p:cNvPr>
          <p:cNvSpPr>
            <a:spLocks noGrp="1"/>
          </p:cNvSpPr>
          <p:nvPr>
            <p:ph type="title"/>
          </p:nvPr>
        </p:nvSpPr>
        <p:spPr/>
        <p:txBody>
          <a:bodyPr/>
          <a:lstStyle/>
          <a:p>
            <a:endParaRPr lang="en-US" dirty="0"/>
          </a:p>
        </p:txBody>
      </p:sp>
    </p:spTree>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FEA8D8D-813D-4C36-A9D1-6379D2219F62}"/>
              </a:ext>
            </a:extLst>
          </p:cNvPr>
          <p:cNvSpPr>
            <a:spLocks noGrp="1" noChangeArrowheads="1"/>
          </p:cNvSpPr>
          <p:nvPr>
            <p:ph type="ctrTitle"/>
          </p:nvPr>
        </p:nvSpPr>
        <p:spPr>
          <a:xfrm>
            <a:off x="1828800" y="645952"/>
            <a:ext cx="8686800" cy="3545048"/>
          </a:xfrm>
        </p:spPr>
        <p:txBody>
          <a:bodyPr/>
          <a:lstStyle/>
          <a:p>
            <a:pPr algn="ctr"/>
            <a:r>
              <a:rPr lang="en-US" altLang="en-US" sz="3600" b="1" dirty="0">
                <a:solidFill>
                  <a:schemeClr val="tx1"/>
                </a:solidFill>
              </a:rPr>
              <a:t>Genesis 3:6 … </a:t>
            </a:r>
            <a:r>
              <a:rPr lang="en-US" altLang="en-US" sz="3600" b="1" dirty="0">
                <a:solidFill>
                  <a:srgbClr val="CC3300"/>
                </a:solidFill>
              </a:rPr>
              <a:t>she took of the fruit thereof, and did eat</a:t>
            </a:r>
            <a:r>
              <a:rPr lang="en-US" altLang="en-US" sz="3600" b="1" dirty="0">
                <a:solidFill>
                  <a:schemeClr val="tx1"/>
                </a:solidFill>
              </a:rPr>
              <a:t>; ...</a:t>
            </a:r>
            <a:br>
              <a:rPr lang="en-US" altLang="en-US" sz="3600" dirty="0">
                <a:solidFill>
                  <a:schemeClr val="tx1"/>
                </a:solidFill>
              </a:rPr>
            </a:br>
            <a:r>
              <a:rPr lang="en-US" altLang="en-US" sz="3600" b="1" dirty="0">
                <a:solidFill>
                  <a:schemeClr val="tx1"/>
                </a:solidFill>
              </a:rPr>
              <a:t>Genesis 3:16 Unto the woman he said, I will greatly </a:t>
            </a:r>
            <a:r>
              <a:rPr lang="en-US" altLang="en-US" sz="3600" b="1" dirty="0">
                <a:solidFill>
                  <a:schemeClr val="accent1"/>
                </a:solidFill>
              </a:rPr>
              <a:t>multiply thy pain</a:t>
            </a:r>
            <a:r>
              <a:rPr lang="en-US" altLang="en-US" sz="3600" b="1" dirty="0">
                <a:solidFill>
                  <a:schemeClr val="tx1"/>
                </a:solidFill>
              </a:rPr>
              <a:t> and thy conception; </a:t>
            </a:r>
            <a:r>
              <a:rPr lang="en-US" altLang="en-US" sz="3600" b="1" dirty="0">
                <a:solidFill>
                  <a:schemeClr val="accent1"/>
                </a:solidFill>
              </a:rPr>
              <a:t>in pain</a:t>
            </a:r>
            <a:r>
              <a:rPr lang="en-US" altLang="en-US" sz="3600" b="1" dirty="0">
                <a:solidFill>
                  <a:schemeClr val="tx1"/>
                </a:solidFill>
              </a:rPr>
              <a:t> thou shalt bring forth children; and thy desire shall be to thy husband, and he shall rule over thee.</a:t>
            </a:r>
          </a:p>
        </p:txBody>
      </p:sp>
      <p:pic>
        <p:nvPicPr>
          <p:cNvPr id="15364" name="Picture 4">
            <a:extLst>
              <a:ext uri="{FF2B5EF4-FFF2-40B4-BE49-F238E27FC236}">
                <a16:creationId xmlns:a16="http://schemas.microsoft.com/office/drawing/2014/main" id="{4E5F1204-0324-439F-AB65-1B9909571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4800600"/>
            <a:ext cx="1495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a:extLst>
              <a:ext uri="{FF2B5EF4-FFF2-40B4-BE49-F238E27FC236}">
                <a16:creationId xmlns:a16="http://schemas.microsoft.com/office/drawing/2014/main" id="{0509276E-FE75-4B0E-AA10-AAB31111C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4800601"/>
            <a:ext cx="2028825"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a:extLst>
              <a:ext uri="{FF2B5EF4-FFF2-40B4-BE49-F238E27FC236}">
                <a16:creationId xmlns:a16="http://schemas.microsoft.com/office/drawing/2014/main" id="{1446658D-7862-4D12-9256-1C7AD02B9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1" y="4648201"/>
            <a:ext cx="1419225"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6" name="Text Box 8">
            <a:extLst>
              <a:ext uri="{FF2B5EF4-FFF2-40B4-BE49-F238E27FC236}">
                <a16:creationId xmlns:a16="http://schemas.microsoft.com/office/drawing/2014/main" id="{E769F2E6-592D-49B9-B608-1F46C320E065}"/>
              </a:ext>
            </a:extLst>
          </p:cNvPr>
          <p:cNvSpPr txBox="1">
            <a:spLocks noChangeArrowheads="1"/>
          </p:cNvSpPr>
          <p:nvPr/>
        </p:nvSpPr>
        <p:spPr bwMode="auto">
          <a:xfrm>
            <a:off x="3962400" y="48006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76807" name="Text Box 9">
            <a:extLst>
              <a:ext uri="{FF2B5EF4-FFF2-40B4-BE49-F238E27FC236}">
                <a16:creationId xmlns:a16="http://schemas.microsoft.com/office/drawing/2014/main" id="{135A7EB3-2055-4BF1-AE27-F4D31FDF2254}"/>
              </a:ext>
            </a:extLst>
          </p:cNvPr>
          <p:cNvSpPr txBox="1">
            <a:spLocks noChangeArrowheads="1"/>
          </p:cNvSpPr>
          <p:nvPr/>
        </p:nvSpPr>
        <p:spPr bwMode="auto">
          <a:xfrm>
            <a:off x="7467600" y="487680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15371" name="Text Box 11">
            <a:extLst>
              <a:ext uri="{FF2B5EF4-FFF2-40B4-BE49-F238E27FC236}">
                <a16:creationId xmlns:a16="http://schemas.microsoft.com/office/drawing/2014/main" id="{BC64175E-05BA-45A3-9CF6-360BA04307D4}"/>
              </a:ext>
            </a:extLst>
          </p:cNvPr>
          <p:cNvSpPr txBox="1">
            <a:spLocks noChangeArrowheads="1"/>
          </p:cNvSpPr>
          <p:nvPr/>
        </p:nvSpPr>
        <p:spPr bwMode="auto">
          <a:xfrm>
            <a:off x="8229600" y="6240463"/>
            <a:ext cx="1905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Pain</a:t>
            </a:r>
          </a:p>
        </p:txBody>
      </p:sp>
      <p:sp>
        <p:nvSpPr>
          <p:cNvPr id="15372" name="Text Box 12">
            <a:extLst>
              <a:ext uri="{FF2B5EF4-FFF2-40B4-BE49-F238E27FC236}">
                <a16:creationId xmlns:a16="http://schemas.microsoft.com/office/drawing/2014/main" id="{FB4BCE98-0EA6-466A-A140-0A6D66878527}"/>
              </a:ext>
            </a:extLst>
          </p:cNvPr>
          <p:cNvSpPr txBox="1">
            <a:spLocks noChangeArrowheads="1"/>
          </p:cNvSpPr>
          <p:nvPr/>
        </p:nvSpPr>
        <p:spPr bwMode="auto">
          <a:xfrm>
            <a:off x="2133600" y="6172201"/>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A piece</a:t>
            </a:r>
          </a:p>
        </p:txBody>
      </p:sp>
      <p:sp>
        <p:nvSpPr>
          <p:cNvPr id="15373" name="Text Box 13">
            <a:extLst>
              <a:ext uri="{FF2B5EF4-FFF2-40B4-BE49-F238E27FC236}">
                <a16:creationId xmlns:a16="http://schemas.microsoft.com/office/drawing/2014/main" id="{F1DC42EE-00FD-4EDB-8D34-6B1ACF0F364A}"/>
              </a:ext>
            </a:extLst>
          </p:cNvPr>
          <p:cNvSpPr txBox="1">
            <a:spLocks noChangeArrowheads="1"/>
          </p:cNvSpPr>
          <p:nvPr/>
        </p:nvSpPr>
        <p:spPr bwMode="auto">
          <a:xfrm>
            <a:off x="4953000" y="6240463"/>
            <a:ext cx="2057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Two Trees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ox(in)">
                                      <p:cBhvr>
                                        <p:cTn id="7" dur="500"/>
                                        <p:tgtEl>
                                          <p:spTgt spid="15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5366"/>
                                        </p:tgtEl>
                                        <p:attrNameLst>
                                          <p:attrName>style.visibility</p:attrName>
                                        </p:attrNameLst>
                                      </p:cBhvr>
                                      <p:to>
                                        <p:strVal val="visible"/>
                                      </p:to>
                                    </p:set>
                                    <p:animEffect transition="in" filter="blinds(horizontal)">
                                      <p:cBhvr>
                                        <p:cTn id="12" dur="500"/>
                                        <p:tgtEl>
                                          <p:spTgt spid="15366"/>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5371"/>
                                        </p:tgtEl>
                                        <p:attrNameLst>
                                          <p:attrName>style.visibility</p:attrName>
                                        </p:attrNameLst>
                                      </p:cBhvr>
                                      <p:to>
                                        <p:strVal val="visible"/>
                                      </p:to>
                                    </p:set>
                                    <p:animEffect transition="in" filter="blinds(horizontal)">
                                      <p:cBhvr>
                                        <p:cTn id="16" dur="500"/>
                                        <p:tgtEl>
                                          <p:spTgt spid="1537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15364"/>
                                        </p:tgtEl>
                                        <p:attrNameLst>
                                          <p:attrName>style.visibility</p:attrName>
                                        </p:attrNameLst>
                                      </p:cBhvr>
                                      <p:to>
                                        <p:strVal val="visible"/>
                                      </p:to>
                                    </p:set>
                                    <p:animEffect transition="in" filter="box(in)">
                                      <p:cBhvr>
                                        <p:cTn id="21" dur="500"/>
                                        <p:tgtEl>
                                          <p:spTgt spid="1536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15372"/>
                                        </p:tgtEl>
                                        <p:attrNameLst>
                                          <p:attrName>style.visibility</p:attrName>
                                        </p:attrNameLst>
                                      </p:cBhvr>
                                      <p:to>
                                        <p:strVal val="visible"/>
                                      </p:to>
                                    </p:set>
                                    <p:animEffect transition="in" filter="blinds(horizontal)">
                                      <p:cBhvr>
                                        <p:cTn id="25" dur="500"/>
                                        <p:tgtEl>
                                          <p:spTgt spid="153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15365"/>
                                        </p:tgtEl>
                                        <p:attrNameLst>
                                          <p:attrName>style.visibility</p:attrName>
                                        </p:attrNameLst>
                                      </p:cBhvr>
                                      <p:to>
                                        <p:strVal val="visible"/>
                                      </p:to>
                                    </p:set>
                                    <p:animEffect transition="in" filter="blinds(horizontal)">
                                      <p:cBhvr>
                                        <p:cTn id="30" dur="500"/>
                                        <p:tgtEl>
                                          <p:spTgt spid="1536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15373"/>
                                        </p:tgtEl>
                                        <p:attrNameLst>
                                          <p:attrName>style.visibility</p:attrName>
                                        </p:attrNameLst>
                                      </p:cBhvr>
                                      <p:to>
                                        <p:strVal val="visible"/>
                                      </p:to>
                                    </p:set>
                                    <p:animEffect transition="in" filter="blinds(horizontal)">
                                      <p:cBhvr>
                                        <p:cTn id="34" dur="500"/>
                                        <p:tgtEl>
                                          <p:spTgt spid="15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P spid="15371" grpId="0" autoUpdateAnimBg="0"/>
      <p:bldP spid="15372" grpId="0" autoUpdateAnimBg="0"/>
      <p:bldP spid="1537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F8D18BF6-861A-4362-8887-5C1C4E874336}"/>
              </a:ext>
            </a:extLst>
          </p:cNvPr>
          <p:cNvSpPr>
            <a:spLocks noGrp="1" noChangeArrowheads="1"/>
          </p:cNvSpPr>
          <p:nvPr>
            <p:ph type="title"/>
          </p:nvPr>
        </p:nvSpPr>
        <p:spPr>
          <a:xfrm>
            <a:off x="1442906" y="342900"/>
            <a:ext cx="9798342" cy="1104900"/>
          </a:xfrm>
          <a:solidFill>
            <a:srgbClr val="3333CC"/>
          </a:solidFill>
        </p:spPr>
        <p:txBody>
          <a:bodyPr/>
          <a:lstStyle/>
          <a:p>
            <a:r>
              <a:rPr lang="en-US" altLang="en-US" b="1" dirty="0">
                <a:solidFill>
                  <a:schemeClr val="bg1"/>
                </a:solidFill>
              </a:rPr>
              <a:t>Man’s Punishment with weeds &amp; thorns</a:t>
            </a:r>
          </a:p>
        </p:txBody>
      </p:sp>
      <p:sp>
        <p:nvSpPr>
          <p:cNvPr id="77827" name="Text Box 3">
            <a:extLst>
              <a:ext uri="{FF2B5EF4-FFF2-40B4-BE49-F238E27FC236}">
                <a16:creationId xmlns:a16="http://schemas.microsoft.com/office/drawing/2014/main" id="{5A9468E5-6CF0-4F92-B822-45440365BA98}"/>
              </a:ext>
            </a:extLst>
          </p:cNvPr>
          <p:cNvSpPr txBox="1">
            <a:spLocks noChangeArrowheads="1"/>
          </p:cNvSpPr>
          <p:nvPr/>
        </p:nvSpPr>
        <p:spPr bwMode="auto">
          <a:xfrm>
            <a:off x="2209800" y="1676400"/>
            <a:ext cx="80010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800">
                <a:solidFill>
                  <a:srgbClr val="000000"/>
                </a:solidFill>
              </a:rPr>
              <a:t>And to Adam he said, Because you gave ear to the voice of your wife and took of the fruit of the tree which I said you were not to take, the earth is cursed on your account; in </a:t>
            </a:r>
            <a:r>
              <a:rPr lang="en-US" altLang="en-US" sz="2800">
                <a:solidFill>
                  <a:srgbClr val="CC3300"/>
                </a:solidFill>
              </a:rPr>
              <a:t>pain (Sorrow)</a:t>
            </a:r>
            <a:r>
              <a:rPr lang="en-US" altLang="en-US" sz="2800">
                <a:solidFill>
                  <a:srgbClr val="000000"/>
                </a:solidFill>
              </a:rPr>
              <a:t> you will get your food from it all your life. </a:t>
            </a:r>
            <a:r>
              <a:rPr lang="en-US" altLang="en-US" sz="2800">
                <a:solidFill>
                  <a:srgbClr val="CC3300"/>
                </a:solidFill>
              </a:rPr>
              <a:t>Thorns and weeds</a:t>
            </a:r>
            <a:r>
              <a:rPr lang="en-US" altLang="en-US" sz="2800">
                <a:solidFill>
                  <a:srgbClr val="000000"/>
                </a:solidFill>
              </a:rPr>
              <a:t> will come up, and the plants of the field will be your food; With the hard work of your hands you will get your bread till you go back to the earth from which you were taken: for dust you are and to the dust you will go back. (Genesis 3:17-19 BBE) </a:t>
            </a:r>
          </a:p>
        </p:txBody>
      </p:sp>
    </p:spTree>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6D804A25-459B-47E7-A17A-04F0DE139E71}"/>
              </a:ext>
            </a:extLst>
          </p:cNvPr>
          <p:cNvSpPr>
            <a:spLocks noGrp="1" noChangeArrowheads="1"/>
          </p:cNvSpPr>
          <p:nvPr>
            <p:ph type="ctrTitle"/>
          </p:nvPr>
        </p:nvSpPr>
        <p:spPr>
          <a:xfrm>
            <a:off x="2399251" y="0"/>
            <a:ext cx="7533314" cy="1143000"/>
          </a:xfrm>
        </p:spPr>
        <p:txBody>
          <a:bodyPr/>
          <a:lstStyle/>
          <a:p>
            <a:pPr algn="ctr"/>
            <a:r>
              <a:rPr lang="en-US" altLang="en-US" sz="6600" b="1" dirty="0"/>
              <a:t>GENESIS 3:17-19</a:t>
            </a:r>
          </a:p>
        </p:txBody>
      </p:sp>
      <p:pic>
        <p:nvPicPr>
          <p:cNvPr id="78851" name="Picture 11">
            <a:extLst>
              <a:ext uri="{FF2B5EF4-FFF2-40B4-BE49-F238E27FC236}">
                <a16:creationId xmlns:a16="http://schemas.microsoft.com/office/drawing/2014/main" id="{CFCE9D3E-3E46-410A-90EC-3ADD58707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52600"/>
            <a:ext cx="17145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2" name="Picture 12">
            <a:extLst>
              <a:ext uri="{FF2B5EF4-FFF2-40B4-BE49-F238E27FC236}">
                <a16:creationId xmlns:a16="http://schemas.microsoft.com/office/drawing/2014/main" id="{07875276-2A07-43B0-8138-E8AC25F0A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1" y="1752600"/>
            <a:ext cx="1876425"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3" name="Picture 13">
            <a:extLst>
              <a:ext uri="{FF2B5EF4-FFF2-40B4-BE49-F238E27FC236}">
                <a16:creationId xmlns:a16="http://schemas.microsoft.com/office/drawing/2014/main" id="{5B4B5913-1AB1-4BC5-91B4-E3AD23EA46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1676400"/>
            <a:ext cx="16573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8" name="Text Box 14">
            <a:extLst>
              <a:ext uri="{FF2B5EF4-FFF2-40B4-BE49-F238E27FC236}">
                <a16:creationId xmlns:a16="http://schemas.microsoft.com/office/drawing/2014/main" id="{7A067AE9-74EB-495D-AB01-F2359E67376E}"/>
              </a:ext>
            </a:extLst>
          </p:cNvPr>
          <p:cNvSpPr txBox="1">
            <a:spLocks noChangeArrowheads="1"/>
          </p:cNvSpPr>
          <p:nvPr/>
        </p:nvSpPr>
        <p:spPr bwMode="auto">
          <a:xfrm>
            <a:off x="2133600" y="3276600"/>
            <a:ext cx="853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3600">
                <a:solidFill>
                  <a:srgbClr val="000000"/>
                </a:solidFill>
              </a:rPr>
              <a:t>ANCIENT          WEEDS           SORROW</a:t>
            </a:r>
          </a:p>
        </p:txBody>
      </p:sp>
      <p:sp>
        <p:nvSpPr>
          <p:cNvPr id="78855" name="Text Box 15">
            <a:extLst>
              <a:ext uri="{FF2B5EF4-FFF2-40B4-BE49-F238E27FC236}">
                <a16:creationId xmlns:a16="http://schemas.microsoft.com/office/drawing/2014/main" id="{2172ED2D-CF1F-4985-8239-3CD2384C2158}"/>
              </a:ext>
            </a:extLst>
          </p:cNvPr>
          <p:cNvSpPr txBox="1">
            <a:spLocks noChangeArrowheads="1"/>
          </p:cNvSpPr>
          <p:nvPr/>
        </p:nvSpPr>
        <p:spPr bwMode="auto">
          <a:xfrm>
            <a:off x="4419600" y="198120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78856" name="Text Box 16">
            <a:extLst>
              <a:ext uri="{FF2B5EF4-FFF2-40B4-BE49-F238E27FC236}">
                <a16:creationId xmlns:a16="http://schemas.microsoft.com/office/drawing/2014/main" id="{A1F95443-4490-4C42-ADB9-F2380B1FD34F}"/>
              </a:ext>
            </a:extLst>
          </p:cNvPr>
          <p:cNvSpPr txBox="1">
            <a:spLocks noChangeArrowheads="1"/>
          </p:cNvSpPr>
          <p:nvPr/>
        </p:nvSpPr>
        <p:spPr bwMode="auto">
          <a:xfrm>
            <a:off x="7467600" y="190500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398">
                                            <p:txEl>
                                              <p:pRg st="0" end="0"/>
                                            </p:txEl>
                                          </p:spTgt>
                                        </p:tgtEl>
                                        <p:attrNameLst>
                                          <p:attrName>style.visibility</p:attrName>
                                        </p:attrNameLst>
                                      </p:cBhvr>
                                      <p:to>
                                        <p:strVal val="visible"/>
                                      </p:to>
                                    </p:set>
                                    <p:anim calcmode="lin" valueType="num">
                                      <p:cBhvr additive="base">
                                        <p:cTn id="7" dur="500" fill="hold"/>
                                        <p:tgtEl>
                                          <p:spTgt spid="1639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39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8"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a:extLst>
              <a:ext uri="{FF2B5EF4-FFF2-40B4-BE49-F238E27FC236}">
                <a16:creationId xmlns:a16="http://schemas.microsoft.com/office/drawing/2014/main" id="{614F4810-B823-40C6-B2F0-0891C5B3595A}"/>
              </a:ext>
            </a:extLst>
          </p:cNvPr>
          <p:cNvSpPr txBox="1">
            <a:spLocks noChangeArrowheads="1"/>
          </p:cNvSpPr>
          <p:nvPr/>
        </p:nvSpPr>
        <p:spPr bwMode="auto">
          <a:xfrm>
            <a:off x="914400" y="1676399"/>
            <a:ext cx="10670796" cy="452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400" dirty="0">
                <a:solidFill>
                  <a:srgbClr val="000000"/>
                </a:solidFill>
              </a:rPr>
              <a:t>And the man had connection with Eve his wife, and she became with child and gave birth to Cain, and said, I have got a man from the Lord. Then again she became with child and gave birth to Abel, his brother. And Abel was a keeper   of sheep, but Cain was a farmer. And after a time, Cain gave to the Lord an offering of the fruits of the earth. And Abel gave an offering of the young lambs of his flock and of their fat. And the Lord was pleased with Abel's offering; But in Cain and his offering he had no pleasure. And Cain was angry and his face became sad. And the Lord said to Cain, Why are you angry? and why is your face sad? If you do well, will you not have </a:t>
            </a:r>
            <a:r>
              <a:rPr lang="en-US" altLang="en-US" sz="2400" dirty="0" err="1">
                <a:solidFill>
                  <a:srgbClr val="000000"/>
                </a:solidFill>
              </a:rPr>
              <a:t>honour</a:t>
            </a:r>
            <a:r>
              <a:rPr lang="en-US" altLang="en-US" sz="2400" dirty="0">
                <a:solidFill>
                  <a:srgbClr val="000000"/>
                </a:solidFill>
              </a:rPr>
              <a:t>? and if you do wrong, sin is waiting at the door, desiring to have you, but do not let it be your master. And Cain said to his brother, Let us go into the field: and when they were in the field, </a:t>
            </a:r>
            <a:r>
              <a:rPr lang="en-US" altLang="en-US" sz="2400" dirty="0">
                <a:solidFill>
                  <a:srgbClr val="CC3300"/>
                </a:solidFill>
              </a:rPr>
              <a:t>Cain made an attack on his brother Abel and put him to death.</a:t>
            </a:r>
            <a:r>
              <a:rPr lang="en-US" altLang="en-US" sz="2400" dirty="0">
                <a:solidFill>
                  <a:srgbClr val="000000"/>
                </a:solidFill>
              </a:rPr>
              <a:t> (Genesis 4:1-8) </a:t>
            </a:r>
          </a:p>
        </p:txBody>
      </p:sp>
      <p:sp>
        <p:nvSpPr>
          <p:cNvPr id="80899" name="Text Box 3">
            <a:extLst>
              <a:ext uri="{FF2B5EF4-FFF2-40B4-BE49-F238E27FC236}">
                <a16:creationId xmlns:a16="http://schemas.microsoft.com/office/drawing/2014/main" id="{4C579632-53DD-49D1-85D8-E55F7DB79654}"/>
              </a:ext>
            </a:extLst>
          </p:cNvPr>
          <p:cNvSpPr txBox="1">
            <a:spLocks noChangeArrowheads="1"/>
          </p:cNvSpPr>
          <p:nvPr/>
        </p:nvSpPr>
        <p:spPr bwMode="auto">
          <a:xfrm>
            <a:off x="2046913" y="-176168"/>
            <a:ext cx="8162489" cy="120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7200" dirty="0">
                <a:solidFill>
                  <a:srgbClr val="000000"/>
                </a:solidFill>
              </a:rPr>
              <a:t>The First Murder</a:t>
            </a:r>
          </a:p>
        </p:txBody>
      </p:sp>
      <p:sp>
        <p:nvSpPr>
          <p:cNvPr id="80900" name="Oval 4">
            <a:extLst>
              <a:ext uri="{FF2B5EF4-FFF2-40B4-BE49-F238E27FC236}">
                <a16:creationId xmlns:a16="http://schemas.microsoft.com/office/drawing/2014/main" id="{EE5EB6E3-BC86-4798-83EF-444A05275D91}"/>
              </a:ext>
            </a:extLst>
          </p:cNvPr>
          <p:cNvSpPr>
            <a:spLocks noChangeArrowheads="1"/>
          </p:cNvSpPr>
          <p:nvPr/>
        </p:nvSpPr>
        <p:spPr bwMode="auto">
          <a:xfrm>
            <a:off x="2743200" y="1676400"/>
            <a:ext cx="5410200" cy="40386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71685" name="Oval 5">
            <a:extLst>
              <a:ext uri="{FF2B5EF4-FFF2-40B4-BE49-F238E27FC236}">
                <a16:creationId xmlns:a16="http://schemas.microsoft.com/office/drawing/2014/main" id="{D34F9672-DBF7-4AA1-AEB9-A348B8B41FE3}"/>
              </a:ext>
            </a:extLst>
          </p:cNvPr>
          <p:cNvSpPr>
            <a:spLocks noChangeArrowheads="1"/>
          </p:cNvSpPr>
          <p:nvPr/>
        </p:nvSpPr>
        <p:spPr bwMode="auto">
          <a:xfrm>
            <a:off x="3036815" y="914400"/>
            <a:ext cx="6132352" cy="5714999"/>
          </a:xfrm>
          <a:prstGeom prst="ellipse">
            <a:avLst/>
          </a:prstGeom>
          <a:solidFill>
            <a:srgbClr val="33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0"/>
              </a:spcBef>
              <a:spcAft>
                <a:spcPct val="0"/>
              </a:spcAft>
            </a:pPr>
            <a:r>
              <a:rPr lang="en-US" altLang="en-US" dirty="0">
                <a:solidFill>
                  <a:srgbClr val="FFFFFF"/>
                </a:solidFill>
              </a:rPr>
              <a:t>The Older Brother,</a:t>
            </a:r>
          </a:p>
          <a:p>
            <a:pPr eaLnBrk="0" fontAlgn="base" hangingPunct="0">
              <a:spcBef>
                <a:spcPct val="0"/>
              </a:spcBef>
              <a:spcAft>
                <a:spcPct val="0"/>
              </a:spcAft>
            </a:pPr>
            <a:r>
              <a:rPr lang="en-US" altLang="en-US" dirty="0">
                <a:solidFill>
                  <a:srgbClr val="FFFFFF"/>
                </a:solidFill>
              </a:rPr>
              <a:t>Cain, </a:t>
            </a:r>
            <a:r>
              <a:rPr lang="en-US" altLang="en-US" dirty="0">
                <a:solidFill>
                  <a:srgbClr val="FF0000"/>
                </a:solidFill>
              </a:rPr>
              <a:t>killed</a:t>
            </a:r>
            <a:r>
              <a:rPr lang="en-US" altLang="en-US" dirty="0">
                <a:solidFill>
                  <a:srgbClr val="FFFFFF"/>
                </a:solidFill>
              </a:rPr>
              <a:t> the</a:t>
            </a:r>
          </a:p>
          <a:p>
            <a:pPr eaLnBrk="0" fontAlgn="base" hangingPunct="0">
              <a:spcBef>
                <a:spcPct val="0"/>
              </a:spcBef>
              <a:spcAft>
                <a:spcPct val="0"/>
              </a:spcAft>
            </a:pPr>
            <a:r>
              <a:rPr lang="en-US" altLang="en-US" dirty="0">
                <a:solidFill>
                  <a:srgbClr val="FFFFFF"/>
                </a:solidFill>
              </a:rPr>
              <a:t>Younger brother Abel</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anim calcmode="lin" valueType="num">
                                      <p:cBhvr>
                                        <p:cTn id="7" dur="500" fill="hold"/>
                                        <p:tgtEl>
                                          <p:spTgt spid="71685"/>
                                        </p:tgtEl>
                                        <p:attrNameLst>
                                          <p:attrName>ppt_w</p:attrName>
                                        </p:attrNameLst>
                                      </p:cBhvr>
                                      <p:tavLst>
                                        <p:tav tm="0">
                                          <p:val>
                                            <p:strVal val="2/3*#ppt_w"/>
                                          </p:val>
                                        </p:tav>
                                        <p:tav tm="100000">
                                          <p:val>
                                            <p:strVal val="#ppt_w"/>
                                          </p:val>
                                        </p:tav>
                                      </p:tavLst>
                                    </p:anim>
                                    <p:anim calcmode="lin" valueType="num">
                                      <p:cBhvr>
                                        <p:cTn id="8" dur="500" fill="hold"/>
                                        <p:tgtEl>
                                          <p:spTgt spid="7168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29EEC7F-2E7C-41C4-A568-B8DF92B37669}"/>
              </a:ext>
            </a:extLst>
          </p:cNvPr>
          <p:cNvSpPr>
            <a:spLocks noGrp="1" noChangeArrowheads="1"/>
          </p:cNvSpPr>
          <p:nvPr>
            <p:ph type="ctrTitle"/>
          </p:nvPr>
        </p:nvSpPr>
        <p:spPr>
          <a:xfrm>
            <a:off x="511729" y="1644242"/>
            <a:ext cx="11165746" cy="2470558"/>
          </a:xfrm>
          <a:solidFill>
            <a:srgbClr val="CC3300"/>
          </a:solidFill>
        </p:spPr>
        <p:txBody>
          <a:bodyPr/>
          <a:lstStyle/>
          <a:p>
            <a:pPr algn="ctr"/>
            <a:r>
              <a:rPr lang="en-US" altLang="en-US" sz="3600" b="1" dirty="0">
                <a:solidFill>
                  <a:schemeClr val="bg1"/>
                </a:solidFill>
              </a:rPr>
              <a:t>And the Lord said, Truly, if Cain is put to death, seven lives will be taken for his. And the Lord put </a:t>
            </a:r>
            <a:r>
              <a:rPr lang="en-US" altLang="en-US" sz="3600" b="1" u="sng" dirty="0">
                <a:solidFill>
                  <a:schemeClr val="tx1"/>
                </a:solidFill>
              </a:rPr>
              <a:t>a mark on Cain</a:t>
            </a:r>
            <a:r>
              <a:rPr lang="en-US" altLang="en-US" sz="3600" b="1" dirty="0">
                <a:solidFill>
                  <a:schemeClr val="bg1"/>
                </a:solidFill>
              </a:rPr>
              <a:t> so that no one might put him to death. (Gen. 4:15)</a:t>
            </a:r>
            <a:r>
              <a:rPr lang="en-US" altLang="en-US" sz="3600" b="1" dirty="0"/>
              <a:t> </a:t>
            </a:r>
          </a:p>
        </p:txBody>
      </p:sp>
      <p:pic>
        <p:nvPicPr>
          <p:cNvPr id="82947" name="Picture 4">
            <a:extLst>
              <a:ext uri="{FF2B5EF4-FFF2-40B4-BE49-F238E27FC236}">
                <a16:creationId xmlns:a16="http://schemas.microsoft.com/office/drawing/2014/main" id="{0023B09B-6289-4A0F-A21B-B79E9F153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4800601"/>
            <a:ext cx="124777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8" name="Picture 5">
            <a:extLst>
              <a:ext uri="{FF2B5EF4-FFF2-40B4-BE49-F238E27FC236}">
                <a16:creationId xmlns:a16="http://schemas.microsoft.com/office/drawing/2014/main" id="{C61F114F-2A4D-428C-99CF-870E69D7D5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1" y="4724400"/>
            <a:ext cx="1323975"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9" name="Picture 6">
            <a:extLst>
              <a:ext uri="{FF2B5EF4-FFF2-40B4-BE49-F238E27FC236}">
                <a16:creationId xmlns:a16="http://schemas.microsoft.com/office/drawing/2014/main" id="{12539159-40ED-45CC-9ACA-0BABED894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724401"/>
            <a:ext cx="12954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7">
            <a:extLst>
              <a:ext uri="{FF2B5EF4-FFF2-40B4-BE49-F238E27FC236}">
                <a16:creationId xmlns:a16="http://schemas.microsoft.com/office/drawing/2014/main" id="{B6831077-FF42-4478-94CB-38B343A33F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8200" y="4343401"/>
            <a:ext cx="156210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0" name="Text Box 8">
            <a:extLst>
              <a:ext uri="{FF2B5EF4-FFF2-40B4-BE49-F238E27FC236}">
                <a16:creationId xmlns:a16="http://schemas.microsoft.com/office/drawing/2014/main" id="{7A17E64F-6DFE-4A71-8851-008A3CB401F0}"/>
              </a:ext>
            </a:extLst>
          </p:cNvPr>
          <p:cNvSpPr txBox="1">
            <a:spLocks noChangeArrowheads="1"/>
          </p:cNvSpPr>
          <p:nvPr/>
        </p:nvSpPr>
        <p:spPr bwMode="auto">
          <a:xfrm>
            <a:off x="1752600" y="5867400"/>
            <a:ext cx="640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3200">
                <a:solidFill>
                  <a:srgbClr val="000000"/>
                </a:solidFill>
              </a:rPr>
              <a:t>MOUTH     </a:t>
            </a:r>
            <a:r>
              <a:rPr lang="en-US" altLang="en-US" sz="3200">
                <a:solidFill>
                  <a:srgbClr val="CC3300"/>
                </a:solidFill>
              </a:rPr>
              <a:t>MAN</a:t>
            </a:r>
            <a:r>
              <a:rPr lang="en-US" altLang="en-US" sz="3200">
                <a:solidFill>
                  <a:srgbClr val="000000"/>
                </a:solidFill>
              </a:rPr>
              <a:t>    </a:t>
            </a:r>
            <a:r>
              <a:rPr lang="en-US" altLang="en-US" sz="3200">
                <a:solidFill>
                  <a:srgbClr val="CC00FF"/>
                </a:solidFill>
              </a:rPr>
              <a:t>ELDEST SON</a:t>
            </a:r>
            <a:endParaRPr lang="en-US" altLang="en-US" sz="3200">
              <a:solidFill>
                <a:srgbClr val="000000"/>
              </a:solidFill>
            </a:endParaRPr>
          </a:p>
        </p:txBody>
      </p:sp>
      <p:sp>
        <p:nvSpPr>
          <p:cNvPr id="82952" name="Text Box 9">
            <a:extLst>
              <a:ext uri="{FF2B5EF4-FFF2-40B4-BE49-F238E27FC236}">
                <a16:creationId xmlns:a16="http://schemas.microsoft.com/office/drawing/2014/main" id="{09BE34A7-7173-4953-AD4E-7C3079C9D574}"/>
              </a:ext>
            </a:extLst>
          </p:cNvPr>
          <p:cNvSpPr txBox="1">
            <a:spLocks noChangeArrowheads="1"/>
          </p:cNvSpPr>
          <p:nvPr/>
        </p:nvSpPr>
        <p:spPr bwMode="auto">
          <a:xfrm>
            <a:off x="3200400" y="4648201"/>
            <a:ext cx="45720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a:p>
            <a:pPr algn="l" eaLnBrk="0" fontAlgn="base" hangingPunct="0">
              <a:spcBef>
                <a:spcPct val="50000"/>
              </a:spcBef>
              <a:spcAft>
                <a:spcPct val="0"/>
              </a:spcAft>
            </a:pPr>
            <a:endParaRPr lang="en-US" altLang="en-US" sz="6000">
              <a:solidFill>
                <a:srgbClr val="000000"/>
              </a:solidFill>
            </a:endParaRPr>
          </a:p>
        </p:txBody>
      </p:sp>
      <p:sp>
        <p:nvSpPr>
          <p:cNvPr id="82953" name="Text Box 10">
            <a:extLst>
              <a:ext uri="{FF2B5EF4-FFF2-40B4-BE49-F238E27FC236}">
                <a16:creationId xmlns:a16="http://schemas.microsoft.com/office/drawing/2014/main" id="{EB386DA6-0CF7-45ED-B7E3-2476FD05C834}"/>
              </a:ext>
            </a:extLst>
          </p:cNvPr>
          <p:cNvSpPr txBox="1">
            <a:spLocks noChangeArrowheads="1"/>
          </p:cNvSpPr>
          <p:nvPr/>
        </p:nvSpPr>
        <p:spPr bwMode="auto">
          <a:xfrm>
            <a:off x="5181600" y="472440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18443" name="Text Box 11">
            <a:extLst>
              <a:ext uri="{FF2B5EF4-FFF2-40B4-BE49-F238E27FC236}">
                <a16:creationId xmlns:a16="http://schemas.microsoft.com/office/drawing/2014/main" id="{146599C7-DDD4-47F0-8607-97FC2F1B9C00}"/>
              </a:ext>
            </a:extLst>
          </p:cNvPr>
          <p:cNvSpPr txBox="1">
            <a:spLocks noChangeArrowheads="1"/>
          </p:cNvSpPr>
          <p:nvPr/>
        </p:nvSpPr>
        <p:spPr bwMode="auto">
          <a:xfrm>
            <a:off x="8153400" y="5867401"/>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Cruel,Violent</a:t>
            </a:r>
          </a:p>
        </p:txBody>
      </p:sp>
      <p:sp>
        <p:nvSpPr>
          <p:cNvPr id="18444" name="Oval 12">
            <a:extLst>
              <a:ext uri="{FF2B5EF4-FFF2-40B4-BE49-F238E27FC236}">
                <a16:creationId xmlns:a16="http://schemas.microsoft.com/office/drawing/2014/main" id="{8259F3C4-D9DA-4024-BB88-B2BCF5FA9A38}"/>
              </a:ext>
            </a:extLst>
          </p:cNvPr>
          <p:cNvSpPr>
            <a:spLocks noChangeArrowheads="1"/>
          </p:cNvSpPr>
          <p:nvPr/>
        </p:nvSpPr>
        <p:spPr bwMode="auto">
          <a:xfrm>
            <a:off x="2432806" y="310393"/>
            <a:ext cx="7264867" cy="4490207"/>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0"/>
              </a:spcBef>
              <a:spcAft>
                <a:spcPct val="0"/>
              </a:spcAft>
            </a:pPr>
            <a:r>
              <a:rPr lang="en-US" altLang="en-US" sz="3200" dirty="0">
                <a:solidFill>
                  <a:srgbClr val="000000"/>
                </a:solidFill>
              </a:rPr>
              <a:t>The First Older Brother</a:t>
            </a:r>
          </a:p>
          <a:p>
            <a:pPr eaLnBrk="0" fontAlgn="base" hangingPunct="0">
              <a:spcBef>
                <a:spcPct val="0"/>
              </a:spcBef>
              <a:spcAft>
                <a:spcPct val="0"/>
              </a:spcAft>
            </a:pPr>
            <a:r>
              <a:rPr lang="en-US" altLang="en-US" sz="3200" dirty="0">
                <a:solidFill>
                  <a:srgbClr val="000000"/>
                </a:solidFill>
              </a:rPr>
              <a:t>in the Bible was violent</a:t>
            </a:r>
          </a:p>
          <a:p>
            <a:pPr eaLnBrk="0" fontAlgn="base" hangingPunct="0">
              <a:spcBef>
                <a:spcPct val="0"/>
              </a:spcBef>
              <a:spcAft>
                <a:spcPct val="0"/>
              </a:spcAft>
            </a:pPr>
            <a:r>
              <a:rPr lang="en-US" altLang="en-US" sz="3200" dirty="0">
                <a:solidFill>
                  <a:srgbClr val="000000"/>
                </a:solidFill>
              </a:rPr>
              <a:t>The words for “elder son” </a:t>
            </a:r>
          </a:p>
          <a:p>
            <a:pPr eaLnBrk="0" fontAlgn="base" hangingPunct="0">
              <a:spcBef>
                <a:spcPct val="0"/>
              </a:spcBef>
              <a:spcAft>
                <a:spcPct val="0"/>
              </a:spcAft>
            </a:pPr>
            <a:r>
              <a:rPr lang="en-US" altLang="en-US" sz="3200" dirty="0">
                <a:solidFill>
                  <a:srgbClr val="000000"/>
                </a:solidFill>
              </a:rPr>
              <a:t>and “violent” are both </a:t>
            </a:r>
          </a:p>
          <a:p>
            <a:pPr eaLnBrk="0" fontAlgn="base" hangingPunct="0">
              <a:spcBef>
                <a:spcPct val="0"/>
              </a:spcBef>
              <a:spcAft>
                <a:spcPct val="0"/>
              </a:spcAft>
            </a:pPr>
            <a:r>
              <a:rPr lang="en-US" altLang="en-US" sz="3200" dirty="0">
                <a:solidFill>
                  <a:srgbClr val="000000"/>
                </a:solidFill>
              </a:rPr>
              <a:t>Pronounced </a:t>
            </a:r>
            <a:r>
              <a:rPr lang="en-US" altLang="en-US" sz="3200" dirty="0">
                <a:solidFill>
                  <a:srgbClr val="CC3300"/>
                </a:solidFill>
              </a:rPr>
              <a:t>“SHUN”</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8440">
                                            <p:txEl>
                                              <p:pRg st="0" end="0"/>
                                            </p:txEl>
                                          </p:spTgt>
                                        </p:tgtEl>
                                        <p:attrNameLst>
                                          <p:attrName>style.visibility</p:attrName>
                                        </p:attrNameLst>
                                      </p:cBhvr>
                                      <p:to>
                                        <p:strVal val="visible"/>
                                      </p:to>
                                    </p:set>
                                    <p:animEffect transition="in" filter="box(out)">
                                      <p:cBhvr>
                                        <p:cTn id="7" dur="500"/>
                                        <p:tgtEl>
                                          <p:spTgt spid="184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blinds(horizontal)">
                                      <p:cBhvr>
                                        <p:cTn id="12" dur="500"/>
                                        <p:tgtEl>
                                          <p:spTgt spid="184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8439"/>
                                        </p:tgtEl>
                                        <p:attrNameLst>
                                          <p:attrName>style.visibility</p:attrName>
                                        </p:attrNameLst>
                                      </p:cBhvr>
                                      <p:to>
                                        <p:strVal val="visible"/>
                                      </p:to>
                                    </p:set>
                                    <p:animEffect transition="in" filter="wipe(up)">
                                      <p:cBhvr>
                                        <p:cTn id="17" dur="500"/>
                                        <p:tgtEl>
                                          <p:spTgt spid="18439"/>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8443"/>
                                        </p:tgtEl>
                                        <p:attrNameLst>
                                          <p:attrName>style.visibility</p:attrName>
                                        </p:attrNameLst>
                                      </p:cBhvr>
                                      <p:to>
                                        <p:strVal val="visible"/>
                                      </p:to>
                                    </p:set>
                                    <p:animEffect transition="in" filter="checkerboard(across)">
                                      <p:cBhvr>
                                        <p:cTn id="21" dur="500"/>
                                        <p:tgtEl>
                                          <p:spTgt spid="1844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8444"/>
                                        </p:tgtEl>
                                        <p:attrNameLst>
                                          <p:attrName>style.visibility</p:attrName>
                                        </p:attrNameLst>
                                      </p:cBhvr>
                                      <p:to>
                                        <p:strVal val="visible"/>
                                      </p:to>
                                    </p:set>
                                    <p:animEffect transition="in" filter="wipe(up)">
                                      <p:cBhvr>
                                        <p:cTn id="26" dur="500"/>
                                        <p:tgtEl>
                                          <p:spTgt spid="18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nimBg="1" autoUpdateAnimBg="0"/>
      <p:bldP spid="18440" grpId="0" build="p" autoUpdateAnimBg="0"/>
      <p:bldP spid="18443" grpId="0" autoUpdateAnimBg="0"/>
      <p:bldP spid="18444"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578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90232-AE3E-47D9-BDD7-1FCCD2A7819F}"/>
              </a:ext>
            </a:extLst>
          </p:cNvPr>
          <p:cNvSpPr>
            <a:spLocks noGrp="1"/>
          </p:cNvSpPr>
          <p:nvPr>
            <p:ph type="title"/>
          </p:nvPr>
        </p:nvSpPr>
        <p:spPr>
          <a:xfrm>
            <a:off x="1706564" y="1039814"/>
            <a:ext cx="8778875" cy="415925"/>
          </a:xfrm>
          <a:pattFill prst="pct5">
            <a:fgClr>
              <a:schemeClr val="accent1">
                <a:lumMod val="75000"/>
              </a:schemeClr>
            </a:fgClr>
            <a:bgClr>
              <a:schemeClr val="accent4">
                <a:lumMod val="20000"/>
                <a:lumOff val="80000"/>
              </a:schemeClr>
            </a:bgClr>
          </a:pattFill>
        </p:spPr>
        <p:txBody>
          <a:bodyPr rtlCol="0">
            <a:normAutofit fontScale="90000"/>
          </a:bodyPr>
          <a:lstStyle/>
          <a:p>
            <a:pPr fontAlgn="auto">
              <a:spcAft>
                <a:spcPts val="0"/>
              </a:spcAft>
              <a:defRPr/>
            </a:pPr>
            <a:r>
              <a:rPr>
                <a:solidFill>
                  <a:schemeClr val="tx1">
                    <a:lumMod val="85000"/>
                    <a:lumOff val="15000"/>
                  </a:schemeClr>
                </a:solidFill>
                <a:effectLst>
                  <a:outerShdw blurRad="38100" dist="38100" dir="2700000" algn="tl">
                    <a:srgbClr val="000000">
                      <a:alpha val="43137"/>
                    </a:srgbClr>
                  </a:outerShdw>
                </a:effectLst>
              </a:rPr>
              <a:t> </a:t>
            </a:r>
            <a:endParaRPr>
              <a:solidFill>
                <a:srgbClr val="C00000"/>
              </a:solidFill>
            </a:endParaRPr>
          </a:p>
        </p:txBody>
      </p:sp>
      <p:pic>
        <p:nvPicPr>
          <p:cNvPr id="97283" name="Content Placeholder 3">
            <a:extLst>
              <a:ext uri="{FF2B5EF4-FFF2-40B4-BE49-F238E27FC236}">
                <a16:creationId xmlns:a16="http://schemas.microsoft.com/office/drawing/2014/main" id="{57306F02-B3F4-46DA-91D3-BA043C63920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06564" y="1039814"/>
            <a:ext cx="8778875" cy="4778375"/>
          </a:xfrm>
        </p:spPr>
      </p:pic>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A15A1-ADA8-4FF4-9254-06D5C41D38C7}"/>
              </a:ext>
            </a:extLst>
          </p:cNvPr>
          <p:cNvSpPr>
            <a:spLocks noGrp="1"/>
          </p:cNvSpPr>
          <p:nvPr>
            <p:ph type="title"/>
          </p:nvPr>
        </p:nvSpPr>
        <p:spPr>
          <a:xfrm>
            <a:off x="1524000" y="0"/>
            <a:ext cx="9144000" cy="1143000"/>
          </a:xfrm>
        </p:spPr>
        <p:txBody>
          <a:bodyPr/>
          <a:lstStyle/>
          <a:p>
            <a:pPr>
              <a:defRPr/>
            </a:pPr>
            <a:r>
              <a:rPr lang="en-US" b="1" dirty="0">
                <a:solidFill>
                  <a:srgbClr val="990000"/>
                </a:solidFill>
                <a:effectLst>
                  <a:outerShdw blurRad="38100" dist="38100" dir="2700000" algn="tl">
                    <a:srgbClr val="000000">
                      <a:alpha val="43137"/>
                    </a:srgbClr>
                  </a:outerShdw>
                </a:effectLst>
                <a:latin typeface="Arial Black" pitchFamily="34" charset="0"/>
              </a:rPr>
              <a:t>Genesis 1-11</a:t>
            </a:r>
          </a:p>
        </p:txBody>
      </p:sp>
      <p:sp>
        <p:nvSpPr>
          <p:cNvPr id="3" name="Content Placeholder 2">
            <a:extLst>
              <a:ext uri="{FF2B5EF4-FFF2-40B4-BE49-F238E27FC236}">
                <a16:creationId xmlns:a16="http://schemas.microsoft.com/office/drawing/2014/main" id="{15C46680-C393-48D6-9D87-5954F9FDB05A}"/>
              </a:ext>
            </a:extLst>
          </p:cNvPr>
          <p:cNvSpPr>
            <a:spLocks noGrp="1"/>
          </p:cNvSpPr>
          <p:nvPr>
            <p:ph idx="1"/>
          </p:nvPr>
        </p:nvSpPr>
        <p:spPr>
          <a:xfrm>
            <a:off x="2133600" y="914400"/>
            <a:ext cx="8534400" cy="617538"/>
          </a:xfrm>
        </p:spPr>
        <p:txBody>
          <a:bodyPr/>
          <a:lstStyle/>
          <a:p>
            <a:pPr>
              <a:buClr>
                <a:srgbClr val="FF0000"/>
              </a:buClr>
              <a:defRPr/>
            </a:pPr>
            <a:r>
              <a:rPr lang="en-US" sz="4000" b="1" dirty="0">
                <a:solidFill>
                  <a:schemeClr val="bg1"/>
                </a:solidFill>
                <a:effectLst>
                  <a:outerShdw blurRad="38100" dist="38100" dir="2700000" algn="tl">
                    <a:srgbClr val="000000">
                      <a:alpha val="43137"/>
                    </a:srgbClr>
                  </a:outerShdw>
                </a:effectLst>
                <a:latin typeface="Tahoma" pitchFamily="34" charset="0"/>
                <a:cs typeface="Tahoma" pitchFamily="34" charset="0"/>
              </a:rPr>
              <a:t>Prevalence of flood traditions</a:t>
            </a:r>
          </a:p>
        </p:txBody>
      </p:sp>
      <p:sp>
        <p:nvSpPr>
          <p:cNvPr id="7" name="TextBox 6">
            <a:extLst>
              <a:ext uri="{FF2B5EF4-FFF2-40B4-BE49-F238E27FC236}">
                <a16:creationId xmlns:a16="http://schemas.microsoft.com/office/drawing/2014/main" id="{7879D2F7-D5F2-4F83-A24A-E9AAAD3138AB}"/>
              </a:ext>
            </a:extLst>
          </p:cNvPr>
          <p:cNvSpPr txBox="1"/>
          <p:nvPr/>
        </p:nvSpPr>
        <p:spPr>
          <a:xfrm>
            <a:off x="6781801" y="5951538"/>
            <a:ext cx="2551113" cy="830262"/>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Rounded MT Bold" pitchFamily="34" charset="0"/>
                <a:ea typeface="+mn-ea"/>
                <a:cs typeface="+mn-cs"/>
              </a:rPr>
              <a:t>History!</a:t>
            </a:r>
          </a:p>
        </p:txBody>
      </p:sp>
      <p:cxnSp>
        <p:nvCxnSpPr>
          <p:cNvPr id="7173" name="Straight Connector 8">
            <a:extLst>
              <a:ext uri="{FF2B5EF4-FFF2-40B4-BE49-F238E27FC236}">
                <a16:creationId xmlns:a16="http://schemas.microsoft.com/office/drawing/2014/main" id="{04BD2448-25FC-4DD0-BB2F-F7B8AE73F1B9}"/>
              </a:ext>
            </a:extLst>
          </p:cNvPr>
          <p:cNvCxnSpPr>
            <a:cxnSpLocks noChangeShapeType="1"/>
          </p:cNvCxnSpPr>
          <p:nvPr/>
        </p:nvCxnSpPr>
        <p:spPr bwMode="auto">
          <a:xfrm>
            <a:off x="1828800" y="5951539"/>
            <a:ext cx="8458200" cy="1587"/>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sp>
        <p:nvSpPr>
          <p:cNvPr id="8" name="TextBox 7">
            <a:extLst>
              <a:ext uri="{FF2B5EF4-FFF2-40B4-BE49-F238E27FC236}">
                <a16:creationId xmlns:a16="http://schemas.microsoft.com/office/drawing/2014/main" id="{CCC22545-CAD1-4B63-B22A-EE9E5CAD3394}"/>
              </a:ext>
            </a:extLst>
          </p:cNvPr>
          <p:cNvSpPr txBox="1"/>
          <p:nvPr/>
        </p:nvSpPr>
        <p:spPr>
          <a:xfrm>
            <a:off x="3055938" y="5943601"/>
            <a:ext cx="1973262" cy="830263"/>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Rounded MT Bold" pitchFamily="34" charset="0"/>
                <a:ea typeface="+mn-ea"/>
                <a:cs typeface="+mn-cs"/>
              </a:rPr>
              <a:t>Myth?</a:t>
            </a:r>
          </a:p>
        </p:txBody>
      </p:sp>
      <p:pic>
        <p:nvPicPr>
          <p:cNvPr id="10" name="Picture 2" descr="C:\ScanSoft Documents\Scan050, March 02, 2011.bmp">
            <a:extLst>
              <a:ext uri="{FF2B5EF4-FFF2-40B4-BE49-F238E27FC236}">
                <a16:creationId xmlns:a16="http://schemas.microsoft.com/office/drawing/2014/main" id="{37F8B3A7-3C81-4868-AE93-2FB1305DD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39" t="11497" r="37225" b="54584"/>
          <a:stretch>
            <a:fillRect/>
          </a:stretch>
        </p:blipFill>
        <p:spPr bwMode="auto">
          <a:xfrm>
            <a:off x="2133600" y="1531938"/>
            <a:ext cx="79248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84064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up)">
                                      <p:cBhvr>
                                        <p:cTn id="13" dur="10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76F62A11-4F97-47C7-A98E-858B89336C41}"/>
              </a:ext>
            </a:extLst>
          </p:cNvPr>
          <p:cNvSpPr>
            <a:spLocks noGrp="1" noChangeArrowheads="1"/>
          </p:cNvSpPr>
          <p:nvPr>
            <p:ph type="title"/>
          </p:nvPr>
        </p:nvSpPr>
        <p:spPr>
          <a:xfrm>
            <a:off x="2362200" y="152400"/>
            <a:ext cx="7772400" cy="762000"/>
          </a:xfrm>
        </p:spPr>
        <p:txBody>
          <a:bodyPr/>
          <a:lstStyle/>
          <a:p>
            <a:pPr algn="ctr"/>
            <a:r>
              <a:rPr lang="en-US" altLang="en-US" sz="5400" b="1" u="sng" dirty="0">
                <a:solidFill>
                  <a:srgbClr val="002060"/>
                </a:solidFill>
              </a:rPr>
              <a:t>The Great World Flood</a:t>
            </a:r>
          </a:p>
        </p:txBody>
      </p:sp>
      <p:sp>
        <p:nvSpPr>
          <p:cNvPr id="72707" name="Text Box 3">
            <a:extLst>
              <a:ext uri="{FF2B5EF4-FFF2-40B4-BE49-F238E27FC236}">
                <a16:creationId xmlns:a16="http://schemas.microsoft.com/office/drawing/2014/main" id="{82EE37A5-2BCC-4DF0-A8BF-3E6098659E3C}"/>
              </a:ext>
            </a:extLst>
          </p:cNvPr>
          <p:cNvSpPr txBox="1">
            <a:spLocks noChangeArrowheads="1"/>
          </p:cNvSpPr>
          <p:nvPr/>
        </p:nvSpPr>
        <p:spPr bwMode="auto">
          <a:xfrm>
            <a:off x="2362200" y="2209800"/>
            <a:ext cx="7772400" cy="415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400">
                <a:solidFill>
                  <a:srgbClr val="000000"/>
                </a:solidFill>
              </a:rPr>
              <a:t>And the earth was evil in God's eyes and full of violent ways. And God, looking on the earth, saw that it was evil: .…And God said to Noah, The end of all flesh has come; ….and now I will put an end to them with the earth. Make for yourself an </a:t>
            </a:r>
            <a:r>
              <a:rPr lang="en-US" altLang="en-US" sz="2400" u="sng">
                <a:solidFill>
                  <a:srgbClr val="CC3300"/>
                </a:solidFill>
              </a:rPr>
              <a:t>ark</a:t>
            </a:r>
            <a:r>
              <a:rPr lang="en-US" altLang="en-US" sz="2400">
                <a:solidFill>
                  <a:srgbClr val="000000"/>
                </a:solidFill>
              </a:rPr>
              <a:t> of gopher wood with rooms in it, and make it safe from the water inside and out. …..For truly, I will send a </a:t>
            </a:r>
            <a:r>
              <a:rPr lang="en-US" altLang="en-US" sz="2400" u="sng">
                <a:solidFill>
                  <a:srgbClr val="CC3300"/>
                </a:solidFill>
              </a:rPr>
              <a:t>great flood</a:t>
            </a:r>
            <a:r>
              <a:rPr lang="en-US" altLang="en-US" sz="2400">
                <a:solidFill>
                  <a:srgbClr val="000000"/>
                </a:solidFill>
              </a:rPr>
              <a:t> of waters over the earth, …everything on the earth will come to an end. But with you I will make an agreement; and </a:t>
            </a:r>
            <a:r>
              <a:rPr lang="en-US" altLang="en-US" sz="2400">
                <a:solidFill>
                  <a:srgbClr val="CC3300"/>
                </a:solidFill>
              </a:rPr>
              <a:t>you will come into the ark, you and your sons and your wife and your sons' wives with you.</a:t>
            </a:r>
            <a:r>
              <a:rPr lang="en-US" altLang="en-US" sz="2400">
                <a:solidFill>
                  <a:srgbClr val="000000"/>
                </a:solidFill>
              </a:rPr>
              <a:t> (Genesis 6:11-18 BBE) </a:t>
            </a:r>
          </a:p>
        </p:txBody>
      </p:sp>
      <p:sp>
        <p:nvSpPr>
          <p:cNvPr id="72709" name="Text Box 5">
            <a:extLst>
              <a:ext uri="{FF2B5EF4-FFF2-40B4-BE49-F238E27FC236}">
                <a16:creationId xmlns:a16="http://schemas.microsoft.com/office/drawing/2014/main" id="{7E7934A2-B607-4269-BACD-BBC167406FF7}"/>
              </a:ext>
            </a:extLst>
          </p:cNvPr>
          <p:cNvSpPr txBox="1">
            <a:spLocks noChangeArrowheads="1"/>
          </p:cNvSpPr>
          <p:nvPr/>
        </p:nvSpPr>
        <p:spPr bwMode="auto">
          <a:xfrm>
            <a:off x="2286000" y="990600"/>
            <a:ext cx="7772400" cy="585418"/>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FFFFFF"/>
                </a:solidFill>
              </a:rPr>
              <a:t>Noah, his wife, three sons, and their wives</a:t>
            </a:r>
          </a:p>
        </p:txBody>
      </p:sp>
      <p:sp>
        <p:nvSpPr>
          <p:cNvPr id="72710" name="Oval 6">
            <a:extLst>
              <a:ext uri="{FF2B5EF4-FFF2-40B4-BE49-F238E27FC236}">
                <a16:creationId xmlns:a16="http://schemas.microsoft.com/office/drawing/2014/main" id="{60DC179F-10B6-4B2D-96FE-4B677F3F1BC9}"/>
              </a:ext>
            </a:extLst>
          </p:cNvPr>
          <p:cNvSpPr>
            <a:spLocks noChangeArrowheads="1"/>
          </p:cNvSpPr>
          <p:nvPr/>
        </p:nvSpPr>
        <p:spPr bwMode="auto">
          <a:xfrm>
            <a:off x="1921079" y="1652218"/>
            <a:ext cx="8716161" cy="5053382"/>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0"/>
              </a:spcBef>
              <a:spcAft>
                <a:spcPct val="0"/>
              </a:spcAft>
            </a:pPr>
            <a:r>
              <a:rPr lang="en-US" altLang="en-US" sz="9600" dirty="0">
                <a:solidFill>
                  <a:srgbClr val="0070C0"/>
                </a:solidFill>
              </a:rPr>
              <a:t>Eight people</a:t>
            </a:r>
          </a:p>
          <a:p>
            <a:pPr eaLnBrk="0" fontAlgn="base" hangingPunct="0">
              <a:spcBef>
                <a:spcPct val="0"/>
              </a:spcBef>
              <a:spcAft>
                <a:spcPct val="0"/>
              </a:spcAft>
            </a:pPr>
            <a:r>
              <a:rPr lang="en-US" altLang="en-US" sz="9600" dirty="0">
                <a:solidFill>
                  <a:srgbClr val="0070C0"/>
                </a:solidFill>
              </a:rPr>
              <a:t>On the boat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2709"/>
                                        </p:tgtEl>
                                        <p:attrNameLst>
                                          <p:attrName>style.visibility</p:attrName>
                                        </p:attrNameLst>
                                      </p:cBhvr>
                                      <p:to>
                                        <p:strVal val="visible"/>
                                      </p:to>
                                    </p:set>
                                    <p:anim calcmode="lin" valueType="num">
                                      <p:cBhvr additive="base">
                                        <p:cTn id="7" dur="500" fill="hold"/>
                                        <p:tgtEl>
                                          <p:spTgt spid="72709"/>
                                        </p:tgtEl>
                                        <p:attrNameLst>
                                          <p:attrName>ppt_x</p:attrName>
                                        </p:attrNameLst>
                                      </p:cBhvr>
                                      <p:tavLst>
                                        <p:tav tm="0">
                                          <p:val>
                                            <p:strVal val="0-#ppt_w/2"/>
                                          </p:val>
                                        </p:tav>
                                        <p:tav tm="100000">
                                          <p:val>
                                            <p:strVal val="#ppt_x"/>
                                          </p:val>
                                        </p:tav>
                                      </p:tavLst>
                                    </p:anim>
                                    <p:anim calcmode="lin" valueType="num">
                                      <p:cBhvr additive="base">
                                        <p:cTn id="8" dur="500" fill="hold"/>
                                        <p:tgtEl>
                                          <p:spTgt spid="72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72707"/>
                                        </p:tgtEl>
                                        <p:attrNameLst>
                                          <p:attrName>style.visibility</p:attrName>
                                        </p:attrNameLst>
                                      </p:cBhvr>
                                      <p:to>
                                        <p:strVal val="visible"/>
                                      </p:to>
                                    </p:set>
                                    <p:animEffect transition="in" filter="box(in)">
                                      <p:cBhvr>
                                        <p:cTn id="13" dur="500"/>
                                        <p:tgtEl>
                                          <p:spTgt spid="727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72710"/>
                                        </p:tgtEl>
                                        <p:attrNameLst>
                                          <p:attrName>style.visibility</p:attrName>
                                        </p:attrNameLst>
                                      </p:cBhvr>
                                      <p:to>
                                        <p:strVal val="visible"/>
                                      </p:to>
                                    </p:set>
                                    <p:animEffect transition="in" filter="barn(inHorizontal)">
                                      <p:cBhvr>
                                        <p:cTn id="18" dur="5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9" grpId="0" animBg="1" autoUpdateAnimBg="0"/>
      <p:bldP spid="72710"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0431366D-AAA7-4E1C-B24F-72DFABDC0B4E}"/>
              </a:ext>
            </a:extLst>
          </p:cNvPr>
          <p:cNvSpPr>
            <a:spLocks noGrp="1" noChangeArrowheads="1"/>
          </p:cNvSpPr>
          <p:nvPr>
            <p:ph type="ctrTitle"/>
          </p:nvPr>
        </p:nvSpPr>
        <p:spPr>
          <a:xfrm>
            <a:off x="2365695" y="0"/>
            <a:ext cx="7852096" cy="1143000"/>
          </a:xfrm>
        </p:spPr>
        <p:txBody>
          <a:bodyPr/>
          <a:lstStyle/>
          <a:p>
            <a:pPr algn="ctr"/>
            <a:r>
              <a:rPr lang="en-US" altLang="en-US" sz="6000" b="1" dirty="0"/>
              <a:t>GENESIS 6:5-8; 7:7</a:t>
            </a:r>
          </a:p>
        </p:txBody>
      </p:sp>
      <p:pic>
        <p:nvPicPr>
          <p:cNvPr id="28676" name="Picture 4">
            <a:extLst>
              <a:ext uri="{FF2B5EF4-FFF2-40B4-BE49-F238E27FC236}">
                <a16:creationId xmlns:a16="http://schemas.microsoft.com/office/drawing/2014/main" id="{D4AD759A-F383-4F7D-A005-FB486C2F6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011395"/>
            <a:ext cx="1295400" cy="1257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a:extLst>
              <a:ext uri="{FF2B5EF4-FFF2-40B4-BE49-F238E27FC236}">
                <a16:creationId xmlns:a16="http://schemas.microsoft.com/office/drawing/2014/main" id="{7EFFF435-9BA2-462D-B593-7345C7E1F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095501"/>
            <a:ext cx="12001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a:extLst>
              <a:ext uri="{FF2B5EF4-FFF2-40B4-BE49-F238E27FC236}">
                <a16:creationId xmlns:a16="http://schemas.microsoft.com/office/drawing/2014/main" id="{238E2253-C450-4F22-81F9-7789A265EE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9686" y="2095501"/>
            <a:ext cx="1266825" cy="114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9" name="Picture 7">
            <a:extLst>
              <a:ext uri="{FF2B5EF4-FFF2-40B4-BE49-F238E27FC236}">
                <a16:creationId xmlns:a16="http://schemas.microsoft.com/office/drawing/2014/main" id="{925A1263-9D80-4A6A-97B9-C085166009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6800" y="2011394"/>
            <a:ext cx="1600200" cy="122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7" name="Text Box 9">
            <a:extLst>
              <a:ext uri="{FF2B5EF4-FFF2-40B4-BE49-F238E27FC236}">
                <a16:creationId xmlns:a16="http://schemas.microsoft.com/office/drawing/2014/main" id="{A69A7BE5-BA29-4442-B666-1D4DA66B1C27}"/>
              </a:ext>
            </a:extLst>
          </p:cNvPr>
          <p:cNvSpPr txBox="1">
            <a:spLocks noChangeArrowheads="1"/>
          </p:cNvSpPr>
          <p:nvPr/>
        </p:nvSpPr>
        <p:spPr bwMode="auto">
          <a:xfrm flipV="1">
            <a:off x="3810000" y="2073276"/>
            <a:ext cx="3048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dirty="0">
                <a:solidFill>
                  <a:srgbClr val="000000"/>
                </a:solidFill>
              </a:rPr>
              <a:t>+</a:t>
            </a:r>
          </a:p>
        </p:txBody>
      </p:sp>
      <p:sp>
        <p:nvSpPr>
          <p:cNvPr id="87048" name="Text Box 10">
            <a:extLst>
              <a:ext uri="{FF2B5EF4-FFF2-40B4-BE49-F238E27FC236}">
                <a16:creationId xmlns:a16="http://schemas.microsoft.com/office/drawing/2014/main" id="{34586513-F64A-4682-905C-487D1F5B6D4E}"/>
              </a:ext>
            </a:extLst>
          </p:cNvPr>
          <p:cNvSpPr txBox="1">
            <a:spLocks noChangeArrowheads="1"/>
          </p:cNvSpPr>
          <p:nvPr/>
        </p:nvSpPr>
        <p:spPr bwMode="auto">
          <a:xfrm>
            <a:off x="5797551" y="2011395"/>
            <a:ext cx="2587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dirty="0">
                <a:solidFill>
                  <a:srgbClr val="000000"/>
                </a:solidFill>
              </a:rPr>
              <a:t>+</a:t>
            </a:r>
          </a:p>
        </p:txBody>
      </p:sp>
      <p:sp>
        <p:nvSpPr>
          <p:cNvPr id="87049" name="Text Box 11">
            <a:extLst>
              <a:ext uri="{FF2B5EF4-FFF2-40B4-BE49-F238E27FC236}">
                <a16:creationId xmlns:a16="http://schemas.microsoft.com/office/drawing/2014/main" id="{142BBBD1-C951-4FA1-AD56-ACFD3E0E44A7}"/>
              </a:ext>
            </a:extLst>
          </p:cNvPr>
          <p:cNvSpPr txBox="1">
            <a:spLocks noChangeArrowheads="1"/>
          </p:cNvSpPr>
          <p:nvPr/>
        </p:nvSpPr>
        <p:spPr bwMode="auto">
          <a:xfrm flipV="1">
            <a:off x="8072434" y="2132212"/>
            <a:ext cx="38576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dirty="0">
                <a:solidFill>
                  <a:srgbClr val="000000"/>
                </a:solidFill>
              </a:rPr>
              <a:t>=</a:t>
            </a:r>
          </a:p>
        </p:txBody>
      </p:sp>
      <p:sp>
        <p:nvSpPr>
          <p:cNvPr id="28685" name="Text Box 13">
            <a:extLst>
              <a:ext uri="{FF2B5EF4-FFF2-40B4-BE49-F238E27FC236}">
                <a16:creationId xmlns:a16="http://schemas.microsoft.com/office/drawing/2014/main" id="{988906FF-5738-4D07-8AB6-40FDAFD5D7D4}"/>
              </a:ext>
            </a:extLst>
          </p:cNvPr>
          <p:cNvSpPr txBox="1">
            <a:spLocks noChangeArrowheads="1"/>
          </p:cNvSpPr>
          <p:nvPr/>
        </p:nvSpPr>
        <p:spPr bwMode="auto">
          <a:xfrm rot="10800000" flipH="1" flipV="1">
            <a:off x="6308520" y="3283084"/>
            <a:ext cx="1359108"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dirty="0">
                <a:solidFill>
                  <a:srgbClr val="000000"/>
                </a:solidFill>
              </a:rPr>
              <a:t>Boat</a:t>
            </a:r>
          </a:p>
        </p:txBody>
      </p:sp>
      <p:sp>
        <p:nvSpPr>
          <p:cNvPr id="28686" name="Text Box 14">
            <a:extLst>
              <a:ext uri="{FF2B5EF4-FFF2-40B4-BE49-F238E27FC236}">
                <a16:creationId xmlns:a16="http://schemas.microsoft.com/office/drawing/2014/main" id="{7844284A-718C-4002-B622-4E0002E6A35C}"/>
              </a:ext>
            </a:extLst>
          </p:cNvPr>
          <p:cNvSpPr txBox="1">
            <a:spLocks noChangeArrowheads="1"/>
          </p:cNvSpPr>
          <p:nvPr/>
        </p:nvSpPr>
        <p:spPr bwMode="auto">
          <a:xfrm rot="10800000" flipV="1">
            <a:off x="8458200" y="3268696"/>
            <a:ext cx="2111928"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dirty="0">
                <a:solidFill>
                  <a:srgbClr val="000000"/>
                </a:solidFill>
              </a:rPr>
              <a:t>Large Ship</a:t>
            </a:r>
          </a:p>
        </p:txBody>
      </p:sp>
      <p:sp>
        <p:nvSpPr>
          <p:cNvPr id="28687" name="Text Box 15">
            <a:extLst>
              <a:ext uri="{FF2B5EF4-FFF2-40B4-BE49-F238E27FC236}">
                <a16:creationId xmlns:a16="http://schemas.microsoft.com/office/drawing/2014/main" id="{0FF7EC97-2872-4F12-AD91-16DC22BB167F}"/>
              </a:ext>
            </a:extLst>
          </p:cNvPr>
          <p:cNvSpPr txBox="1">
            <a:spLocks noChangeArrowheads="1"/>
          </p:cNvSpPr>
          <p:nvPr/>
        </p:nvSpPr>
        <p:spPr bwMode="auto">
          <a:xfrm rot="10800000" flipV="1">
            <a:off x="1981194" y="3289326"/>
            <a:ext cx="1676406"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000000"/>
                </a:solidFill>
              </a:rPr>
              <a:t>Person</a:t>
            </a:r>
          </a:p>
        </p:txBody>
      </p:sp>
      <p:sp>
        <p:nvSpPr>
          <p:cNvPr id="28688" name="Text Box 16">
            <a:extLst>
              <a:ext uri="{FF2B5EF4-FFF2-40B4-BE49-F238E27FC236}">
                <a16:creationId xmlns:a16="http://schemas.microsoft.com/office/drawing/2014/main" id="{F2EF1BC5-E739-466E-B6B5-77781E717082}"/>
              </a:ext>
            </a:extLst>
          </p:cNvPr>
          <p:cNvSpPr txBox="1">
            <a:spLocks noChangeArrowheads="1"/>
          </p:cNvSpPr>
          <p:nvPr/>
        </p:nvSpPr>
        <p:spPr bwMode="auto">
          <a:xfrm>
            <a:off x="4114800" y="3289326"/>
            <a:ext cx="1263066"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dirty="0">
                <a:solidFill>
                  <a:srgbClr val="000000"/>
                </a:solidFill>
              </a:rPr>
              <a:t>Eight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ssolve">
                                      <p:cBhvr>
                                        <p:cTn id="7" dur="500"/>
                                        <p:tgtEl>
                                          <p:spTgt spid="2867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8685"/>
                                        </p:tgtEl>
                                        <p:attrNameLst>
                                          <p:attrName>style.visibility</p:attrName>
                                        </p:attrNameLst>
                                      </p:cBhvr>
                                      <p:to>
                                        <p:strVal val="visible"/>
                                      </p:to>
                                    </p:set>
                                    <p:animEffect transition="in" filter="dissolve">
                                      <p:cBhvr>
                                        <p:cTn id="11" dur="500"/>
                                        <p:tgtEl>
                                          <p:spTgt spid="2868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28679"/>
                                        </p:tgtEl>
                                        <p:attrNameLst>
                                          <p:attrName>style.visibility</p:attrName>
                                        </p:attrNameLst>
                                      </p:cBhvr>
                                      <p:to>
                                        <p:strVal val="visible"/>
                                      </p:to>
                                    </p:set>
                                    <p:animEffect transition="in" filter="dissolve">
                                      <p:cBhvr>
                                        <p:cTn id="16" dur="500"/>
                                        <p:tgtEl>
                                          <p:spTgt spid="2867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28686"/>
                                        </p:tgtEl>
                                        <p:attrNameLst>
                                          <p:attrName>style.visibility</p:attrName>
                                        </p:attrNameLst>
                                      </p:cBhvr>
                                      <p:to>
                                        <p:strVal val="visible"/>
                                      </p:to>
                                    </p:set>
                                    <p:animEffect transition="in" filter="dissolve">
                                      <p:cBhvr>
                                        <p:cTn id="20" dur="500"/>
                                        <p:tgtEl>
                                          <p:spTgt spid="286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8676"/>
                                        </p:tgtEl>
                                        <p:attrNameLst>
                                          <p:attrName>style.visibility</p:attrName>
                                        </p:attrNameLst>
                                      </p:cBhvr>
                                      <p:to>
                                        <p:strVal val="visible"/>
                                      </p:to>
                                    </p:set>
                                    <p:animEffect transition="in" filter="dissolve">
                                      <p:cBhvr>
                                        <p:cTn id="25" dur="500"/>
                                        <p:tgtEl>
                                          <p:spTgt spid="2867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28687"/>
                                        </p:tgtEl>
                                        <p:attrNameLst>
                                          <p:attrName>style.visibility</p:attrName>
                                        </p:attrNameLst>
                                      </p:cBhvr>
                                      <p:to>
                                        <p:strVal val="visible"/>
                                      </p:to>
                                    </p:set>
                                    <p:animEffect transition="in" filter="dissolve">
                                      <p:cBhvr>
                                        <p:cTn id="29" dur="500"/>
                                        <p:tgtEl>
                                          <p:spTgt spid="2868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28677"/>
                                        </p:tgtEl>
                                        <p:attrNameLst>
                                          <p:attrName>style.visibility</p:attrName>
                                        </p:attrNameLst>
                                      </p:cBhvr>
                                      <p:to>
                                        <p:strVal val="visible"/>
                                      </p:to>
                                    </p:set>
                                    <p:animEffect transition="in" filter="dissolve">
                                      <p:cBhvr>
                                        <p:cTn id="34" dur="500"/>
                                        <p:tgtEl>
                                          <p:spTgt spid="28677"/>
                                        </p:tgtEl>
                                      </p:cBhvr>
                                    </p:animEffect>
                                  </p:childTnLst>
                                </p:cTn>
                              </p:par>
                            </p:childTnLst>
                          </p:cTn>
                        </p:par>
                        <p:par>
                          <p:cTn id="35" fill="hold" nodeType="afterGroup">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28688"/>
                                        </p:tgtEl>
                                        <p:attrNameLst>
                                          <p:attrName>style.visibility</p:attrName>
                                        </p:attrNameLst>
                                      </p:cBhvr>
                                      <p:to>
                                        <p:strVal val="visible"/>
                                      </p:to>
                                    </p:set>
                                    <p:animEffect transition="in" filter="dissolve">
                                      <p:cBhvr>
                                        <p:cTn id="38" dur="500"/>
                                        <p:tgtEl>
                                          <p:spTgt spid="28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5" grpId="0" autoUpdateAnimBg="0"/>
      <p:bldP spid="28686" grpId="0" autoUpdateAnimBg="0"/>
      <p:bldP spid="28687" grpId="0" autoUpdateAnimBg="0"/>
      <p:bldP spid="2868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BB1A18C6-EEEF-4510-AC51-60E92BA70335}"/>
              </a:ext>
            </a:extLst>
          </p:cNvPr>
          <p:cNvSpPr>
            <a:spLocks noGrp="1" noChangeArrowheads="1"/>
          </p:cNvSpPr>
          <p:nvPr>
            <p:ph type="title"/>
          </p:nvPr>
        </p:nvSpPr>
        <p:spPr>
          <a:xfrm>
            <a:off x="2362200" y="152400"/>
            <a:ext cx="7772400" cy="1295400"/>
          </a:xfrm>
          <a:extLst>
            <a:ext uri="{909E8E84-426E-40DD-AFC4-6F175D3DCCD1}">
              <a14:hiddenFill xmlns:a14="http://schemas.microsoft.com/office/drawing/2010/main">
                <a:solidFill>
                  <a:schemeClr val="folHlink"/>
                </a:solidFill>
              </a14:hiddenFill>
            </a:ext>
          </a:extLst>
        </p:spPr>
        <p:txBody>
          <a:bodyPr/>
          <a:lstStyle/>
          <a:p>
            <a:pPr algn="ctr"/>
            <a:r>
              <a:rPr lang="en-US" altLang="en-US" sz="3600" b="1" dirty="0">
                <a:solidFill>
                  <a:srgbClr val="CC3300"/>
                </a:solidFill>
              </a:rPr>
              <a:t>Long before Buddha, the Chinese people worshipped the same God described in the Bible!!!!</a:t>
            </a:r>
          </a:p>
        </p:txBody>
      </p:sp>
      <p:sp>
        <p:nvSpPr>
          <p:cNvPr id="38915" name="Text Box 3">
            <a:extLst>
              <a:ext uri="{FF2B5EF4-FFF2-40B4-BE49-F238E27FC236}">
                <a16:creationId xmlns:a16="http://schemas.microsoft.com/office/drawing/2014/main" id="{09F555D9-026A-460C-938F-DE45052C4216}"/>
              </a:ext>
            </a:extLst>
          </p:cNvPr>
          <p:cNvSpPr txBox="1">
            <a:spLocks noChangeArrowheads="1"/>
          </p:cNvSpPr>
          <p:nvPr/>
        </p:nvSpPr>
        <p:spPr bwMode="auto">
          <a:xfrm>
            <a:off x="2590800" y="1905000"/>
            <a:ext cx="7315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3600" dirty="0">
                <a:solidFill>
                  <a:srgbClr val="3333CC"/>
                </a:solidFill>
                <a:latin typeface="Arial Black" panose="020B0A04020102020204" pitchFamily="34" charset="0"/>
              </a:rPr>
              <a:t>The Proof is in the Ancient Chinese Characters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8915"/>
                                        </p:tgtEl>
                                        <p:attrNameLst>
                                          <p:attrName>style.visibility</p:attrName>
                                        </p:attrNameLst>
                                      </p:cBhvr>
                                      <p:to>
                                        <p:strVal val="visible"/>
                                      </p:to>
                                    </p:set>
                                    <p:animEffect transition="in" filter="blinds(horizontal)">
                                      <p:cBhvr>
                                        <p:cTn id="13"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P spid="3891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a:extLst>
              <a:ext uri="{FF2B5EF4-FFF2-40B4-BE49-F238E27FC236}">
                <a16:creationId xmlns:a16="http://schemas.microsoft.com/office/drawing/2014/main" id="{32C3B92C-9995-4CE6-92AD-290E4DC8A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1219200"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1" name="Picture 4">
            <a:extLst>
              <a:ext uri="{FF2B5EF4-FFF2-40B4-BE49-F238E27FC236}">
                <a16:creationId xmlns:a16="http://schemas.microsoft.com/office/drawing/2014/main" id="{E67432CC-0CBA-4F76-94AD-AB02FADF1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1066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2" name="Picture 5">
            <a:extLst>
              <a:ext uri="{FF2B5EF4-FFF2-40B4-BE49-F238E27FC236}">
                <a16:creationId xmlns:a16="http://schemas.microsoft.com/office/drawing/2014/main" id="{573C1F51-1394-447E-8983-13697C70C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
            <a:ext cx="1066800" cy="10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3" name="Picture 6">
            <a:extLst>
              <a:ext uri="{FF2B5EF4-FFF2-40B4-BE49-F238E27FC236}">
                <a16:creationId xmlns:a16="http://schemas.microsoft.com/office/drawing/2014/main" id="{D2EE4032-477A-438A-96F6-FE71CCFAA8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0"/>
            <a:ext cx="1295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4" name="Text Box 7">
            <a:extLst>
              <a:ext uri="{FF2B5EF4-FFF2-40B4-BE49-F238E27FC236}">
                <a16:creationId xmlns:a16="http://schemas.microsoft.com/office/drawing/2014/main" id="{0A9424B9-9F90-4CBA-866D-22B8CF2BD73A}"/>
              </a:ext>
            </a:extLst>
          </p:cNvPr>
          <p:cNvSpPr txBox="1">
            <a:spLocks noChangeArrowheads="1"/>
          </p:cNvSpPr>
          <p:nvPr/>
        </p:nvSpPr>
        <p:spPr bwMode="auto">
          <a:xfrm>
            <a:off x="3810000" y="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89095" name="Text Box 8">
            <a:extLst>
              <a:ext uri="{FF2B5EF4-FFF2-40B4-BE49-F238E27FC236}">
                <a16:creationId xmlns:a16="http://schemas.microsoft.com/office/drawing/2014/main" id="{F75EA0BE-7F3D-404B-9BF8-F4FD7EB4D06B}"/>
              </a:ext>
            </a:extLst>
          </p:cNvPr>
          <p:cNvSpPr txBox="1">
            <a:spLocks noChangeArrowheads="1"/>
          </p:cNvSpPr>
          <p:nvPr/>
        </p:nvSpPr>
        <p:spPr bwMode="auto">
          <a:xfrm>
            <a:off x="5791200" y="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89096" name="Text Box 9">
            <a:extLst>
              <a:ext uri="{FF2B5EF4-FFF2-40B4-BE49-F238E27FC236}">
                <a16:creationId xmlns:a16="http://schemas.microsoft.com/office/drawing/2014/main" id="{7A71453A-436C-4859-978A-F7271EEA682A}"/>
              </a:ext>
            </a:extLst>
          </p:cNvPr>
          <p:cNvSpPr txBox="1">
            <a:spLocks noChangeArrowheads="1"/>
          </p:cNvSpPr>
          <p:nvPr/>
        </p:nvSpPr>
        <p:spPr bwMode="auto">
          <a:xfrm>
            <a:off x="8001000" y="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89097" name="Text Box 10">
            <a:extLst>
              <a:ext uri="{FF2B5EF4-FFF2-40B4-BE49-F238E27FC236}">
                <a16:creationId xmlns:a16="http://schemas.microsoft.com/office/drawing/2014/main" id="{1152E96D-1151-491E-8660-91AE4AD4CECA}"/>
              </a:ext>
            </a:extLst>
          </p:cNvPr>
          <p:cNvSpPr txBox="1">
            <a:spLocks noChangeArrowheads="1"/>
          </p:cNvSpPr>
          <p:nvPr/>
        </p:nvSpPr>
        <p:spPr bwMode="auto">
          <a:xfrm>
            <a:off x="6248400" y="990601"/>
            <a:ext cx="1600200"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400">
                <a:solidFill>
                  <a:srgbClr val="000000"/>
                </a:solidFill>
              </a:rPr>
              <a:t>Boat</a:t>
            </a:r>
          </a:p>
        </p:txBody>
      </p:sp>
      <p:sp>
        <p:nvSpPr>
          <p:cNvPr id="89098" name="Text Box 11">
            <a:extLst>
              <a:ext uri="{FF2B5EF4-FFF2-40B4-BE49-F238E27FC236}">
                <a16:creationId xmlns:a16="http://schemas.microsoft.com/office/drawing/2014/main" id="{4B43603B-B09E-4854-ABB2-4F0D41C8F7DA}"/>
              </a:ext>
            </a:extLst>
          </p:cNvPr>
          <p:cNvSpPr txBox="1">
            <a:spLocks noChangeArrowheads="1"/>
          </p:cNvSpPr>
          <p:nvPr/>
        </p:nvSpPr>
        <p:spPr bwMode="auto">
          <a:xfrm>
            <a:off x="8610600" y="762001"/>
            <a:ext cx="1600200" cy="83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400">
                <a:solidFill>
                  <a:srgbClr val="000000"/>
                </a:solidFill>
              </a:rPr>
              <a:t>Large Ship</a:t>
            </a:r>
          </a:p>
        </p:txBody>
      </p:sp>
      <p:sp>
        <p:nvSpPr>
          <p:cNvPr id="89099" name="Text Box 12">
            <a:extLst>
              <a:ext uri="{FF2B5EF4-FFF2-40B4-BE49-F238E27FC236}">
                <a16:creationId xmlns:a16="http://schemas.microsoft.com/office/drawing/2014/main" id="{7580042C-03FB-47E6-A058-FC7A7312B7B9}"/>
              </a:ext>
            </a:extLst>
          </p:cNvPr>
          <p:cNvSpPr txBox="1">
            <a:spLocks noChangeArrowheads="1"/>
          </p:cNvSpPr>
          <p:nvPr/>
        </p:nvSpPr>
        <p:spPr bwMode="auto">
          <a:xfrm>
            <a:off x="2133600" y="838201"/>
            <a:ext cx="1600200"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400">
                <a:solidFill>
                  <a:srgbClr val="000000"/>
                </a:solidFill>
              </a:rPr>
              <a:t>Person</a:t>
            </a:r>
          </a:p>
        </p:txBody>
      </p:sp>
      <p:sp>
        <p:nvSpPr>
          <p:cNvPr id="89100" name="Text Box 13">
            <a:extLst>
              <a:ext uri="{FF2B5EF4-FFF2-40B4-BE49-F238E27FC236}">
                <a16:creationId xmlns:a16="http://schemas.microsoft.com/office/drawing/2014/main" id="{A0DE9C96-AAD8-4AFC-ACB6-8FB7BAAC4F6A}"/>
              </a:ext>
            </a:extLst>
          </p:cNvPr>
          <p:cNvSpPr txBox="1">
            <a:spLocks noChangeArrowheads="1"/>
          </p:cNvSpPr>
          <p:nvPr/>
        </p:nvSpPr>
        <p:spPr bwMode="auto">
          <a:xfrm>
            <a:off x="4267200" y="914401"/>
            <a:ext cx="1600200"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400">
                <a:solidFill>
                  <a:srgbClr val="000000"/>
                </a:solidFill>
              </a:rPr>
              <a:t>Eight</a:t>
            </a:r>
          </a:p>
        </p:txBody>
      </p:sp>
      <p:pic>
        <p:nvPicPr>
          <p:cNvPr id="89101" name="Picture 14">
            <a:extLst>
              <a:ext uri="{FF2B5EF4-FFF2-40B4-BE49-F238E27FC236}">
                <a16:creationId xmlns:a16="http://schemas.microsoft.com/office/drawing/2014/main" id="{8832CB36-57EA-4366-A63E-3D196A0CC7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1" y="1600200"/>
            <a:ext cx="5662613" cy="5257800"/>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9102" name="Text Box 16">
            <a:extLst>
              <a:ext uri="{FF2B5EF4-FFF2-40B4-BE49-F238E27FC236}">
                <a16:creationId xmlns:a16="http://schemas.microsoft.com/office/drawing/2014/main" id="{B795B1D3-A455-4B34-A2C6-908F68B1AE67}"/>
              </a:ext>
            </a:extLst>
          </p:cNvPr>
          <p:cNvSpPr txBox="1">
            <a:spLocks noChangeArrowheads="1"/>
          </p:cNvSpPr>
          <p:nvPr/>
        </p:nvSpPr>
        <p:spPr bwMode="auto">
          <a:xfrm>
            <a:off x="1371600" y="4953000"/>
            <a:ext cx="9296400" cy="255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a:solidFill>
                  <a:srgbClr val="000000"/>
                </a:solidFill>
              </a:rPr>
              <a:t>A</a:t>
            </a:r>
          </a:p>
          <a:p>
            <a:pPr eaLnBrk="0" fontAlgn="base" hangingPunct="0">
              <a:spcBef>
                <a:spcPct val="50000"/>
              </a:spcBef>
              <a:spcAft>
                <a:spcPct val="0"/>
              </a:spcAft>
            </a:pPr>
            <a:endParaRPr lang="en-US" altLang="en-US">
              <a:solidFill>
                <a:srgbClr val="000000"/>
              </a:solidFill>
            </a:endParaRPr>
          </a:p>
          <a:p>
            <a:pPr eaLnBrk="0" fontAlgn="base" hangingPunct="0">
              <a:spcBef>
                <a:spcPct val="50000"/>
              </a:spcBef>
              <a:spcAft>
                <a:spcPct val="0"/>
              </a:spcAft>
            </a:pPr>
            <a:endParaRPr lang="en-US" altLang="en-US">
              <a:solidFill>
                <a:srgbClr val="000000"/>
              </a:solidFill>
            </a:endParaRPr>
          </a:p>
        </p:txBody>
      </p:sp>
      <p:sp>
        <p:nvSpPr>
          <p:cNvPr id="89103" name="Text Box 17">
            <a:extLst>
              <a:ext uri="{FF2B5EF4-FFF2-40B4-BE49-F238E27FC236}">
                <a16:creationId xmlns:a16="http://schemas.microsoft.com/office/drawing/2014/main" id="{5237E906-114E-40FA-820F-75CC8CDA57E3}"/>
              </a:ext>
            </a:extLst>
          </p:cNvPr>
          <p:cNvSpPr txBox="1">
            <a:spLocks noChangeArrowheads="1"/>
          </p:cNvSpPr>
          <p:nvPr/>
        </p:nvSpPr>
        <p:spPr bwMode="auto">
          <a:xfrm flipV="1">
            <a:off x="1524000" y="4968875"/>
            <a:ext cx="9144000" cy="2555188"/>
          </a:xfrm>
          <a:prstGeom prst="rect">
            <a:avLst/>
          </a:prstGeom>
          <a:blipFill dpi="0" rotWithShape="0">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endParaRPr lang="en-US" altLang="en-US">
              <a:solidFill>
                <a:srgbClr val="000000"/>
              </a:solidFill>
            </a:endParaRPr>
          </a:p>
          <a:p>
            <a:pPr eaLnBrk="0" fontAlgn="base" hangingPunct="0">
              <a:spcBef>
                <a:spcPct val="50000"/>
              </a:spcBef>
              <a:spcAft>
                <a:spcPct val="0"/>
              </a:spcAft>
            </a:pPr>
            <a:endParaRPr lang="en-US" altLang="en-US">
              <a:solidFill>
                <a:srgbClr val="000000"/>
              </a:solidFill>
            </a:endParaRPr>
          </a:p>
          <a:p>
            <a:pPr eaLnBrk="0" fontAlgn="base" hangingPunct="0">
              <a:spcBef>
                <a:spcPct val="50000"/>
              </a:spcBef>
              <a:spcAft>
                <a:spcPct val="0"/>
              </a:spcAft>
            </a:pPr>
            <a:endParaRPr lang="en-US" altLang="en-US">
              <a:solidFill>
                <a:srgbClr val="000000"/>
              </a:solidFill>
            </a:endParaRPr>
          </a:p>
        </p:txBody>
      </p:sp>
      <p:sp>
        <p:nvSpPr>
          <p:cNvPr id="89104" name="Oval 18">
            <a:extLst>
              <a:ext uri="{FF2B5EF4-FFF2-40B4-BE49-F238E27FC236}">
                <a16:creationId xmlns:a16="http://schemas.microsoft.com/office/drawing/2014/main" id="{8919B91E-9C87-4EFC-A697-A6A955A2B2CD}"/>
              </a:ext>
            </a:extLst>
          </p:cNvPr>
          <p:cNvSpPr>
            <a:spLocks noChangeArrowheads="1"/>
          </p:cNvSpPr>
          <p:nvPr/>
        </p:nvSpPr>
        <p:spPr bwMode="auto">
          <a:xfrm>
            <a:off x="3048000" y="3200400"/>
            <a:ext cx="5867400" cy="25146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73747" name="Oval 19">
            <a:extLst>
              <a:ext uri="{FF2B5EF4-FFF2-40B4-BE49-F238E27FC236}">
                <a16:creationId xmlns:a16="http://schemas.microsoft.com/office/drawing/2014/main" id="{ADA7C320-0A86-4407-8829-989A651C7393}"/>
              </a:ext>
            </a:extLst>
          </p:cNvPr>
          <p:cNvSpPr>
            <a:spLocks noChangeArrowheads="1"/>
          </p:cNvSpPr>
          <p:nvPr/>
        </p:nvSpPr>
        <p:spPr bwMode="auto">
          <a:xfrm>
            <a:off x="2438400" y="1282356"/>
            <a:ext cx="7284440" cy="3746844"/>
          </a:xfrm>
          <a:prstGeom prst="ellipse">
            <a:avLst/>
          </a:prstGeom>
          <a:solidFill>
            <a:srgbClr val="3333CC"/>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0"/>
              </a:spcBef>
              <a:spcAft>
                <a:spcPct val="0"/>
              </a:spcAft>
            </a:pPr>
            <a:r>
              <a:rPr lang="en-US" altLang="en-US" dirty="0">
                <a:solidFill>
                  <a:srgbClr val="FF0000"/>
                </a:solidFill>
              </a:rPr>
              <a:t>How did the ancient people</a:t>
            </a:r>
          </a:p>
          <a:p>
            <a:pPr eaLnBrk="0" fontAlgn="base" hangingPunct="0">
              <a:spcBef>
                <a:spcPct val="0"/>
              </a:spcBef>
              <a:spcAft>
                <a:spcPct val="0"/>
              </a:spcAft>
            </a:pPr>
            <a:r>
              <a:rPr lang="en-US" altLang="en-US" dirty="0">
                <a:solidFill>
                  <a:srgbClr val="FF0000"/>
                </a:solidFill>
              </a:rPr>
              <a:t>Of China know these things?</a:t>
            </a:r>
          </a:p>
          <a:p>
            <a:pPr eaLnBrk="0" fontAlgn="base" hangingPunct="0">
              <a:spcBef>
                <a:spcPct val="0"/>
              </a:spcBef>
              <a:spcAft>
                <a:spcPct val="0"/>
              </a:spcAft>
            </a:pPr>
            <a:r>
              <a:rPr lang="en-US" altLang="en-US" dirty="0">
                <a:solidFill>
                  <a:srgbClr val="FF0000"/>
                </a:solidFill>
              </a:rPr>
              <a:t>They did not have a Bible!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47"/>
                                        </p:tgtEl>
                                        <p:attrNameLst>
                                          <p:attrName>style.visibility</p:attrName>
                                        </p:attrNameLst>
                                      </p:cBhvr>
                                      <p:to>
                                        <p:strVal val="visible"/>
                                      </p:to>
                                    </p:set>
                                    <p:animEffect transition="in" filter="dissolve">
                                      <p:cBhvr>
                                        <p:cTn id="7" dur="500"/>
                                        <p:tgtEl>
                                          <p:spTgt spid="73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7"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a:extLst>
              <a:ext uri="{FF2B5EF4-FFF2-40B4-BE49-F238E27FC236}">
                <a16:creationId xmlns:a16="http://schemas.microsoft.com/office/drawing/2014/main" id="{45CDF161-F1E8-47B3-8E53-65D9E3D5F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0"/>
            <a:ext cx="1219200"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5" name="Picture 3">
            <a:extLst>
              <a:ext uri="{FF2B5EF4-FFF2-40B4-BE49-F238E27FC236}">
                <a16:creationId xmlns:a16="http://schemas.microsoft.com/office/drawing/2014/main" id="{7C6C5657-096E-4822-B9F3-BA6E9C1C3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0"/>
            <a:ext cx="1066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6" name="Picture 4">
            <a:extLst>
              <a:ext uri="{FF2B5EF4-FFF2-40B4-BE49-F238E27FC236}">
                <a16:creationId xmlns:a16="http://schemas.microsoft.com/office/drawing/2014/main" id="{DEB1A6A9-EBB5-4EFC-9148-8124CCDE0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
            <a:ext cx="1066800" cy="10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7" name="Picture 5">
            <a:extLst>
              <a:ext uri="{FF2B5EF4-FFF2-40B4-BE49-F238E27FC236}">
                <a16:creationId xmlns:a16="http://schemas.microsoft.com/office/drawing/2014/main" id="{8971E177-C99D-4801-BBB1-0455687287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9200" y="0"/>
            <a:ext cx="1295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8" name="Text Box 6">
            <a:extLst>
              <a:ext uri="{FF2B5EF4-FFF2-40B4-BE49-F238E27FC236}">
                <a16:creationId xmlns:a16="http://schemas.microsoft.com/office/drawing/2014/main" id="{62D23F0F-9716-4BF0-8357-F6A4E86EB004}"/>
              </a:ext>
            </a:extLst>
          </p:cNvPr>
          <p:cNvSpPr txBox="1">
            <a:spLocks noChangeArrowheads="1"/>
          </p:cNvSpPr>
          <p:nvPr/>
        </p:nvSpPr>
        <p:spPr bwMode="auto">
          <a:xfrm>
            <a:off x="3810000" y="1"/>
            <a:ext cx="45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90119" name="Text Box 7">
            <a:extLst>
              <a:ext uri="{FF2B5EF4-FFF2-40B4-BE49-F238E27FC236}">
                <a16:creationId xmlns:a16="http://schemas.microsoft.com/office/drawing/2014/main" id="{C4EF8CBC-430E-452A-A8BE-61BB202A35FA}"/>
              </a:ext>
            </a:extLst>
          </p:cNvPr>
          <p:cNvSpPr txBox="1">
            <a:spLocks noChangeArrowheads="1"/>
          </p:cNvSpPr>
          <p:nvPr/>
        </p:nvSpPr>
        <p:spPr bwMode="auto">
          <a:xfrm>
            <a:off x="5791200" y="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90120" name="Text Box 8">
            <a:extLst>
              <a:ext uri="{FF2B5EF4-FFF2-40B4-BE49-F238E27FC236}">
                <a16:creationId xmlns:a16="http://schemas.microsoft.com/office/drawing/2014/main" id="{4CCC6528-6F2A-4B03-B80B-F324F77FA1FE}"/>
              </a:ext>
            </a:extLst>
          </p:cNvPr>
          <p:cNvSpPr txBox="1">
            <a:spLocks noChangeArrowheads="1"/>
          </p:cNvSpPr>
          <p:nvPr/>
        </p:nvSpPr>
        <p:spPr bwMode="auto">
          <a:xfrm>
            <a:off x="8001000" y="1"/>
            <a:ext cx="53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6000">
                <a:solidFill>
                  <a:srgbClr val="000000"/>
                </a:solidFill>
              </a:rPr>
              <a:t>=</a:t>
            </a:r>
          </a:p>
        </p:txBody>
      </p:sp>
      <p:sp>
        <p:nvSpPr>
          <p:cNvPr id="90121" name="Text Box 9">
            <a:extLst>
              <a:ext uri="{FF2B5EF4-FFF2-40B4-BE49-F238E27FC236}">
                <a16:creationId xmlns:a16="http://schemas.microsoft.com/office/drawing/2014/main" id="{74F9DCAE-1F61-4965-A6DC-EA2E8FC87FF2}"/>
              </a:ext>
            </a:extLst>
          </p:cNvPr>
          <p:cNvSpPr txBox="1">
            <a:spLocks noChangeArrowheads="1"/>
          </p:cNvSpPr>
          <p:nvPr/>
        </p:nvSpPr>
        <p:spPr bwMode="auto">
          <a:xfrm>
            <a:off x="6248400" y="990601"/>
            <a:ext cx="1600200"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400">
                <a:solidFill>
                  <a:srgbClr val="000000"/>
                </a:solidFill>
              </a:rPr>
              <a:t>Boat</a:t>
            </a:r>
          </a:p>
        </p:txBody>
      </p:sp>
      <p:sp>
        <p:nvSpPr>
          <p:cNvPr id="90122" name="Text Box 10">
            <a:extLst>
              <a:ext uri="{FF2B5EF4-FFF2-40B4-BE49-F238E27FC236}">
                <a16:creationId xmlns:a16="http://schemas.microsoft.com/office/drawing/2014/main" id="{096F9AAE-01E9-4B37-8B33-D3B4F4542972}"/>
              </a:ext>
            </a:extLst>
          </p:cNvPr>
          <p:cNvSpPr txBox="1">
            <a:spLocks noChangeArrowheads="1"/>
          </p:cNvSpPr>
          <p:nvPr/>
        </p:nvSpPr>
        <p:spPr bwMode="auto">
          <a:xfrm>
            <a:off x="8610600" y="762001"/>
            <a:ext cx="1600200" cy="83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400">
                <a:solidFill>
                  <a:srgbClr val="000000"/>
                </a:solidFill>
              </a:rPr>
              <a:t>Large Ship</a:t>
            </a:r>
          </a:p>
        </p:txBody>
      </p:sp>
      <p:sp>
        <p:nvSpPr>
          <p:cNvPr id="90123" name="Text Box 11">
            <a:extLst>
              <a:ext uri="{FF2B5EF4-FFF2-40B4-BE49-F238E27FC236}">
                <a16:creationId xmlns:a16="http://schemas.microsoft.com/office/drawing/2014/main" id="{CB1766CA-89D1-4017-8DBB-CF708A34FDBF}"/>
              </a:ext>
            </a:extLst>
          </p:cNvPr>
          <p:cNvSpPr txBox="1">
            <a:spLocks noChangeArrowheads="1"/>
          </p:cNvSpPr>
          <p:nvPr/>
        </p:nvSpPr>
        <p:spPr bwMode="auto">
          <a:xfrm>
            <a:off x="2133600" y="838201"/>
            <a:ext cx="1600200"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400">
                <a:solidFill>
                  <a:srgbClr val="000000"/>
                </a:solidFill>
              </a:rPr>
              <a:t>Person</a:t>
            </a:r>
          </a:p>
        </p:txBody>
      </p:sp>
      <p:sp>
        <p:nvSpPr>
          <p:cNvPr id="90124" name="Text Box 12">
            <a:extLst>
              <a:ext uri="{FF2B5EF4-FFF2-40B4-BE49-F238E27FC236}">
                <a16:creationId xmlns:a16="http://schemas.microsoft.com/office/drawing/2014/main" id="{EA4B6B53-D48F-4372-954C-2B76E718B3D9}"/>
              </a:ext>
            </a:extLst>
          </p:cNvPr>
          <p:cNvSpPr txBox="1">
            <a:spLocks noChangeArrowheads="1"/>
          </p:cNvSpPr>
          <p:nvPr/>
        </p:nvSpPr>
        <p:spPr bwMode="auto">
          <a:xfrm>
            <a:off x="4267200" y="914401"/>
            <a:ext cx="1600200"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400">
                <a:solidFill>
                  <a:srgbClr val="000000"/>
                </a:solidFill>
              </a:rPr>
              <a:t>Eight</a:t>
            </a:r>
          </a:p>
        </p:txBody>
      </p:sp>
      <p:pic>
        <p:nvPicPr>
          <p:cNvPr id="90125" name="Picture 13">
            <a:extLst>
              <a:ext uri="{FF2B5EF4-FFF2-40B4-BE49-F238E27FC236}">
                <a16:creationId xmlns:a16="http://schemas.microsoft.com/office/drawing/2014/main" id="{5F3771CB-52B5-49E3-9C3E-072D05E2B1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1" y="1600200"/>
            <a:ext cx="8022672" cy="4495799"/>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0126" name="Oval 16">
            <a:extLst>
              <a:ext uri="{FF2B5EF4-FFF2-40B4-BE49-F238E27FC236}">
                <a16:creationId xmlns:a16="http://schemas.microsoft.com/office/drawing/2014/main" id="{D552F9FE-C366-476F-9A08-3D3D54EBF04D}"/>
              </a:ext>
            </a:extLst>
          </p:cNvPr>
          <p:cNvSpPr>
            <a:spLocks noChangeArrowheads="1"/>
          </p:cNvSpPr>
          <p:nvPr/>
        </p:nvSpPr>
        <p:spPr bwMode="auto">
          <a:xfrm>
            <a:off x="3048000" y="3200400"/>
            <a:ext cx="5867400" cy="25146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74770" name="Line 18">
            <a:extLst>
              <a:ext uri="{FF2B5EF4-FFF2-40B4-BE49-F238E27FC236}">
                <a16:creationId xmlns:a16="http://schemas.microsoft.com/office/drawing/2014/main" id="{42EA2413-86B9-48AD-9FFB-FC91282F5769}"/>
              </a:ext>
            </a:extLst>
          </p:cNvPr>
          <p:cNvSpPr>
            <a:spLocks noChangeShapeType="1"/>
          </p:cNvSpPr>
          <p:nvPr/>
        </p:nvSpPr>
        <p:spPr bwMode="auto">
          <a:xfrm flipH="1">
            <a:off x="9851472" y="3654105"/>
            <a:ext cx="1219200" cy="1295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74770"/>
                                        </p:tgtEl>
                                        <p:attrNameLst>
                                          <p:attrName>style.visibility</p:attrName>
                                        </p:attrNameLst>
                                      </p:cBhvr>
                                      <p:to>
                                        <p:strVal val="visible"/>
                                      </p:to>
                                    </p:set>
                                    <p:animEffect transition="in" filter="wipe(up)">
                                      <p:cBhvr>
                                        <p:cTn id="7" dur="500"/>
                                        <p:tgtEl>
                                          <p:spTgt spid="74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BB80B59-2853-408C-9CA5-B2DC2E150F37}"/>
              </a:ext>
            </a:extLst>
          </p:cNvPr>
          <p:cNvSpPr>
            <a:spLocks noGrp="1" noChangeArrowheads="1"/>
          </p:cNvSpPr>
          <p:nvPr>
            <p:ph type="ctrTitle"/>
          </p:nvPr>
        </p:nvSpPr>
        <p:spPr/>
        <p:txBody>
          <a:bodyPr/>
          <a:lstStyle/>
          <a:p>
            <a:r>
              <a:rPr lang="en-US" altLang="en-US"/>
              <a:t>Confucius Say:</a:t>
            </a:r>
          </a:p>
        </p:txBody>
      </p:sp>
      <p:sp>
        <p:nvSpPr>
          <p:cNvPr id="2051" name="Rectangle 3">
            <a:extLst>
              <a:ext uri="{FF2B5EF4-FFF2-40B4-BE49-F238E27FC236}">
                <a16:creationId xmlns:a16="http://schemas.microsoft.com/office/drawing/2014/main" id="{1CCC6FB0-DEBD-4600-A53C-DC1E07E76885}"/>
              </a:ext>
            </a:extLst>
          </p:cNvPr>
          <p:cNvSpPr>
            <a:spLocks noGrp="1" noChangeArrowheads="1"/>
          </p:cNvSpPr>
          <p:nvPr>
            <p:ph type="subTitle" idx="1"/>
          </p:nvPr>
        </p:nvSpPr>
        <p:spPr>
          <a:xfrm>
            <a:off x="4572000" y="2667000"/>
            <a:ext cx="5638800" cy="2590800"/>
          </a:xfrm>
        </p:spPr>
        <p:txBody>
          <a:bodyPr/>
          <a:lstStyle/>
          <a:p>
            <a:r>
              <a:rPr lang="en-US" altLang="en-US" sz="4000" b="1">
                <a:solidFill>
                  <a:srgbClr val="CCCC00"/>
                </a:solidFill>
              </a:rPr>
              <a:t>Use your</a:t>
            </a:r>
          </a:p>
          <a:p>
            <a:r>
              <a:rPr lang="en-US" altLang="en-US" sz="4000" b="1">
                <a:solidFill>
                  <a:srgbClr val="CCCC00"/>
                </a:solidFill>
              </a:rPr>
              <a:t> “God Given Wisdom” Wisely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 calcmode="lin" valueType="num">
                                      <p:cBhvr>
                                        <p:cTn id="7" dur="5000" fill="hold"/>
                                        <p:tgtEl>
                                          <p:spTgt spid="205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0" fill="hold"/>
                                        <p:tgtEl>
                                          <p:spTgt spid="205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0" fill="hold"/>
                                        <p:tgtEl>
                                          <p:spTgt spid="205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0" fill="hold"/>
                                        <p:tgtEl>
                                          <p:spTgt spid="2051">
                                            <p:txEl>
                                              <p:pRg st="0" end="0"/>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2051">
                                            <p:txEl>
                                              <p:pRg st="1" end="1"/>
                                            </p:txEl>
                                          </p:spTgt>
                                        </p:tgtEl>
                                        <p:attrNameLst>
                                          <p:attrName>style.visibility</p:attrName>
                                        </p:attrNameLst>
                                      </p:cBhvr>
                                      <p:to>
                                        <p:strVal val="visible"/>
                                      </p:to>
                                    </p:set>
                                    <p:anim calcmode="lin" valueType="num">
                                      <p:cBhvr>
                                        <p:cTn id="13" dur="5000" fill="hold"/>
                                        <p:tgtEl>
                                          <p:spTgt spid="20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0" fill="hold"/>
                                        <p:tgtEl>
                                          <p:spTgt spid="20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0" fill="hold"/>
                                        <p:tgtEl>
                                          <p:spTgt spid="20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0" fill="hold"/>
                                        <p:tgtEl>
                                          <p:spTgt spid="205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57E731F-C2A4-4E29-803E-081C3FAC48E5}"/>
              </a:ext>
            </a:extLst>
          </p:cNvPr>
          <p:cNvSpPr>
            <a:spLocks noGrp="1" noChangeArrowheads="1"/>
          </p:cNvSpPr>
          <p:nvPr>
            <p:ph type="title"/>
          </p:nvPr>
        </p:nvSpPr>
        <p:spPr/>
        <p:txBody>
          <a:bodyPr/>
          <a:lstStyle/>
          <a:p>
            <a:r>
              <a:rPr lang="en-US" altLang="en-US"/>
              <a:t>Wisdom Is A Gift Of God</a:t>
            </a:r>
          </a:p>
        </p:txBody>
      </p:sp>
      <p:sp>
        <p:nvSpPr>
          <p:cNvPr id="4099" name="Rectangle 3">
            <a:extLst>
              <a:ext uri="{FF2B5EF4-FFF2-40B4-BE49-F238E27FC236}">
                <a16:creationId xmlns:a16="http://schemas.microsoft.com/office/drawing/2014/main" id="{2DD574CC-012C-46E6-BD10-8B721BE3C6A2}"/>
              </a:ext>
            </a:extLst>
          </p:cNvPr>
          <p:cNvSpPr>
            <a:spLocks noGrp="1" noChangeArrowheads="1"/>
          </p:cNvSpPr>
          <p:nvPr>
            <p:ph type="body" idx="1"/>
          </p:nvPr>
        </p:nvSpPr>
        <p:spPr>
          <a:xfrm>
            <a:off x="1981200" y="1295401"/>
            <a:ext cx="7239000" cy="4525963"/>
          </a:xfrm>
        </p:spPr>
        <p:txBody>
          <a:bodyPr/>
          <a:lstStyle/>
          <a:p>
            <a:pPr>
              <a:lnSpc>
                <a:spcPct val="80000"/>
              </a:lnSpc>
            </a:pPr>
            <a:r>
              <a:rPr lang="en-US" altLang="en-US" sz="2800" b="1" i="1" u="sng"/>
              <a:t>1 Kings 3:4-5 At Gibeon the LORD appeared to Solomon in a dream                  by night; and God said, "Ask!                   What shall I give you?" </a:t>
            </a:r>
          </a:p>
          <a:p>
            <a:pPr>
              <a:lnSpc>
                <a:spcPct val="80000"/>
              </a:lnSpc>
            </a:pPr>
            <a:r>
              <a:rPr lang="en-US" altLang="en-US" sz="2800" b="1" i="1" u="sng"/>
              <a:t>1 Kings 3:6 And Solomon said:                "You have shown great mercy               to Your servant David my                          father, because he walked                            before You in truth, in                            righteousness, and in                          uprightness of heart                                     with You;</a:t>
            </a:r>
          </a:p>
          <a:p>
            <a:pPr>
              <a:lnSpc>
                <a:spcPct val="80000"/>
              </a:lnSpc>
            </a:pPr>
            <a:endParaRPr lang="en-US" altLang="en-US" sz="2800" b="1" i="1" u="sng"/>
          </a:p>
          <a:p>
            <a:pPr>
              <a:lnSpc>
                <a:spcPct val="80000"/>
              </a:lnSpc>
            </a:pP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to="" calcmode="lin" valueType="num">
                                      <p:cBhvr>
                                        <p:cTn id="7" dur="1" fill="hold"/>
                                        <p:tgtEl>
                                          <p:spTgt spid="409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 to="" calcmode="lin" valueType="num">
                                      <p:cBhvr>
                                        <p:cTn id="12" dur="1" fill="hold"/>
                                        <p:tgtEl>
                                          <p:spTgt spid="4099">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AC0ED6D-5645-4B6B-8CBD-F01FAFB6C5A8}"/>
              </a:ext>
            </a:extLst>
          </p:cNvPr>
          <p:cNvSpPr>
            <a:spLocks noGrp="1" noChangeArrowheads="1"/>
          </p:cNvSpPr>
          <p:nvPr>
            <p:ph type="title"/>
          </p:nvPr>
        </p:nvSpPr>
        <p:spPr>
          <a:xfrm>
            <a:off x="1981200" y="0"/>
            <a:ext cx="7391400" cy="1143000"/>
          </a:xfrm>
        </p:spPr>
        <p:txBody>
          <a:bodyPr/>
          <a:lstStyle/>
          <a:p>
            <a:r>
              <a:rPr lang="en-US" altLang="en-US"/>
              <a:t>Solomon was really thinking</a:t>
            </a:r>
          </a:p>
        </p:txBody>
      </p:sp>
      <p:sp>
        <p:nvSpPr>
          <p:cNvPr id="9219" name="Rectangle 3">
            <a:extLst>
              <a:ext uri="{FF2B5EF4-FFF2-40B4-BE49-F238E27FC236}">
                <a16:creationId xmlns:a16="http://schemas.microsoft.com/office/drawing/2014/main" id="{7ABB4CE6-617C-4188-9E3A-069D5E5E5C10}"/>
              </a:ext>
            </a:extLst>
          </p:cNvPr>
          <p:cNvSpPr>
            <a:spLocks noGrp="1" noChangeArrowheads="1"/>
          </p:cNvSpPr>
          <p:nvPr>
            <p:ph type="body" idx="1"/>
          </p:nvPr>
        </p:nvSpPr>
        <p:spPr>
          <a:xfrm>
            <a:off x="1905000" y="1066800"/>
            <a:ext cx="7315200" cy="4953000"/>
          </a:xfrm>
        </p:spPr>
        <p:txBody>
          <a:bodyPr/>
          <a:lstStyle/>
          <a:p>
            <a:pPr>
              <a:lnSpc>
                <a:spcPct val="80000"/>
              </a:lnSpc>
            </a:pPr>
            <a:r>
              <a:rPr lang="en-US" altLang="en-US" sz="2800" b="1"/>
              <a:t>1 Kings 3:6-9  Now, O LORD my God, You have made Your servant king instead of my father David, but I am              a little child; </a:t>
            </a:r>
            <a:r>
              <a:rPr lang="en-US" altLang="en-US" sz="2800" b="1" u="sng">
                <a:solidFill>
                  <a:srgbClr val="CCCC00"/>
                </a:solidFill>
              </a:rPr>
              <a:t>I do not know how to               go out or come in</a:t>
            </a:r>
            <a:r>
              <a:rPr lang="en-US" altLang="en-US" sz="2800" b="1"/>
              <a:t>. 8  And Your             servant is in the midst of Your              people whom You have chosen,                      a great people, too numerous to be                numbered or counted. 9 Therefore                           give to Your servant an understanding            heart to judge Your people, that I may                   discern between good and evil.                               For who is able to judge this great                                                                                                                            	people of Yours?" </a:t>
            </a:r>
          </a:p>
          <a:p>
            <a:pPr>
              <a:lnSpc>
                <a:spcPct val="80000"/>
              </a:lnSpc>
              <a:buFontTx/>
              <a:buNone/>
            </a:pPr>
            <a:endParaRPr lang="en-US" altLang="en-US" sz="2800" b="1"/>
          </a:p>
          <a:p>
            <a:pPr>
              <a:lnSpc>
                <a:spcPct val="80000"/>
              </a:lnSpc>
            </a:pPr>
            <a:endParaRPr lang="en-US" altLang="en-US" sz="2800" b="1" i="1" u="sng"/>
          </a:p>
          <a:p>
            <a:pPr>
              <a:lnSpc>
                <a:spcPct val="80000"/>
              </a:lnSpc>
            </a:pP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to="" calcmode="lin" valueType="num">
                                      <p:cBhvr>
                                        <p:cTn id="7" dur="1" fill="hold"/>
                                        <p:tgtEl>
                                          <p:spTgt spid="9219">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525E226-8FDD-4C14-9209-BCA9CE9147D0}"/>
              </a:ext>
            </a:extLst>
          </p:cNvPr>
          <p:cNvSpPr>
            <a:spLocks noGrp="1" noChangeArrowheads="1"/>
          </p:cNvSpPr>
          <p:nvPr>
            <p:ph type="title"/>
          </p:nvPr>
        </p:nvSpPr>
        <p:spPr>
          <a:xfrm>
            <a:off x="1981200" y="0"/>
            <a:ext cx="7391400" cy="1143000"/>
          </a:xfrm>
        </p:spPr>
        <p:txBody>
          <a:bodyPr/>
          <a:lstStyle/>
          <a:p>
            <a:r>
              <a:rPr lang="en-US" altLang="en-US"/>
              <a:t>Solomon was really thinking</a:t>
            </a:r>
          </a:p>
        </p:txBody>
      </p:sp>
      <p:sp>
        <p:nvSpPr>
          <p:cNvPr id="10243" name="Rectangle 3">
            <a:extLst>
              <a:ext uri="{FF2B5EF4-FFF2-40B4-BE49-F238E27FC236}">
                <a16:creationId xmlns:a16="http://schemas.microsoft.com/office/drawing/2014/main" id="{F61F8DDF-12C2-49C6-9A6A-9FE5ECD77C17}"/>
              </a:ext>
            </a:extLst>
          </p:cNvPr>
          <p:cNvSpPr>
            <a:spLocks noGrp="1" noChangeArrowheads="1"/>
          </p:cNvSpPr>
          <p:nvPr>
            <p:ph type="body" idx="1"/>
          </p:nvPr>
        </p:nvSpPr>
        <p:spPr>
          <a:xfrm>
            <a:off x="1905000" y="1066800"/>
            <a:ext cx="7315200" cy="4953000"/>
          </a:xfrm>
        </p:spPr>
        <p:txBody>
          <a:bodyPr/>
          <a:lstStyle/>
          <a:p>
            <a:pPr>
              <a:lnSpc>
                <a:spcPct val="80000"/>
              </a:lnSpc>
            </a:pPr>
            <a:r>
              <a:rPr lang="en-US" altLang="en-US" sz="2000" b="1"/>
              <a:t>1 Kings 3:10-14   The speech pleased the LORD, that Solomon had asked this thing. 11 Then God said to       him: "Because you have asked this thing, and have           not asked long life for yourself, nor have asked                   riches for yourself, nor have asked the life of                     your enemies, but have asked for yourself understanding to discern justice, 12 behold,                             I have done according to your words; see,                                   I have given you a wise and understanding                                     heart, so that there has not been anyone like                           you before you, nor shall any like you arise                                after you. 13 And I have also given you what                                                   you have not asked: both riches and honor,                                       so that there shall not be anyone like you                                       among the kings all your days. 14 So if you                                       walk in My ways, to keep My statutes and My commandments, as your father David walked,                          	then I will lengthen your days."</a:t>
            </a:r>
          </a:p>
          <a:p>
            <a:pPr>
              <a:lnSpc>
                <a:spcPct val="80000"/>
              </a:lnSpc>
            </a:pPr>
            <a:endParaRPr lang="en-US" altLang="en-US" sz="2000" b="1"/>
          </a:p>
          <a:p>
            <a:pPr>
              <a:lnSpc>
                <a:spcPct val="80000"/>
              </a:lnSpc>
              <a:buFontTx/>
              <a:buNone/>
            </a:pPr>
            <a:endParaRPr lang="en-US" altLang="en-US" sz="2000" b="1"/>
          </a:p>
          <a:p>
            <a:pPr>
              <a:lnSpc>
                <a:spcPct val="80000"/>
              </a:lnSpc>
            </a:pPr>
            <a:endParaRPr lang="en-US" altLang="en-US" sz="2000" b="1" i="1" u="sng"/>
          </a:p>
          <a:p>
            <a:pPr>
              <a:lnSpc>
                <a:spcPct val="80000"/>
              </a:lnSpc>
            </a:pPr>
            <a:endParaRPr lang="en-US" altLang="en-US"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to="" calcmode="lin" valueType="num">
                                      <p:cBhvr>
                                        <p:cTn id="7" dur="1" fill="hold"/>
                                        <p:tgtEl>
                                          <p:spTgt spid="1024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9E06DDA-F54B-4545-A559-8DEA867E6BE3}"/>
              </a:ext>
            </a:extLst>
          </p:cNvPr>
          <p:cNvSpPr>
            <a:spLocks noGrp="1" noChangeArrowheads="1"/>
          </p:cNvSpPr>
          <p:nvPr>
            <p:ph type="title"/>
          </p:nvPr>
        </p:nvSpPr>
        <p:spPr>
          <a:xfrm>
            <a:off x="1981200" y="274638"/>
            <a:ext cx="7772400" cy="2620962"/>
          </a:xfrm>
        </p:spPr>
        <p:txBody>
          <a:bodyPr/>
          <a:lstStyle/>
          <a:p>
            <a:r>
              <a:rPr lang="en-US" altLang="en-US" sz="5400" b="1">
                <a:solidFill>
                  <a:srgbClr val="CCCC00"/>
                </a:solidFill>
              </a:rPr>
              <a:t>Do you think you have </a:t>
            </a:r>
            <a:br>
              <a:rPr lang="en-US" altLang="en-US" sz="5400" b="1">
                <a:solidFill>
                  <a:srgbClr val="CCCC00"/>
                </a:solidFill>
              </a:rPr>
            </a:br>
            <a:r>
              <a:rPr lang="en-US" altLang="en-US" sz="5400" b="1">
                <a:solidFill>
                  <a:srgbClr val="CCCC00"/>
                </a:solidFill>
              </a:rPr>
              <a:t>wisdom today ?</a:t>
            </a:r>
          </a:p>
        </p:txBody>
      </p:sp>
      <p:pic>
        <p:nvPicPr>
          <p:cNvPr id="6149" name="Picture 5">
            <a:extLst>
              <a:ext uri="{FF2B5EF4-FFF2-40B4-BE49-F238E27FC236}">
                <a16:creationId xmlns:a16="http://schemas.microsoft.com/office/drawing/2014/main" id="{0C8790E0-4631-4A1A-8330-B004359D2FA5}"/>
              </a:ext>
            </a:extLst>
          </p:cNvPr>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0" y="2743200"/>
            <a:ext cx="2724150" cy="3467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edge">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41C99E9-1AA4-4886-BD45-1B0BFD806952}"/>
              </a:ext>
            </a:extLst>
          </p:cNvPr>
          <p:cNvSpPr>
            <a:spLocks noGrp="1" noChangeArrowheads="1"/>
          </p:cNvSpPr>
          <p:nvPr>
            <p:ph type="title"/>
          </p:nvPr>
        </p:nvSpPr>
        <p:spPr/>
        <p:txBody>
          <a:bodyPr/>
          <a:lstStyle/>
          <a:p>
            <a:r>
              <a:rPr lang="en-US" altLang="en-US" b="1">
                <a:solidFill>
                  <a:schemeClr val="tx1"/>
                </a:solidFill>
              </a:rPr>
              <a:t>Here is a test for wisdom?</a:t>
            </a:r>
          </a:p>
        </p:txBody>
      </p:sp>
      <p:sp>
        <p:nvSpPr>
          <p:cNvPr id="5123" name="Rectangle 3">
            <a:extLst>
              <a:ext uri="{FF2B5EF4-FFF2-40B4-BE49-F238E27FC236}">
                <a16:creationId xmlns:a16="http://schemas.microsoft.com/office/drawing/2014/main" id="{C15B02AE-12DD-45EC-A8CD-C8AFB537B542}"/>
              </a:ext>
            </a:extLst>
          </p:cNvPr>
          <p:cNvSpPr>
            <a:spLocks noGrp="1" noChangeArrowheads="1"/>
          </p:cNvSpPr>
          <p:nvPr>
            <p:ph type="body" idx="1"/>
          </p:nvPr>
        </p:nvSpPr>
        <p:spPr/>
        <p:txBody>
          <a:bodyPr/>
          <a:lstStyle/>
          <a:p>
            <a:pPr>
              <a:buFontTx/>
              <a:buNone/>
            </a:pPr>
            <a:r>
              <a:rPr lang="en-US" altLang="en-US" b="1" i="1">
                <a:solidFill>
                  <a:schemeClr val="tx1"/>
                </a:solidFill>
              </a:rPr>
              <a:t>Do you really consider carefully the</a:t>
            </a:r>
          </a:p>
          <a:p>
            <a:pPr>
              <a:buFontTx/>
              <a:buNone/>
            </a:pPr>
            <a:r>
              <a:rPr lang="en-US" altLang="en-US" b="1" i="1">
                <a:solidFill>
                  <a:schemeClr val="tx1"/>
                </a:solidFill>
              </a:rPr>
              <a:t>decisions you make each day?</a:t>
            </a:r>
          </a:p>
          <a:p>
            <a:pPr>
              <a:buFontTx/>
              <a:buNone/>
            </a:pPr>
            <a:r>
              <a:rPr lang="en-US" altLang="en-US" b="1" i="1">
                <a:solidFill>
                  <a:schemeClr val="tx1"/>
                </a:solidFill>
              </a:rPr>
              <a:t>Do you take care to make sure </a:t>
            </a:r>
          </a:p>
          <a:p>
            <a:pPr>
              <a:buFontTx/>
              <a:buNone/>
            </a:pPr>
            <a:r>
              <a:rPr lang="en-US" altLang="en-US" b="1" i="1">
                <a:solidFill>
                  <a:schemeClr val="tx1"/>
                </a:solidFill>
              </a:rPr>
              <a:t>God’s word is considered before</a:t>
            </a:r>
          </a:p>
          <a:p>
            <a:pPr>
              <a:buFontTx/>
              <a:buNone/>
            </a:pPr>
            <a:r>
              <a:rPr lang="en-US" altLang="en-US" b="1" i="1">
                <a:solidFill>
                  <a:schemeClr val="tx1"/>
                </a:solidFill>
              </a:rPr>
              <a:t>any decision is reached? </a:t>
            </a:r>
          </a:p>
          <a:p>
            <a:pPr>
              <a:buFontTx/>
              <a:buNone/>
            </a:pPr>
            <a:r>
              <a:rPr lang="en-US" altLang="en-US" b="1" i="1">
                <a:solidFill>
                  <a:schemeClr val="tx1"/>
                </a:solidFill>
              </a:rPr>
              <a:t>Do you always decide to do what</a:t>
            </a:r>
          </a:p>
          <a:p>
            <a:pPr>
              <a:buFontTx/>
              <a:buNone/>
            </a:pPr>
            <a:r>
              <a:rPr lang="en-US" altLang="en-US" b="1" i="1">
                <a:solidFill>
                  <a:schemeClr val="tx1"/>
                </a:solidFill>
              </a:rPr>
              <a:t>     You know is right to 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 to="" calcmode="lin" valueType="num">
                                      <p:cBhvr>
                                        <p:cTn id="7" dur="1" fill="hold"/>
                                        <p:tgtEl>
                                          <p:spTgt spid="512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 to="" calcmode="lin" valueType="num">
                                      <p:cBhvr>
                                        <p:cTn id="12" dur="1" fill="hold"/>
                                        <p:tgtEl>
                                          <p:spTgt spid="5123">
                                            <p:txEl>
                                              <p:pRg st="0" end="0"/>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5123">
                                            <p:txEl>
                                              <p:pRg st="1" end="1"/>
                                            </p:txEl>
                                          </p:spTgt>
                                        </p:tgtEl>
                                        <p:attrNameLst>
                                          <p:attrName>style.visibility</p:attrName>
                                        </p:attrNameLst>
                                      </p:cBhvr>
                                      <p:to>
                                        <p:strVal val="visible"/>
                                      </p:to>
                                    </p:set>
                                    <p:anim to="" calcmode="lin" valueType="num">
                                      <p:cBhvr>
                                        <p:cTn id="15" dur="1" fill="hold"/>
                                        <p:tgtEl>
                                          <p:spTgt spid="5123">
                                            <p:txEl>
                                              <p:pRg st="1" end="1"/>
                                            </p:txEl>
                                          </p:spTgt>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nodeType="clickEffect">
                                  <p:stCondLst>
                                    <p:cond delay="0"/>
                                  </p:stCondLst>
                                  <p:childTnLst>
                                    <p:set>
                                      <p:cBhvr>
                                        <p:cTn id="19" dur="1" fill="hold">
                                          <p:stCondLst>
                                            <p:cond delay="0"/>
                                          </p:stCondLst>
                                        </p:cTn>
                                        <p:tgtEl>
                                          <p:spTgt spid="5123">
                                            <p:txEl>
                                              <p:pRg st="2" end="2"/>
                                            </p:txEl>
                                          </p:spTgt>
                                        </p:tgtEl>
                                        <p:attrNameLst>
                                          <p:attrName>style.visibility</p:attrName>
                                        </p:attrNameLst>
                                      </p:cBhvr>
                                      <p:to>
                                        <p:strVal val="visible"/>
                                      </p:to>
                                    </p:set>
                                    <p:anim to="" calcmode="lin" valueType="num">
                                      <p:cBhvr>
                                        <p:cTn id="20" dur="1" fill="hold"/>
                                        <p:tgtEl>
                                          <p:spTgt spid="5123">
                                            <p:txEl>
                                              <p:pRg st="2" end="2"/>
                                            </p:txEl>
                                          </p:spTgt>
                                        </p:tgtEl>
                                        <p:attrNameLst>
                                          <p:attrName/>
                                        </p:attrNameLst>
                                      </p:cBhvr>
                                    </p:anim>
                                  </p:childTnLst>
                                </p:cTn>
                              </p:par>
                              <p:par>
                                <p:cTn id="21" presetID="24" presetClass="entr" presetSubtype="0" fill="hold" nodeType="withEffect">
                                  <p:stCondLst>
                                    <p:cond delay="0"/>
                                  </p:stCondLst>
                                  <p:childTnLst>
                                    <p:set>
                                      <p:cBhvr>
                                        <p:cTn id="22" dur="1" fill="hold">
                                          <p:stCondLst>
                                            <p:cond delay="0"/>
                                          </p:stCondLst>
                                        </p:cTn>
                                        <p:tgtEl>
                                          <p:spTgt spid="5123">
                                            <p:txEl>
                                              <p:pRg st="3" end="3"/>
                                            </p:txEl>
                                          </p:spTgt>
                                        </p:tgtEl>
                                        <p:attrNameLst>
                                          <p:attrName>style.visibility</p:attrName>
                                        </p:attrNameLst>
                                      </p:cBhvr>
                                      <p:to>
                                        <p:strVal val="visible"/>
                                      </p:to>
                                    </p:set>
                                    <p:anim to="" calcmode="lin" valueType="num">
                                      <p:cBhvr>
                                        <p:cTn id="23" dur="1" fill="hold"/>
                                        <p:tgtEl>
                                          <p:spTgt spid="5123">
                                            <p:txEl>
                                              <p:pRg st="3" end="3"/>
                                            </p:txEl>
                                          </p:spTgt>
                                        </p:tgtEl>
                                        <p:attrNameLst>
                                          <p:attrName/>
                                        </p:attrNameLst>
                                      </p:cBhvr>
                                    </p:anim>
                                  </p:childTnLst>
                                </p:cTn>
                              </p:par>
                              <p:par>
                                <p:cTn id="24" presetID="24" presetClass="entr" presetSubtype="0" fill="hold" nodeType="withEffect">
                                  <p:stCondLst>
                                    <p:cond delay="0"/>
                                  </p:stCondLst>
                                  <p:childTnLst>
                                    <p:set>
                                      <p:cBhvr>
                                        <p:cTn id="25" dur="1" fill="hold">
                                          <p:stCondLst>
                                            <p:cond delay="0"/>
                                          </p:stCondLst>
                                        </p:cTn>
                                        <p:tgtEl>
                                          <p:spTgt spid="5123">
                                            <p:txEl>
                                              <p:pRg st="4" end="4"/>
                                            </p:txEl>
                                          </p:spTgt>
                                        </p:tgtEl>
                                        <p:attrNameLst>
                                          <p:attrName>style.visibility</p:attrName>
                                        </p:attrNameLst>
                                      </p:cBhvr>
                                      <p:to>
                                        <p:strVal val="visible"/>
                                      </p:to>
                                    </p:set>
                                    <p:anim to="" calcmode="lin" valueType="num">
                                      <p:cBhvr>
                                        <p:cTn id="26" dur="1" fill="hold"/>
                                        <p:tgtEl>
                                          <p:spTgt spid="5123">
                                            <p:txEl>
                                              <p:pRg st="4" end="4"/>
                                            </p:txEl>
                                          </p:spTgt>
                                        </p:tgtEl>
                                        <p:attrNameLst>
                                          <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4" presetClass="entr" presetSubtype="0" fill="hold" nodeType="clickEffect">
                                  <p:stCondLst>
                                    <p:cond delay="0"/>
                                  </p:stCondLst>
                                  <p:childTnLst>
                                    <p:set>
                                      <p:cBhvr>
                                        <p:cTn id="30" dur="1" fill="hold">
                                          <p:stCondLst>
                                            <p:cond delay="0"/>
                                          </p:stCondLst>
                                        </p:cTn>
                                        <p:tgtEl>
                                          <p:spTgt spid="5123">
                                            <p:txEl>
                                              <p:pRg st="5" end="5"/>
                                            </p:txEl>
                                          </p:spTgt>
                                        </p:tgtEl>
                                        <p:attrNameLst>
                                          <p:attrName>style.visibility</p:attrName>
                                        </p:attrNameLst>
                                      </p:cBhvr>
                                      <p:to>
                                        <p:strVal val="visible"/>
                                      </p:to>
                                    </p:set>
                                    <p:anim to="" calcmode="lin" valueType="num">
                                      <p:cBhvr>
                                        <p:cTn id="31" dur="1" fill="hold"/>
                                        <p:tgtEl>
                                          <p:spTgt spid="5123">
                                            <p:txEl>
                                              <p:pRg st="5" end="5"/>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5123">
                                            <p:txEl>
                                              <p:pRg st="6" end="6"/>
                                            </p:txEl>
                                          </p:spTgt>
                                        </p:tgtEl>
                                        <p:attrNameLst>
                                          <p:attrName>style.visibility</p:attrName>
                                        </p:attrNameLst>
                                      </p:cBhvr>
                                      <p:to>
                                        <p:strVal val="visible"/>
                                      </p:to>
                                    </p:set>
                                    <p:anim to="" calcmode="lin" valueType="num">
                                      <p:cBhvr>
                                        <p:cTn id="34" dur="1" fill="hold"/>
                                        <p:tgtEl>
                                          <p:spTgt spid="512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56781C2-3AB4-4286-ADC6-1BA16DB8E23A}"/>
              </a:ext>
            </a:extLst>
          </p:cNvPr>
          <p:cNvSpPr>
            <a:spLocks noGrp="1" noChangeArrowheads="1"/>
          </p:cNvSpPr>
          <p:nvPr>
            <p:ph type="title"/>
          </p:nvPr>
        </p:nvSpPr>
        <p:spPr/>
        <p:txBody>
          <a:bodyPr/>
          <a:lstStyle/>
          <a:p>
            <a:r>
              <a:rPr lang="en-US" altLang="en-US" b="1">
                <a:solidFill>
                  <a:schemeClr val="tx1"/>
                </a:solidFill>
              </a:rPr>
              <a:t>Here is a test for wisdom?</a:t>
            </a:r>
          </a:p>
        </p:txBody>
      </p:sp>
      <p:sp>
        <p:nvSpPr>
          <p:cNvPr id="11267" name="Rectangle 3">
            <a:extLst>
              <a:ext uri="{FF2B5EF4-FFF2-40B4-BE49-F238E27FC236}">
                <a16:creationId xmlns:a16="http://schemas.microsoft.com/office/drawing/2014/main" id="{737B1F09-40E2-43A9-8501-B4685B11E405}"/>
              </a:ext>
            </a:extLst>
          </p:cNvPr>
          <p:cNvSpPr>
            <a:spLocks noGrp="1" noChangeArrowheads="1"/>
          </p:cNvSpPr>
          <p:nvPr>
            <p:ph type="body" idx="1"/>
          </p:nvPr>
        </p:nvSpPr>
        <p:spPr/>
        <p:txBody>
          <a:bodyPr/>
          <a:lstStyle/>
          <a:p>
            <a:pPr>
              <a:lnSpc>
                <a:spcPct val="80000"/>
              </a:lnSpc>
              <a:buFontTx/>
              <a:buNone/>
            </a:pPr>
            <a:r>
              <a:rPr lang="en-US" altLang="en-US" sz="2800" b="1" i="1">
                <a:solidFill>
                  <a:schemeClr val="tx1"/>
                </a:solidFill>
              </a:rPr>
              <a:t>Do you have a clear conscience</a:t>
            </a:r>
          </a:p>
          <a:p>
            <a:pPr>
              <a:lnSpc>
                <a:spcPct val="80000"/>
              </a:lnSpc>
              <a:buFontTx/>
              <a:buNone/>
            </a:pPr>
            <a:r>
              <a:rPr lang="en-US" altLang="en-US" sz="2800" b="1" i="1">
                <a:solidFill>
                  <a:schemeClr val="tx1"/>
                </a:solidFill>
              </a:rPr>
              <a:t>once a decision is made?</a:t>
            </a:r>
          </a:p>
          <a:p>
            <a:pPr>
              <a:lnSpc>
                <a:spcPct val="80000"/>
              </a:lnSpc>
              <a:buFontTx/>
              <a:buNone/>
            </a:pPr>
            <a:r>
              <a:rPr lang="en-US" altLang="en-US" sz="2800" b="1" i="1">
                <a:solidFill>
                  <a:schemeClr val="tx1"/>
                </a:solidFill>
              </a:rPr>
              <a:t>Are your decisions about what</a:t>
            </a:r>
          </a:p>
          <a:p>
            <a:pPr>
              <a:lnSpc>
                <a:spcPct val="80000"/>
              </a:lnSpc>
              <a:buFontTx/>
              <a:buNone/>
            </a:pPr>
            <a:r>
              <a:rPr lang="en-US" altLang="en-US" sz="2800" b="1" i="1">
                <a:solidFill>
                  <a:schemeClr val="tx1"/>
                </a:solidFill>
              </a:rPr>
              <a:t>you want or what is correct?</a:t>
            </a:r>
          </a:p>
          <a:p>
            <a:pPr>
              <a:lnSpc>
                <a:spcPct val="80000"/>
              </a:lnSpc>
              <a:buFontTx/>
              <a:buNone/>
            </a:pPr>
            <a:r>
              <a:rPr lang="en-US" altLang="en-US" sz="2800" b="1" i="1">
                <a:solidFill>
                  <a:schemeClr val="tx1"/>
                </a:solidFill>
              </a:rPr>
              <a:t>Do you consider what other </a:t>
            </a:r>
          </a:p>
          <a:p>
            <a:pPr>
              <a:lnSpc>
                <a:spcPct val="80000"/>
              </a:lnSpc>
              <a:buFontTx/>
              <a:buNone/>
            </a:pPr>
            <a:r>
              <a:rPr lang="en-US" altLang="en-US" sz="2800" b="1" i="1">
                <a:solidFill>
                  <a:schemeClr val="tx1"/>
                </a:solidFill>
              </a:rPr>
              <a:t>people think of your decisions?</a:t>
            </a:r>
          </a:p>
          <a:p>
            <a:pPr>
              <a:lnSpc>
                <a:spcPct val="80000"/>
              </a:lnSpc>
              <a:buFontTx/>
              <a:buNone/>
            </a:pPr>
            <a:r>
              <a:rPr lang="en-US" altLang="en-US" sz="2800" b="1" i="1">
                <a:solidFill>
                  <a:schemeClr val="tx1"/>
                </a:solidFill>
              </a:rPr>
              <a:t>    Do you run your big decisions</a:t>
            </a:r>
          </a:p>
          <a:p>
            <a:pPr>
              <a:lnSpc>
                <a:spcPct val="80000"/>
              </a:lnSpc>
              <a:buFontTx/>
              <a:buNone/>
            </a:pPr>
            <a:r>
              <a:rPr lang="en-US" altLang="en-US" sz="2800" b="1" i="1">
                <a:solidFill>
                  <a:schemeClr val="tx1"/>
                </a:solidFill>
              </a:rPr>
              <a:t>     by someone you have confidence</a:t>
            </a:r>
          </a:p>
          <a:p>
            <a:pPr>
              <a:lnSpc>
                <a:spcPct val="80000"/>
              </a:lnSpc>
              <a:buFontTx/>
              <a:buNone/>
            </a:pPr>
            <a:r>
              <a:rPr lang="en-US" altLang="en-US" sz="2800" b="1" i="1">
                <a:solidFill>
                  <a:schemeClr val="tx1"/>
                </a:solidFill>
              </a:rPr>
              <a:t>     in to make sure you have not made</a:t>
            </a:r>
          </a:p>
          <a:p>
            <a:pPr>
              <a:lnSpc>
                <a:spcPct val="80000"/>
              </a:lnSpc>
              <a:buFontTx/>
              <a:buNone/>
            </a:pPr>
            <a:r>
              <a:rPr lang="en-US" altLang="en-US" sz="2800" b="1" i="1">
                <a:solidFill>
                  <a:schemeClr val="tx1"/>
                </a:solidFill>
              </a:rPr>
              <a:t>          a mistake in judgment?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to="" calcmode="lin" valueType="num">
                                      <p:cBhvr>
                                        <p:cTn id="7" dur="1" fill="hold"/>
                                        <p:tgtEl>
                                          <p:spTgt spid="1126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1267">
                                            <p:txEl>
                                              <p:pRg st="1" end="1"/>
                                            </p:txEl>
                                          </p:spTgt>
                                        </p:tgtEl>
                                        <p:attrNameLst>
                                          <p:attrName>style.visibility</p:attrName>
                                        </p:attrNameLst>
                                      </p:cBhvr>
                                      <p:to>
                                        <p:strVal val="visible"/>
                                      </p:to>
                                    </p:set>
                                    <p:anim to="" calcmode="lin" valueType="num">
                                      <p:cBhvr>
                                        <p:cTn id="10" dur="1" fill="hold"/>
                                        <p:tgtEl>
                                          <p:spTgt spid="11267">
                                            <p:txEl>
                                              <p:pRg st="1" end="1"/>
                                            </p:txEl>
                                          </p:spTgt>
                                        </p:tgtEl>
                                        <p:attrNameLst>
                                          <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anim to="" calcmode="lin" valueType="num">
                                      <p:cBhvr>
                                        <p:cTn id="15" dur="1" fill="hold"/>
                                        <p:tgtEl>
                                          <p:spTgt spid="11267">
                                            <p:txEl>
                                              <p:pRg st="2" end="2"/>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11267">
                                            <p:txEl>
                                              <p:pRg st="3" end="3"/>
                                            </p:txEl>
                                          </p:spTgt>
                                        </p:tgtEl>
                                        <p:attrNameLst>
                                          <p:attrName>style.visibility</p:attrName>
                                        </p:attrNameLst>
                                      </p:cBhvr>
                                      <p:to>
                                        <p:strVal val="visible"/>
                                      </p:to>
                                    </p:set>
                                    <p:anim to="" calcmode="lin" valueType="num">
                                      <p:cBhvr>
                                        <p:cTn id="18" dur="1" fill="hold"/>
                                        <p:tgtEl>
                                          <p:spTgt spid="11267">
                                            <p:txEl>
                                              <p:pRg st="3" end="3"/>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anim to="" calcmode="lin" valueType="num">
                                      <p:cBhvr>
                                        <p:cTn id="23" dur="1" fill="hold"/>
                                        <p:tgtEl>
                                          <p:spTgt spid="11267">
                                            <p:txEl>
                                              <p:pRg st="4" end="4"/>
                                            </p:txEl>
                                          </p:spTgt>
                                        </p:tgtEl>
                                        <p:attrNameLst>
                                          <p:attrName/>
                                        </p:attrNameLst>
                                      </p:cBhvr>
                                    </p:anim>
                                  </p:childTnLst>
                                </p:cTn>
                              </p:par>
                              <p:par>
                                <p:cTn id="24" presetID="24" presetClass="entr" presetSubtype="0" fill="hold" nodeType="withEffect">
                                  <p:stCondLst>
                                    <p:cond delay="0"/>
                                  </p:stCondLst>
                                  <p:childTnLst>
                                    <p:set>
                                      <p:cBhvr>
                                        <p:cTn id="25" dur="1" fill="hold">
                                          <p:stCondLst>
                                            <p:cond delay="0"/>
                                          </p:stCondLst>
                                        </p:cTn>
                                        <p:tgtEl>
                                          <p:spTgt spid="11267">
                                            <p:txEl>
                                              <p:pRg st="5" end="5"/>
                                            </p:txEl>
                                          </p:spTgt>
                                        </p:tgtEl>
                                        <p:attrNameLst>
                                          <p:attrName>style.visibility</p:attrName>
                                        </p:attrNameLst>
                                      </p:cBhvr>
                                      <p:to>
                                        <p:strVal val="visible"/>
                                      </p:to>
                                    </p:set>
                                    <p:anim to="" calcmode="lin" valueType="num">
                                      <p:cBhvr>
                                        <p:cTn id="26" dur="1" fill="hold"/>
                                        <p:tgtEl>
                                          <p:spTgt spid="11267">
                                            <p:txEl>
                                              <p:pRg st="5" end="5"/>
                                            </p:txEl>
                                          </p:spTgt>
                                        </p:tgtEl>
                                        <p:attrNameLst>
                                          <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4"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anim to="" calcmode="lin" valueType="num">
                                      <p:cBhvr>
                                        <p:cTn id="31" dur="1" fill="hold"/>
                                        <p:tgtEl>
                                          <p:spTgt spid="11267">
                                            <p:txEl>
                                              <p:pRg st="6" end="6"/>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11267">
                                            <p:txEl>
                                              <p:pRg st="7" end="7"/>
                                            </p:txEl>
                                          </p:spTgt>
                                        </p:tgtEl>
                                        <p:attrNameLst>
                                          <p:attrName>style.visibility</p:attrName>
                                        </p:attrNameLst>
                                      </p:cBhvr>
                                      <p:to>
                                        <p:strVal val="visible"/>
                                      </p:to>
                                    </p:set>
                                    <p:anim to="" calcmode="lin" valueType="num">
                                      <p:cBhvr>
                                        <p:cTn id="34" dur="1" fill="hold"/>
                                        <p:tgtEl>
                                          <p:spTgt spid="11267">
                                            <p:txEl>
                                              <p:pRg st="7" end="7"/>
                                            </p:txEl>
                                          </p:spTgt>
                                        </p:tgtEl>
                                        <p:attrNameLst>
                                          <p:attrName/>
                                        </p:attrNameLst>
                                      </p:cBhvr>
                                    </p:anim>
                                  </p:childTnLst>
                                </p:cTn>
                              </p:par>
                              <p:par>
                                <p:cTn id="35" presetID="24" presetClass="entr" presetSubtype="0" fill="hold" nodeType="withEffect">
                                  <p:stCondLst>
                                    <p:cond delay="0"/>
                                  </p:stCondLst>
                                  <p:childTnLst>
                                    <p:set>
                                      <p:cBhvr>
                                        <p:cTn id="36" dur="1" fill="hold">
                                          <p:stCondLst>
                                            <p:cond delay="0"/>
                                          </p:stCondLst>
                                        </p:cTn>
                                        <p:tgtEl>
                                          <p:spTgt spid="11267">
                                            <p:txEl>
                                              <p:pRg st="8" end="8"/>
                                            </p:txEl>
                                          </p:spTgt>
                                        </p:tgtEl>
                                        <p:attrNameLst>
                                          <p:attrName>style.visibility</p:attrName>
                                        </p:attrNameLst>
                                      </p:cBhvr>
                                      <p:to>
                                        <p:strVal val="visible"/>
                                      </p:to>
                                    </p:set>
                                    <p:anim to="" calcmode="lin" valueType="num">
                                      <p:cBhvr>
                                        <p:cTn id="37" dur="1" fill="hold"/>
                                        <p:tgtEl>
                                          <p:spTgt spid="11267">
                                            <p:txEl>
                                              <p:pRg st="8" end="8"/>
                                            </p:txEl>
                                          </p:spTgt>
                                        </p:tgtEl>
                                        <p:attrNameLst>
                                          <p:attrName/>
                                        </p:attrNameLst>
                                      </p:cBhvr>
                                    </p:anim>
                                  </p:childTnLst>
                                </p:cTn>
                              </p:par>
                              <p:par>
                                <p:cTn id="38" presetID="24" presetClass="entr" presetSubtype="0" fill="hold" nodeType="withEffect">
                                  <p:stCondLst>
                                    <p:cond delay="0"/>
                                  </p:stCondLst>
                                  <p:childTnLst>
                                    <p:set>
                                      <p:cBhvr>
                                        <p:cTn id="39" dur="1" fill="hold">
                                          <p:stCondLst>
                                            <p:cond delay="0"/>
                                          </p:stCondLst>
                                        </p:cTn>
                                        <p:tgtEl>
                                          <p:spTgt spid="11267">
                                            <p:txEl>
                                              <p:pRg st="9" end="9"/>
                                            </p:txEl>
                                          </p:spTgt>
                                        </p:tgtEl>
                                        <p:attrNameLst>
                                          <p:attrName>style.visibility</p:attrName>
                                        </p:attrNameLst>
                                      </p:cBhvr>
                                      <p:to>
                                        <p:strVal val="visible"/>
                                      </p:to>
                                    </p:set>
                                    <p:anim to="" calcmode="lin" valueType="num">
                                      <p:cBhvr>
                                        <p:cTn id="40" dur="1" fill="hold"/>
                                        <p:tgtEl>
                                          <p:spTgt spid="11267">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B1D52F1-7237-4E02-BEE2-C5D2E9700EA2}"/>
              </a:ext>
            </a:extLst>
          </p:cNvPr>
          <p:cNvSpPr>
            <a:spLocks noGrp="1" noChangeArrowheads="1"/>
          </p:cNvSpPr>
          <p:nvPr>
            <p:ph type="title"/>
          </p:nvPr>
        </p:nvSpPr>
        <p:spPr/>
        <p:txBody>
          <a:bodyPr/>
          <a:lstStyle/>
          <a:p>
            <a:r>
              <a:rPr lang="en-US" altLang="en-US" sz="4000">
                <a:solidFill>
                  <a:schemeClr val="tx1"/>
                </a:solidFill>
              </a:rPr>
              <a:t>What happens when we lack proper wisdom?</a:t>
            </a:r>
          </a:p>
        </p:txBody>
      </p:sp>
      <p:sp>
        <p:nvSpPr>
          <p:cNvPr id="12291" name="Rectangle 3">
            <a:extLst>
              <a:ext uri="{FF2B5EF4-FFF2-40B4-BE49-F238E27FC236}">
                <a16:creationId xmlns:a16="http://schemas.microsoft.com/office/drawing/2014/main" id="{09F7255D-206E-42BD-AB7E-A299A719B92C}"/>
              </a:ext>
            </a:extLst>
          </p:cNvPr>
          <p:cNvSpPr>
            <a:spLocks noGrp="1" noChangeArrowheads="1"/>
          </p:cNvSpPr>
          <p:nvPr>
            <p:ph type="body" idx="1"/>
          </p:nvPr>
        </p:nvSpPr>
        <p:spPr/>
        <p:txBody>
          <a:bodyPr/>
          <a:lstStyle/>
          <a:p>
            <a:pPr>
              <a:buFontTx/>
              <a:buNone/>
            </a:pPr>
            <a:r>
              <a:rPr lang="en-US" altLang="en-US" b="1" i="1">
                <a:solidFill>
                  <a:schemeClr val="tx1"/>
                </a:solidFill>
              </a:rPr>
              <a:t>In Solomon’s case he had to judge </a:t>
            </a:r>
          </a:p>
          <a:p>
            <a:pPr>
              <a:buFontTx/>
              <a:buNone/>
            </a:pPr>
            <a:r>
              <a:rPr lang="en-US" altLang="en-US" b="1" i="1">
                <a:solidFill>
                  <a:schemeClr val="tx1"/>
                </a:solidFill>
              </a:rPr>
              <a:t>between his people </a:t>
            </a:r>
          </a:p>
          <a:p>
            <a:pPr>
              <a:buFontTx/>
              <a:buNone/>
            </a:pPr>
            <a:r>
              <a:rPr lang="en-US" altLang="en-US" b="1" i="1">
                <a:solidFill>
                  <a:schemeClr val="tx1"/>
                </a:solidFill>
              </a:rPr>
              <a:t>Poor judgment on his part </a:t>
            </a:r>
          </a:p>
          <a:p>
            <a:pPr>
              <a:buFontTx/>
              <a:buNone/>
            </a:pPr>
            <a:r>
              <a:rPr lang="en-US" altLang="en-US" b="1" i="1">
                <a:solidFill>
                  <a:schemeClr val="tx1"/>
                </a:solidFill>
              </a:rPr>
              <a:t>would create a whirlwind of </a:t>
            </a:r>
          </a:p>
          <a:p>
            <a:pPr>
              <a:buFontTx/>
              <a:buNone/>
            </a:pPr>
            <a:r>
              <a:rPr lang="en-US" altLang="en-US" b="1" i="1">
                <a:solidFill>
                  <a:schemeClr val="tx1"/>
                </a:solidFill>
              </a:rPr>
              <a:t>troubles between his people</a:t>
            </a:r>
          </a:p>
          <a:p>
            <a:pPr>
              <a:buFontTx/>
              <a:buNone/>
            </a:pPr>
            <a:r>
              <a:rPr lang="en-US" altLang="en-US" b="1" i="1">
                <a:solidFill>
                  <a:schemeClr val="tx1"/>
                </a:solidFill>
              </a:rPr>
              <a:t> </a:t>
            </a:r>
          </a:p>
          <a:p>
            <a:pPr>
              <a:buFontTx/>
              <a:buNone/>
            </a:pPr>
            <a:endParaRPr lang="en-US" altLang="en-US" b="1" i="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to="" calcmode="lin" valueType="num">
                                      <p:cBhvr>
                                        <p:cTn id="7" dur="1" fill="hold"/>
                                        <p:tgtEl>
                                          <p:spTgt spid="12291">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2291">
                                            <p:txEl>
                                              <p:pRg st="1" end="1"/>
                                            </p:txEl>
                                          </p:spTgt>
                                        </p:tgtEl>
                                        <p:attrNameLst>
                                          <p:attrName>style.visibility</p:attrName>
                                        </p:attrNameLst>
                                      </p:cBhvr>
                                      <p:to>
                                        <p:strVal val="visible"/>
                                      </p:to>
                                    </p:set>
                                    <p:anim to="" calcmode="lin" valueType="num">
                                      <p:cBhvr>
                                        <p:cTn id="10" dur="1" fill="hold"/>
                                        <p:tgtEl>
                                          <p:spTgt spid="12291">
                                            <p:txEl>
                                              <p:pRg st="1" end="1"/>
                                            </p:txEl>
                                          </p:spTgt>
                                        </p:tgtEl>
                                        <p:attrNameLst>
                                          <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anim to="" calcmode="lin" valueType="num">
                                      <p:cBhvr>
                                        <p:cTn id="15" dur="1" fill="hold"/>
                                        <p:tgtEl>
                                          <p:spTgt spid="12291">
                                            <p:txEl>
                                              <p:pRg st="2" end="2"/>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12291">
                                            <p:txEl>
                                              <p:pRg st="3" end="3"/>
                                            </p:txEl>
                                          </p:spTgt>
                                        </p:tgtEl>
                                        <p:attrNameLst>
                                          <p:attrName>style.visibility</p:attrName>
                                        </p:attrNameLst>
                                      </p:cBhvr>
                                      <p:to>
                                        <p:strVal val="visible"/>
                                      </p:to>
                                    </p:set>
                                    <p:anim to="" calcmode="lin" valueType="num">
                                      <p:cBhvr>
                                        <p:cTn id="18" dur="1" fill="hold"/>
                                        <p:tgtEl>
                                          <p:spTgt spid="12291">
                                            <p:txEl>
                                              <p:pRg st="3" end="3"/>
                                            </p:txEl>
                                          </p:spTgt>
                                        </p:tgtEl>
                                        <p:attrNameLst>
                                          <p:attrName/>
                                        </p:attrNameLst>
                                      </p:cBhvr>
                                    </p:anim>
                                  </p:childTnLst>
                                </p:cTn>
                              </p:par>
                              <p:par>
                                <p:cTn id="19" presetID="24" presetClass="entr" presetSubtype="0" fill="hold" nodeType="withEffect">
                                  <p:stCondLst>
                                    <p:cond delay="0"/>
                                  </p:stCondLst>
                                  <p:childTnLst>
                                    <p:set>
                                      <p:cBhvr>
                                        <p:cTn id="20" dur="1" fill="hold">
                                          <p:stCondLst>
                                            <p:cond delay="0"/>
                                          </p:stCondLst>
                                        </p:cTn>
                                        <p:tgtEl>
                                          <p:spTgt spid="12291">
                                            <p:txEl>
                                              <p:pRg st="4" end="4"/>
                                            </p:txEl>
                                          </p:spTgt>
                                        </p:tgtEl>
                                        <p:attrNameLst>
                                          <p:attrName>style.visibility</p:attrName>
                                        </p:attrNameLst>
                                      </p:cBhvr>
                                      <p:to>
                                        <p:strVal val="visible"/>
                                      </p:to>
                                    </p:set>
                                    <p:anim to="" calcmode="lin" valueType="num">
                                      <p:cBhvr>
                                        <p:cTn id="21" dur="1" fill="hold"/>
                                        <p:tgtEl>
                                          <p:spTgt spid="12291">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F595E9D-566E-4B70-A3A2-6F072190D3F3}"/>
              </a:ext>
            </a:extLst>
          </p:cNvPr>
          <p:cNvSpPr>
            <a:spLocks noGrp="1" noChangeArrowheads="1"/>
          </p:cNvSpPr>
          <p:nvPr>
            <p:ph type="title"/>
          </p:nvPr>
        </p:nvSpPr>
        <p:spPr>
          <a:xfrm>
            <a:off x="2362200" y="152400"/>
            <a:ext cx="7772400" cy="1295400"/>
          </a:xfrm>
          <a:extLst>
            <a:ext uri="{909E8E84-426E-40DD-AFC4-6F175D3DCCD1}">
              <a14:hiddenFill xmlns:a14="http://schemas.microsoft.com/office/drawing/2010/main">
                <a:solidFill>
                  <a:schemeClr val="folHlink"/>
                </a:solidFill>
              </a14:hiddenFill>
            </a:ext>
          </a:extLst>
        </p:spPr>
        <p:txBody>
          <a:bodyPr/>
          <a:lstStyle/>
          <a:p>
            <a:pPr algn="ctr"/>
            <a:r>
              <a:rPr lang="en-US" altLang="en-US" sz="3600" b="1" dirty="0">
                <a:solidFill>
                  <a:srgbClr val="CC3300"/>
                </a:solidFill>
              </a:rPr>
              <a:t>Long before Buddha, the Chinese people worshipped the same God described in the Bible!!!!</a:t>
            </a:r>
          </a:p>
        </p:txBody>
      </p:sp>
      <p:sp>
        <p:nvSpPr>
          <p:cNvPr id="18435" name="Text Box 3">
            <a:extLst>
              <a:ext uri="{FF2B5EF4-FFF2-40B4-BE49-F238E27FC236}">
                <a16:creationId xmlns:a16="http://schemas.microsoft.com/office/drawing/2014/main" id="{DE257852-6476-45AA-A6E6-217D0993E70B}"/>
              </a:ext>
            </a:extLst>
          </p:cNvPr>
          <p:cNvSpPr txBox="1">
            <a:spLocks noChangeArrowheads="1"/>
          </p:cNvSpPr>
          <p:nvPr/>
        </p:nvSpPr>
        <p:spPr bwMode="auto">
          <a:xfrm>
            <a:off x="2590800" y="1905000"/>
            <a:ext cx="7315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3333CC"/>
                </a:solidFill>
                <a:latin typeface="Arial Black" panose="020B0A04020102020204" pitchFamily="34" charset="0"/>
              </a:rPr>
              <a:t>The Proof is in the Ancient Chinese Characters</a:t>
            </a:r>
          </a:p>
        </p:txBody>
      </p:sp>
      <p:sp>
        <p:nvSpPr>
          <p:cNvPr id="18436" name="Line 4">
            <a:extLst>
              <a:ext uri="{FF2B5EF4-FFF2-40B4-BE49-F238E27FC236}">
                <a16:creationId xmlns:a16="http://schemas.microsoft.com/office/drawing/2014/main" id="{8BF336B6-F134-4FAD-9AC4-971D5EE52359}"/>
              </a:ext>
            </a:extLst>
          </p:cNvPr>
          <p:cNvSpPr>
            <a:spLocks noChangeShapeType="1"/>
          </p:cNvSpPr>
          <p:nvPr/>
        </p:nvSpPr>
        <p:spPr bwMode="auto">
          <a:xfrm>
            <a:off x="2590800" y="3505200"/>
            <a:ext cx="72390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18437" name="Text Box 5">
            <a:extLst>
              <a:ext uri="{FF2B5EF4-FFF2-40B4-BE49-F238E27FC236}">
                <a16:creationId xmlns:a16="http://schemas.microsoft.com/office/drawing/2014/main" id="{BEF5D4B5-A9DF-4788-ADD4-EB2A4B4FB9EC}"/>
              </a:ext>
            </a:extLst>
          </p:cNvPr>
          <p:cNvSpPr txBox="1">
            <a:spLocks noChangeArrowheads="1"/>
          </p:cNvSpPr>
          <p:nvPr/>
        </p:nvSpPr>
        <p:spPr bwMode="auto">
          <a:xfrm>
            <a:off x="9067800" y="2819401"/>
            <a:ext cx="99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2000 A.D.</a:t>
            </a:r>
          </a:p>
        </p:txBody>
      </p:sp>
      <p:sp>
        <p:nvSpPr>
          <p:cNvPr id="18438" name="Line 6">
            <a:extLst>
              <a:ext uri="{FF2B5EF4-FFF2-40B4-BE49-F238E27FC236}">
                <a16:creationId xmlns:a16="http://schemas.microsoft.com/office/drawing/2014/main" id="{B24BDE03-1B4E-408C-9BD8-56EF0D7F284E}"/>
              </a:ext>
            </a:extLst>
          </p:cNvPr>
          <p:cNvSpPr>
            <a:spLocks noChangeShapeType="1"/>
          </p:cNvSpPr>
          <p:nvPr/>
        </p:nvSpPr>
        <p:spPr bwMode="auto">
          <a:xfrm>
            <a:off x="9753600" y="3505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18439" name="Line 7">
            <a:extLst>
              <a:ext uri="{FF2B5EF4-FFF2-40B4-BE49-F238E27FC236}">
                <a16:creationId xmlns:a16="http://schemas.microsoft.com/office/drawing/2014/main" id="{B910234B-1B52-4ED9-B366-6030DBD2A815}"/>
              </a:ext>
            </a:extLst>
          </p:cNvPr>
          <p:cNvSpPr>
            <a:spLocks noChangeShapeType="1"/>
          </p:cNvSpPr>
          <p:nvPr/>
        </p:nvSpPr>
        <p:spPr bwMode="auto">
          <a:xfrm>
            <a:off x="7696200" y="3505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18440" name="Text Box 8">
            <a:extLst>
              <a:ext uri="{FF2B5EF4-FFF2-40B4-BE49-F238E27FC236}">
                <a16:creationId xmlns:a16="http://schemas.microsoft.com/office/drawing/2014/main" id="{B2874F9A-F676-4F27-88C3-D27AD8667B7C}"/>
              </a:ext>
            </a:extLst>
          </p:cNvPr>
          <p:cNvSpPr txBox="1">
            <a:spLocks noChangeArrowheads="1"/>
          </p:cNvSpPr>
          <p:nvPr/>
        </p:nvSpPr>
        <p:spPr bwMode="auto">
          <a:xfrm>
            <a:off x="7239000" y="2971801"/>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30 A.D.</a:t>
            </a:r>
          </a:p>
        </p:txBody>
      </p:sp>
      <p:sp>
        <p:nvSpPr>
          <p:cNvPr id="18441" name="Text Box 9">
            <a:extLst>
              <a:ext uri="{FF2B5EF4-FFF2-40B4-BE49-F238E27FC236}">
                <a16:creationId xmlns:a16="http://schemas.microsoft.com/office/drawing/2014/main" id="{71E2C509-D85B-4202-9BAF-F4643E7D713F}"/>
              </a:ext>
            </a:extLst>
          </p:cNvPr>
          <p:cNvSpPr txBox="1">
            <a:spLocks noChangeArrowheads="1"/>
          </p:cNvSpPr>
          <p:nvPr/>
        </p:nvSpPr>
        <p:spPr bwMode="auto">
          <a:xfrm>
            <a:off x="9372600" y="3733801"/>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Today</a:t>
            </a:r>
          </a:p>
        </p:txBody>
      </p:sp>
      <p:sp>
        <p:nvSpPr>
          <p:cNvPr id="18442" name="Text Box 10">
            <a:extLst>
              <a:ext uri="{FF2B5EF4-FFF2-40B4-BE49-F238E27FC236}">
                <a16:creationId xmlns:a16="http://schemas.microsoft.com/office/drawing/2014/main" id="{4DBE6E11-166C-47BF-ADC7-D2394A212502}"/>
              </a:ext>
            </a:extLst>
          </p:cNvPr>
          <p:cNvSpPr txBox="1">
            <a:spLocks noChangeArrowheads="1"/>
          </p:cNvSpPr>
          <p:nvPr/>
        </p:nvSpPr>
        <p:spPr bwMode="auto">
          <a:xfrm>
            <a:off x="7086600" y="3657601"/>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Death of Jesus</a:t>
            </a:r>
          </a:p>
        </p:txBody>
      </p:sp>
      <p:sp>
        <p:nvSpPr>
          <p:cNvPr id="18443" name="Line 11">
            <a:extLst>
              <a:ext uri="{FF2B5EF4-FFF2-40B4-BE49-F238E27FC236}">
                <a16:creationId xmlns:a16="http://schemas.microsoft.com/office/drawing/2014/main" id="{F505226A-5A94-4E78-858E-7432A9ED6546}"/>
              </a:ext>
            </a:extLst>
          </p:cNvPr>
          <p:cNvSpPr>
            <a:spLocks noChangeShapeType="1"/>
          </p:cNvSpPr>
          <p:nvPr/>
        </p:nvSpPr>
        <p:spPr bwMode="auto">
          <a:xfrm>
            <a:off x="6705600" y="3505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18444" name="Text Box 12">
            <a:extLst>
              <a:ext uri="{FF2B5EF4-FFF2-40B4-BE49-F238E27FC236}">
                <a16:creationId xmlns:a16="http://schemas.microsoft.com/office/drawing/2014/main" id="{884DD8E1-580D-48A9-B83F-3F4A60F2DDB9}"/>
              </a:ext>
            </a:extLst>
          </p:cNvPr>
          <p:cNvSpPr txBox="1">
            <a:spLocks noChangeArrowheads="1"/>
          </p:cNvSpPr>
          <p:nvPr/>
        </p:nvSpPr>
        <p:spPr bwMode="auto">
          <a:xfrm>
            <a:off x="6019800" y="3657601"/>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Buddha</a:t>
            </a:r>
          </a:p>
        </p:txBody>
      </p:sp>
      <p:sp>
        <p:nvSpPr>
          <p:cNvPr id="18445" name="Text Box 13">
            <a:extLst>
              <a:ext uri="{FF2B5EF4-FFF2-40B4-BE49-F238E27FC236}">
                <a16:creationId xmlns:a16="http://schemas.microsoft.com/office/drawing/2014/main" id="{008FC8DE-9759-45FC-BA1A-FAC5AFE87AE2}"/>
              </a:ext>
            </a:extLst>
          </p:cNvPr>
          <p:cNvSpPr txBox="1">
            <a:spLocks noChangeArrowheads="1"/>
          </p:cNvSpPr>
          <p:nvPr/>
        </p:nvSpPr>
        <p:spPr bwMode="auto">
          <a:xfrm>
            <a:off x="6019800" y="2971801"/>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600 B.C.</a:t>
            </a:r>
          </a:p>
        </p:txBody>
      </p:sp>
      <p:sp>
        <p:nvSpPr>
          <p:cNvPr id="18446" name="Line 14">
            <a:extLst>
              <a:ext uri="{FF2B5EF4-FFF2-40B4-BE49-F238E27FC236}">
                <a16:creationId xmlns:a16="http://schemas.microsoft.com/office/drawing/2014/main" id="{64ED5568-927E-4C45-8563-5113F66F4256}"/>
              </a:ext>
            </a:extLst>
          </p:cNvPr>
          <p:cNvSpPr>
            <a:spLocks noChangeShapeType="1"/>
          </p:cNvSpPr>
          <p:nvPr/>
        </p:nvSpPr>
        <p:spPr bwMode="auto">
          <a:xfrm>
            <a:off x="3048000" y="3505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18447" name="Text Box 15">
            <a:extLst>
              <a:ext uri="{FF2B5EF4-FFF2-40B4-BE49-F238E27FC236}">
                <a16:creationId xmlns:a16="http://schemas.microsoft.com/office/drawing/2014/main" id="{C669CFB8-5FA7-43E8-9EB7-7459E0CF0C8A}"/>
              </a:ext>
            </a:extLst>
          </p:cNvPr>
          <p:cNvSpPr txBox="1">
            <a:spLocks noChangeArrowheads="1"/>
          </p:cNvSpPr>
          <p:nvPr/>
        </p:nvSpPr>
        <p:spPr bwMode="auto">
          <a:xfrm>
            <a:off x="2667000" y="3048001"/>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2500 B.C.</a:t>
            </a:r>
          </a:p>
        </p:txBody>
      </p:sp>
      <p:sp>
        <p:nvSpPr>
          <p:cNvPr id="18448" name="Text Box 16">
            <a:extLst>
              <a:ext uri="{FF2B5EF4-FFF2-40B4-BE49-F238E27FC236}">
                <a16:creationId xmlns:a16="http://schemas.microsoft.com/office/drawing/2014/main" id="{D828F3F0-026E-48EA-A021-7C51E246A85F}"/>
              </a:ext>
            </a:extLst>
          </p:cNvPr>
          <p:cNvSpPr txBox="1">
            <a:spLocks noChangeArrowheads="1"/>
          </p:cNvSpPr>
          <p:nvPr/>
        </p:nvSpPr>
        <p:spPr bwMode="auto">
          <a:xfrm>
            <a:off x="2362200" y="3657601"/>
            <a:ext cx="1828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Chinese language first written</a:t>
            </a:r>
          </a:p>
        </p:txBody>
      </p:sp>
      <p:sp>
        <p:nvSpPr>
          <p:cNvPr id="39956" name="Text Box 20">
            <a:extLst>
              <a:ext uri="{FF2B5EF4-FFF2-40B4-BE49-F238E27FC236}">
                <a16:creationId xmlns:a16="http://schemas.microsoft.com/office/drawing/2014/main" id="{28D37F49-4574-4A35-893C-C6682619AFF5}"/>
              </a:ext>
            </a:extLst>
          </p:cNvPr>
          <p:cNvSpPr txBox="1">
            <a:spLocks noChangeArrowheads="1"/>
          </p:cNvSpPr>
          <p:nvPr/>
        </p:nvSpPr>
        <p:spPr bwMode="auto">
          <a:xfrm>
            <a:off x="4267200" y="3802064"/>
            <a:ext cx="1143000" cy="1368425"/>
          </a:xfrm>
          <a:prstGeom prst="rect">
            <a:avLst/>
          </a:prstGeom>
          <a:noFill/>
          <a:ln w="57150">
            <a:solidFill>
              <a:srgbClr val="3333CC"/>
            </a:solidFill>
            <a:miter lim="800000"/>
            <a:headEnd/>
            <a:tailEnd/>
          </a:ln>
          <a:effectLst/>
          <a:extLst>
            <a:ext uri="{909E8E84-426E-40DD-AFC4-6F175D3DCCD1}">
              <a14:hiddenFill xmlns:a14="http://schemas.microsoft.com/office/drawing/2010/main">
                <a:solidFill>
                  <a:srgbClr val="33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000">
                <a:solidFill>
                  <a:srgbClr val="000000"/>
                </a:solidFill>
                <a:latin typeface="Impact" panose="020B0806030902050204" pitchFamily="34" charset="0"/>
              </a:rPr>
              <a:t>First five books of Bible written</a:t>
            </a:r>
          </a:p>
        </p:txBody>
      </p:sp>
      <p:sp>
        <p:nvSpPr>
          <p:cNvPr id="18450" name="Line 21">
            <a:extLst>
              <a:ext uri="{FF2B5EF4-FFF2-40B4-BE49-F238E27FC236}">
                <a16:creationId xmlns:a16="http://schemas.microsoft.com/office/drawing/2014/main" id="{A9AE927F-7967-4F23-9C7D-5710CF23BA47}"/>
              </a:ext>
            </a:extLst>
          </p:cNvPr>
          <p:cNvSpPr>
            <a:spLocks noChangeShapeType="1"/>
          </p:cNvSpPr>
          <p:nvPr/>
        </p:nvSpPr>
        <p:spPr bwMode="auto">
          <a:xfrm>
            <a:off x="5029200" y="3505200"/>
            <a:ext cx="0" cy="152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18451" name="Text Box 22">
            <a:extLst>
              <a:ext uri="{FF2B5EF4-FFF2-40B4-BE49-F238E27FC236}">
                <a16:creationId xmlns:a16="http://schemas.microsoft.com/office/drawing/2014/main" id="{229A42DC-7E53-4F9F-8135-BE6266442C9C}"/>
              </a:ext>
            </a:extLst>
          </p:cNvPr>
          <p:cNvSpPr txBox="1">
            <a:spLocks noChangeArrowheads="1"/>
          </p:cNvSpPr>
          <p:nvPr/>
        </p:nvSpPr>
        <p:spPr bwMode="auto">
          <a:xfrm>
            <a:off x="4495800" y="3048000"/>
            <a:ext cx="1295400" cy="4007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000">
                <a:solidFill>
                  <a:srgbClr val="000000"/>
                </a:solidFill>
                <a:latin typeface="Impact" panose="020B0806030902050204" pitchFamily="34" charset="0"/>
              </a:rPr>
              <a:t>1400 B.C.</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9956"/>
                                        </p:tgtEl>
                                        <p:attrNameLst>
                                          <p:attrName>style.visibility</p:attrName>
                                        </p:attrNameLst>
                                      </p:cBhvr>
                                      <p:to>
                                        <p:strVal val="visible"/>
                                      </p:to>
                                    </p:set>
                                    <p:animEffect transition="in" filter="checkerboard(across)">
                                      <p:cBhvr>
                                        <p:cTn id="7" dur="500"/>
                                        <p:tgtEl>
                                          <p:spTgt spid="39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6"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7D78471B-86F2-4A96-91E3-B4ECC1718983}"/>
              </a:ext>
            </a:extLst>
          </p:cNvPr>
          <p:cNvSpPr>
            <a:spLocks noGrp="1" noChangeArrowheads="1"/>
          </p:cNvSpPr>
          <p:nvPr>
            <p:ph type="body" idx="1"/>
          </p:nvPr>
        </p:nvSpPr>
        <p:spPr/>
        <p:txBody>
          <a:bodyPr/>
          <a:lstStyle/>
          <a:p>
            <a:pPr>
              <a:buFontTx/>
              <a:buNone/>
            </a:pPr>
            <a:r>
              <a:rPr lang="en-US" altLang="en-US" b="1" i="1">
                <a:solidFill>
                  <a:schemeClr val="tx1"/>
                </a:solidFill>
              </a:rPr>
              <a:t> </a:t>
            </a:r>
          </a:p>
          <a:p>
            <a:pPr>
              <a:buFontTx/>
              <a:buNone/>
            </a:pPr>
            <a:endParaRPr lang="en-US" altLang="en-US" b="1" i="1">
              <a:solidFill>
                <a:schemeClr val="tx1"/>
              </a:solidFill>
            </a:endParaRPr>
          </a:p>
        </p:txBody>
      </p:sp>
      <p:pic>
        <p:nvPicPr>
          <p:cNvPr id="15364" name="Picture 4">
            <a:extLst>
              <a:ext uri="{FF2B5EF4-FFF2-40B4-BE49-F238E27FC236}">
                <a16:creationId xmlns:a16="http://schemas.microsoft.com/office/drawing/2014/main" id="{BF055CD2-3EF8-4961-B4A6-452C64368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6">
            <a:extLst>
              <a:ext uri="{FF2B5EF4-FFF2-40B4-BE49-F238E27FC236}">
                <a16:creationId xmlns:a16="http://schemas.microsoft.com/office/drawing/2014/main" id="{C1BF37BE-75F5-40F4-BBF0-5075FA30B525}"/>
              </a:ext>
            </a:extLst>
          </p:cNvPr>
          <p:cNvSpPr>
            <a:spLocks noChangeArrowheads="1"/>
          </p:cNvSpPr>
          <p:nvPr/>
        </p:nvSpPr>
        <p:spPr bwMode="auto">
          <a:xfrm>
            <a:off x="1752600" y="22860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800" b="1">
                <a:solidFill>
                  <a:srgbClr val="FFFFFF"/>
                </a:solidFill>
                <a:latin typeface="Arial" panose="020B0604020202020204" pitchFamily="34" charset="0"/>
              </a:rPr>
              <a:t>Can we resist using the wisdom we have?</a:t>
            </a:r>
          </a:p>
        </p:txBody>
      </p:sp>
      <p:sp>
        <p:nvSpPr>
          <p:cNvPr id="15367" name="Rectangle 7">
            <a:extLst>
              <a:ext uri="{FF2B5EF4-FFF2-40B4-BE49-F238E27FC236}">
                <a16:creationId xmlns:a16="http://schemas.microsoft.com/office/drawing/2014/main" id="{355CA4EC-B76B-4220-AA66-9364C60B9C50}"/>
              </a:ext>
            </a:extLst>
          </p:cNvPr>
          <p:cNvSpPr>
            <a:spLocks noChangeArrowheads="1"/>
          </p:cNvSpPr>
          <p:nvPr/>
        </p:nvSpPr>
        <p:spPr bwMode="auto">
          <a:xfrm>
            <a:off x="1828800" y="1752601"/>
            <a:ext cx="6553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400" b="1">
                <a:solidFill>
                  <a:srgbClr val="FFFFFF"/>
                </a:solidFill>
                <a:latin typeface="Arial" panose="020B0604020202020204" pitchFamily="34" charset="0"/>
              </a:rPr>
              <a:t>Prov 9:10 "The fear of the LORD is the beginning of wisdom ,And the knowledge of the Holy One  is understanding.</a:t>
            </a:r>
            <a:r>
              <a:rPr lang="en-US" altLang="en-US" b="1">
                <a:solidFill>
                  <a:srgbClr val="FFFFFF"/>
                </a:solidFill>
                <a:latin typeface="Arial" panose="020B0604020202020204" pitchFamily="34" charset="0"/>
              </a:rPr>
              <a:t> </a:t>
            </a:r>
          </a:p>
        </p:txBody>
      </p:sp>
      <p:sp>
        <p:nvSpPr>
          <p:cNvPr id="15368" name="Rectangle 8">
            <a:extLst>
              <a:ext uri="{FF2B5EF4-FFF2-40B4-BE49-F238E27FC236}">
                <a16:creationId xmlns:a16="http://schemas.microsoft.com/office/drawing/2014/main" id="{86252E18-1712-4173-A1DE-8E7B8B56438D}"/>
              </a:ext>
            </a:extLst>
          </p:cNvPr>
          <p:cNvSpPr>
            <a:spLocks noChangeArrowheads="1"/>
          </p:cNvSpPr>
          <p:nvPr/>
        </p:nvSpPr>
        <p:spPr bwMode="auto">
          <a:xfrm>
            <a:off x="1828800" y="3200400"/>
            <a:ext cx="647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400" b="1">
                <a:solidFill>
                  <a:srgbClr val="FFFFFF"/>
                </a:solidFill>
                <a:latin typeface="Arial" panose="020B0604020202020204" pitchFamily="34" charset="0"/>
              </a:rPr>
              <a:t>Prov 10:13  Wisdom is found on the lips of him who has understanding  But a rod is for the back of him who is devoid of understanding. </a:t>
            </a:r>
          </a:p>
        </p:txBody>
      </p:sp>
      <p:sp>
        <p:nvSpPr>
          <p:cNvPr id="15369" name="Rectangle 9">
            <a:extLst>
              <a:ext uri="{FF2B5EF4-FFF2-40B4-BE49-F238E27FC236}">
                <a16:creationId xmlns:a16="http://schemas.microsoft.com/office/drawing/2014/main" id="{AEDB568C-40B2-4C12-81A1-3E8D3F91DBF6}"/>
              </a:ext>
            </a:extLst>
          </p:cNvPr>
          <p:cNvSpPr>
            <a:spLocks noChangeArrowheads="1"/>
          </p:cNvSpPr>
          <p:nvPr/>
        </p:nvSpPr>
        <p:spPr bwMode="auto">
          <a:xfrm>
            <a:off x="2971800" y="4800601"/>
            <a:ext cx="518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400" b="1">
                <a:solidFill>
                  <a:srgbClr val="FFFFFF"/>
                </a:solidFill>
                <a:latin typeface="Arial" panose="020B0604020202020204" pitchFamily="34" charset="0"/>
              </a:rPr>
              <a:t>Prov 10:21 The lips of the righteous feed many,  But fools die for lack of wisdom .</a:t>
            </a:r>
            <a:r>
              <a:rPr lang="en-US" altLang="en-US" b="1">
                <a:solidFill>
                  <a:srgbClr val="FFFFFF"/>
                </a:solidFill>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5367">
                                            <p:txEl>
                                              <p:pRg st="0" end="0"/>
                                            </p:txEl>
                                          </p:spTgt>
                                        </p:tgtEl>
                                        <p:attrNameLst>
                                          <p:attrName>style.visibility</p:attrName>
                                        </p:attrNameLst>
                                      </p:cBhvr>
                                      <p:to>
                                        <p:strVal val="visible"/>
                                      </p:to>
                                    </p:set>
                                    <p:anim to="" calcmode="lin" valueType="num">
                                      <p:cBhvr>
                                        <p:cTn id="7" dur="1" fill="hold"/>
                                        <p:tgtEl>
                                          <p:spTgt spid="1536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5368">
                                            <p:txEl>
                                              <p:pRg st="0" end="0"/>
                                            </p:txEl>
                                          </p:spTgt>
                                        </p:tgtEl>
                                        <p:attrNameLst>
                                          <p:attrName>style.visibility</p:attrName>
                                        </p:attrNameLst>
                                      </p:cBhvr>
                                      <p:to>
                                        <p:strVal val="visible"/>
                                      </p:to>
                                    </p:set>
                                    <p:anim to="" calcmode="lin" valueType="num">
                                      <p:cBhvr>
                                        <p:cTn id="12" dur="1" fill="hold"/>
                                        <p:tgtEl>
                                          <p:spTgt spid="15368">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5369">
                                            <p:txEl>
                                              <p:pRg st="0" end="0"/>
                                            </p:txEl>
                                          </p:spTgt>
                                        </p:tgtEl>
                                        <p:attrNameLst>
                                          <p:attrName>style.visibility</p:attrName>
                                        </p:attrNameLst>
                                      </p:cBhvr>
                                      <p:to>
                                        <p:strVal val="visible"/>
                                      </p:to>
                                    </p:set>
                                    <p:anim to="" calcmode="lin" valueType="num">
                                      <p:cBhvr>
                                        <p:cTn id="17" dur="1" fill="hold"/>
                                        <p:tgtEl>
                                          <p:spTgt spid="15369">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55A2105-DBFE-42D7-B6B8-F16206630340}"/>
              </a:ext>
            </a:extLst>
          </p:cNvPr>
          <p:cNvSpPr>
            <a:spLocks noGrp="1" noChangeArrowheads="1"/>
          </p:cNvSpPr>
          <p:nvPr>
            <p:ph type="body" idx="1"/>
          </p:nvPr>
        </p:nvSpPr>
        <p:spPr/>
        <p:txBody>
          <a:bodyPr/>
          <a:lstStyle/>
          <a:p>
            <a:pPr>
              <a:buFontTx/>
              <a:buNone/>
            </a:pPr>
            <a:r>
              <a:rPr lang="en-US" altLang="en-US" b="1" i="1">
                <a:solidFill>
                  <a:schemeClr val="tx1"/>
                </a:solidFill>
              </a:rPr>
              <a:t> </a:t>
            </a:r>
          </a:p>
          <a:p>
            <a:pPr>
              <a:buFontTx/>
              <a:buNone/>
            </a:pPr>
            <a:endParaRPr lang="en-US" altLang="en-US" b="1" i="1">
              <a:solidFill>
                <a:schemeClr val="tx1"/>
              </a:solidFill>
            </a:endParaRPr>
          </a:p>
        </p:txBody>
      </p:sp>
      <p:pic>
        <p:nvPicPr>
          <p:cNvPr id="16387" name="Picture 3">
            <a:extLst>
              <a:ext uri="{FF2B5EF4-FFF2-40B4-BE49-F238E27FC236}">
                <a16:creationId xmlns:a16="http://schemas.microsoft.com/office/drawing/2014/main" id="{64414943-BCE5-48EC-9AB3-5C1031FE3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4">
            <a:extLst>
              <a:ext uri="{FF2B5EF4-FFF2-40B4-BE49-F238E27FC236}">
                <a16:creationId xmlns:a16="http://schemas.microsoft.com/office/drawing/2014/main" id="{2245D107-BED2-4CFF-ABDA-8776614F10D3}"/>
              </a:ext>
            </a:extLst>
          </p:cNvPr>
          <p:cNvSpPr>
            <a:spLocks noChangeArrowheads="1"/>
          </p:cNvSpPr>
          <p:nvPr/>
        </p:nvSpPr>
        <p:spPr bwMode="auto">
          <a:xfrm>
            <a:off x="1752600" y="22860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800" b="1">
                <a:solidFill>
                  <a:srgbClr val="FFFFFF"/>
                </a:solidFill>
                <a:latin typeface="Arial" panose="020B0604020202020204" pitchFamily="34" charset="0"/>
              </a:rPr>
              <a:t>People fail to use it daily ?</a:t>
            </a:r>
          </a:p>
        </p:txBody>
      </p:sp>
      <p:sp>
        <p:nvSpPr>
          <p:cNvPr id="16389" name="Rectangle 5">
            <a:extLst>
              <a:ext uri="{FF2B5EF4-FFF2-40B4-BE49-F238E27FC236}">
                <a16:creationId xmlns:a16="http://schemas.microsoft.com/office/drawing/2014/main" id="{5A0E36F5-6EDB-4984-A2D8-F8013BFBFBE9}"/>
              </a:ext>
            </a:extLst>
          </p:cNvPr>
          <p:cNvSpPr>
            <a:spLocks noChangeArrowheads="1"/>
          </p:cNvSpPr>
          <p:nvPr/>
        </p:nvSpPr>
        <p:spPr bwMode="auto">
          <a:xfrm>
            <a:off x="1828800" y="1752601"/>
            <a:ext cx="6553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400" b="1">
                <a:solidFill>
                  <a:srgbClr val="FFFFFF"/>
                </a:solidFill>
                <a:latin typeface="Arial" panose="020B0604020202020204" pitchFamily="34" charset="0"/>
              </a:rPr>
              <a:t>Prov 11:12 He who is devoid of wisdom despises his neighbor, But a man of understanding holds his peace.</a:t>
            </a:r>
            <a:r>
              <a:rPr lang="en-US" altLang="en-US" b="1">
                <a:solidFill>
                  <a:srgbClr val="FFFFFF"/>
                </a:solidFill>
                <a:latin typeface="Arial" panose="020B0604020202020204" pitchFamily="34" charset="0"/>
              </a:rPr>
              <a:t> </a:t>
            </a:r>
          </a:p>
        </p:txBody>
      </p:sp>
      <p:sp>
        <p:nvSpPr>
          <p:cNvPr id="16390" name="Rectangle 6">
            <a:extLst>
              <a:ext uri="{FF2B5EF4-FFF2-40B4-BE49-F238E27FC236}">
                <a16:creationId xmlns:a16="http://schemas.microsoft.com/office/drawing/2014/main" id="{D5D6A3E7-8A71-4420-8540-F27DB3BEDA38}"/>
              </a:ext>
            </a:extLst>
          </p:cNvPr>
          <p:cNvSpPr>
            <a:spLocks noChangeArrowheads="1"/>
          </p:cNvSpPr>
          <p:nvPr/>
        </p:nvSpPr>
        <p:spPr bwMode="auto">
          <a:xfrm>
            <a:off x="1828800" y="3200401"/>
            <a:ext cx="6477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400" b="1">
                <a:solidFill>
                  <a:srgbClr val="FFFFFF"/>
                </a:solidFill>
                <a:latin typeface="Arial" panose="020B0604020202020204" pitchFamily="34" charset="0"/>
              </a:rPr>
              <a:t>Prov 12:8  A man will be commended according to his wisdom ,  But he who is of a perverse heart will be despised. </a:t>
            </a:r>
          </a:p>
        </p:txBody>
      </p:sp>
      <p:sp>
        <p:nvSpPr>
          <p:cNvPr id="16391" name="Rectangle 7">
            <a:extLst>
              <a:ext uri="{FF2B5EF4-FFF2-40B4-BE49-F238E27FC236}">
                <a16:creationId xmlns:a16="http://schemas.microsoft.com/office/drawing/2014/main" id="{C24C8398-2CF3-4D44-B228-5F6745BC0C9A}"/>
              </a:ext>
            </a:extLst>
          </p:cNvPr>
          <p:cNvSpPr>
            <a:spLocks noChangeArrowheads="1"/>
          </p:cNvSpPr>
          <p:nvPr/>
        </p:nvSpPr>
        <p:spPr bwMode="auto">
          <a:xfrm>
            <a:off x="2971800" y="4800600"/>
            <a:ext cx="5181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400" b="1">
                <a:solidFill>
                  <a:srgbClr val="FFFFFF"/>
                </a:solidFill>
                <a:latin typeface="Arial" panose="020B0604020202020204" pitchFamily="34" charset="0"/>
              </a:rPr>
              <a:t>Prov 13:10   By pride comes nothing but strife,  But with the well-advised is wisdom .</a:t>
            </a:r>
            <a:r>
              <a:rPr lang="en-US" altLang="en-US" b="1">
                <a:solidFill>
                  <a:srgbClr val="FFFFFF"/>
                </a:solidFill>
                <a:latin typeface="Arial" panose="020B0604020202020204" pitchFamily="34" charset="0"/>
              </a:rPr>
              <a:t> </a:t>
            </a:r>
          </a:p>
          <a:p>
            <a:pPr fontAlgn="base">
              <a:spcBef>
                <a:spcPct val="0"/>
              </a:spcBef>
              <a:spcAft>
                <a:spcPct val="0"/>
              </a:spcAft>
            </a:pPr>
            <a:endParaRPr lang="en-US" altLang="en-US" b="1">
              <a:solidFill>
                <a:srgbClr val="FFFF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to="" calcmode="lin" valueType="num">
                                      <p:cBhvr>
                                        <p:cTn id="7" dur="1" fill="hold"/>
                                        <p:tgtEl>
                                          <p:spTgt spid="1638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6390">
                                            <p:txEl>
                                              <p:pRg st="0" end="0"/>
                                            </p:txEl>
                                          </p:spTgt>
                                        </p:tgtEl>
                                        <p:attrNameLst>
                                          <p:attrName>style.visibility</p:attrName>
                                        </p:attrNameLst>
                                      </p:cBhvr>
                                      <p:to>
                                        <p:strVal val="visible"/>
                                      </p:to>
                                    </p:set>
                                    <p:anim to="" calcmode="lin" valueType="num">
                                      <p:cBhvr>
                                        <p:cTn id="12" dur="1" fill="hold"/>
                                        <p:tgtEl>
                                          <p:spTgt spid="16390">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6391">
                                            <p:txEl>
                                              <p:pRg st="0" end="0"/>
                                            </p:txEl>
                                          </p:spTgt>
                                        </p:tgtEl>
                                        <p:attrNameLst>
                                          <p:attrName>style.visibility</p:attrName>
                                        </p:attrNameLst>
                                      </p:cBhvr>
                                      <p:to>
                                        <p:strVal val="visible"/>
                                      </p:to>
                                    </p:set>
                                    <p:anim to="" calcmode="lin" valueType="num">
                                      <p:cBhvr>
                                        <p:cTn id="17" dur="1" fill="hold"/>
                                        <p:tgtEl>
                                          <p:spTgt spid="1639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81D95A4-70F3-4127-BD0C-E2A3437B9C56}"/>
              </a:ext>
            </a:extLst>
          </p:cNvPr>
          <p:cNvSpPr>
            <a:spLocks noGrp="1" noChangeArrowheads="1"/>
          </p:cNvSpPr>
          <p:nvPr>
            <p:ph type="body" idx="1"/>
          </p:nvPr>
        </p:nvSpPr>
        <p:spPr/>
        <p:txBody>
          <a:bodyPr/>
          <a:lstStyle/>
          <a:p>
            <a:pPr>
              <a:buFontTx/>
              <a:buNone/>
            </a:pPr>
            <a:r>
              <a:rPr lang="en-US" altLang="en-US" b="1" i="1">
                <a:solidFill>
                  <a:schemeClr val="tx1"/>
                </a:solidFill>
              </a:rPr>
              <a:t> </a:t>
            </a:r>
          </a:p>
          <a:p>
            <a:pPr>
              <a:buFontTx/>
              <a:buNone/>
            </a:pPr>
            <a:endParaRPr lang="en-US" altLang="en-US" b="1" i="1">
              <a:solidFill>
                <a:schemeClr val="tx1"/>
              </a:solidFill>
            </a:endParaRPr>
          </a:p>
        </p:txBody>
      </p:sp>
      <p:pic>
        <p:nvPicPr>
          <p:cNvPr id="17411" name="Picture 3">
            <a:extLst>
              <a:ext uri="{FF2B5EF4-FFF2-40B4-BE49-F238E27FC236}">
                <a16:creationId xmlns:a16="http://schemas.microsoft.com/office/drawing/2014/main" id="{8782455B-6CA0-4B48-8C91-A6F802626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4">
            <a:extLst>
              <a:ext uri="{FF2B5EF4-FFF2-40B4-BE49-F238E27FC236}">
                <a16:creationId xmlns:a16="http://schemas.microsoft.com/office/drawing/2014/main" id="{E7057E5E-81A2-4F24-A4DC-568508E324E2}"/>
              </a:ext>
            </a:extLst>
          </p:cNvPr>
          <p:cNvSpPr>
            <a:spLocks noChangeArrowheads="1"/>
          </p:cNvSpPr>
          <p:nvPr/>
        </p:nvSpPr>
        <p:spPr bwMode="auto">
          <a:xfrm>
            <a:off x="1752600" y="22860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800" b="1">
                <a:solidFill>
                  <a:srgbClr val="FFFFFF"/>
                </a:solidFill>
                <a:latin typeface="Arial" panose="020B0604020202020204" pitchFamily="34" charset="0"/>
              </a:rPr>
              <a:t>What’s the difference ?</a:t>
            </a:r>
          </a:p>
        </p:txBody>
      </p:sp>
      <p:sp>
        <p:nvSpPr>
          <p:cNvPr id="17413" name="Rectangle 5">
            <a:extLst>
              <a:ext uri="{FF2B5EF4-FFF2-40B4-BE49-F238E27FC236}">
                <a16:creationId xmlns:a16="http://schemas.microsoft.com/office/drawing/2014/main" id="{F572235F-E347-476A-B198-3EC733A1C5E9}"/>
              </a:ext>
            </a:extLst>
          </p:cNvPr>
          <p:cNvSpPr>
            <a:spLocks noChangeArrowheads="1"/>
          </p:cNvSpPr>
          <p:nvPr/>
        </p:nvSpPr>
        <p:spPr bwMode="auto">
          <a:xfrm>
            <a:off x="1828800" y="1752600"/>
            <a:ext cx="6553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400" b="1">
                <a:solidFill>
                  <a:srgbClr val="FFFFFF"/>
                </a:solidFill>
                <a:latin typeface="Arial" panose="020B0604020202020204" pitchFamily="34" charset="0"/>
              </a:rPr>
              <a:t>Prov 13:11  Wealth gained by dishonesty will be diminished,  But he who gathers by labor will increase. </a:t>
            </a:r>
          </a:p>
          <a:p>
            <a:pPr fontAlgn="base">
              <a:spcBef>
                <a:spcPct val="0"/>
              </a:spcBef>
              <a:spcAft>
                <a:spcPct val="0"/>
              </a:spcAft>
            </a:pPr>
            <a:endParaRPr lang="en-US" altLang="en-US" sz="2400" b="1">
              <a:solidFill>
                <a:srgbClr val="FFFFFF"/>
              </a:solidFill>
              <a:latin typeface="Arial" panose="020B0604020202020204" pitchFamily="34" charset="0"/>
            </a:endParaRPr>
          </a:p>
        </p:txBody>
      </p:sp>
      <p:sp>
        <p:nvSpPr>
          <p:cNvPr id="17414" name="Rectangle 6">
            <a:extLst>
              <a:ext uri="{FF2B5EF4-FFF2-40B4-BE49-F238E27FC236}">
                <a16:creationId xmlns:a16="http://schemas.microsoft.com/office/drawing/2014/main" id="{F46E882D-858C-4209-8378-CF578BC1F786}"/>
              </a:ext>
            </a:extLst>
          </p:cNvPr>
          <p:cNvSpPr>
            <a:spLocks noChangeArrowheads="1"/>
          </p:cNvSpPr>
          <p:nvPr/>
        </p:nvSpPr>
        <p:spPr bwMode="auto">
          <a:xfrm>
            <a:off x="1828800" y="3200401"/>
            <a:ext cx="6477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400" b="1">
                <a:solidFill>
                  <a:srgbClr val="FFFFFF"/>
                </a:solidFill>
                <a:latin typeface="Arial" panose="020B0604020202020204" pitchFamily="34" charset="0"/>
              </a:rPr>
              <a:t>Prov 13:13   He who despises the word will be destroyed,  But he who fears the commandment will be rewarded.</a:t>
            </a:r>
            <a:r>
              <a:rPr lang="en-US" altLang="en-US" b="1">
                <a:solidFill>
                  <a:srgbClr val="FFFFFF"/>
                </a:solidFill>
                <a:latin typeface="Arial" panose="020B0604020202020204" pitchFamily="34" charset="0"/>
              </a:rPr>
              <a:t> </a:t>
            </a:r>
            <a:endParaRPr lang="en-US" altLang="en-US" sz="2400" b="1">
              <a:solidFill>
                <a:srgbClr val="FFFFFF"/>
              </a:solidFill>
              <a:latin typeface="Arial" panose="020B0604020202020204" pitchFamily="34" charset="0"/>
            </a:endParaRPr>
          </a:p>
        </p:txBody>
      </p:sp>
      <p:sp>
        <p:nvSpPr>
          <p:cNvPr id="17415" name="Rectangle 7">
            <a:extLst>
              <a:ext uri="{FF2B5EF4-FFF2-40B4-BE49-F238E27FC236}">
                <a16:creationId xmlns:a16="http://schemas.microsoft.com/office/drawing/2014/main" id="{D880F8D8-C04D-4ED3-BFE5-AB9E13FC21E6}"/>
              </a:ext>
            </a:extLst>
          </p:cNvPr>
          <p:cNvSpPr>
            <a:spLocks noChangeArrowheads="1"/>
          </p:cNvSpPr>
          <p:nvPr/>
        </p:nvSpPr>
        <p:spPr bwMode="auto">
          <a:xfrm>
            <a:off x="2971800" y="4800601"/>
            <a:ext cx="518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400" b="1">
                <a:solidFill>
                  <a:srgbClr val="FFFFFF"/>
                </a:solidFill>
                <a:latin typeface="Arial" panose="020B0604020202020204" pitchFamily="34" charset="0"/>
              </a:rPr>
              <a:t>Prov 13:15   Good understanding gains favor,   But the way of the unfaithful is hard.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7413">
                                            <p:txEl>
                                              <p:pRg st="0" end="0"/>
                                            </p:txEl>
                                          </p:spTgt>
                                        </p:tgtEl>
                                        <p:attrNameLst>
                                          <p:attrName>style.visibility</p:attrName>
                                        </p:attrNameLst>
                                      </p:cBhvr>
                                      <p:to>
                                        <p:strVal val="visible"/>
                                      </p:to>
                                    </p:set>
                                    <p:anim to="" calcmode="lin" valueType="num">
                                      <p:cBhvr>
                                        <p:cTn id="7" dur="1" fill="hold"/>
                                        <p:tgtEl>
                                          <p:spTgt spid="1741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7414">
                                            <p:txEl>
                                              <p:pRg st="0" end="0"/>
                                            </p:txEl>
                                          </p:spTgt>
                                        </p:tgtEl>
                                        <p:attrNameLst>
                                          <p:attrName>style.visibility</p:attrName>
                                        </p:attrNameLst>
                                      </p:cBhvr>
                                      <p:to>
                                        <p:strVal val="visible"/>
                                      </p:to>
                                    </p:set>
                                    <p:anim to="" calcmode="lin" valueType="num">
                                      <p:cBhvr>
                                        <p:cTn id="12" dur="1" fill="hold"/>
                                        <p:tgtEl>
                                          <p:spTgt spid="17414">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7415">
                                            <p:txEl>
                                              <p:pRg st="0" end="0"/>
                                            </p:txEl>
                                          </p:spTgt>
                                        </p:tgtEl>
                                        <p:attrNameLst>
                                          <p:attrName>style.visibility</p:attrName>
                                        </p:attrNameLst>
                                      </p:cBhvr>
                                      <p:to>
                                        <p:strVal val="visible"/>
                                      </p:to>
                                    </p:set>
                                    <p:anim to="" calcmode="lin" valueType="num">
                                      <p:cBhvr>
                                        <p:cTn id="17" dur="1" fill="hold"/>
                                        <p:tgtEl>
                                          <p:spTgt spid="1741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25BBACF-A33C-497C-926D-81095BDDBDFD}"/>
              </a:ext>
            </a:extLst>
          </p:cNvPr>
          <p:cNvSpPr>
            <a:spLocks noGrp="1" noChangeArrowheads="1"/>
          </p:cNvSpPr>
          <p:nvPr>
            <p:ph type="body" idx="1"/>
          </p:nvPr>
        </p:nvSpPr>
        <p:spPr/>
        <p:txBody>
          <a:bodyPr/>
          <a:lstStyle/>
          <a:p>
            <a:pPr>
              <a:buFontTx/>
              <a:buNone/>
            </a:pPr>
            <a:r>
              <a:rPr lang="en-US" altLang="en-US" b="1" i="1">
                <a:solidFill>
                  <a:schemeClr val="tx1"/>
                </a:solidFill>
              </a:rPr>
              <a:t> </a:t>
            </a:r>
          </a:p>
          <a:p>
            <a:pPr>
              <a:buFontTx/>
              <a:buNone/>
            </a:pPr>
            <a:endParaRPr lang="en-US" altLang="en-US" b="1" i="1">
              <a:solidFill>
                <a:schemeClr val="tx1"/>
              </a:solidFill>
            </a:endParaRPr>
          </a:p>
        </p:txBody>
      </p:sp>
      <p:pic>
        <p:nvPicPr>
          <p:cNvPr id="18435" name="Picture 3">
            <a:extLst>
              <a:ext uri="{FF2B5EF4-FFF2-40B4-BE49-F238E27FC236}">
                <a16:creationId xmlns:a16="http://schemas.microsoft.com/office/drawing/2014/main" id="{C0975F24-8318-4CB4-B7C9-077D3C178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a:extLst>
              <a:ext uri="{FF2B5EF4-FFF2-40B4-BE49-F238E27FC236}">
                <a16:creationId xmlns:a16="http://schemas.microsoft.com/office/drawing/2014/main" id="{F15C1564-9CD6-4E0A-A182-E519741B413A}"/>
              </a:ext>
            </a:extLst>
          </p:cNvPr>
          <p:cNvSpPr>
            <a:spLocks noChangeArrowheads="1"/>
          </p:cNvSpPr>
          <p:nvPr/>
        </p:nvSpPr>
        <p:spPr bwMode="auto">
          <a:xfrm>
            <a:off x="1752600" y="22860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800" b="1">
                <a:solidFill>
                  <a:srgbClr val="FFFFFF"/>
                </a:solidFill>
                <a:latin typeface="Arial" panose="020B0604020202020204" pitchFamily="34" charset="0"/>
              </a:rPr>
              <a:t>What’s the difference ?</a:t>
            </a:r>
          </a:p>
        </p:txBody>
      </p:sp>
      <p:sp>
        <p:nvSpPr>
          <p:cNvPr id="18437" name="Rectangle 5">
            <a:extLst>
              <a:ext uri="{FF2B5EF4-FFF2-40B4-BE49-F238E27FC236}">
                <a16:creationId xmlns:a16="http://schemas.microsoft.com/office/drawing/2014/main" id="{3D592177-F9B9-42B1-9A70-7F407C9391AC}"/>
              </a:ext>
            </a:extLst>
          </p:cNvPr>
          <p:cNvSpPr>
            <a:spLocks noChangeArrowheads="1"/>
          </p:cNvSpPr>
          <p:nvPr/>
        </p:nvSpPr>
        <p:spPr bwMode="auto">
          <a:xfrm>
            <a:off x="1828800" y="1752601"/>
            <a:ext cx="6553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400" b="1">
                <a:solidFill>
                  <a:srgbClr val="FFFFFF"/>
                </a:solidFill>
                <a:latin typeface="Arial" panose="020B0604020202020204" pitchFamily="34" charset="0"/>
              </a:rPr>
              <a:t>Prov 14:6  A scoffer seeks wisdom and does not find it,   But knowledge is easy to him who understands. </a:t>
            </a:r>
            <a:endParaRPr lang="en-US" altLang="en-US" sz="3200" b="1">
              <a:solidFill>
                <a:srgbClr val="FFFFFF"/>
              </a:solidFill>
              <a:latin typeface="Arial" panose="020B0604020202020204" pitchFamily="34" charset="0"/>
            </a:endParaRPr>
          </a:p>
        </p:txBody>
      </p:sp>
      <p:sp>
        <p:nvSpPr>
          <p:cNvPr id="18438" name="Rectangle 6">
            <a:extLst>
              <a:ext uri="{FF2B5EF4-FFF2-40B4-BE49-F238E27FC236}">
                <a16:creationId xmlns:a16="http://schemas.microsoft.com/office/drawing/2014/main" id="{C08814CF-5093-44EC-BDE0-03995FE5F8B4}"/>
              </a:ext>
            </a:extLst>
          </p:cNvPr>
          <p:cNvSpPr>
            <a:spLocks noChangeArrowheads="1"/>
          </p:cNvSpPr>
          <p:nvPr/>
        </p:nvSpPr>
        <p:spPr bwMode="auto">
          <a:xfrm>
            <a:off x="1828800" y="3200401"/>
            <a:ext cx="6477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400" b="1">
                <a:solidFill>
                  <a:srgbClr val="FFFFFF"/>
                </a:solidFill>
                <a:latin typeface="Arial" panose="020B0604020202020204" pitchFamily="34" charset="0"/>
              </a:rPr>
              <a:t>Prov 14:8  The wisdom of the prudent is to understand his way,   But the folly of fools is deceit</a:t>
            </a:r>
            <a:r>
              <a:rPr lang="en-US" altLang="en-US" b="1">
                <a:solidFill>
                  <a:srgbClr val="000000"/>
                </a:solidFill>
                <a:latin typeface="Arial" panose="020B0604020202020204" pitchFamily="34" charset="0"/>
              </a:rPr>
              <a:t>. </a:t>
            </a:r>
          </a:p>
        </p:txBody>
      </p:sp>
      <p:sp>
        <p:nvSpPr>
          <p:cNvPr id="18439" name="Rectangle 7">
            <a:extLst>
              <a:ext uri="{FF2B5EF4-FFF2-40B4-BE49-F238E27FC236}">
                <a16:creationId xmlns:a16="http://schemas.microsoft.com/office/drawing/2014/main" id="{F0E2A089-E3C2-484A-8467-A4FD66D0430E}"/>
              </a:ext>
            </a:extLst>
          </p:cNvPr>
          <p:cNvSpPr>
            <a:spLocks noChangeArrowheads="1"/>
          </p:cNvSpPr>
          <p:nvPr/>
        </p:nvSpPr>
        <p:spPr bwMode="auto">
          <a:xfrm>
            <a:off x="2971800" y="4800601"/>
            <a:ext cx="518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400" b="1">
                <a:solidFill>
                  <a:srgbClr val="FFFFFF"/>
                </a:solidFill>
                <a:latin typeface="Arial" panose="020B0604020202020204" pitchFamily="34" charset="0"/>
              </a:rPr>
              <a:t>Prov 14:9   Fools mock at sin,</a:t>
            </a:r>
          </a:p>
          <a:p>
            <a:pPr fontAlgn="base">
              <a:spcBef>
                <a:spcPct val="0"/>
              </a:spcBef>
              <a:spcAft>
                <a:spcPct val="0"/>
              </a:spcAft>
            </a:pPr>
            <a:r>
              <a:rPr lang="en-US" altLang="en-US" sz="2400" b="1">
                <a:solidFill>
                  <a:srgbClr val="FFFFFF"/>
                </a:solidFill>
                <a:latin typeface="Arial" panose="020B0604020202020204" pitchFamily="34" charset="0"/>
              </a:rPr>
              <a:t>But among the upright there is favor.</a:t>
            </a:r>
            <a:r>
              <a:rPr lang="en-US" altLang="en-US" b="1">
                <a:solidFill>
                  <a:srgbClr val="FFFFFF"/>
                </a:solidFill>
                <a:latin typeface="Arial" panose="020B0604020202020204" pitchFamily="34" charset="0"/>
              </a:rPr>
              <a:t> </a:t>
            </a:r>
            <a:endParaRPr lang="en-US" altLang="en-US" sz="2400" b="1">
              <a:solidFill>
                <a:srgbClr val="FFFF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 to="" calcmode="lin" valueType="num">
                                      <p:cBhvr>
                                        <p:cTn id="7" dur="1" fill="hold"/>
                                        <p:tgtEl>
                                          <p:spTgt spid="1843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 to="" calcmode="lin" valueType="num">
                                      <p:cBhvr>
                                        <p:cTn id="12" dur="1" fill="hold"/>
                                        <p:tgtEl>
                                          <p:spTgt spid="18438">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 to="" calcmode="lin" valueType="num">
                                      <p:cBhvr>
                                        <p:cTn id="17" dur="1" fill="hold"/>
                                        <p:tgtEl>
                                          <p:spTgt spid="18439">
                                            <p:txEl>
                                              <p:pRg st="0" end="0"/>
                                            </p:txEl>
                                          </p:spTgt>
                                        </p:tgtEl>
                                        <p:attrNameLst>
                                          <p:attrName/>
                                        </p:attrNameLst>
                                      </p:cBhvr>
                                    </p:anim>
                                  </p:childTnLst>
                                </p:cTn>
                              </p:par>
                              <p:par>
                                <p:cTn id="18" presetID="24" presetClass="entr" presetSubtype="0" fill="hold" nodeType="withEffect">
                                  <p:stCondLst>
                                    <p:cond delay="0"/>
                                  </p:stCondLst>
                                  <p:childTnLst>
                                    <p:set>
                                      <p:cBhvr>
                                        <p:cTn id="19" dur="1" fill="hold">
                                          <p:stCondLst>
                                            <p:cond delay="0"/>
                                          </p:stCondLst>
                                        </p:cTn>
                                        <p:tgtEl>
                                          <p:spTgt spid="18439">
                                            <p:txEl>
                                              <p:pRg st="1" end="1"/>
                                            </p:txEl>
                                          </p:spTgt>
                                        </p:tgtEl>
                                        <p:attrNameLst>
                                          <p:attrName>style.visibility</p:attrName>
                                        </p:attrNameLst>
                                      </p:cBhvr>
                                      <p:to>
                                        <p:strVal val="visible"/>
                                      </p:to>
                                    </p:set>
                                    <p:anim to="" calcmode="lin" valueType="num">
                                      <p:cBhvr>
                                        <p:cTn id="20" dur="1" fill="hold"/>
                                        <p:tgtEl>
                                          <p:spTgt spid="18439">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38740332-DCF8-4127-BFC9-820BED3C397A}"/>
              </a:ext>
            </a:extLst>
          </p:cNvPr>
          <p:cNvSpPr>
            <a:spLocks noChangeArrowheads="1"/>
          </p:cNvSpPr>
          <p:nvPr/>
        </p:nvSpPr>
        <p:spPr bwMode="auto">
          <a:xfrm>
            <a:off x="1752600" y="304801"/>
            <a:ext cx="6629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000" b="1">
                <a:solidFill>
                  <a:srgbClr val="000000"/>
                </a:solidFill>
                <a:latin typeface="Arial" panose="020B0604020202020204" pitchFamily="34" charset="0"/>
              </a:rPr>
              <a:t>Prov 19:8-9  He who gets wisdom loves his own soul;</a:t>
            </a:r>
          </a:p>
          <a:p>
            <a:pPr fontAlgn="base">
              <a:spcBef>
                <a:spcPct val="0"/>
              </a:spcBef>
              <a:spcAft>
                <a:spcPct val="0"/>
              </a:spcAft>
            </a:pPr>
            <a:r>
              <a:rPr lang="en-US" altLang="en-US" sz="2000" b="1">
                <a:solidFill>
                  <a:srgbClr val="000000"/>
                </a:solidFill>
                <a:latin typeface="Arial" panose="020B0604020202020204" pitchFamily="34" charset="0"/>
              </a:rPr>
              <a:t>He who keeps understanding will find good.  9 A false witness will not go unpunished,  And he who speaks lies shall perish. </a:t>
            </a:r>
          </a:p>
        </p:txBody>
      </p:sp>
      <p:sp>
        <p:nvSpPr>
          <p:cNvPr id="19459" name="Rectangle 3">
            <a:extLst>
              <a:ext uri="{FF2B5EF4-FFF2-40B4-BE49-F238E27FC236}">
                <a16:creationId xmlns:a16="http://schemas.microsoft.com/office/drawing/2014/main" id="{651B8460-1C30-40F6-B704-656047872AD7}"/>
              </a:ext>
            </a:extLst>
          </p:cNvPr>
          <p:cNvSpPr>
            <a:spLocks noChangeArrowheads="1"/>
          </p:cNvSpPr>
          <p:nvPr/>
        </p:nvSpPr>
        <p:spPr bwMode="auto">
          <a:xfrm>
            <a:off x="1752600" y="1752601"/>
            <a:ext cx="6629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000" b="1">
                <a:solidFill>
                  <a:srgbClr val="000000"/>
                </a:solidFill>
                <a:latin typeface="Arial" panose="020B0604020202020204" pitchFamily="34" charset="0"/>
              </a:rPr>
              <a:t>Prov 21:30 There is no wisdom or understanding           Or counsel against the LORD.</a:t>
            </a:r>
            <a:r>
              <a:rPr lang="en-US" altLang="en-US" sz="1600">
                <a:solidFill>
                  <a:srgbClr val="000000"/>
                </a:solidFill>
                <a:latin typeface="Arial" panose="020B0604020202020204" pitchFamily="34" charset="0"/>
              </a:rPr>
              <a:t> </a:t>
            </a:r>
          </a:p>
        </p:txBody>
      </p:sp>
      <p:sp>
        <p:nvSpPr>
          <p:cNvPr id="19460" name="Rectangle 4">
            <a:extLst>
              <a:ext uri="{FF2B5EF4-FFF2-40B4-BE49-F238E27FC236}">
                <a16:creationId xmlns:a16="http://schemas.microsoft.com/office/drawing/2014/main" id="{2E074C90-714E-4822-8410-8ADD05928B5B}"/>
              </a:ext>
            </a:extLst>
          </p:cNvPr>
          <p:cNvSpPr>
            <a:spLocks noChangeArrowheads="1"/>
          </p:cNvSpPr>
          <p:nvPr/>
        </p:nvSpPr>
        <p:spPr bwMode="auto">
          <a:xfrm>
            <a:off x="1752600" y="2667001"/>
            <a:ext cx="6629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000" b="1">
                <a:solidFill>
                  <a:srgbClr val="000000"/>
                </a:solidFill>
                <a:latin typeface="Arial" panose="020B0604020202020204" pitchFamily="34" charset="0"/>
              </a:rPr>
              <a:t>Prov 23:23  Buy the truth, and do not sell it,  Also wisdom and instruction and understanding.</a:t>
            </a:r>
            <a:r>
              <a:rPr lang="en-US" altLang="en-US" b="1">
                <a:solidFill>
                  <a:srgbClr val="000000"/>
                </a:solidFill>
                <a:latin typeface="Arial" panose="020B0604020202020204" pitchFamily="34" charset="0"/>
              </a:rPr>
              <a:t> </a:t>
            </a:r>
          </a:p>
        </p:txBody>
      </p:sp>
      <p:sp>
        <p:nvSpPr>
          <p:cNvPr id="19461" name="Rectangle 5">
            <a:extLst>
              <a:ext uri="{FF2B5EF4-FFF2-40B4-BE49-F238E27FC236}">
                <a16:creationId xmlns:a16="http://schemas.microsoft.com/office/drawing/2014/main" id="{94C9AA8C-487A-4D79-A5F6-878DE88F46BE}"/>
              </a:ext>
            </a:extLst>
          </p:cNvPr>
          <p:cNvSpPr>
            <a:spLocks noChangeArrowheads="1"/>
          </p:cNvSpPr>
          <p:nvPr/>
        </p:nvSpPr>
        <p:spPr bwMode="auto">
          <a:xfrm>
            <a:off x="1752600" y="3581401"/>
            <a:ext cx="6553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000" b="1">
                <a:solidFill>
                  <a:srgbClr val="000000"/>
                </a:solidFill>
                <a:latin typeface="Arial" panose="020B0604020202020204" pitchFamily="34" charset="0"/>
              </a:rPr>
              <a:t>Prov 29:15  The rod and rebuke give wisdom ,</a:t>
            </a:r>
          </a:p>
          <a:p>
            <a:pPr fontAlgn="base">
              <a:spcBef>
                <a:spcPct val="0"/>
              </a:spcBef>
              <a:spcAft>
                <a:spcPct val="0"/>
              </a:spcAft>
            </a:pPr>
            <a:r>
              <a:rPr lang="en-US" altLang="en-US" sz="2000" b="1">
                <a:solidFill>
                  <a:srgbClr val="000000"/>
                </a:solidFill>
                <a:latin typeface="Arial" panose="020B0604020202020204" pitchFamily="34" charset="0"/>
              </a:rPr>
              <a:t>But a child left to himself brings shame to his mother. </a:t>
            </a:r>
          </a:p>
        </p:txBody>
      </p:sp>
      <p:sp>
        <p:nvSpPr>
          <p:cNvPr id="19462" name="Rectangle 6">
            <a:extLst>
              <a:ext uri="{FF2B5EF4-FFF2-40B4-BE49-F238E27FC236}">
                <a16:creationId xmlns:a16="http://schemas.microsoft.com/office/drawing/2014/main" id="{9B6DE18C-E970-49F7-B15E-91046E2183F6}"/>
              </a:ext>
            </a:extLst>
          </p:cNvPr>
          <p:cNvSpPr>
            <a:spLocks noChangeArrowheads="1"/>
          </p:cNvSpPr>
          <p:nvPr/>
        </p:nvSpPr>
        <p:spPr bwMode="auto">
          <a:xfrm>
            <a:off x="3048000" y="4495801"/>
            <a:ext cx="5181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000" b="1">
                <a:solidFill>
                  <a:srgbClr val="000000"/>
                </a:solidFill>
                <a:latin typeface="Arial" panose="020B0604020202020204" pitchFamily="34" charset="0"/>
              </a:rPr>
              <a:t> Eccl 1:13  And I set my heart to seek and search out by wisdom concerning all that is done under heaven; this burdensome task God has given to the sons of man, by which they may be exercised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wedge">
                                      <p:cBhvr>
                                        <p:cTn id="7" dur="2000"/>
                                        <p:tgtEl>
                                          <p:spTgt spid="19458">
                                            <p:txEl>
                                              <p:pRg st="0" end="0"/>
                                            </p:txEl>
                                          </p:spTgt>
                                        </p:tgtEl>
                                      </p:cBhvr>
                                    </p:animEffect>
                                  </p:childTnLst>
                                </p:cTn>
                              </p:par>
                              <p:par>
                                <p:cTn id="8" presetID="20" presetClass="entr" presetSubtype="0" fill="hold" nodeType="withEffect">
                                  <p:stCondLst>
                                    <p:cond delay="0"/>
                                  </p:stCondLst>
                                  <p:childTnLst>
                                    <p:set>
                                      <p:cBhvr>
                                        <p:cTn id="9" dur="1" fill="hold">
                                          <p:stCondLst>
                                            <p:cond delay="0"/>
                                          </p:stCondLst>
                                        </p:cTn>
                                        <p:tgtEl>
                                          <p:spTgt spid="19458">
                                            <p:txEl>
                                              <p:pRg st="1" end="1"/>
                                            </p:txEl>
                                          </p:spTgt>
                                        </p:tgtEl>
                                        <p:attrNameLst>
                                          <p:attrName>style.visibility</p:attrName>
                                        </p:attrNameLst>
                                      </p:cBhvr>
                                      <p:to>
                                        <p:strVal val="visible"/>
                                      </p:to>
                                    </p:set>
                                    <p:animEffect transition="in" filter="wedge">
                                      <p:cBhvr>
                                        <p:cTn id="10" dur="2000"/>
                                        <p:tgtEl>
                                          <p:spTgt spid="1945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nodeType="clickEffect">
                                  <p:stCondLst>
                                    <p:cond delay="0"/>
                                  </p:stCondLst>
                                  <p:childTnLst>
                                    <p:set>
                                      <p:cBhvr>
                                        <p:cTn id="14" dur="1" fill="hold">
                                          <p:stCondLst>
                                            <p:cond delay="0"/>
                                          </p:stCondLst>
                                        </p:cTn>
                                        <p:tgtEl>
                                          <p:spTgt spid="19459">
                                            <p:txEl>
                                              <p:pRg st="0" end="0"/>
                                            </p:txEl>
                                          </p:spTgt>
                                        </p:tgtEl>
                                        <p:attrNameLst>
                                          <p:attrName>style.visibility</p:attrName>
                                        </p:attrNameLst>
                                      </p:cBhvr>
                                      <p:to>
                                        <p:strVal val="visible"/>
                                      </p:to>
                                    </p:set>
                                    <p:anim to="" calcmode="lin" valueType="num">
                                      <p:cBhvr>
                                        <p:cTn id="15" dur="1" fill="hold"/>
                                        <p:tgtEl>
                                          <p:spTgt spid="19459">
                                            <p:txEl>
                                              <p:pRg st="0" end="0"/>
                                            </p:txEl>
                                          </p:spTgt>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nodeType="clickEffect">
                                  <p:stCondLst>
                                    <p:cond delay="0"/>
                                  </p:stCondLst>
                                  <p:childTnLst>
                                    <p:set>
                                      <p:cBhvr>
                                        <p:cTn id="19" dur="1" fill="hold">
                                          <p:stCondLst>
                                            <p:cond delay="0"/>
                                          </p:stCondLst>
                                        </p:cTn>
                                        <p:tgtEl>
                                          <p:spTgt spid="19460">
                                            <p:txEl>
                                              <p:pRg st="0" end="0"/>
                                            </p:txEl>
                                          </p:spTgt>
                                        </p:tgtEl>
                                        <p:attrNameLst>
                                          <p:attrName>style.visibility</p:attrName>
                                        </p:attrNameLst>
                                      </p:cBhvr>
                                      <p:to>
                                        <p:strVal val="visible"/>
                                      </p:to>
                                    </p:set>
                                    <p:anim to="" calcmode="lin" valueType="num">
                                      <p:cBhvr>
                                        <p:cTn id="20" dur="1" fill="hold"/>
                                        <p:tgtEl>
                                          <p:spTgt spid="19460">
                                            <p:txEl>
                                              <p:pRg st="0" end="0"/>
                                            </p:txEl>
                                          </p:spTgt>
                                        </p:tgtEl>
                                        <p:attrNameLst>
                                          <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4" presetClass="entr" presetSubtype="0" fill="hold" nodeType="clickEffect">
                                  <p:stCondLst>
                                    <p:cond delay="0"/>
                                  </p:stCondLst>
                                  <p:childTnLst>
                                    <p:set>
                                      <p:cBhvr>
                                        <p:cTn id="24" dur="1" fill="hold">
                                          <p:stCondLst>
                                            <p:cond delay="0"/>
                                          </p:stCondLst>
                                        </p:cTn>
                                        <p:tgtEl>
                                          <p:spTgt spid="19461">
                                            <p:txEl>
                                              <p:pRg st="0" end="0"/>
                                            </p:txEl>
                                          </p:spTgt>
                                        </p:tgtEl>
                                        <p:attrNameLst>
                                          <p:attrName>style.visibility</p:attrName>
                                        </p:attrNameLst>
                                      </p:cBhvr>
                                      <p:to>
                                        <p:strVal val="visible"/>
                                      </p:to>
                                    </p:set>
                                    <p:anim to="" calcmode="lin" valueType="num">
                                      <p:cBhvr>
                                        <p:cTn id="25" dur="1" fill="hold"/>
                                        <p:tgtEl>
                                          <p:spTgt spid="19461">
                                            <p:txEl>
                                              <p:pRg st="0" end="0"/>
                                            </p:txEl>
                                          </p:spTgt>
                                        </p:tgtEl>
                                        <p:attrNameLst>
                                          <p:attrName/>
                                        </p:attrNameLst>
                                      </p:cBhvr>
                                    </p:anim>
                                  </p:childTnLst>
                                </p:cTn>
                              </p:par>
                              <p:par>
                                <p:cTn id="26" presetID="24" presetClass="entr" presetSubtype="0" fill="hold" nodeType="withEffect">
                                  <p:stCondLst>
                                    <p:cond delay="0"/>
                                  </p:stCondLst>
                                  <p:childTnLst>
                                    <p:set>
                                      <p:cBhvr>
                                        <p:cTn id="27" dur="1" fill="hold">
                                          <p:stCondLst>
                                            <p:cond delay="0"/>
                                          </p:stCondLst>
                                        </p:cTn>
                                        <p:tgtEl>
                                          <p:spTgt spid="19461">
                                            <p:txEl>
                                              <p:pRg st="1" end="1"/>
                                            </p:txEl>
                                          </p:spTgt>
                                        </p:tgtEl>
                                        <p:attrNameLst>
                                          <p:attrName>style.visibility</p:attrName>
                                        </p:attrNameLst>
                                      </p:cBhvr>
                                      <p:to>
                                        <p:strVal val="visible"/>
                                      </p:to>
                                    </p:set>
                                    <p:anim to="" calcmode="lin" valueType="num">
                                      <p:cBhvr>
                                        <p:cTn id="28" dur="1" fill="hold"/>
                                        <p:tgtEl>
                                          <p:spTgt spid="19461">
                                            <p:txEl>
                                              <p:pRg st="1" end="1"/>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nodeType="clickEffect">
                                  <p:stCondLst>
                                    <p:cond delay="0"/>
                                  </p:stCondLst>
                                  <p:childTnLst>
                                    <p:set>
                                      <p:cBhvr>
                                        <p:cTn id="32" dur="1" fill="hold">
                                          <p:stCondLst>
                                            <p:cond delay="0"/>
                                          </p:stCondLst>
                                        </p:cTn>
                                        <p:tgtEl>
                                          <p:spTgt spid="19462">
                                            <p:txEl>
                                              <p:pRg st="0" end="0"/>
                                            </p:txEl>
                                          </p:spTgt>
                                        </p:tgtEl>
                                        <p:attrNameLst>
                                          <p:attrName>style.visibility</p:attrName>
                                        </p:attrNameLst>
                                      </p:cBhvr>
                                      <p:to>
                                        <p:strVal val="visible"/>
                                      </p:to>
                                    </p:set>
                                    <p:anim to="" calcmode="lin" valueType="num">
                                      <p:cBhvr>
                                        <p:cTn id="33" dur="1" fill="hold"/>
                                        <p:tgtEl>
                                          <p:spTgt spid="19462">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CA9C370-79F4-4A56-BDB1-4AD5FDBD34F7}"/>
              </a:ext>
            </a:extLst>
          </p:cNvPr>
          <p:cNvSpPr>
            <a:spLocks noGrp="1" noChangeArrowheads="1"/>
          </p:cNvSpPr>
          <p:nvPr>
            <p:ph type="body" idx="1"/>
          </p:nvPr>
        </p:nvSpPr>
        <p:spPr/>
        <p:txBody>
          <a:bodyPr/>
          <a:lstStyle/>
          <a:p>
            <a:pPr>
              <a:buFontTx/>
              <a:buNone/>
            </a:pPr>
            <a:r>
              <a:rPr lang="en-US" altLang="en-US" b="1" i="1">
                <a:solidFill>
                  <a:schemeClr val="tx1"/>
                </a:solidFill>
              </a:rPr>
              <a:t> </a:t>
            </a:r>
          </a:p>
          <a:p>
            <a:pPr>
              <a:buFontTx/>
              <a:buNone/>
            </a:pPr>
            <a:endParaRPr lang="en-US" altLang="en-US" b="1" i="1">
              <a:solidFill>
                <a:schemeClr val="tx1"/>
              </a:solidFill>
            </a:endParaRPr>
          </a:p>
        </p:txBody>
      </p:sp>
      <p:pic>
        <p:nvPicPr>
          <p:cNvPr id="20483" name="Picture 3">
            <a:extLst>
              <a:ext uri="{FF2B5EF4-FFF2-40B4-BE49-F238E27FC236}">
                <a16:creationId xmlns:a16="http://schemas.microsoft.com/office/drawing/2014/main" id="{770A5277-E171-4BD3-91F1-3076DA22F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a:extLst>
              <a:ext uri="{FF2B5EF4-FFF2-40B4-BE49-F238E27FC236}">
                <a16:creationId xmlns:a16="http://schemas.microsoft.com/office/drawing/2014/main" id="{175DF5AB-ABC1-442C-94D0-6A508B449C6E}"/>
              </a:ext>
            </a:extLst>
          </p:cNvPr>
          <p:cNvSpPr>
            <a:spLocks noChangeArrowheads="1"/>
          </p:cNvSpPr>
          <p:nvPr/>
        </p:nvSpPr>
        <p:spPr bwMode="auto">
          <a:xfrm>
            <a:off x="1752600" y="22860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800" b="1">
                <a:solidFill>
                  <a:srgbClr val="FFFFFF"/>
                </a:solidFill>
                <a:latin typeface="Arial" panose="020B0604020202020204" pitchFamily="34" charset="0"/>
              </a:rPr>
              <a:t>How do I become a person of wisdom ?</a:t>
            </a:r>
          </a:p>
        </p:txBody>
      </p:sp>
      <p:sp>
        <p:nvSpPr>
          <p:cNvPr id="20485" name="Rectangle 5">
            <a:extLst>
              <a:ext uri="{FF2B5EF4-FFF2-40B4-BE49-F238E27FC236}">
                <a16:creationId xmlns:a16="http://schemas.microsoft.com/office/drawing/2014/main" id="{1BA6F112-DD78-49AF-A552-DC0D860FC96E}"/>
              </a:ext>
            </a:extLst>
          </p:cNvPr>
          <p:cNvSpPr>
            <a:spLocks noChangeArrowheads="1"/>
          </p:cNvSpPr>
          <p:nvPr/>
        </p:nvSpPr>
        <p:spPr bwMode="auto">
          <a:xfrm>
            <a:off x="1828800" y="1295400"/>
            <a:ext cx="693420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FFFF"/>
                </a:solidFill>
                <a:latin typeface="Arial" panose="020B0604020202020204" pitchFamily="34" charset="0"/>
              </a:rPr>
              <a:t>Ezra 7:24-25 And you, Ezra, according to your God-given wisdom</a:t>
            </a:r>
          </a:p>
          <a:p>
            <a:pPr fontAlgn="base">
              <a:spcBef>
                <a:spcPct val="0"/>
              </a:spcBef>
              <a:spcAft>
                <a:spcPct val="0"/>
              </a:spcAft>
            </a:pPr>
            <a:endParaRPr lang="en-US" altLang="en-US" b="1">
              <a:solidFill>
                <a:srgbClr val="FFFFFF"/>
              </a:solidFill>
              <a:latin typeface="Arial" panose="020B0604020202020204" pitchFamily="34" charset="0"/>
            </a:endParaRPr>
          </a:p>
          <a:p>
            <a:pPr fontAlgn="base">
              <a:spcBef>
                <a:spcPct val="0"/>
              </a:spcBef>
              <a:spcAft>
                <a:spcPct val="0"/>
              </a:spcAft>
            </a:pPr>
            <a:r>
              <a:rPr lang="en-US" altLang="en-US" b="1">
                <a:solidFill>
                  <a:srgbClr val="FFFFFF"/>
                </a:solidFill>
                <a:latin typeface="Arial" panose="020B0604020202020204" pitchFamily="34" charset="0"/>
              </a:rPr>
              <a:t>Ex 36:2  Then Moses called Bezalel and Aholiab, and                every gifted artisan in whose heart the LORD had put                   wisdom , everyone whose heart was stirred, to come               and do the work</a:t>
            </a:r>
          </a:p>
          <a:p>
            <a:pPr fontAlgn="base">
              <a:spcBef>
                <a:spcPct val="0"/>
              </a:spcBef>
              <a:spcAft>
                <a:spcPct val="0"/>
              </a:spcAft>
            </a:pPr>
            <a:endParaRPr lang="en-US" altLang="en-US" b="1">
              <a:solidFill>
                <a:srgbClr val="FFFFFF"/>
              </a:solidFill>
              <a:latin typeface="Arial" panose="020B0604020202020204" pitchFamily="34" charset="0"/>
            </a:endParaRPr>
          </a:p>
          <a:p>
            <a:pPr fontAlgn="base">
              <a:spcBef>
                <a:spcPct val="0"/>
              </a:spcBef>
              <a:spcAft>
                <a:spcPct val="0"/>
              </a:spcAft>
            </a:pPr>
            <a:r>
              <a:rPr lang="en-US" altLang="en-US" b="1">
                <a:solidFill>
                  <a:srgbClr val="FFFFFF"/>
                </a:solidFill>
                <a:latin typeface="Arial" panose="020B0604020202020204" pitchFamily="34" charset="0"/>
              </a:rPr>
              <a:t>1 Kings 4:29  And God gave Solomon wisdom and exceedingly great understanding, and largeness of heart like the sand on the seashore.</a:t>
            </a:r>
          </a:p>
          <a:p>
            <a:pPr fontAlgn="base">
              <a:spcBef>
                <a:spcPct val="0"/>
              </a:spcBef>
              <a:spcAft>
                <a:spcPct val="0"/>
              </a:spcAft>
            </a:pPr>
            <a:endParaRPr lang="en-US" altLang="en-US" sz="3200" b="1">
              <a:solidFill>
                <a:srgbClr val="FFFFFF"/>
              </a:solidFill>
              <a:latin typeface="Arial" panose="020B0604020202020204" pitchFamily="34" charset="0"/>
            </a:endParaRPr>
          </a:p>
        </p:txBody>
      </p:sp>
      <p:sp>
        <p:nvSpPr>
          <p:cNvPr id="20488" name="Rectangle 8">
            <a:extLst>
              <a:ext uri="{FF2B5EF4-FFF2-40B4-BE49-F238E27FC236}">
                <a16:creationId xmlns:a16="http://schemas.microsoft.com/office/drawing/2014/main" id="{BF71E2EB-D07A-4EE7-AD01-184879CC196D}"/>
              </a:ext>
            </a:extLst>
          </p:cNvPr>
          <p:cNvSpPr>
            <a:spLocks noChangeArrowheads="1"/>
          </p:cNvSpPr>
          <p:nvPr/>
        </p:nvSpPr>
        <p:spPr bwMode="auto">
          <a:xfrm>
            <a:off x="3429000" y="4572001"/>
            <a:ext cx="457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FFFF"/>
                </a:solidFill>
                <a:latin typeface="Arial" panose="020B0604020202020204" pitchFamily="34" charset="0"/>
              </a:rPr>
              <a:t>1 Kings 4:34  And men of all nations, from all the kings of the earth who had heard of his wisdom , came to hear the wisdom of Solomon.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anim to="" calcmode="lin" valueType="num">
                                      <p:cBhvr>
                                        <p:cTn id="7" dur="1" fill="hold"/>
                                        <p:tgtEl>
                                          <p:spTgt spid="2048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0485">
                                            <p:txEl>
                                              <p:pRg st="2" end="2"/>
                                            </p:txEl>
                                          </p:spTgt>
                                        </p:tgtEl>
                                        <p:attrNameLst>
                                          <p:attrName>style.visibility</p:attrName>
                                        </p:attrNameLst>
                                      </p:cBhvr>
                                      <p:to>
                                        <p:strVal val="visible"/>
                                      </p:to>
                                    </p:set>
                                    <p:anim to="" calcmode="lin" valueType="num">
                                      <p:cBhvr>
                                        <p:cTn id="12" dur="1" fill="hold"/>
                                        <p:tgtEl>
                                          <p:spTgt spid="20485">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0485">
                                            <p:txEl>
                                              <p:pRg st="4" end="4"/>
                                            </p:txEl>
                                          </p:spTgt>
                                        </p:tgtEl>
                                        <p:attrNameLst>
                                          <p:attrName>style.visibility</p:attrName>
                                        </p:attrNameLst>
                                      </p:cBhvr>
                                      <p:to>
                                        <p:strVal val="visible"/>
                                      </p:to>
                                    </p:set>
                                    <p:anim to="" calcmode="lin" valueType="num">
                                      <p:cBhvr>
                                        <p:cTn id="17" dur="1" fill="hold"/>
                                        <p:tgtEl>
                                          <p:spTgt spid="20485">
                                            <p:txEl>
                                              <p:pRg st="4" end="4"/>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20488">
                                            <p:txEl>
                                              <p:pRg st="0" end="0"/>
                                            </p:txEl>
                                          </p:spTgt>
                                        </p:tgtEl>
                                        <p:attrNameLst>
                                          <p:attrName>style.visibility</p:attrName>
                                        </p:attrNameLst>
                                      </p:cBhvr>
                                      <p:to>
                                        <p:strVal val="visible"/>
                                      </p:to>
                                    </p:set>
                                    <p:anim to="" calcmode="lin" valueType="num">
                                      <p:cBhvr>
                                        <p:cTn id="22" dur="1" fill="hold"/>
                                        <p:tgtEl>
                                          <p:spTgt spid="20488">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7BE6DCE-87E3-440D-B682-6ABA43F8E4B4}"/>
              </a:ext>
            </a:extLst>
          </p:cNvPr>
          <p:cNvSpPr>
            <a:spLocks noGrp="1" noChangeArrowheads="1"/>
          </p:cNvSpPr>
          <p:nvPr>
            <p:ph type="body" idx="1"/>
          </p:nvPr>
        </p:nvSpPr>
        <p:spPr/>
        <p:txBody>
          <a:bodyPr/>
          <a:lstStyle/>
          <a:p>
            <a:pPr>
              <a:buFontTx/>
              <a:buNone/>
            </a:pPr>
            <a:r>
              <a:rPr lang="en-US" altLang="en-US" b="1" i="1">
                <a:solidFill>
                  <a:schemeClr val="tx1"/>
                </a:solidFill>
              </a:rPr>
              <a:t> </a:t>
            </a:r>
          </a:p>
          <a:p>
            <a:pPr>
              <a:buFontTx/>
              <a:buNone/>
            </a:pPr>
            <a:endParaRPr lang="en-US" altLang="en-US" b="1" i="1">
              <a:solidFill>
                <a:schemeClr val="tx1"/>
              </a:solidFill>
            </a:endParaRPr>
          </a:p>
        </p:txBody>
      </p:sp>
      <p:pic>
        <p:nvPicPr>
          <p:cNvPr id="22531" name="Picture 3">
            <a:extLst>
              <a:ext uri="{FF2B5EF4-FFF2-40B4-BE49-F238E27FC236}">
                <a16:creationId xmlns:a16="http://schemas.microsoft.com/office/drawing/2014/main" id="{B0012247-D63F-44C2-9886-BF43095C6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a:extLst>
              <a:ext uri="{FF2B5EF4-FFF2-40B4-BE49-F238E27FC236}">
                <a16:creationId xmlns:a16="http://schemas.microsoft.com/office/drawing/2014/main" id="{D09B46B5-13AE-41C2-970E-D8B81B308A97}"/>
              </a:ext>
            </a:extLst>
          </p:cNvPr>
          <p:cNvSpPr>
            <a:spLocks noChangeArrowheads="1"/>
          </p:cNvSpPr>
          <p:nvPr/>
        </p:nvSpPr>
        <p:spPr bwMode="auto">
          <a:xfrm>
            <a:off x="1752600" y="22860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800" b="1">
                <a:solidFill>
                  <a:srgbClr val="FFFFFF"/>
                </a:solidFill>
                <a:latin typeface="Arial" panose="020B0604020202020204" pitchFamily="34" charset="0"/>
              </a:rPr>
              <a:t>It is up to me to use what God has given ?</a:t>
            </a:r>
          </a:p>
        </p:txBody>
      </p:sp>
      <p:sp>
        <p:nvSpPr>
          <p:cNvPr id="22533" name="Rectangle 5">
            <a:extLst>
              <a:ext uri="{FF2B5EF4-FFF2-40B4-BE49-F238E27FC236}">
                <a16:creationId xmlns:a16="http://schemas.microsoft.com/office/drawing/2014/main" id="{E26061BD-D78D-4B0A-B225-90B882827014}"/>
              </a:ext>
            </a:extLst>
          </p:cNvPr>
          <p:cNvSpPr>
            <a:spLocks noChangeArrowheads="1"/>
          </p:cNvSpPr>
          <p:nvPr/>
        </p:nvSpPr>
        <p:spPr bwMode="auto">
          <a:xfrm>
            <a:off x="1828800" y="1295401"/>
            <a:ext cx="69342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FFFF"/>
                </a:solidFill>
                <a:latin typeface="Arial" panose="020B0604020202020204" pitchFamily="34" charset="0"/>
              </a:rPr>
              <a:t>Job 34:1-4  Elihu further answered and said:  2 "Hear my words, you wise men;  Give ear to me, you who have knowledge. 3 For the ear tests words   As the palate tastes food. 4 Let us choose justice for ourselves;  Let us know among ourselves what is good. </a:t>
            </a:r>
          </a:p>
          <a:p>
            <a:pPr fontAlgn="base">
              <a:spcBef>
                <a:spcPct val="0"/>
              </a:spcBef>
              <a:spcAft>
                <a:spcPct val="0"/>
              </a:spcAft>
            </a:pPr>
            <a:endParaRPr lang="en-US" altLang="en-US" b="1">
              <a:solidFill>
                <a:srgbClr val="FFFFFF"/>
              </a:solidFill>
              <a:latin typeface="Arial" panose="020B0604020202020204" pitchFamily="34" charset="0"/>
            </a:endParaRPr>
          </a:p>
          <a:p>
            <a:pPr fontAlgn="base">
              <a:spcBef>
                <a:spcPct val="0"/>
              </a:spcBef>
              <a:spcAft>
                <a:spcPct val="0"/>
              </a:spcAft>
            </a:pPr>
            <a:r>
              <a:rPr lang="en-US" altLang="en-US" b="1">
                <a:solidFill>
                  <a:srgbClr val="FFFFFF"/>
                </a:solidFill>
                <a:latin typeface="Arial" panose="020B0604020202020204" pitchFamily="34" charset="0"/>
              </a:rPr>
              <a:t>Job 34:34-35 "Men of understanding say to me,  Wise men who listen to me:  35'Job speaks without knowledge, His words are without wisdom .'  36 Oh, that Job were tried to the utmost, Because his answers are like those of wicked men! </a:t>
            </a:r>
          </a:p>
          <a:p>
            <a:pPr fontAlgn="base">
              <a:spcBef>
                <a:spcPct val="0"/>
              </a:spcBef>
              <a:spcAft>
                <a:spcPct val="0"/>
              </a:spcAft>
            </a:pPr>
            <a:r>
              <a:rPr lang="en-US" altLang="en-US" b="1">
                <a:solidFill>
                  <a:srgbClr val="FFFFFF"/>
                </a:solidFill>
                <a:latin typeface="Arial" panose="020B0604020202020204" pitchFamily="34" charset="0"/>
              </a:rPr>
              <a:t>37 For he adds rebellion to his sin; He claps his hands among us,  And multiplies his words against God." </a:t>
            </a:r>
            <a:endParaRPr lang="en-US" altLang="en-US" sz="3200" b="1">
              <a:solidFill>
                <a:srgbClr val="FFFF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to="" calcmode="lin" valueType="num">
                                      <p:cBhvr>
                                        <p:cTn id="7" dur="1" fill="hold"/>
                                        <p:tgtEl>
                                          <p:spTgt spid="2253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2533">
                                            <p:txEl>
                                              <p:pRg st="2" end="2"/>
                                            </p:txEl>
                                          </p:spTgt>
                                        </p:tgtEl>
                                        <p:attrNameLst>
                                          <p:attrName>style.visibility</p:attrName>
                                        </p:attrNameLst>
                                      </p:cBhvr>
                                      <p:to>
                                        <p:strVal val="visible"/>
                                      </p:to>
                                    </p:set>
                                    <p:anim to="" calcmode="lin" valueType="num">
                                      <p:cBhvr>
                                        <p:cTn id="12" dur="1" fill="hold"/>
                                        <p:tgtEl>
                                          <p:spTgt spid="22533">
                                            <p:txEl>
                                              <p:pRg st="2" end="2"/>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22533">
                                            <p:txEl>
                                              <p:pRg st="3" end="3"/>
                                            </p:txEl>
                                          </p:spTgt>
                                        </p:tgtEl>
                                        <p:attrNameLst>
                                          <p:attrName>style.visibility</p:attrName>
                                        </p:attrNameLst>
                                      </p:cBhvr>
                                      <p:to>
                                        <p:strVal val="visible"/>
                                      </p:to>
                                    </p:set>
                                    <p:anim to="" calcmode="lin" valueType="num">
                                      <p:cBhvr>
                                        <p:cTn id="15" dur="1" fill="hold"/>
                                        <p:tgtEl>
                                          <p:spTgt spid="2253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D0BF62B-7C8B-4E74-8AC8-9E4EA646A0D5}"/>
              </a:ext>
            </a:extLst>
          </p:cNvPr>
          <p:cNvSpPr>
            <a:spLocks noGrp="1" noChangeArrowheads="1"/>
          </p:cNvSpPr>
          <p:nvPr>
            <p:ph type="body" idx="1"/>
          </p:nvPr>
        </p:nvSpPr>
        <p:spPr/>
        <p:txBody>
          <a:bodyPr/>
          <a:lstStyle/>
          <a:p>
            <a:pPr>
              <a:buFontTx/>
              <a:buNone/>
            </a:pPr>
            <a:r>
              <a:rPr lang="en-US" altLang="en-US" b="1" i="1">
                <a:solidFill>
                  <a:schemeClr val="tx1"/>
                </a:solidFill>
              </a:rPr>
              <a:t> </a:t>
            </a:r>
          </a:p>
          <a:p>
            <a:pPr>
              <a:buFontTx/>
              <a:buNone/>
            </a:pPr>
            <a:endParaRPr lang="en-US" altLang="en-US" b="1" i="1">
              <a:solidFill>
                <a:schemeClr val="tx1"/>
              </a:solidFill>
            </a:endParaRPr>
          </a:p>
        </p:txBody>
      </p:sp>
      <p:pic>
        <p:nvPicPr>
          <p:cNvPr id="23555" name="Picture 3">
            <a:extLst>
              <a:ext uri="{FF2B5EF4-FFF2-40B4-BE49-F238E27FC236}">
                <a16:creationId xmlns:a16="http://schemas.microsoft.com/office/drawing/2014/main" id="{EBB50558-3C5E-4164-A2BE-A572FDA48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4">
            <a:extLst>
              <a:ext uri="{FF2B5EF4-FFF2-40B4-BE49-F238E27FC236}">
                <a16:creationId xmlns:a16="http://schemas.microsoft.com/office/drawing/2014/main" id="{8F1E6F19-FA2A-45D7-96A3-F0AD87E7E7C6}"/>
              </a:ext>
            </a:extLst>
          </p:cNvPr>
          <p:cNvSpPr>
            <a:spLocks noChangeArrowheads="1"/>
          </p:cNvSpPr>
          <p:nvPr/>
        </p:nvSpPr>
        <p:spPr bwMode="auto">
          <a:xfrm>
            <a:off x="1752600" y="22860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800" b="1">
                <a:solidFill>
                  <a:srgbClr val="FFFFFF"/>
                </a:solidFill>
                <a:latin typeface="Arial" panose="020B0604020202020204" pitchFamily="34" charset="0"/>
              </a:rPr>
              <a:t>And not to think more of myself than God ?</a:t>
            </a:r>
          </a:p>
        </p:txBody>
      </p:sp>
      <p:sp>
        <p:nvSpPr>
          <p:cNvPr id="23557" name="Rectangle 5">
            <a:extLst>
              <a:ext uri="{FF2B5EF4-FFF2-40B4-BE49-F238E27FC236}">
                <a16:creationId xmlns:a16="http://schemas.microsoft.com/office/drawing/2014/main" id="{F0A8E835-251C-4D71-824F-1E0990D03956}"/>
              </a:ext>
            </a:extLst>
          </p:cNvPr>
          <p:cNvSpPr>
            <a:spLocks noChangeArrowheads="1"/>
          </p:cNvSpPr>
          <p:nvPr/>
        </p:nvSpPr>
        <p:spPr bwMode="auto">
          <a:xfrm>
            <a:off x="1828800" y="1295401"/>
            <a:ext cx="69342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FFFF"/>
                </a:solidFill>
                <a:latin typeface="Arial" panose="020B0604020202020204" pitchFamily="34" charset="0"/>
              </a:rPr>
              <a:t>   Job 38:1-6  Then the LORD answered Job out of the whirlwind, and said:  2 "Who is this who darkens counsel </a:t>
            </a:r>
          </a:p>
          <a:p>
            <a:pPr fontAlgn="base">
              <a:spcBef>
                <a:spcPct val="0"/>
              </a:spcBef>
              <a:spcAft>
                <a:spcPct val="0"/>
              </a:spcAft>
            </a:pPr>
            <a:r>
              <a:rPr lang="en-US" altLang="en-US" b="1">
                <a:solidFill>
                  <a:srgbClr val="FFFFFF"/>
                </a:solidFill>
                <a:latin typeface="Arial" panose="020B0604020202020204" pitchFamily="34" charset="0"/>
              </a:rPr>
              <a:t>By words without knowledge?  3 Now prepare yourself like a man; I will question you, and you shall answer Me. 4           "Where were you when I laid the foundations of the                       earth?  Tell Me, if you have understanding.  5 Who       determined its measurements?  Surely you know!                           Or who stretched the line upon it?  6 To what were its foundations fastened?  Or who laid its cornerstone, </a:t>
            </a:r>
            <a:endParaRPr lang="en-US" altLang="en-US" sz="3200" b="1">
              <a:solidFill>
                <a:srgbClr val="FFFFFF"/>
              </a:solidFill>
              <a:latin typeface="Arial" panose="020B0604020202020204" pitchFamily="34" charset="0"/>
            </a:endParaRPr>
          </a:p>
        </p:txBody>
      </p:sp>
      <p:sp>
        <p:nvSpPr>
          <p:cNvPr id="23558" name="Rectangle 6">
            <a:extLst>
              <a:ext uri="{FF2B5EF4-FFF2-40B4-BE49-F238E27FC236}">
                <a16:creationId xmlns:a16="http://schemas.microsoft.com/office/drawing/2014/main" id="{31BEBD50-681C-47A8-B137-1622C052DDEB}"/>
              </a:ext>
            </a:extLst>
          </p:cNvPr>
          <p:cNvSpPr>
            <a:spLocks noChangeArrowheads="1"/>
          </p:cNvSpPr>
          <p:nvPr/>
        </p:nvSpPr>
        <p:spPr bwMode="auto">
          <a:xfrm>
            <a:off x="2286000" y="3886201"/>
            <a:ext cx="63246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FFFF"/>
                </a:solidFill>
                <a:latin typeface="Arial" panose="020B0604020202020204" pitchFamily="34" charset="0"/>
              </a:rPr>
              <a:t>Job 40:1-2 Moreover the LORD answered Job, and said: </a:t>
            </a:r>
          </a:p>
          <a:p>
            <a:pPr fontAlgn="base">
              <a:spcBef>
                <a:spcPct val="0"/>
              </a:spcBef>
              <a:spcAft>
                <a:spcPct val="0"/>
              </a:spcAft>
            </a:pPr>
            <a:r>
              <a:rPr lang="en-US" altLang="en-US" b="1">
                <a:solidFill>
                  <a:srgbClr val="FFFFFF"/>
                </a:solidFill>
                <a:latin typeface="Arial" panose="020B0604020202020204" pitchFamily="34" charset="0"/>
              </a:rPr>
              <a:t>2 "Shall the one who contends with the Almighty correct Him?  He who rebukes God, let him answer it."  3Then Job answered the LORD and said:  4 "Behold, I am vile;</a:t>
            </a:r>
          </a:p>
          <a:p>
            <a:pPr fontAlgn="base">
              <a:spcBef>
                <a:spcPct val="0"/>
              </a:spcBef>
              <a:spcAft>
                <a:spcPct val="0"/>
              </a:spcAft>
            </a:pPr>
            <a:r>
              <a:rPr lang="en-US" altLang="en-US" b="1">
                <a:solidFill>
                  <a:srgbClr val="FFFFFF"/>
                </a:solidFill>
                <a:latin typeface="Arial" panose="020B0604020202020204" pitchFamily="34" charset="0"/>
              </a:rPr>
              <a:t>What shall I answer You?  I lay my hand over                               	my mouth. 5 Once I have spoken, but I will not 	answer;   Yes, twice, but I will proceed no 	  		further."</a:t>
            </a:r>
            <a:r>
              <a:rPr lang="en-US" altLang="en-US">
                <a:solidFill>
                  <a:srgbClr val="FFFFFF"/>
                </a:solidFill>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anim to="" calcmode="lin" valueType="num">
                                      <p:cBhvr>
                                        <p:cTn id="7" dur="1" fill="hold"/>
                                        <p:tgtEl>
                                          <p:spTgt spid="2355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23557">
                                            <p:txEl>
                                              <p:pRg st="1" end="1"/>
                                            </p:txEl>
                                          </p:spTgt>
                                        </p:tgtEl>
                                        <p:attrNameLst>
                                          <p:attrName>style.visibility</p:attrName>
                                        </p:attrNameLst>
                                      </p:cBhvr>
                                      <p:to>
                                        <p:strVal val="visible"/>
                                      </p:to>
                                    </p:set>
                                    <p:anim to="" calcmode="lin" valueType="num">
                                      <p:cBhvr>
                                        <p:cTn id="10" dur="1" fill="hold"/>
                                        <p:tgtEl>
                                          <p:spTgt spid="23557">
                                            <p:txEl>
                                              <p:pRg st="1" end="1"/>
                                            </p:txEl>
                                          </p:spTgt>
                                        </p:tgtEl>
                                        <p:attrNameLst>
                                          <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nodeType="clickEffect">
                                  <p:stCondLst>
                                    <p:cond delay="0"/>
                                  </p:stCondLst>
                                  <p:childTnLst>
                                    <p:set>
                                      <p:cBhvr>
                                        <p:cTn id="14" dur="1" fill="hold">
                                          <p:stCondLst>
                                            <p:cond delay="0"/>
                                          </p:stCondLst>
                                        </p:cTn>
                                        <p:tgtEl>
                                          <p:spTgt spid="23558">
                                            <p:txEl>
                                              <p:pRg st="0" end="0"/>
                                            </p:txEl>
                                          </p:spTgt>
                                        </p:tgtEl>
                                        <p:attrNameLst>
                                          <p:attrName>style.visibility</p:attrName>
                                        </p:attrNameLst>
                                      </p:cBhvr>
                                      <p:to>
                                        <p:strVal val="visible"/>
                                      </p:to>
                                    </p:set>
                                    <p:anim to="" calcmode="lin" valueType="num">
                                      <p:cBhvr>
                                        <p:cTn id="15" dur="1" fill="hold"/>
                                        <p:tgtEl>
                                          <p:spTgt spid="23558">
                                            <p:txEl>
                                              <p:pRg st="0" end="0"/>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23558">
                                            <p:txEl>
                                              <p:pRg st="1" end="1"/>
                                            </p:txEl>
                                          </p:spTgt>
                                        </p:tgtEl>
                                        <p:attrNameLst>
                                          <p:attrName>style.visibility</p:attrName>
                                        </p:attrNameLst>
                                      </p:cBhvr>
                                      <p:to>
                                        <p:strVal val="visible"/>
                                      </p:to>
                                    </p:set>
                                    <p:anim to="" calcmode="lin" valueType="num">
                                      <p:cBhvr>
                                        <p:cTn id="18" dur="1" fill="hold"/>
                                        <p:tgtEl>
                                          <p:spTgt spid="23558">
                                            <p:txEl>
                                              <p:pRg st="1" end="1"/>
                                            </p:txEl>
                                          </p:spTgt>
                                        </p:tgtEl>
                                        <p:attrNameLst>
                                          <p:attrName/>
                                        </p:attrNameLst>
                                      </p:cBhvr>
                                    </p:anim>
                                  </p:childTnLst>
                                </p:cTn>
                              </p:par>
                              <p:par>
                                <p:cTn id="19" presetID="24" presetClass="entr" presetSubtype="0" fill="hold" nodeType="withEffect">
                                  <p:stCondLst>
                                    <p:cond delay="0"/>
                                  </p:stCondLst>
                                  <p:childTnLst>
                                    <p:set>
                                      <p:cBhvr>
                                        <p:cTn id="20" dur="1" fill="hold">
                                          <p:stCondLst>
                                            <p:cond delay="0"/>
                                          </p:stCondLst>
                                        </p:cTn>
                                        <p:tgtEl>
                                          <p:spTgt spid="23558">
                                            <p:txEl>
                                              <p:pRg st="2" end="2"/>
                                            </p:txEl>
                                          </p:spTgt>
                                        </p:tgtEl>
                                        <p:attrNameLst>
                                          <p:attrName>style.visibility</p:attrName>
                                        </p:attrNameLst>
                                      </p:cBhvr>
                                      <p:to>
                                        <p:strVal val="visible"/>
                                      </p:to>
                                    </p:set>
                                    <p:anim to="" calcmode="lin" valueType="num">
                                      <p:cBhvr>
                                        <p:cTn id="21" dur="1" fill="hold"/>
                                        <p:tgtEl>
                                          <p:spTgt spid="23558">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37B5EF2-BAA1-41A9-8C31-0B45CE261698}"/>
              </a:ext>
            </a:extLst>
          </p:cNvPr>
          <p:cNvSpPr>
            <a:spLocks noGrp="1" noChangeArrowheads="1"/>
          </p:cNvSpPr>
          <p:nvPr>
            <p:ph type="ctrTitle"/>
          </p:nvPr>
        </p:nvSpPr>
        <p:spPr>
          <a:xfrm>
            <a:off x="4267200" y="457201"/>
            <a:ext cx="5791200" cy="1470025"/>
          </a:xfrm>
        </p:spPr>
        <p:txBody>
          <a:bodyPr/>
          <a:lstStyle/>
          <a:p>
            <a:r>
              <a:rPr lang="en-US" altLang="en-US"/>
              <a:t>Confucius Say:</a:t>
            </a:r>
          </a:p>
        </p:txBody>
      </p:sp>
      <p:sp>
        <p:nvSpPr>
          <p:cNvPr id="21507" name="Rectangle 3">
            <a:extLst>
              <a:ext uri="{FF2B5EF4-FFF2-40B4-BE49-F238E27FC236}">
                <a16:creationId xmlns:a16="http://schemas.microsoft.com/office/drawing/2014/main" id="{4E085DC6-AE46-4920-AC12-C85C7BF4E77C}"/>
              </a:ext>
            </a:extLst>
          </p:cNvPr>
          <p:cNvSpPr>
            <a:spLocks noGrp="1" noChangeArrowheads="1"/>
          </p:cNvSpPr>
          <p:nvPr>
            <p:ph type="subTitle" idx="1"/>
          </p:nvPr>
        </p:nvSpPr>
        <p:spPr>
          <a:xfrm>
            <a:off x="3886200" y="1524000"/>
            <a:ext cx="6629400" cy="3505200"/>
          </a:xfrm>
        </p:spPr>
        <p:txBody>
          <a:bodyPr/>
          <a:lstStyle/>
          <a:p>
            <a:r>
              <a:rPr lang="en-US" altLang="en-US" sz="3600" b="1">
                <a:solidFill>
                  <a:srgbClr val="CCCC00"/>
                </a:solidFill>
              </a:rPr>
              <a:t>Use your</a:t>
            </a:r>
          </a:p>
          <a:p>
            <a:r>
              <a:rPr lang="en-US" altLang="en-US" sz="3600" b="1">
                <a:solidFill>
                  <a:srgbClr val="CCCC00"/>
                </a:solidFill>
              </a:rPr>
              <a:t>  God Given Wisdom Wisely, </a:t>
            </a:r>
          </a:p>
          <a:p>
            <a:r>
              <a:rPr lang="en-US" altLang="en-US" sz="3600" b="1">
                <a:solidFill>
                  <a:srgbClr val="CCCC00"/>
                </a:solidFill>
              </a:rPr>
              <a:t>Because Our Eternity</a:t>
            </a:r>
          </a:p>
          <a:p>
            <a:r>
              <a:rPr lang="en-US" altLang="en-US" sz="3600" b="1">
                <a:solidFill>
                  <a:srgbClr val="CCCC00"/>
                </a:solidFill>
              </a:rPr>
              <a:t>Is Based On How</a:t>
            </a:r>
          </a:p>
          <a:p>
            <a:r>
              <a:rPr lang="en-US" altLang="en-US" sz="3600" b="1">
                <a:solidFill>
                  <a:srgbClr val="CCCC00"/>
                </a:solidFill>
              </a:rPr>
              <a:t>You Use What You Have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wedge">
                                      <p:cBhvr>
                                        <p:cTn id="7" dur="2000"/>
                                        <p:tgtEl>
                                          <p:spTgt spid="21507">
                                            <p:txEl>
                                              <p:pRg st="0" end="0"/>
                                            </p:txEl>
                                          </p:spTgt>
                                        </p:tgtEl>
                                      </p:cBhvr>
                                    </p:animEffect>
                                  </p:childTnLst>
                                </p:cTn>
                              </p:par>
                              <p:par>
                                <p:cTn id="8" presetID="20" presetClass="entr" presetSubtype="0" fill="hold"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wedge">
                                      <p:cBhvr>
                                        <p:cTn id="10" dur="2000"/>
                                        <p:tgtEl>
                                          <p:spTgt spid="21507">
                                            <p:txEl>
                                              <p:pRg st="1" end="1"/>
                                            </p:txEl>
                                          </p:spTgt>
                                        </p:tgtEl>
                                      </p:cBhvr>
                                    </p:animEffect>
                                  </p:childTnLst>
                                </p:cTn>
                              </p:par>
                              <p:par>
                                <p:cTn id="11" presetID="20" presetClass="entr" presetSubtype="0" fill="hold" nodeType="withEffect">
                                  <p:stCondLst>
                                    <p:cond delay="0"/>
                                  </p:stCondLst>
                                  <p:childTnLst>
                                    <p:set>
                                      <p:cBhvr>
                                        <p:cTn id="12" dur="1" fill="hold">
                                          <p:stCondLst>
                                            <p:cond delay="0"/>
                                          </p:stCondLst>
                                        </p:cTn>
                                        <p:tgtEl>
                                          <p:spTgt spid="21507">
                                            <p:txEl>
                                              <p:pRg st="2" end="2"/>
                                            </p:txEl>
                                          </p:spTgt>
                                        </p:tgtEl>
                                        <p:attrNameLst>
                                          <p:attrName>style.visibility</p:attrName>
                                        </p:attrNameLst>
                                      </p:cBhvr>
                                      <p:to>
                                        <p:strVal val="visible"/>
                                      </p:to>
                                    </p:set>
                                    <p:animEffect transition="in" filter="wedge">
                                      <p:cBhvr>
                                        <p:cTn id="13" dur="2000"/>
                                        <p:tgtEl>
                                          <p:spTgt spid="21507">
                                            <p:txEl>
                                              <p:pRg st="2" end="2"/>
                                            </p:txEl>
                                          </p:spTgt>
                                        </p:tgtEl>
                                      </p:cBhvr>
                                    </p:animEffect>
                                  </p:childTnLst>
                                </p:cTn>
                              </p:par>
                              <p:par>
                                <p:cTn id="14" presetID="20" presetClass="entr" presetSubtype="0" fill="hold" nodeType="withEffect">
                                  <p:stCondLst>
                                    <p:cond delay="0"/>
                                  </p:stCondLst>
                                  <p:childTnLst>
                                    <p:set>
                                      <p:cBhvr>
                                        <p:cTn id="15" dur="1" fill="hold">
                                          <p:stCondLst>
                                            <p:cond delay="0"/>
                                          </p:stCondLst>
                                        </p:cTn>
                                        <p:tgtEl>
                                          <p:spTgt spid="21507">
                                            <p:txEl>
                                              <p:pRg st="3" end="3"/>
                                            </p:txEl>
                                          </p:spTgt>
                                        </p:tgtEl>
                                        <p:attrNameLst>
                                          <p:attrName>style.visibility</p:attrName>
                                        </p:attrNameLst>
                                      </p:cBhvr>
                                      <p:to>
                                        <p:strVal val="visible"/>
                                      </p:to>
                                    </p:set>
                                    <p:animEffect transition="in" filter="wedge">
                                      <p:cBhvr>
                                        <p:cTn id="16" dur="2000"/>
                                        <p:tgtEl>
                                          <p:spTgt spid="21507">
                                            <p:txEl>
                                              <p:pRg st="3" end="3"/>
                                            </p:txEl>
                                          </p:spTgt>
                                        </p:tgtEl>
                                      </p:cBhvr>
                                    </p:animEffect>
                                  </p:childTnLst>
                                </p:cTn>
                              </p:par>
                              <p:par>
                                <p:cTn id="17" presetID="20" presetClass="entr" presetSubtype="0" fill="hold" nodeType="withEffect">
                                  <p:stCondLst>
                                    <p:cond delay="0"/>
                                  </p:stCondLst>
                                  <p:childTnLst>
                                    <p:set>
                                      <p:cBhvr>
                                        <p:cTn id="18" dur="1" fill="hold">
                                          <p:stCondLst>
                                            <p:cond delay="0"/>
                                          </p:stCondLst>
                                        </p:cTn>
                                        <p:tgtEl>
                                          <p:spTgt spid="21507">
                                            <p:txEl>
                                              <p:pRg st="4" end="4"/>
                                            </p:txEl>
                                          </p:spTgt>
                                        </p:tgtEl>
                                        <p:attrNameLst>
                                          <p:attrName>style.visibility</p:attrName>
                                        </p:attrNameLst>
                                      </p:cBhvr>
                                      <p:to>
                                        <p:strVal val="visible"/>
                                      </p:to>
                                    </p:set>
                                    <p:animEffect transition="in" filter="wedge">
                                      <p:cBhvr>
                                        <p:cTn id="19" dur="2000"/>
                                        <p:tgtEl>
                                          <p:spTgt spid="21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3634" name="Rectangle 2">
            <a:extLst>
              <a:ext uri="{FF2B5EF4-FFF2-40B4-BE49-F238E27FC236}">
                <a16:creationId xmlns:a16="http://schemas.microsoft.com/office/drawing/2014/main" id="{DFF10C45-17C0-4BCF-ADB2-27DEB11E44C7}"/>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F9E0F88-0417-423D-AAC6-A2711BEB33EF}"/>
              </a:ext>
            </a:extLst>
          </p:cNvPr>
          <p:cNvSpPr>
            <a:spLocks noGrp="1" noChangeArrowheads="1"/>
          </p:cNvSpPr>
          <p:nvPr>
            <p:ph type="title"/>
          </p:nvPr>
        </p:nvSpPr>
        <p:spPr>
          <a:xfrm>
            <a:off x="2362200" y="152400"/>
            <a:ext cx="7772400" cy="1295400"/>
          </a:xfrm>
          <a:extLst>
            <a:ext uri="{909E8E84-426E-40DD-AFC4-6F175D3DCCD1}">
              <a14:hiddenFill xmlns:a14="http://schemas.microsoft.com/office/drawing/2010/main">
                <a:solidFill>
                  <a:schemeClr val="folHlink"/>
                </a:solidFill>
              </a14:hiddenFill>
            </a:ext>
          </a:extLst>
        </p:spPr>
        <p:txBody>
          <a:bodyPr/>
          <a:lstStyle/>
          <a:p>
            <a:pPr algn="ctr"/>
            <a:r>
              <a:rPr lang="en-US" altLang="en-US" sz="3600" b="1" dirty="0">
                <a:solidFill>
                  <a:srgbClr val="CC3300"/>
                </a:solidFill>
              </a:rPr>
              <a:t>Long before Buddha, the Chinese people worshipped the same God described in the Bible!!!!</a:t>
            </a:r>
          </a:p>
        </p:txBody>
      </p:sp>
      <p:sp>
        <p:nvSpPr>
          <p:cNvPr id="20483" name="Text Box 3">
            <a:extLst>
              <a:ext uri="{FF2B5EF4-FFF2-40B4-BE49-F238E27FC236}">
                <a16:creationId xmlns:a16="http://schemas.microsoft.com/office/drawing/2014/main" id="{8E90B0C9-036E-41DD-8B43-CF1FDB132524}"/>
              </a:ext>
            </a:extLst>
          </p:cNvPr>
          <p:cNvSpPr txBox="1">
            <a:spLocks noChangeArrowheads="1"/>
          </p:cNvSpPr>
          <p:nvPr/>
        </p:nvSpPr>
        <p:spPr bwMode="auto">
          <a:xfrm>
            <a:off x="2590800" y="1905000"/>
            <a:ext cx="7315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3333CC"/>
                </a:solidFill>
                <a:latin typeface="Arial Black" panose="020B0A04020102020204" pitchFamily="34" charset="0"/>
              </a:rPr>
              <a:t>The Proof is in the Ancient Chinese Characters</a:t>
            </a:r>
          </a:p>
        </p:txBody>
      </p:sp>
      <p:sp>
        <p:nvSpPr>
          <p:cNvPr id="20484" name="Line 4">
            <a:extLst>
              <a:ext uri="{FF2B5EF4-FFF2-40B4-BE49-F238E27FC236}">
                <a16:creationId xmlns:a16="http://schemas.microsoft.com/office/drawing/2014/main" id="{B4EA8301-34A1-4EE4-BACD-1F4B5397BF8B}"/>
              </a:ext>
            </a:extLst>
          </p:cNvPr>
          <p:cNvSpPr>
            <a:spLocks noChangeShapeType="1"/>
          </p:cNvSpPr>
          <p:nvPr/>
        </p:nvSpPr>
        <p:spPr bwMode="auto">
          <a:xfrm>
            <a:off x="2590800" y="3505200"/>
            <a:ext cx="72390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20485" name="Text Box 5">
            <a:extLst>
              <a:ext uri="{FF2B5EF4-FFF2-40B4-BE49-F238E27FC236}">
                <a16:creationId xmlns:a16="http://schemas.microsoft.com/office/drawing/2014/main" id="{8CDCBB07-3FAB-4D0F-AA05-EC36941497A7}"/>
              </a:ext>
            </a:extLst>
          </p:cNvPr>
          <p:cNvSpPr txBox="1">
            <a:spLocks noChangeArrowheads="1"/>
          </p:cNvSpPr>
          <p:nvPr/>
        </p:nvSpPr>
        <p:spPr bwMode="auto">
          <a:xfrm>
            <a:off x="9067800" y="2819401"/>
            <a:ext cx="99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2000 A.D.</a:t>
            </a:r>
          </a:p>
        </p:txBody>
      </p:sp>
      <p:sp>
        <p:nvSpPr>
          <p:cNvPr id="20486" name="Line 6">
            <a:extLst>
              <a:ext uri="{FF2B5EF4-FFF2-40B4-BE49-F238E27FC236}">
                <a16:creationId xmlns:a16="http://schemas.microsoft.com/office/drawing/2014/main" id="{C6B5F8AA-7878-483E-B2EE-AE40EFC22C40}"/>
              </a:ext>
            </a:extLst>
          </p:cNvPr>
          <p:cNvSpPr>
            <a:spLocks noChangeShapeType="1"/>
          </p:cNvSpPr>
          <p:nvPr/>
        </p:nvSpPr>
        <p:spPr bwMode="auto">
          <a:xfrm>
            <a:off x="9753600" y="3505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20487" name="Line 7">
            <a:extLst>
              <a:ext uri="{FF2B5EF4-FFF2-40B4-BE49-F238E27FC236}">
                <a16:creationId xmlns:a16="http://schemas.microsoft.com/office/drawing/2014/main" id="{DC1DB9FF-48A7-4988-9CD8-3D4FEDF44C0D}"/>
              </a:ext>
            </a:extLst>
          </p:cNvPr>
          <p:cNvSpPr>
            <a:spLocks noChangeShapeType="1"/>
          </p:cNvSpPr>
          <p:nvPr/>
        </p:nvSpPr>
        <p:spPr bwMode="auto">
          <a:xfrm>
            <a:off x="7696200" y="3505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20488" name="Text Box 8">
            <a:extLst>
              <a:ext uri="{FF2B5EF4-FFF2-40B4-BE49-F238E27FC236}">
                <a16:creationId xmlns:a16="http://schemas.microsoft.com/office/drawing/2014/main" id="{EAD3AD26-9FF5-48CB-B7F0-D7ABC0DBC436}"/>
              </a:ext>
            </a:extLst>
          </p:cNvPr>
          <p:cNvSpPr txBox="1">
            <a:spLocks noChangeArrowheads="1"/>
          </p:cNvSpPr>
          <p:nvPr/>
        </p:nvSpPr>
        <p:spPr bwMode="auto">
          <a:xfrm>
            <a:off x="7239000" y="2971801"/>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30 A.D.</a:t>
            </a:r>
          </a:p>
        </p:txBody>
      </p:sp>
      <p:sp>
        <p:nvSpPr>
          <p:cNvPr id="20489" name="Text Box 9">
            <a:extLst>
              <a:ext uri="{FF2B5EF4-FFF2-40B4-BE49-F238E27FC236}">
                <a16:creationId xmlns:a16="http://schemas.microsoft.com/office/drawing/2014/main" id="{FDA08624-415D-4F89-90C7-0E7DCF6B180B}"/>
              </a:ext>
            </a:extLst>
          </p:cNvPr>
          <p:cNvSpPr txBox="1">
            <a:spLocks noChangeArrowheads="1"/>
          </p:cNvSpPr>
          <p:nvPr/>
        </p:nvSpPr>
        <p:spPr bwMode="auto">
          <a:xfrm>
            <a:off x="9372600" y="3733801"/>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Today</a:t>
            </a:r>
          </a:p>
        </p:txBody>
      </p:sp>
      <p:sp>
        <p:nvSpPr>
          <p:cNvPr id="20490" name="Text Box 10">
            <a:extLst>
              <a:ext uri="{FF2B5EF4-FFF2-40B4-BE49-F238E27FC236}">
                <a16:creationId xmlns:a16="http://schemas.microsoft.com/office/drawing/2014/main" id="{972FD6E8-5F3D-48E3-B0B3-06AD7134C1BE}"/>
              </a:ext>
            </a:extLst>
          </p:cNvPr>
          <p:cNvSpPr txBox="1">
            <a:spLocks noChangeArrowheads="1"/>
          </p:cNvSpPr>
          <p:nvPr/>
        </p:nvSpPr>
        <p:spPr bwMode="auto">
          <a:xfrm>
            <a:off x="7086600" y="3657601"/>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Death of Jesus</a:t>
            </a:r>
          </a:p>
        </p:txBody>
      </p:sp>
      <p:sp>
        <p:nvSpPr>
          <p:cNvPr id="20491" name="Line 11">
            <a:extLst>
              <a:ext uri="{FF2B5EF4-FFF2-40B4-BE49-F238E27FC236}">
                <a16:creationId xmlns:a16="http://schemas.microsoft.com/office/drawing/2014/main" id="{B521592F-2867-4897-BE16-705F303D9096}"/>
              </a:ext>
            </a:extLst>
          </p:cNvPr>
          <p:cNvSpPr>
            <a:spLocks noChangeShapeType="1"/>
          </p:cNvSpPr>
          <p:nvPr/>
        </p:nvSpPr>
        <p:spPr bwMode="auto">
          <a:xfrm>
            <a:off x="6705600" y="3505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20492" name="Text Box 12">
            <a:extLst>
              <a:ext uri="{FF2B5EF4-FFF2-40B4-BE49-F238E27FC236}">
                <a16:creationId xmlns:a16="http://schemas.microsoft.com/office/drawing/2014/main" id="{3601B9B6-AACE-45D8-93F1-D799758F4344}"/>
              </a:ext>
            </a:extLst>
          </p:cNvPr>
          <p:cNvSpPr txBox="1">
            <a:spLocks noChangeArrowheads="1"/>
          </p:cNvSpPr>
          <p:nvPr/>
        </p:nvSpPr>
        <p:spPr bwMode="auto">
          <a:xfrm>
            <a:off x="6019800" y="3657601"/>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Buddha</a:t>
            </a:r>
          </a:p>
        </p:txBody>
      </p:sp>
      <p:sp>
        <p:nvSpPr>
          <p:cNvPr id="20493" name="Text Box 13">
            <a:extLst>
              <a:ext uri="{FF2B5EF4-FFF2-40B4-BE49-F238E27FC236}">
                <a16:creationId xmlns:a16="http://schemas.microsoft.com/office/drawing/2014/main" id="{AF42E01F-D933-4D27-9177-010F56E006B8}"/>
              </a:ext>
            </a:extLst>
          </p:cNvPr>
          <p:cNvSpPr txBox="1">
            <a:spLocks noChangeArrowheads="1"/>
          </p:cNvSpPr>
          <p:nvPr/>
        </p:nvSpPr>
        <p:spPr bwMode="auto">
          <a:xfrm>
            <a:off x="6019800" y="2971801"/>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600 B.C.</a:t>
            </a:r>
          </a:p>
        </p:txBody>
      </p:sp>
      <p:sp>
        <p:nvSpPr>
          <p:cNvPr id="20494" name="Line 14">
            <a:extLst>
              <a:ext uri="{FF2B5EF4-FFF2-40B4-BE49-F238E27FC236}">
                <a16:creationId xmlns:a16="http://schemas.microsoft.com/office/drawing/2014/main" id="{D9F647DF-0718-417A-A84C-957634AF265F}"/>
              </a:ext>
            </a:extLst>
          </p:cNvPr>
          <p:cNvSpPr>
            <a:spLocks noChangeShapeType="1"/>
          </p:cNvSpPr>
          <p:nvPr/>
        </p:nvSpPr>
        <p:spPr bwMode="auto">
          <a:xfrm>
            <a:off x="3048000" y="3505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20495" name="Text Box 15">
            <a:extLst>
              <a:ext uri="{FF2B5EF4-FFF2-40B4-BE49-F238E27FC236}">
                <a16:creationId xmlns:a16="http://schemas.microsoft.com/office/drawing/2014/main" id="{5A2E89D2-0C96-4218-BF82-B4C8FFBF2315}"/>
              </a:ext>
            </a:extLst>
          </p:cNvPr>
          <p:cNvSpPr txBox="1">
            <a:spLocks noChangeArrowheads="1"/>
          </p:cNvSpPr>
          <p:nvPr/>
        </p:nvSpPr>
        <p:spPr bwMode="auto">
          <a:xfrm>
            <a:off x="2667000" y="3048001"/>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2500 B.C.</a:t>
            </a:r>
          </a:p>
        </p:txBody>
      </p:sp>
      <p:sp>
        <p:nvSpPr>
          <p:cNvPr id="20496" name="Text Box 16">
            <a:extLst>
              <a:ext uri="{FF2B5EF4-FFF2-40B4-BE49-F238E27FC236}">
                <a16:creationId xmlns:a16="http://schemas.microsoft.com/office/drawing/2014/main" id="{1EFC00F3-2A10-4F56-84E0-C472EF4DCEBF}"/>
              </a:ext>
            </a:extLst>
          </p:cNvPr>
          <p:cNvSpPr txBox="1">
            <a:spLocks noChangeArrowheads="1"/>
          </p:cNvSpPr>
          <p:nvPr/>
        </p:nvSpPr>
        <p:spPr bwMode="auto">
          <a:xfrm>
            <a:off x="2362200" y="3657601"/>
            <a:ext cx="1828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Chinese language first written</a:t>
            </a:r>
          </a:p>
        </p:txBody>
      </p:sp>
      <p:pic>
        <p:nvPicPr>
          <p:cNvPr id="76817" name="Picture 17">
            <a:extLst>
              <a:ext uri="{FF2B5EF4-FFF2-40B4-BE49-F238E27FC236}">
                <a16:creationId xmlns:a16="http://schemas.microsoft.com/office/drawing/2014/main" id="{AC3CB773-BC0C-4B7A-9335-CFC1CBF86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4724400"/>
            <a:ext cx="1052512" cy="1584121"/>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18" name="Text Box 18">
            <a:extLst>
              <a:ext uri="{FF2B5EF4-FFF2-40B4-BE49-F238E27FC236}">
                <a16:creationId xmlns:a16="http://schemas.microsoft.com/office/drawing/2014/main" id="{60957C0E-DF4E-445E-8EF5-109A99E897D6}"/>
              </a:ext>
            </a:extLst>
          </p:cNvPr>
          <p:cNvSpPr txBox="1">
            <a:spLocks noChangeArrowheads="1"/>
          </p:cNvSpPr>
          <p:nvPr/>
        </p:nvSpPr>
        <p:spPr bwMode="auto">
          <a:xfrm>
            <a:off x="3962400" y="4876801"/>
            <a:ext cx="6347670" cy="1384995"/>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800" dirty="0">
                <a:solidFill>
                  <a:srgbClr val="FFFFFF"/>
                </a:solidFill>
              </a:rPr>
              <a:t>“Shang Di” was the god of China before Buddha.  He was the creator God and animal sacrifice was offered to him.</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6817"/>
                                        </p:tgtEl>
                                        <p:attrNameLst>
                                          <p:attrName>style.visibility</p:attrName>
                                        </p:attrNameLst>
                                      </p:cBhvr>
                                      <p:to>
                                        <p:strVal val="visible"/>
                                      </p:to>
                                    </p:set>
                                    <p:anim calcmode="lin" valueType="num">
                                      <p:cBhvr>
                                        <p:cTn id="7" dur="500" fill="hold"/>
                                        <p:tgtEl>
                                          <p:spTgt spid="76817"/>
                                        </p:tgtEl>
                                        <p:attrNameLst>
                                          <p:attrName>ppt_w</p:attrName>
                                        </p:attrNameLst>
                                      </p:cBhvr>
                                      <p:tavLst>
                                        <p:tav tm="0">
                                          <p:val>
                                            <p:fltVal val="0"/>
                                          </p:val>
                                        </p:tav>
                                        <p:tav tm="100000">
                                          <p:val>
                                            <p:strVal val="#ppt_w"/>
                                          </p:val>
                                        </p:tav>
                                      </p:tavLst>
                                    </p:anim>
                                    <p:anim calcmode="lin" valueType="num">
                                      <p:cBhvr>
                                        <p:cTn id="8" dur="500" fill="hold"/>
                                        <p:tgtEl>
                                          <p:spTgt spid="7681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6818"/>
                                        </p:tgtEl>
                                        <p:attrNameLst>
                                          <p:attrName>style.visibility</p:attrName>
                                        </p:attrNameLst>
                                      </p:cBhvr>
                                      <p:to>
                                        <p:strVal val="visible"/>
                                      </p:to>
                                    </p:set>
                                    <p:animEffect transition="in" filter="dissolve">
                                      <p:cBhvr>
                                        <p:cTn id="13" dur="500"/>
                                        <p:tgtEl>
                                          <p:spTgt spid="76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8"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C11FB33-F588-4C23-B9ED-BE570EE8932D}"/>
              </a:ext>
            </a:extLst>
          </p:cNvPr>
          <p:cNvSpPr>
            <a:spLocks noGrp="1" noChangeArrowheads="1"/>
          </p:cNvSpPr>
          <p:nvPr>
            <p:ph type="title"/>
          </p:nvPr>
        </p:nvSpPr>
        <p:spPr>
          <a:xfrm>
            <a:off x="2362200" y="152400"/>
            <a:ext cx="7772400" cy="1295400"/>
          </a:xfrm>
          <a:extLst>
            <a:ext uri="{909E8E84-426E-40DD-AFC4-6F175D3DCCD1}">
              <a14:hiddenFill xmlns:a14="http://schemas.microsoft.com/office/drawing/2010/main">
                <a:solidFill>
                  <a:schemeClr val="folHlink"/>
                </a:solidFill>
              </a14:hiddenFill>
            </a:ext>
          </a:extLst>
        </p:spPr>
        <p:txBody>
          <a:bodyPr/>
          <a:lstStyle/>
          <a:p>
            <a:pPr algn="ctr"/>
            <a:r>
              <a:rPr lang="en-US" altLang="en-US" sz="3600" b="1" dirty="0">
                <a:solidFill>
                  <a:srgbClr val="CC3300"/>
                </a:solidFill>
              </a:rPr>
              <a:t>Long before Buddha, the Chinese people worshipped the same God described in the Bible!!!!</a:t>
            </a:r>
          </a:p>
        </p:txBody>
      </p:sp>
      <p:sp>
        <p:nvSpPr>
          <p:cNvPr id="40963" name="Text Box 3">
            <a:extLst>
              <a:ext uri="{FF2B5EF4-FFF2-40B4-BE49-F238E27FC236}">
                <a16:creationId xmlns:a16="http://schemas.microsoft.com/office/drawing/2014/main" id="{A3573518-F701-492F-A435-62053A4F0E88}"/>
              </a:ext>
            </a:extLst>
          </p:cNvPr>
          <p:cNvSpPr txBox="1">
            <a:spLocks noChangeArrowheads="1"/>
          </p:cNvSpPr>
          <p:nvPr/>
        </p:nvSpPr>
        <p:spPr bwMode="auto">
          <a:xfrm>
            <a:off x="3581399" y="4800600"/>
            <a:ext cx="7995407"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dirty="0">
                <a:solidFill>
                  <a:srgbClr val="FF3300"/>
                </a:solidFill>
                <a:latin typeface="Arial Black" panose="020B0A04020102020204" pitchFamily="34" charset="0"/>
              </a:rPr>
              <a:t>During the first three dynasties of China: Hsia, Shang, Chou, ……</a:t>
            </a:r>
          </a:p>
          <a:p>
            <a:pPr eaLnBrk="0" fontAlgn="base" hangingPunct="0">
              <a:spcBef>
                <a:spcPct val="50000"/>
              </a:spcBef>
              <a:spcAft>
                <a:spcPct val="0"/>
              </a:spcAft>
            </a:pPr>
            <a:r>
              <a:rPr lang="en-US" altLang="en-US" sz="2800" dirty="0">
                <a:solidFill>
                  <a:srgbClr val="FF3300"/>
                </a:solidFill>
                <a:latin typeface="Arial Black" panose="020B0A04020102020204" pitchFamily="34" charset="0"/>
              </a:rPr>
              <a:t>the Chinese people worshiped Shang Di</a:t>
            </a:r>
          </a:p>
        </p:txBody>
      </p:sp>
      <p:sp>
        <p:nvSpPr>
          <p:cNvPr id="21508" name="Line 4">
            <a:extLst>
              <a:ext uri="{FF2B5EF4-FFF2-40B4-BE49-F238E27FC236}">
                <a16:creationId xmlns:a16="http://schemas.microsoft.com/office/drawing/2014/main" id="{0D25CDB0-049B-4570-941C-17302D125D71}"/>
              </a:ext>
            </a:extLst>
          </p:cNvPr>
          <p:cNvSpPr>
            <a:spLocks noChangeShapeType="1"/>
          </p:cNvSpPr>
          <p:nvPr/>
        </p:nvSpPr>
        <p:spPr bwMode="auto">
          <a:xfrm>
            <a:off x="2590800" y="3505200"/>
            <a:ext cx="72390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21509" name="Text Box 5">
            <a:extLst>
              <a:ext uri="{FF2B5EF4-FFF2-40B4-BE49-F238E27FC236}">
                <a16:creationId xmlns:a16="http://schemas.microsoft.com/office/drawing/2014/main" id="{08CC7157-2475-472A-ABCF-D0625EA560C9}"/>
              </a:ext>
            </a:extLst>
          </p:cNvPr>
          <p:cNvSpPr txBox="1">
            <a:spLocks noChangeArrowheads="1"/>
          </p:cNvSpPr>
          <p:nvPr/>
        </p:nvSpPr>
        <p:spPr bwMode="auto">
          <a:xfrm>
            <a:off x="9067800" y="2819401"/>
            <a:ext cx="99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2000 A.D.</a:t>
            </a:r>
          </a:p>
        </p:txBody>
      </p:sp>
      <p:sp>
        <p:nvSpPr>
          <p:cNvPr id="21510" name="Line 6">
            <a:extLst>
              <a:ext uri="{FF2B5EF4-FFF2-40B4-BE49-F238E27FC236}">
                <a16:creationId xmlns:a16="http://schemas.microsoft.com/office/drawing/2014/main" id="{69F15958-70B8-4EF4-B91E-1315615BF870}"/>
              </a:ext>
            </a:extLst>
          </p:cNvPr>
          <p:cNvSpPr>
            <a:spLocks noChangeShapeType="1"/>
          </p:cNvSpPr>
          <p:nvPr/>
        </p:nvSpPr>
        <p:spPr bwMode="auto">
          <a:xfrm>
            <a:off x="9753600" y="3505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21511" name="Line 7">
            <a:extLst>
              <a:ext uri="{FF2B5EF4-FFF2-40B4-BE49-F238E27FC236}">
                <a16:creationId xmlns:a16="http://schemas.microsoft.com/office/drawing/2014/main" id="{D221993A-5A35-41CB-BD65-2A1665E8C331}"/>
              </a:ext>
            </a:extLst>
          </p:cNvPr>
          <p:cNvSpPr>
            <a:spLocks noChangeShapeType="1"/>
          </p:cNvSpPr>
          <p:nvPr/>
        </p:nvSpPr>
        <p:spPr bwMode="auto">
          <a:xfrm>
            <a:off x="7696200" y="3505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21512" name="Text Box 8">
            <a:extLst>
              <a:ext uri="{FF2B5EF4-FFF2-40B4-BE49-F238E27FC236}">
                <a16:creationId xmlns:a16="http://schemas.microsoft.com/office/drawing/2014/main" id="{0BE63839-979D-403E-86F8-E025321984C1}"/>
              </a:ext>
            </a:extLst>
          </p:cNvPr>
          <p:cNvSpPr txBox="1">
            <a:spLocks noChangeArrowheads="1"/>
          </p:cNvSpPr>
          <p:nvPr/>
        </p:nvSpPr>
        <p:spPr bwMode="auto">
          <a:xfrm>
            <a:off x="7239000" y="2971801"/>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30 A.D.</a:t>
            </a:r>
          </a:p>
        </p:txBody>
      </p:sp>
      <p:sp>
        <p:nvSpPr>
          <p:cNvPr id="21513" name="Text Box 9">
            <a:extLst>
              <a:ext uri="{FF2B5EF4-FFF2-40B4-BE49-F238E27FC236}">
                <a16:creationId xmlns:a16="http://schemas.microsoft.com/office/drawing/2014/main" id="{6814B2E3-4CD6-4452-8DB9-A7718488EC58}"/>
              </a:ext>
            </a:extLst>
          </p:cNvPr>
          <p:cNvSpPr txBox="1">
            <a:spLocks noChangeArrowheads="1"/>
          </p:cNvSpPr>
          <p:nvPr/>
        </p:nvSpPr>
        <p:spPr bwMode="auto">
          <a:xfrm>
            <a:off x="9372600" y="3733801"/>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Today</a:t>
            </a:r>
          </a:p>
        </p:txBody>
      </p:sp>
      <p:sp>
        <p:nvSpPr>
          <p:cNvPr id="21514" name="Text Box 10">
            <a:extLst>
              <a:ext uri="{FF2B5EF4-FFF2-40B4-BE49-F238E27FC236}">
                <a16:creationId xmlns:a16="http://schemas.microsoft.com/office/drawing/2014/main" id="{766888C7-CAF3-4BD2-B46C-935B26C60206}"/>
              </a:ext>
            </a:extLst>
          </p:cNvPr>
          <p:cNvSpPr txBox="1">
            <a:spLocks noChangeArrowheads="1"/>
          </p:cNvSpPr>
          <p:nvPr/>
        </p:nvSpPr>
        <p:spPr bwMode="auto">
          <a:xfrm>
            <a:off x="7086600" y="3657601"/>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Death of Jesus</a:t>
            </a:r>
          </a:p>
        </p:txBody>
      </p:sp>
      <p:sp>
        <p:nvSpPr>
          <p:cNvPr id="21515" name="Line 11">
            <a:extLst>
              <a:ext uri="{FF2B5EF4-FFF2-40B4-BE49-F238E27FC236}">
                <a16:creationId xmlns:a16="http://schemas.microsoft.com/office/drawing/2014/main" id="{AFD4F67A-987B-4FB3-9DB4-679FA4514565}"/>
              </a:ext>
            </a:extLst>
          </p:cNvPr>
          <p:cNvSpPr>
            <a:spLocks noChangeShapeType="1"/>
          </p:cNvSpPr>
          <p:nvPr/>
        </p:nvSpPr>
        <p:spPr bwMode="auto">
          <a:xfrm>
            <a:off x="6705600" y="3505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21516" name="Text Box 12">
            <a:extLst>
              <a:ext uri="{FF2B5EF4-FFF2-40B4-BE49-F238E27FC236}">
                <a16:creationId xmlns:a16="http://schemas.microsoft.com/office/drawing/2014/main" id="{B55A9594-F169-48B6-BB8C-63DE8DBF6D3B}"/>
              </a:ext>
            </a:extLst>
          </p:cNvPr>
          <p:cNvSpPr txBox="1">
            <a:spLocks noChangeArrowheads="1"/>
          </p:cNvSpPr>
          <p:nvPr/>
        </p:nvSpPr>
        <p:spPr bwMode="auto">
          <a:xfrm>
            <a:off x="6019800" y="3657601"/>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Buddha</a:t>
            </a:r>
          </a:p>
        </p:txBody>
      </p:sp>
      <p:sp>
        <p:nvSpPr>
          <p:cNvPr id="21517" name="Text Box 13">
            <a:extLst>
              <a:ext uri="{FF2B5EF4-FFF2-40B4-BE49-F238E27FC236}">
                <a16:creationId xmlns:a16="http://schemas.microsoft.com/office/drawing/2014/main" id="{7C626FD2-E3A3-40E7-8F71-F021DA0A43F0}"/>
              </a:ext>
            </a:extLst>
          </p:cNvPr>
          <p:cNvSpPr txBox="1">
            <a:spLocks noChangeArrowheads="1"/>
          </p:cNvSpPr>
          <p:nvPr/>
        </p:nvSpPr>
        <p:spPr bwMode="auto">
          <a:xfrm>
            <a:off x="6019800" y="2971801"/>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600 B.C.</a:t>
            </a:r>
          </a:p>
        </p:txBody>
      </p:sp>
      <p:sp>
        <p:nvSpPr>
          <p:cNvPr id="21518" name="Line 14">
            <a:extLst>
              <a:ext uri="{FF2B5EF4-FFF2-40B4-BE49-F238E27FC236}">
                <a16:creationId xmlns:a16="http://schemas.microsoft.com/office/drawing/2014/main" id="{B8BC8BAD-51FB-4FBA-BAF9-E63582E0D510}"/>
              </a:ext>
            </a:extLst>
          </p:cNvPr>
          <p:cNvSpPr>
            <a:spLocks noChangeShapeType="1"/>
          </p:cNvSpPr>
          <p:nvPr/>
        </p:nvSpPr>
        <p:spPr bwMode="auto">
          <a:xfrm>
            <a:off x="3048000" y="3505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21519" name="Text Box 15">
            <a:extLst>
              <a:ext uri="{FF2B5EF4-FFF2-40B4-BE49-F238E27FC236}">
                <a16:creationId xmlns:a16="http://schemas.microsoft.com/office/drawing/2014/main" id="{5E2CE4BD-2024-4F5A-9BE0-63AF3DAE2141}"/>
              </a:ext>
            </a:extLst>
          </p:cNvPr>
          <p:cNvSpPr txBox="1">
            <a:spLocks noChangeArrowheads="1"/>
          </p:cNvSpPr>
          <p:nvPr/>
        </p:nvSpPr>
        <p:spPr bwMode="auto">
          <a:xfrm>
            <a:off x="2667000" y="3048001"/>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2500 B.C.</a:t>
            </a:r>
          </a:p>
        </p:txBody>
      </p:sp>
      <p:sp>
        <p:nvSpPr>
          <p:cNvPr id="21520" name="Text Box 16">
            <a:extLst>
              <a:ext uri="{FF2B5EF4-FFF2-40B4-BE49-F238E27FC236}">
                <a16:creationId xmlns:a16="http://schemas.microsoft.com/office/drawing/2014/main" id="{D02E74CF-3293-467D-B9C4-D60D7ABAC723}"/>
              </a:ext>
            </a:extLst>
          </p:cNvPr>
          <p:cNvSpPr txBox="1">
            <a:spLocks noChangeArrowheads="1"/>
          </p:cNvSpPr>
          <p:nvPr/>
        </p:nvSpPr>
        <p:spPr bwMode="auto">
          <a:xfrm>
            <a:off x="2362200" y="3657601"/>
            <a:ext cx="1828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Chinese language first written</a:t>
            </a:r>
          </a:p>
        </p:txBody>
      </p:sp>
      <p:pic>
        <p:nvPicPr>
          <p:cNvPr id="21521" name="Picture 17">
            <a:extLst>
              <a:ext uri="{FF2B5EF4-FFF2-40B4-BE49-F238E27FC236}">
                <a16:creationId xmlns:a16="http://schemas.microsoft.com/office/drawing/2014/main" id="{938F28E5-C764-47B9-BF3D-3A54BCEEC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4724400"/>
            <a:ext cx="1052512" cy="1617677"/>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22" name="Line 19">
            <a:extLst>
              <a:ext uri="{FF2B5EF4-FFF2-40B4-BE49-F238E27FC236}">
                <a16:creationId xmlns:a16="http://schemas.microsoft.com/office/drawing/2014/main" id="{3AFEE664-CD72-4803-BBEF-354CE9D7C06C}"/>
              </a:ext>
            </a:extLst>
          </p:cNvPr>
          <p:cNvSpPr>
            <a:spLocks noChangeShapeType="1"/>
          </p:cNvSpPr>
          <p:nvPr/>
        </p:nvSpPr>
        <p:spPr bwMode="auto">
          <a:xfrm>
            <a:off x="2514600" y="2743200"/>
            <a:ext cx="4953000" cy="0"/>
          </a:xfrm>
          <a:prstGeom prst="line">
            <a:avLst/>
          </a:prstGeom>
          <a:noFill/>
          <a:ln w="1047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21523" name="Text Box 20">
            <a:extLst>
              <a:ext uri="{FF2B5EF4-FFF2-40B4-BE49-F238E27FC236}">
                <a16:creationId xmlns:a16="http://schemas.microsoft.com/office/drawing/2014/main" id="{83B61280-0979-4AD8-AAF4-08CB57DB8C66}"/>
              </a:ext>
            </a:extLst>
          </p:cNvPr>
          <p:cNvSpPr txBox="1">
            <a:spLocks noChangeArrowheads="1"/>
          </p:cNvSpPr>
          <p:nvPr/>
        </p:nvSpPr>
        <p:spPr bwMode="auto">
          <a:xfrm>
            <a:off x="3810000" y="2286001"/>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800">
                <a:solidFill>
                  <a:srgbClr val="000000"/>
                </a:solidFill>
                <a:latin typeface="Impact" panose="020B0806030902050204" pitchFamily="34" charset="0"/>
              </a:rPr>
              <a:t>Shang Di</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dissolve">
                                      <p:cBhvr>
                                        <p:cTn id="7"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EA23206-A788-43C8-8DE2-BDBC6A044CC6}"/>
              </a:ext>
            </a:extLst>
          </p:cNvPr>
          <p:cNvSpPr>
            <a:spLocks noGrp="1" noChangeArrowheads="1"/>
          </p:cNvSpPr>
          <p:nvPr>
            <p:ph type="title"/>
          </p:nvPr>
        </p:nvSpPr>
        <p:spPr>
          <a:xfrm>
            <a:off x="2362200" y="152400"/>
            <a:ext cx="7772400" cy="1295400"/>
          </a:xfrm>
          <a:extLst>
            <a:ext uri="{909E8E84-426E-40DD-AFC4-6F175D3DCCD1}">
              <a14:hiddenFill xmlns:a14="http://schemas.microsoft.com/office/drawing/2010/main">
                <a:solidFill>
                  <a:schemeClr val="folHlink"/>
                </a:solidFill>
              </a14:hiddenFill>
            </a:ext>
          </a:extLst>
        </p:spPr>
        <p:txBody>
          <a:bodyPr/>
          <a:lstStyle/>
          <a:p>
            <a:pPr algn="ctr"/>
            <a:r>
              <a:rPr lang="en-US" altLang="en-US" sz="3600" b="1" dirty="0">
                <a:solidFill>
                  <a:srgbClr val="CC3300"/>
                </a:solidFill>
              </a:rPr>
              <a:t>Long before Buddha, the Chinese people worshipped the same God described in the Bible!!!!</a:t>
            </a:r>
          </a:p>
        </p:txBody>
      </p:sp>
      <p:sp>
        <p:nvSpPr>
          <p:cNvPr id="23555" name="Text Box 3">
            <a:extLst>
              <a:ext uri="{FF2B5EF4-FFF2-40B4-BE49-F238E27FC236}">
                <a16:creationId xmlns:a16="http://schemas.microsoft.com/office/drawing/2014/main" id="{7F6AFA8E-A322-4B49-BB74-45DD240C916A}"/>
              </a:ext>
            </a:extLst>
          </p:cNvPr>
          <p:cNvSpPr txBox="1">
            <a:spLocks noChangeArrowheads="1"/>
          </p:cNvSpPr>
          <p:nvPr/>
        </p:nvSpPr>
        <p:spPr bwMode="auto">
          <a:xfrm>
            <a:off x="3581400" y="4495800"/>
            <a:ext cx="6858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eaLnBrk="0" fontAlgn="base" hangingPunct="0">
              <a:spcBef>
                <a:spcPct val="50000"/>
              </a:spcBef>
              <a:spcAft>
                <a:spcPct val="0"/>
              </a:spcAft>
            </a:pPr>
            <a:r>
              <a:rPr lang="en-US" altLang="en-US" sz="2800">
                <a:solidFill>
                  <a:srgbClr val="3333CC"/>
                </a:solidFill>
                <a:latin typeface="Arial Black" panose="020B0A04020102020204" pitchFamily="34" charset="0"/>
              </a:rPr>
              <a:t>Worship of Buddha came to China from India in about 50 B.C.</a:t>
            </a:r>
          </a:p>
        </p:txBody>
      </p:sp>
      <p:sp>
        <p:nvSpPr>
          <p:cNvPr id="23556" name="Line 4">
            <a:extLst>
              <a:ext uri="{FF2B5EF4-FFF2-40B4-BE49-F238E27FC236}">
                <a16:creationId xmlns:a16="http://schemas.microsoft.com/office/drawing/2014/main" id="{0861AFA0-041A-4E41-B31C-BE88B4DA4DCB}"/>
              </a:ext>
            </a:extLst>
          </p:cNvPr>
          <p:cNvSpPr>
            <a:spLocks noChangeShapeType="1"/>
          </p:cNvSpPr>
          <p:nvPr/>
        </p:nvSpPr>
        <p:spPr bwMode="auto">
          <a:xfrm>
            <a:off x="2590800" y="3505200"/>
            <a:ext cx="72390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23557" name="Text Box 5">
            <a:extLst>
              <a:ext uri="{FF2B5EF4-FFF2-40B4-BE49-F238E27FC236}">
                <a16:creationId xmlns:a16="http://schemas.microsoft.com/office/drawing/2014/main" id="{06C22D89-A599-47D4-874F-9EB8731286ED}"/>
              </a:ext>
            </a:extLst>
          </p:cNvPr>
          <p:cNvSpPr txBox="1">
            <a:spLocks noChangeArrowheads="1"/>
          </p:cNvSpPr>
          <p:nvPr/>
        </p:nvSpPr>
        <p:spPr bwMode="auto">
          <a:xfrm>
            <a:off x="9067800" y="2819401"/>
            <a:ext cx="99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2000 A.D.</a:t>
            </a:r>
          </a:p>
        </p:txBody>
      </p:sp>
      <p:sp>
        <p:nvSpPr>
          <p:cNvPr id="23558" name="Line 6">
            <a:extLst>
              <a:ext uri="{FF2B5EF4-FFF2-40B4-BE49-F238E27FC236}">
                <a16:creationId xmlns:a16="http://schemas.microsoft.com/office/drawing/2014/main" id="{9D706F22-8CD9-42C0-A240-C2D2C83F97E8}"/>
              </a:ext>
            </a:extLst>
          </p:cNvPr>
          <p:cNvSpPr>
            <a:spLocks noChangeShapeType="1"/>
          </p:cNvSpPr>
          <p:nvPr/>
        </p:nvSpPr>
        <p:spPr bwMode="auto">
          <a:xfrm>
            <a:off x="9753600" y="3505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23559" name="Line 7">
            <a:extLst>
              <a:ext uri="{FF2B5EF4-FFF2-40B4-BE49-F238E27FC236}">
                <a16:creationId xmlns:a16="http://schemas.microsoft.com/office/drawing/2014/main" id="{48676BA6-BB05-46AB-9FB2-0D898ED17071}"/>
              </a:ext>
            </a:extLst>
          </p:cNvPr>
          <p:cNvSpPr>
            <a:spLocks noChangeShapeType="1"/>
          </p:cNvSpPr>
          <p:nvPr/>
        </p:nvSpPr>
        <p:spPr bwMode="auto">
          <a:xfrm>
            <a:off x="7696200" y="3505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23560" name="Text Box 8">
            <a:extLst>
              <a:ext uri="{FF2B5EF4-FFF2-40B4-BE49-F238E27FC236}">
                <a16:creationId xmlns:a16="http://schemas.microsoft.com/office/drawing/2014/main" id="{417810D1-FF02-4231-BB18-5A7BEF8A07E1}"/>
              </a:ext>
            </a:extLst>
          </p:cNvPr>
          <p:cNvSpPr txBox="1">
            <a:spLocks noChangeArrowheads="1"/>
          </p:cNvSpPr>
          <p:nvPr/>
        </p:nvSpPr>
        <p:spPr bwMode="auto">
          <a:xfrm>
            <a:off x="7239000" y="2971801"/>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30 A.D.</a:t>
            </a:r>
          </a:p>
        </p:txBody>
      </p:sp>
      <p:sp>
        <p:nvSpPr>
          <p:cNvPr id="23561" name="Text Box 9">
            <a:extLst>
              <a:ext uri="{FF2B5EF4-FFF2-40B4-BE49-F238E27FC236}">
                <a16:creationId xmlns:a16="http://schemas.microsoft.com/office/drawing/2014/main" id="{A5E987EA-E1FE-4F99-8AC7-7767BF003F76}"/>
              </a:ext>
            </a:extLst>
          </p:cNvPr>
          <p:cNvSpPr txBox="1">
            <a:spLocks noChangeArrowheads="1"/>
          </p:cNvSpPr>
          <p:nvPr/>
        </p:nvSpPr>
        <p:spPr bwMode="auto">
          <a:xfrm>
            <a:off x="9372600" y="3733801"/>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Today</a:t>
            </a:r>
          </a:p>
        </p:txBody>
      </p:sp>
      <p:sp>
        <p:nvSpPr>
          <p:cNvPr id="23562" name="Text Box 10">
            <a:extLst>
              <a:ext uri="{FF2B5EF4-FFF2-40B4-BE49-F238E27FC236}">
                <a16:creationId xmlns:a16="http://schemas.microsoft.com/office/drawing/2014/main" id="{C6FC31D4-6C3D-4EE0-9A68-5E8DFEDB74E9}"/>
              </a:ext>
            </a:extLst>
          </p:cNvPr>
          <p:cNvSpPr txBox="1">
            <a:spLocks noChangeArrowheads="1"/>
          </p:cNvSpPr>
          <p:nvPr/>
        </p:nvSpPr>
        <p:spPr bwMode="auto">
          <a:xfrm>
            <a:off x="7086600" y="3657601"/>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Death of Jesus</a:t>
            </a:r>
          </a:p>
        </p:txBody>
      </p:sp>
      <p:sp>
        <p:nvSpPr>
          <p:cNvPr id="23563" name="Line 11">
            <a:extLst>
              <a:ext uri="{FF2B5EF4-FFF2-40B4-BE49-F238E27FC236}">
                <a16:creationId xmlns:a16="http://schemas.microsoft.com/office/drawing/2014/main" id="{3F7044BA-DCD6-418F-89B0-5FE86417F205}"/>
              </a:ext>
            </a:extLst>
          </p:cNvPr>
          <p:cNvSpPr>
            <a:spLocks noChangeShapeType="1"/>
          </p:cNvSpPr>
          <p:nvPr/>
        </p:nvSpPr>
        <p:spPr bwMode="auto">
          <a:xfrm>
            <a:off x="6705600" y="3505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23564" name="Text Box 12">
            <a:extLst>
              <a:ext uri="{FF2B5EF4-FFF2-40B4-BE49-F238E27FC236}">
                <a16:creationId xmlns:a16="http://schemas.microsoft.com/office/drawing/2014/main" id="{3A577E47-C2BE-439A-9917-E45DBEF9A94A}"/>
              </a:ext>
            </a:extLst>
          </p:cNvPr>
          <p:cNvSpPr txBox="1">
            <a:spLocks noChangeArrowheads="1"/>
          </p:cNvSpPr>
          <p:nvPr/>
        </p:nvSpPr>
        <p:spPr bwMode="auto">
          <a:xfrm>
            <a:off x="6019800" y="3657601"/>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Buddha</a:t>
            </a:r>
          </a:p>
        </p:txBody>
      </p:sp>
      <p:sp>
        <p:nvSpPr>
          <p:cNvPr id="23565" name="Text Box 13">
            <a:extLst>
              <a:ext uri="{FF2B5EF4-FFF2-40B4-BE49-F238E27FC236}">
                <a16:creationId xmlns:a16="http://schemas.microsoft.com/office/drawing/2014/main" id="{D10847DC-94DE-4548-8873-6D9E21E5C736}"/>
              </a:ext>
            </a:extLst>
          </p:cNvPr>
          <p:cNvSpPr txBox="1">
            <a:spLocks noChangeArrowheads="1"/>
          </p:cNvSpPr>
          <p:nvPr/>
        </p:nvSpPr>
        <p:spPr bwMode="auto">
          <a:xfrm>
            <a:off x="6019800" y="2971801"/>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600 B.C.</a:t>
            </a:r>
          </a:p>
        </p:txBody>
      </p:sp>
      <p:sp>
        <p:nvSpPr>
          <p:cNvPr id="23566" name="Line 14">
            <a:extLst>
              <a:ext uri="{FF2B5EF4-FFF2-40B4-BE49-F238E27FC236}">
                <a16:creationId xmlns:a16="http://schemas.microsoft.com/office/drawing/2014/main" id="{4DE14FD7-6417-447D-8979-19559A225CE0}"/>
              </a:ext>
            </a:extLst>
          </p:cNvPr>
          <p:cNvSpPr>
            <a:spLocks noChangeShapeType="1"/>
          </p:cNvSpPr>
          <p:nvPr/>
        </p:nvSpPr>
        <p:spPr bwMode="auto">
          <a:xfrm>
            <a:off x="3048000" y="3505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23567" name="Text Box 15">
            <a:extLst>
              <a:ext uri="{FF2B5EF4-FFF2-40B4-BE49-F238E27FC236}">
                <a16:creationId xmlns:a16="http://schemas.microsoft.com/office/drawing/2014/main" id="{72ABFBAA-C368-4C1D-B2BE-062A66D84C5B}"/>
              </a:ext>
            </a:extLst>
          </p:cNvPr>
          <p:cNvSpPr txBox="1">
            <a:spLocks noChangeArrowheads="1"/>
          </p:cNvSpPr>
          <p:nvPr/>
        </p:nvSpPr>
        <p:spPr bwMode="auto">
          <a:xfrm>
            <a:off x="2667000" y="3048001"/>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2500 B.C.</a:t>
            </a:r>
          </a:p>
        </p:txBody>
      </p:sp>
      <p:sp>
        <p:nvSpPr>
          <p:cNvPr id="23568" name="Text Box 16">
            <a:extLst>
              <a:ext uri="{FF2B5EF4-FFF2-40B4-BE49-F238E27FC236}">
                <a16:creationId xmlns:a16="http://schemas.microsoft.com/office/drawing/2014/main" id="{C425EF9E-A4E9-4730-A3B3-E387194D6337}"/>
              </a:ext>
            </a:extLst>
          </p:cNvPr>
          <p:cNvSpPr txBox="1">
            <a:spLocks noChangeArrowheads="1"/>
          </p:cNvSpPr>
          <p:nvPr/>
        </p:nvSpPr>
        <p:spPr bwMode="auto">
          <a:xfrm>
            <a:off x="2362200" y="3657601"/>
            <a:ext cx="1828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000">
                <a:solidFill>
                  <a:srgbClr val="000000"/>
                </a:solidFill>
                <a:latin typeface="Impact" panose="020B0806030902050204" pitchFamily="34" charset="0"/>
              </a:rPr>
              <a:t>Chinese language first written</a:t>
            </a:r>
          </a:p>
        </p:txBody>
      </p:sp>
      <p:pic>
        <p:nvPicPr>
          <p:cNvPr id="23569" name="Picture 17">
            <a:extLst>
              <a:ext uri="{FF2B5EF4-FFF2-40B4-BE49-F238E27FC236}">
                <a16:creationId xmlns:a16="http://schemas.microsoft.com/office/drawing/2014/main" id="{8B05148B-91F3-476A-B881-F2F5BA253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4724400"/>
            <a:ext cx="1052512" cy="177165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70" name="Line 18">
            <a:extLst>
              <a:ext uri="{FF2B5EF4-FFF2-40B4-BE49-F238E27FC236}">
                <a16:creationId xmlns:a16="http://schemas.microsoft.com/office/drawing/2014/main" id="{8324EA58-FDA2-47F6-9BC8-1B00D3F62E02}"/>
              </a:ext>
            </a:extLst>
          </p:cNvPr>
          <p:cNvSpPr>
            <a:spLocks noChangeShapeType="1"/>
          </p:cNvSpPr>
          <p:nvPr/>
        </p:nvSpPr>
        <p:spPr bwMode="auto">
          <a:xfrm>
            <a:off x="2514600" y="2590800"/>
            <a:ext cx="4953000" cy="0"/>
          </a:xfrm>
          <a:prstGeom prst="line">
            <a:avLst/>
          </a:prstGeom>
          <a:noFill/>
          <a:ln w="1047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23571" name="Text Box 19">
            <a:extLst>
              <a:ext uri="{FF2B5EF4-FFF2-40B4-BE49-F238E27FC236}">
                <a16:creationId xmlns:a16="http://schemas.microsoft.com/office/drawing/2014/main" id="{155A5798-13F5-40CA-972E-DF05FC5E5E66}"/>
              </a:ext>
            </a:extLst>
          </p:cNvPr>
          <p:cNvSpPr txBox="1">
            <a:spLocks noChangeArrowheads="1"/>
          </p:cNvSpPr>
          <p:nvPr/>
        </p:nvSpPr>
        <p:spPr bwMode="auto">
          <a:xfrm>
            <a:off x="3810000" y="2057401"/>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800">
                <a:solidFill>
                  <a:srgbClr val="000000"/>
                </a:solidFill>
                <a:latin typeface="Impact" panose="020B0806030902050204" pitchFamily="34" charset="0"/>
              </a:rPr>
              <a:t>Shang Di</a:t>
            </a:r>
          </a:p>
        </p:txBody>
      </p:sp>
      <p:sp>
        <p:nvSpPr>
          <p:cNvPr id="23572" name="Line 20">
            <a:extLst>
              <a:ext uri="{FF2B5EF4-FFF2-40B4-BE49-F238E27FC236}">
                <a16:creationId xmlns:a16="http://schemas.microsoft.com/office/drawing/2014/main" id="{86644C0F-CB4A-400C-A313-763E52BA423A}"/>
              </a:ext>
            </a:extLst>
          </p:cNvPr>
          <p:cNvSpPr>
            <a:spLocks noChangeShapeType="1"/>
          </p:cNvSpPr>
          <p:nvPr/>
        </p:nvSpPr>
        <p:spPr bwMode="auto">
          <a:xfrm>
            <a:off x="7315200" y="2286000"/>
            <a:ext cx="2362200" cy="0"/>
          </a:xfrm>
          <a:prstGeom prst="line">
            <a:avLst/>
          </a:prstGeom>
          <a:noFill/>
          <a:ln w="920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23573" name="Text Box 21">
            <a:extLst>
              <a:ext uri="{FF2B5EF4-FFF2-40B4-BE49-F238E27FC236}">
                <a16:creationId xmlns:a16="http://schemas.microsoft.com/office/drawing/2014/main" id="{D0052136-DC4E-4516-8353-0856ABAB249A}"/>
              </a:ext>
            </a:extLst>
          </p:cNvPr>
          <p:cNvSpPr txBox="1">
            <a:spLocks noChangeArrowheads="1"/>
          </p:cNvSpPr>
          <p:nvPr/>
        </p:nvSpPr>
        <p:spPr bwMode="auto">
          <a:xfrm>
            <a:off x="7696200" y="1752601"/>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800">
                <a:solidFill>
                  <a:srgbClr val="000000"/>
                </a:solidFill>
                <a:latin typeface="Impact" panose="020B0806030902050204" pitchFamily="34" charset="0"/>
              </a:rPr>
              <a:t>Buddha</a:t>
            </a:r>
          </a:p>
        </p:txBody>
      </p:sp>
      <p:sp>
        <p:nvSpPr>
          <p:cNvPr id="42006" name="Line 22">
            <a:extLst>
              <a:ext uri="{FF2B5EF4-FFF2-40B4-BE49-F238E27FC236}">
                <a16:creationId xmlns:a16="http://schemas.microsoft.com/office/drawing/2014/main" id="{E9352D0A-B769-4942-8698-ECDEC1879755}"/>
              </a:ext>
            </a:extLst>
          </p:cNvPr>
          <p:cNvSpPr>
            <a:spLocks noChangeShapeType="1"/>
          </p:cNvSpPr>
          <p:nvPr/>
        </p:nvSpPr>
        <p:spPr bwMode="auto">
          <a:xfrm>
            <a:off x="8991600" y="2590800"/>
            <a:ext cx="685800" cy="0"/>
          </a:xfrm>
          <a:prstGeom prst="line">
            <a:avLst/>
          </a:prstGeom>
          <a:noFill/>
          <a:ln w="920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b="1">
              <a:solidFill>
                <a:srgbClr val="000000"/>
              </a:solidFill>
              <a:latin typeface="Times New Roman" panose="02020603050405020304" pitchFamily="18" charset="0"/>
            </a:endParaRPr>
          </a:p>
        </p:txBody>
      </p:sp>
      <p:sp>
        <p:nvSpPr>
          <p:cNvPr id="42007" name="Text Box 23">
            <a:extLst>
              <a:ext uri="{FF2B5EF4-FFF2-40B4-BE49-F238E27FC236}">
                <a16:creationId xmlns:a16="http://schemas.microsoft.com/office/drawing/2014/main" id="{124E84E0-FD36-4936-98CB-88692BC7C1BC}"/>
              </a:ext>
            </a:extLst>
          </p:cNvPr>
          <p:cNvSpPr txBox="1">
            <a:spLocks noChangeArrowheads="1"/>
          </p:cNvSpPr>
          <p:nvPr/>
        </p:nvSpPr>
        <p:spPr bwMode="auto">
          <a:xfrm>
            <a:off x="3476625" y="5410200"/>
            <a:ext cx="8444131" cy="954107"/>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4000" b="1">
                <a:solidFill>
                  <a:schemeClr val="tx2"/>
                </a:solidFill>
                <a:latin typeface="Times New Roman" panose="02020603050405020304" pitchFamily="18" charset="0"/>
              </a:defRPr>
            </a:lvl1pPr>
            <a:lvl2pPr marL="742950" indent="-285750" algn="ctr">
              <a:defRPr sz="4000" b="1">
                <a:solidFill>
                  <a:schemeClr val="tx2"/>
                </a:solidFill>
                <a:latin typeface="Times New Roman" panose="02020603050405020304" pitchFamily="18" charset="0"/>
              </a:defRPr>
            </a:lvl2pPr>
            <a:lvl3pPr marL="1143000" indent="-228600" algn="ctr">
              <a:defRPr sz="4000" b="1">
                <a:solidFill>
                  <a:schemeClr val="tx2"/>
                </a:solidFill>
                <a:latin typeface="Times New Roman" panose="02020603050405020304" pitchFamily="18" charset="0"/>
              </a:defRPr>
            </a:lvl3pPr>
            <a:lvl4pPr marL="1600200" indent="-228600" algn="ctr">
              <a:defRPr sz="4000" b="1">
                <a:solidFill>
                  <a:schemeClr val="tx2"/>
                </a:solidFill>
                <a:latin typeface="Times New Roman" panose="02020603050405020304" pitchFamily="18" charset="0"/>
              </a:defRPr>
            </a:lvl4pPr>
            <a:lvl5pPr marL="2057400" indent="-228600" algn="ctr">
              <a:defRPr sz="4000" b="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4000" b="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4000" b="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4000" b="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4000" b="1">
                <a:solidFill>
                  <a:schemeClr val="tx2"/>
                </a:solidFill>
                <a:latin typeface="Times New Roman" panose="02020603050405020304" pitchFamily="18" charset="0"/>
              </a:defRPr>
            </a:lvl9pPr>
          </a:lstStyle>
          <a:p>
            <a:pPr algn="l" eaLnBrk="0" fontAlgn="base" hangingPunct="0">
              <a:spcBef>
                <a:spcPct val="50000"/>
              </a:spcBef>
              <a:spcAft>
                <a:spcPct val="0"/>
              </a:spcAft>
            </a:pPr>
            <a:r>
              <a:rPr lang="en-US" altLang="en-US" sz="2800" dirty="0">
                <a:solidFill>
                  <a:srgbClr val="FF3300"/>
                </a:solidFill>
                <a:latin typeface="Arial Black" panose="020B0A04020102020204" pitchFamily="34" charset="0"/>
              </a:rPr>
              <a:t>The god of the Bible was re-introduced to China when foreigners came from Europe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2007"/>
                                        </p:tgtEl>
                                        <p:attrNameLst>
                                          <p:attrName>style.visibility</p:attrName>
                                        </p:attrNameLst>
                                      </p:cBhvr>
                                      <p:to>
                                        <p:strVal val="visible"/>
                                      </p:to>
                                    </p:set>
                                    <p:anim calcmode="lin" valueType="num">
                                      <p:cBhvr>
                                        <p:cTn id="7" dur="500" fill="hold"/>
                                        <p:tgtEl>
                                          <p:spTgt spid="42007"/>
                                        </p:tgtEl>
                                        <p:attrNameLst>
                                          <p:attrName>ppt_w</p:attrName>
                                        </p:attrNameLst>
                                      </p:cBhvr>
                                      <p:tavLst>
                                        <p:tav tm="0">
                                          <p:val>
                                            <p:fltVal val="0"/>
                                          </p:val>
                                        </p:tav>
                                        <p:tav tm="100000">
                                          <p:val>
                                            <p:strVal val="#ppt_w"/>
                                          </p:val>
                                        </p:tav>
                                      </p:tavLst>
                                    </p:anim>
                                    <p:anim calcmode="lin" valueType="num">
                                      <p:cBhvr>
                                        <p:cTn id="8" dur="500" fill="hold"/>
                                        <p:tgtEl>
                                          <p:spTgt spid="420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7" presetClass="entr" presetSubtype="8" fill="hold" nodeType="afterEffect">
                                  <p:stCondLst>
                                    <p:cond delay="0"/>
                                  </p:stCondLst>
                                  <p:childTnLst>
                                    <p:set>
                                      <p:cBhvr>
                                        <p:cTn id="11" dur="1" fill="hold">
                                          <p:stCondLst>
                                            <p:cond delay="0"/>
                                          </p:stCondLst>
                                        </p:cTn>
                                        <p:tgtEl>
                                          <p:spTgt spid="42006"/>
                                        </p:tgtEl>
                                        <p:attrNameLst>
                                          <p:attrName>style.visibility</p:attrName>
                                        </p:attrNameLst>
                                      </p:cBhvr>
                                      <p:to>
                                        <p:strVal val="visible"/>
                                      </p:to>
                                    </p:set>
                                    <p:anim calcmode="lin" valueType="num">
                                      <p:cBhvr additive="base">
                                        <p:cTn id="12" dur="5000" fill="hold"/>
                                        <p:tgtEl>
                                          <p:spTgt spid="42006"/>
                                        </p:tgtEl>
                                        <p:attrNameLst>
                                          <p:attrName>ppt_x</p:attrName>
                                        </p:attrNameLst>
                                      </p:cBhvr>
                                      <p:tavLst>
                                        <p:tav tm="0">
                                          <p:val>
                                            <p:strVal val="0-#ppt_w/2"/>
                                          </p:val>
                                        </p:tav>
                                        <p:tav tm="100000">
                                          <p:val>
                                            <p:strVal val="#ppt_x"/>
                                          </p:val>
                                        </p:tav>
                                      </p:tavLst>
                                    </p:anim>
                                    <p:anim calcmode="lin" valueType="num">
                                      <p:cBhvr additive="base">
                                        <p:cTn id="13" dur="5000" fill="hold"/>
                                        <p:tgtEl>
                                          <p:spTgt spid="420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utoUpdateAnimBg="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2.xml><?xml version="1.0" encoding="utf-8"?>
<a:theme xmlns:a="http://schemas.openxmlformats.org/drawingml/2006/main" name="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4000" b="1" i="0" u="none" strike="noStrike" cap="none" normalizeH="0" baseline="0" smtClean="0">
            <a:ln>
              <a:noFill/>
            </a:ln>
            <a:solidFill>
              <a:schemeClr val="tx2"/>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4000" b="1" i="0" u="none" strike="noStrike" cap="none" normalizeH="0" baseline="0" smtClean="0">
            <a:ln>
              <a:noFill/>
            </a:ln>
            <a:solidFill>
              <a:schemeClr val="tx2"/>
            </a:solidFill>
            <a:effectLst/>
            <a:latin typeface="Times New Roman" panose="02020603050405020304" pitchFamily="18"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4.xml><?xml version="1.0" encoding="utf-8"?>
<a:theme xmlns:a="http://schemas.openxmlformats.org/drawingml/2006/main" name="confucius_say">
  <a:themeElements>
    <a:clrScheme name="confucius_s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fucius_sa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onfucius_s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fucius_s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fucius_s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fucius_s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fucius_s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fucius_s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fucius_sa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fucius_s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fucius_s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fucius_s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fucius_s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fucius_s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
      <a:dk1>
        <a:srgbClr val="808080"/>
      </a:dk1>
      <a:lt1>
        <a:srgbClr val="FFFFFF"/>
      </a:lt1>
      <a:dk2>
        <a:srgbClr val="000000"/>
      </a:dk2>
      <a:lt2>
        <a:srgbClr val="66FF33"/>
      </a:lt2>
      <a:accent1>
        <a:srgbClr val="FFFF00"/>
      </a:accent1>
      <a:accent2>
        <a:srgbClr val="3333CC"/>
      </a:accent2>
      <a:accent3>
        <a:srgbClr val="AAAAAA"/>
      </a:accent3>
      <a:accent4>
        <a:srgbClr val="DADADA"/>
      </a:accent4>
      <a:accent5>
        <a:srgbClr val="FFFFA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themeOverride>
</file>

<file path=ppt/theme/themeOverride2.xml><?xml version="1.0" encoding="utf-8"?>
<a:themeOverride xmlns:a="http://schemas.openxmlformats.org/drawingml/2006/main">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themeOverride>
</file>

<file path=ppt/theme/themeOverride3.xml><?xml version="1.0" encoding="utf-8"?>
<a:themeOverride xmlns:a="http://schemas.openxmlformats.org/drawingml/2006/main">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660733-82EA-413E-AE59-8AF208CF4FC1}">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F3230BDE-6729-4926-A8D8-F70E7BA312F5}">
  <ds:schemaRefs>
    <ds:schemaRef ds:uri="http://schemas.microsoft.com/sharepoint/v3/contenttype/forms"/>
  </ds:schemaRefs>
</ds:datastoreItem>
</file>

<file path=customXml/itemProps3.xml><?xml version="1.0" encoding="utf-8"?>
<ds:datastoreItem xmlns:ds="http://schemas.openxmlformats.org/officeDocument/2006/customXml" ds:itemID="{3C9EBBDC-44AE-4C6F-92A1-5793F27AED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{4524C057-EDCB-48B2-8AF7-B9CFDCEA844B}tf33358180_win32</Template>
  <TotalTime>388</TotalTime>
  <Words>5440</Words>
  <Application>Microsoft Office PowerPoint</Application>
  <PresentationFormat>Widescreen</PresentationFormat>
  <Paragraphs>501</Paragraphs>
  <Slides>69</Slides>
  <Notes>33</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69</vt:i4>
      </vt:variant>
    </vt:vector>
  </HeadingPairs>
  <TitlesOfParts>
    <vt:vector size="86" baseType="lpstr">
      <vt:lpstr>Arial</vt:lpstr>
      <vt:lpstr>Arial Black</vt:lpstr>
      <vt:lpstr>Arial Rounded MT Bold</vt:lpstr>
      <vt:lpstr>Calibri</vt:lpstr>
      <vt:lpstr>Garamond</vt:lpstr>
      <vt:lpstr>Impact</vt:lpstr>
      <vt:lpstr>Monotype Sorts</vt:lpstr>
      <vt:lpstr>Tahoma</vt:lpstr>
      <vt:lpstr>Times New Roman</vt:lpstr>
      <vt:lpstr>Wingdings</vt:lpstr>
      <vt:lpstr>Office Theme</vt:lpstr>
      <vt:lpstr>Professional</vt:lpstr>
      <vt:lpstr>Savon</vt:lpstr>
      <vt:lpstr>confucius_say</vt:lpstr>
      <vt:lpstr>Default Design</vt:lpstr>
      <vt:lpstr>Presentation12</vt:lpstr>
      <vt:lpstr>PaperPort Document</vt:lpstr>
      <vt:lpstr>Chinese Alphabet Speaks Volumes Biblically </vt:lpstr>
      <vt:lpstr>PowerPoint Presentation</vt:lpstr>
      <vt:lpstr>PowerPoint Presentation</vt:lpstr>
      <vt:lpstr>PowerPoint Presentation</vt:lpstr>
      <vt:lpstr>Long before Buddha, the Chinese people worshipped the same God described in the Bible!!!!</vt:lpstr>
      <vt:lpstr>Long before Buddha, the Chinese people worshipped the same God described in the Bible!!!!</vt:lpstr>
      <vt:lpstr>Long before Buddha, the Chinese people worshipped the same God described in the Bible!!!!</vt:lpstr>
      <vt:lpstr>Long before Buddha, the Chinese people worshipped the same God described in the Bible!!!!</vt:lpstr>
      <vt:lpstr>Long before Buddha, the Chinese people worshipped the same God described in the Bible!!!!</vt:lpstr>
      <vt:lpstr>Many in China Today believe that the Bible is a Western book</vt:lpstr>
      <vt:lpstr>The Bible is not a Western Book</vt:lpstr>
      <vt:lpstr>PowerPoint Presentation</vt:lpstr>
      <vt:lpstr>How Nations &amp; our Languages became Divided</vt:lpstr>
      <vt:lpstr>How Nations &amp; our Languages became Divided</vt:lpstr>
      <vt:lpstr>PowerPoint Presentation</vt:lpstr>
      <vt:lpstr>PowerPoint Presentation</vt:lpstr>
      <vt:lpstr>PowerPoint Presentation</vt:lpstr>
      <vt:lpstr>Notice the main points of this story in the Bible</vt:lpstr>
      <vt:lpstr> Location of the Tower of Babylon 2500-3000 B.C.             Today it is Iraq</vt:lpstr>
      <vt:lpstr> If the Bible is true, all nations migrated or moved from Babylon</vt:lpstr>
      <vt:lpstr>The Chinese would have migrated or walked from the west to China</vt:lpstr>
      <vt:lpstr>PowerPoint Presentation</vt:lpstr>
      <vt:lpstr>GOD CREATED</vt:lpstr>
      <vt:lpstr>PowerPoint Presentation</vt:lpstr>
      <vt:lpstr>PowerPoint Presentation</vt:lpstr>
      <vt:lpstr>PowerPoint Presentation</vt:lpstr>
      <vt:lpstr>FELLOWSHIP IS LOST Man sins and has to leave the garden</vt:lpstr>
      <vt:lpstr>PowerPoint Presentation</vt:lpstr>
      <vt:lpstr>PowerPoint Presentation</vt:lpstr>
      <vt:lpstr>And God planted a garden eastward, in Eden; and there he put the man whom he had formed.</vt:lpstr>
      <vt:lpstr>The First  Man Needs a Woman</vt:lpstr>
      <vt:lpstr> And God said, It is not good that the man should be alone; I will make him a helper suited for him. (Genesis 2:18)</vt:lpstr>
      <vt:lpstr> And God said, It is not good that the man should be alone; I will make him a helper suited for him. (Genesis 2:18)</vt:lpstr>
      <vt:lpstr>And the Lord God made a garden in the east, in Eden; and there he put the man whom he had made. And out of the earth the Lord made every tree to come, delighting the eye and good for food; and in the middle of the garden, the tree of life and the tree of the knowledge of good &amp; evil. (Genesis 2:8-9 BBE) </vt:lpstr>
      <vt:lpstr>And the Lord God gave the man orders, saying, You may freely take of the fruit of every tree of the garden: But of the fruit of the tree of the knowledge of good and evil you may not take; for on the day when you take of it, death will certainly come to you. (Genesis 2:16-17 BBE) </vt:lpstr>
      <vt:lpstr>The Woman &amp; the Forbidden Fruit</vt:lpstr>
      <vt:lpstr>The Woman &amp; the Forbidden Fruit</vt:lpstr>
      <vt:lpstr>PowerPoint Presentation</vt:lpstr>
      <vt:lpstr>After Eating the Fruit they realized they were naked</vt:lpstr>
      <vt:lpstr>PowerPoint Presentation</vt:lpstr>
      <vt:lpstr>Genesis 3:6 … she took of the fruit thereof, and did eat; ... Genesis 3:16 Unto the woman he said, I will greatly multiply thy pain and thy conception; in pain thou shalt bring forth children; and thy desire shall be to thy husband, and he shall rule over thee.</vt:lpstr>
      <vt:lpstr>Man’s Punishment with weeds &amp; thorns</vt:lpstr>
      <vt:lpstr>GENESIS 3:17-19</vt:lpstr>
      <vt:lpstr>PowerPoint Presentation</vt:lpstr>
      <vt:lpstr>And the Lord said, Truly, if Cain is put to death, seven lives will be taken for his. And the Lord put a mark on Cain so that no one might put him to death. (Gen. 4:15) </vt:lpstr>
      <vt:lpstr> </vt:lpstr>
      <vt:lpstr>Genesis 1-11</vt:lpstr>
      <vt:lpstr>The Great World Flood</vt:lpstr>
      <vt:lpstr>GENESIS 6:5-8; 7:7</vt:lpstr>
      <vt:lpstr>PowerPoint Presentation</vt:lpstr>
      <vt:lpstr>PowerPoint Presentation</vt:lpstr>
      <vt:lpstr>Confucius Say:</vt:lpstr>
      <vt:lpstr>Wisdom Is A Gift Of God</vt:lpstr>
      <vt:lpstr>Solomon was really thinking</vt:lpstr>
      <vt:lpstr>Solomon was really thinking</vt:lpstr>
      <vt:lpstr>Do you think you have  wisdom today ?</vt:lpstr>
      <vt:lpstr>Here is a test for wisdom?</vt:lpstr>
      <vt:lpstr>Here is a test for wisdom?</vt:lpstr>
      <vt:lpstr>What happens when we lack proper wisdom?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Confucius Say: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subject/>
  <dc:creator>David Burris</dc:creator>
  <cp:keywords/>
  <dc:description/>
  <cp:lastModifiedBy>David Burris</cp:lastModifiedBy>
  <cp:revision>56</cp:revision>
  <dcterms:created xsi:type="dcterms:W3CDTF">2021-08-12T15:50:56Z</dcterms:created>
  <dcterms:modified xsi:type="dcterms:W3CDTF">2021-08-17T02:25:58Z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