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1" r:id="rId4"/>
    <p:sldMasterId id="2147483706" r:id="rId5"/>
    <p:sldMasterId id="2147483721" r:id="rId6"/>
  </p:sldMasterIdLst>
  <p:notesMasterIdLst>
    <p:notesMasterId r:id="rId57"/>
  </p:notesMasterIdLst>
  <p:sldIdLst>
    <p:sldId id="256" r:id="rId7"/>
    <p:sldId id="257" r:id="rId8"/>
    <p:sldId id="258" r:id="rId9"/>
    <p:sldId id="259" r:id="rId10"/>
    <p:sldId id="1284" r:id="rId11"/>
    <p:sldId id="260" r:id="rId12"/>
    <p:sldId id="305" r:id="rId13"/>
    <p:sldId id="799" r:id="rId14"/>
    <p:sldId id="774" r:id="rId15"/>
    <p:sldId id="800" r:id="rId16"/>
    <p:sldId id="261" r:id="rId17"/>
    <p:sldId id="262" r:id="rId18"/>
    <p:sldId id="1486" r:id="rId19"/>
    <p:sldId id="263" r:id="rId20"/>
    <p:sldId id="264" r:id="rId21"/>
    <p:sldId id="327" r:id="rId22"/>
    <p:sldId id="541" r:id="rId23"/>
    <p:sldId id="265" r:id="rId24"/>
    <p:sldId id="1016" r:id="rId25"/>
    <p:sldId id="266" r:id="rId26"/>
    <p:sldId id="267" r:id="rId27"/>
    <p:sldId id="268" r:id="rId28"/>
    <p:sldId id="269" r:id="rId29"/>
    <p:sldId id="301" r:id="rId30"/>
    <p:sldId id="302" r:id="rId31"/>
    <p:sldId id="1303" r:id="rId32"/>
    <p:sldId id="1605" r:id="rId33"/>
    <p:sldId id="270" r:id="rId34"/>
    <p:sldId id="1606" r:id="rId35"/>
    <p:sldId id="1607" r:id="rId36"/>
    <p:sldId id="625" r:id="rId37"/>
    <p:sldId id="271" r:id="rId38"/>
    <p:sldId id="1608" r:id="rId39"/>
    <p:sldId id="1619" r:id="rId40"/>
    <p:sldId id="272" r:id="rId41"/>
    <p:sldId id="2014" r:id="rId42"/>
    <p:sldId id="2015" r:id="rId43"/>
    <p:sldId id="2016" r:id="rId44"/>
    <p:sldId id="1609" r:id="rId45"/>
    <p:sldId id="1610" r:id="rId46"/>
    <p:sldId id="1611" r:id="rId47"/>
    <p:sldId id="1612" r:id="rId48"/>
    <p:sldId id="1613" r:id="rId49"/>
    <p:sldId id="1614" r:id="rId50"/>
    <p:sldId id="1615" r:id="rId51"/>
    <p:sldId id="1616" r:id="rId52"/>
    <p:sldId id="1617" r:id="rId53"/>
    <p:sldId id="1618" r:id="rId54"/>
    <p:sldId id="2058" r:id="rId55"/>
    <p:sldId id="27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5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F522D-F4E4-4421-B020-2309C469DDAD}" type="datetimeFigureOut">
              <a:rPr lang="en-US" smtClean="0"/>
              <a:t>8/17/2021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8FA13-AA28-45EC-91A3-95EBE966E3C2}" type="slidenum">
              <a:rPr lang="en-US" smtClean="0"/>
              <a:t>‹#›</a:t>
            </a:fld>
            <a:endParaRPr lang="en-US"/>
          </a:p>
        </p:txBody>
      </p:sp>
    </p:spTree>
    <p:extLst>
      <p:ext uri="{BB962C8B-B14F-4D97-AF65-F5344CB8AC3E}">
        <p14:creationId xmlns:p14="http://schemas.microsoft.com/office/powerpoint/2010/main" val="280676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10" name="Rectangle 7">
            <a:extLst>
              <a:ext uri="{FF2B5EF4-FFF2-40B4-BE49-F238E27FC236}">
                <a16:creationId xmlns:a16="http://schemas.microsoft.com/office/drawing/2014/main" id="{937CD2B6-2082-40DB-9694-31538C1A99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E7B6391-7B73-41FD-B458-14EF313BD7A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860611" name="Rectangle 2">
            <a:extLst>
              <a:ext uri="{FF2B5EF4-FFF2-40B4-BE49-F238E27FC236}">
                <a16:creationId xmlns:a16="http://schemas.microsoft.com/office/drawing/2014/main" id="{B5684A6B-98CC-4958-BC2E-B726D86863A9}"/>
              </a:ext>
            </a:extLst>
          </p:cNvPr>
          <p:cNvSpPr>
            <a:spLocks noGrp="1" noRot="1" noChangeAspect="1" noChangeArrowheads="1" noTextEdit="1"/>
          </p:cNvSpPr>
          <p:nvPr>
            <p:ph type="sldImg"/>
          </p:nvPr>
        </p:nvSpPr>
        <p:spPr>
          <a:ln/>
        </p:spPr>
      </p:sp>
      <p:sp>
        <p:nvSpPr>
          <p:cNvPr id="1860612" name="Rectangle 3">
            <a:extLst>
              <a:ext uri="{FF2B5EF4-FFF2-40B4-BE49-F238E27FC236}">
                <a16:creationId xmlns:a16="http://schemas.microsoft.com/office/drawing/2014/main" id="{3DFAEB35-F375-43EF-B86F-0C5CF39475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7">
            <a:extLst>
              <a:ext uri="{FF2B5EF4-FFF2-40B4-BE49-F238E27FC236}">
                <a16:creationId xmlns:a16="http://schemas.microsoft.com/office/drawing/2014/main" id="{86CF729A-24BE-40FB-9A48-861A12064F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96B8F2-0D70-44FB-99FC-E7AE044D2E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49667" name="Rectangle 2">
            <a:extLst>
              <a:ext uri="{FF2B5EF4-FFF2-40B4-BE49-F238E27FC236}">
                <a16:creationId xmlns:a16="http://schemas.microsoft.com/office/drawing/2014/main" id="{593DABBE-A5BE-4C1D-B936-1A2184FAC7D9}"/>
              </a:ext>
            </a:extLst>
          </p:cNvPr>
          <p:cNvSpPr>
            <a:spLocks noGrp="1" noRot="1" noChangeAspect="1" noChangeArrowheads="1" noTextEdit="1"/>
          </p:cNvSpPr>
          <p:nvPr>
            <p:ph type="sldImg"/>
          </p:nvPr>
        </p:nvSpPr>
        <p:spPr>
          <a:ln/>
        </p:spPr>
      </p:sp>
      <p:sp>
        <p:nvSpPr>
          <p:cNvPr id="1649668" name="Rectangle 3">
            <a:extLst>
              <a:ext uri="{FF2B5EF4-FFF2-40B4-BE49-F238E27FC236}">
                <a16:creationId xmlns:a16="http://schemas.microsoft.com/office/drawing/2014/main" id="{9FA26306-C542-4002-AA70-B37754B9F9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7">
            <a:extLst>
              <a:ext uri="{FF2B5EF4-FFF2-40B4-BE49-F238E27FC236}">
                <a16:creationId xmlns:a16="http://schemas.microsoft.com/office/drawing/2014/main" id="{1BCD6F45-746E-495A-984C-D90DA826C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5B31B4-A72A-4DBA-849F-D7F59C2C88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56835" name="Rectangle 2">
            <a:extLst>
              <a:ext uri="{FF2B5EF4-FFF2-40B4-BE49-F238E27FC236}">
                <a16:creationId xmlns:a16="http://schemas.microsoft.com/office/drawing/2014/main" id="{7A9DD50C-B2FB-4E1E-82D7-0485BF1ED939}"/>
              </a:ext>
            </a:extLst>
          </p:cNvPr>
          <p:cNvSpPr>
            <a:spLocks noGrp="1" noRot="1" noChangeAspect="1" noChangeArrowheads="1" noTextEdit="1"/>
          </p:cNvSpPr>
          <p:nvPr>
            <p:ph type="sldImg"/>
          </p:nvPr>
        </p:nvSpPr>
        <p:spPr>
          <a:ln/>
        </p:spPr>
      </p:sp>
      <p:sp>
        <p:nvSpPr>
          <p:cNvPr id="1656836" name="Rectangle 3">
            <a:extLst>
              <a:ext uri="{FF2B5EF4-FFF2-40B4-BE49-F238E27FC236}">
                <a16:creationId xmlns:a16="http://schemas.microsoft.com/office/drawing/2014/main" id="{F0B0D998-F8DD-4138-ADEF-B89183CCB7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7">
            <a:extLst>
              <a:ext uri="{FF2B5EF4-FFF2-40B4-BE49-F238E27FC236}">
                <a16:creationId xmlns:a16="http://schemas.microsoft.com/office/drawing/2014/main" id="{1EE9B05F-3584-4FF3-8341-8B03A2D5EA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25A2D0F-DB74-4736-AA1A-2239BCB515C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5507" name="Rectangle 2">
            <a:extLst>
              <a:ext uri="{FF2B5EF4-FFF2-40B4-BE49-F238E27FC236}">
                <a16:creationId xmlns:a16="http://schemas.microsoft.com/office/drawing/2014/main" id="{7EC53C45-E531-4D2F-A833-0615869FE8F2}"/>
              </a:ext>
            </a:extLst>
          </p:cNvPr>
          <p:cNvSpPr>
            <a:spLocks noGrp="1" noRot="1" noChangeAspect="1" noChangeArrowheads="1" noTextEdit="1"/>
          </p:cNvSpPr>
          <p:nvPr>
            <p:ph type="sldImg"/>
          </p:nvPr>
        </p:nvSpPr>
        <p:spPr>
          <a:ln/>
        </p:spPr>
      </p:sp>
      <p:sp>
        <p:nvSpPr>
          <p:cNvPr id="1685508" name="Rectangle 3">
            <a:extLst>
              <a:ext uri="{FF2B5EF4-FFF2-40B4-BE49-F238E27FC236}">
                <a16:creationId xmlns:a16="http://schemas.microsoft.com/office/drawing/2014/main" id="{24A4D8E2-862B-4200-91FB-8AC97AD337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314" name="Rectangle 7">
            <a:extLst>
              <a:ext uri="{FF2B5EF4-FFF2-40B4-BE49-F238E27FC236}">
                <a16:creationId xmlns:a16="http://schemas.microsoft.com/office/drawing/2014/main" id="{BE9697D0-4378-4DF7-9CAA-EE44C5F3E0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5B88E41-FE1D-41CD-BA4C-19B624DE729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33315" name="Rectangle 2">
            <a:extLst>
              <a:ext uri="{FF2B5EF4-FFF2-40B4-BE49-F238E27FC236}">
                <a16:creationId xmlns:a16="http://schemas.microsoft.com/office/drawing/2014/main" id="{2A9415B0-B566-4AE5-86AF-E6191499514C}"/>
              </a:ext>
            </a:extLst>
          </p:cNvPr>
          <p:cNvSpPr>
            <a:spLocks noGrp="1" noRot="1" noChangeAspect="1" noChangeArrowheads="1" noTextEdit="1"/>
          </p:cNvSpPr>
          <p:nvPr>
            <p:ph type="sldImg"/>
          </p:nvPr>
        </p:nvSpPr>
        <p:spPr>
          <a:ln/>
        </p:spPr>
      </p:sp>
      <p:sp>
        <p:nvSpPr>
          <p:cNvPr id="1933316" name="Rectangle 3">
            <a:extLst>
              <a:ext uri="{FF2B5EF4-FFF2-40B4-BE49-F238E27FC236}">
                <a16:creationId xmlns:a16="http://schemas.microsoft.com/office/drawing/2014/main" id="{CEEA1CD7-0752-40D2-BBBF-4F2DE93B31CF}"/>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338" name="Rectangle 7">
            <a:extLst>
              <a:ext uri="{FF2B5EF4-FFF2-40B4-BE49-F238E27FC236}">
                <a16:creationId xmlns:a16="http://schemas.microsoft.com/office/drawing/2014/main" id="{5EA7BA51-85A8-4211-9BA3-BE4384A75D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6A3102D-2912-4B71-A782-6B874D63948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34339" name="Rectangle 2">
            <a:extLst>
              <a:ext uri="{FF2B5EF4-FFF2-40B4-BE49-F238E27FC236}">
                <a16:creationId xmlns:a16="http://schemas.microsoft.com/office/drawing/2014/main" id="{8DCA255C-70F4-4B4C-80BB-F0B81AF1F18F}"/>
              </a:ext>
            </a:extLst>
          </p:cNvPr>
          <p:cNvSpPr>
            <a:spLocks noGrp="1" noRot="1" noChangeAspect="1" noChangeArrowheads="1" noTextEdit="1"/>
          </p:cNvSpPr>
          <p:nvPr>
            <p:ph type="sldImg"/>
          </p:nvPr>
        </p:nvSpPr>
        <p:spPr>
          <a:ln/>
        </p:spPr>
      </p:sp>
      <p:sp>
        <p:nvSpPr>
          <p:cNvPr id="1934340" name="Rectangle 3">
            <a:extLst>
              <a:ext uri="{FF2B5EF4-FFF2-40B4-BE49-F238E27FC236}">
                <a16:creationId xmlns:a16="http://schemas.microsoft.com/office/drawing/2014/main" id="{6E4445D4-DBF4-401F-8E04-82470F08965E}"/>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62" name="Rectangle 7">
            <a:extLst>
              <a:ext uri="{FF2B5EF4-FFF2-40B4-BE49-F238E27FC236}">
                <a16:creationId xmlns:a16="http://schemas.microsoft.com/office/drawing/2014/main" id="{3A6D45CE-7AF5-4005-8EE9-0159AD0A43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4381EA-167C-478F-A137-35E500BA84F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35363" name="Rectangle 2">
            <a:extLst>
              <a:ext uri="{FF2B5EF4-FFF2-40B4-BE49-F238E27FC236}">
                <a16:creationId xmlns:a16="http://schemas.microsoft.com/office/drawing/2014/main" id="{CC37890F-07E7-4229-B539-FD52B3D4ACC1}"/>
              </a:ext>
            </a:extLst>
          </p:cNvPr>
          <p:cNvSpPr>
            <a:spLocks noGrp="1" noRot="1" noChangeAspect="1" noChangeArrowheads="1" noTextEdit="1"/>
          </p:cNvSpPr>
          <p:nvPr>
            <p:ph type="sldImg"/>
          </p:nvPr>
        </p:nvSpPr>
        <p:spPr>
          <a:ln/>
        </p:spPr>
      </p:sp>
      <p:sp>
        <p:nvSpPr>
          <p:cNvPr id="1935364" name="Rectangle 3">
            <a:extLst>
              <a:ext uri="{FF2B5EF4-FFF2-40B4-BE49-F238E27FC236}">
                <a16:creationId xmlns:a16="http://schemas.microsoft.com/office/drawing/2014/main" id="{CB09BB52-D613-4D01-A00F-71645E7EFF6D}"/>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4" name="Rectangle 7">
            <a:extLst>
              <a:ext uri="{FF2B5EF4-FFF2-40B4-BE49-F238E27FC236}">
                <a16:creationId xmlns:a16="http://schemas.microsoft.com/office/drawing/2014/main" id="{45A0BB60-9D18-4A16-ABD5-42E64F8A6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6F6258-7523-41A1-91D5-4B49975F368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851395" name="Rectangle 2">
            <a:extLst>
              <a:ext uri="{FF2B5EF4-FFF2-40B4-BE49-F238E27FC236}">
                <a16:creationId xmlns:a16="http://schemas.microsoft.com/office/drawing/2014/main" id="{C8F32D37-0229-48B9-948D-5521664D960F}"/>
              </a:ext>
            </a:extLst>
          </p:cNvPr>
          <p:cNvSpPr>
            <a:spLocks noGrp="1" noRot="1" noChangeAspect="1" noChangeArrowheads="1" noTextEdit="1"/>
          </p:cNvSpPr>
          <p:nvPr>
            <p:ph type="sldImg"/>
          </p:nvPr>
        </p:nvSpPr>
        <p:spPr>
          <a:ln/>
        </p:spPr>
      </p:sp>
      <p:sp>
        <p:nvSpPr>
          <p:cNvPr id="1851396" name="Rectangle 3">
            <a:extLst>
              <a:ext uri="{FF2B5EF4-FFF2-40B4-BE49-F238E27FC236}">
                <a16:creationId xmlns:a16="http://schemas.microsoft.com/office/drawing/2014/main" id="{08B2231F-B308-4C61-8F48-D91591D379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86" name="Rectangle 7">
            <a:extLst>
              <a:ext uri="{FF2B5EF4-FFF2-40B4-BE49-F238E27FC236}">
                <a16:creationId xmlns:a16="http://schemas.microsoft.com/office/drawing/2014/main" id="{18AFBE51-6426-4F91-85FA-6E52FBFB92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46CF8FD-C550-4E2B-9437-A03B104E4DA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36387" name="Rectangle 2">
            <a:extLst>
              <a:ext uri="{FF2B5EF4-FFF2-40B4-BE49-F238E27FC236}">
                <a16:creationId xmlns:a16="http://schemas.microsoft.com/office/drawing/2014/main" id="{6BE7A084-D60A-4FD7-AD46-F7085BBB6A88}"/>
              </a:ext>
            </a:extLst>
          </p:cNvPr>
          <p:cNvSpPr>
            <a:spLocks noGrp="1" noRot="1" noChangeAspect="1" noChangeArrowheads="1" noTextEdit="1"/>
          </p:cNvSpPr>
          <p:nvPr>
            <p:ph type="sldImg"/>
          </p:nvPr>
        </p:nvSpPr>
        <p:spPr>
          <a:ln/>
        </p:spPr>
      </p:sp>
      <p:sp>
        <p:nvSpPr>
          <p:cNvPr id="1936388" name="Rectangle 3">
            <a:extLst>
              <a:ext uri="{FF2B5EF4-FFF2-40B4-BE49-F238E27FC236}">
                <a16:creationId xmlns:a16="http://schemas.microsoft.com/office/drawing/2014/main" id="{22C5CFE5-59D2-42F0-9AE7-D5390CD1C1AE}"/>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7">
            <a:extLst>
              <a:ext uri="{FF2B5EF4-FFF2-40B4-BE49-F238E27FC236}">
                <a16:creationId xmlns:a16="http://schemas.microsoft.com/office/drawing/2014/main" id="{1EE9B05F-3584-4FF3-8341-8B03A2D5EA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25A2D0F-DB74-4736-AA1A-2239BCB515C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5507" name="Rectangle 2">
            <a:extLst>
              <a:ext uri="{FF2B5EF4-FFF2-40B4-BE49-F238E27FC236}">
                <a16:creationId xmlns:a16="http://schemas.microsoft.com/office/drawing/2014/main" id="{7EC53C45-E531-4D2F-A833-0615869FE8F2}"/>
              </a:ext>
            </a:extLst>
          </p:cNvPr>
          <p:cNvSpPr>
            <a:spLocks noGrp="1" noRot="1" noChangeAspect="1" noChangeArrowheads="1" noTextEdit="1"/>
          </p:cNvSpPr>
          <p:nvPr>
            <p:ph type="sldImg"/>
          </p:nvPr>
        </p:nvSpPr>
        <p:spPr>
          <a:ln/>
        </p:spPr>
      </p:sp>
      <p:sp>
        <p:nvSpPr>
          <p:cNvPr id="1685508" name="Rectangle 3">
            <a:extLst>
              <a:ext uri="{FF2B5EF4-FFF2-40B4-BE49-F238E27FC236}">
                <a16:creationId xmlns:a16="http://schemas.microsoft.com/office/drawing/2014/main" id="{24A4D8E2-862B-4200-91FB-8AC97AD337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3837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22" name="Rectangle 7">
            <a:extLst>
              <a:ext uri="{FF2B5EF4-FFF2-40B4-BE49-F238E27FC236}">
                <a16:creationId xmlns:a16="http://schemas.microsoft.com/office/drawing/2014/main" id="{76BB990C-0ADF-4EC7-BD28-4F51725EB8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7BC3FDA-E54B-47D3-A9B7-FA82B15539F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25123" name="Rectangle 1026">
            <a:extLst>
              <a:ext uri="{FF2B5EF4-FFF2-40B4-BE49-F238E27FC236}">
                <a16:creationId xmlns:a16="http://schemas.microsoft.com/office/drawing/2014/main" id="{26D65656-2506-47BC-8812-EDAF2925159E}"/>
              </a:ext>
            </a:extLst>
          </p:cNvPr>
          <p:cNvSpPr>
            <a:spLocks noGrp="1" noRot="1" noChangeAspect="1" noChangeArrowheads="1" noTextEdit="1"/>
          </p:cNvSpPr>
          <p:nvPr>
            <p:ph type="sldImg"/>
          </p:nvPr>
        </p:nvSpPr>
        <p:spPr>
          <a:ln/>
        </p:spPr>
      </p:sp>
      <p:sp>
        <p:nvSpPr>
          <p:cNvPr id="1925124" name="Rectangle 1027">
            <a:extLst>
              <a:ext uri="{FF2B5EF4-FFF2-40B4-BE49-F238E27FC236}">
                <a16:creationId xmlns:a16="http://schemas.microsoft.com/office/drawing/2014/main" id="{E840B91A-AB78-4703-9AB3-D4AA425EBB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490" name="Rectangle 7">
            <a:extLst>
              <a:ext uri="{FF2B5EF4-FFF2-40B4-BE49-F238E27FC236}">
                <a16:creationId xmlns:a16="http://schemas.microsoft.com/office/drawing/2014/main" id="{4B80C553-9E19-4F5A-A516-5227834C9D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28374F4-8565-48BC-9A5B-E36B532341B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855491" name="Rectangle 2">
            <a:extLst>
              <a:ext uri="{FF2B5EF4-FFF2-40B4-BE49-F238E27FC236}">
                <a16:creationId xmlns:a16="http://schemas.microsoft.com/office/drawing/2014/main" id="{D3EAC9E7-9724-4AC9-86E7-BCBA01947F93}"/>
              </a:ext>
            </a:extLst>
          </p:cNvPr>
          <p:cNvSpPr>
            <a:spLocks noGrp="1" noRot="1" noChangeAspect="1" noChangeArrowheads="1" noTextEdit="1"/>
          </p:cNvSpPr>
          <p:nvPr>
            <p:ph type="sldImg"/>
          </p:nvPr>
        </p:nvSpPr>
        <p:spPr>
          <a:ln/>
        </p:spPr>
      </p:sp>
      <p:sp>
        <p:nvSpPr>
          <p:cNvPr id="1855492" name="Rectangle 3">
            <a:extLst>
              <a:ext uri="{FF2B5EF4-FFF2-40B4-BE49-F238E27FC236}">
                <a16:creationId xmlns:a16="http://schemas.microsoft.com/office/drawing/2014/main" id="{9A6CEB73-DC13-44E7-852B-5002E1E6AA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146" name="Rectangle 7">
            <a:extLst>
              <a:ext uri="{FF2B5EF4-FFF2-40B4-BE49-F238E27FC236}">
                <a16:creationId xmlns:a16="http://schemas.microsoft.com/office/drawing/2014/main" id="{FBB3EAD9-B2FF-4612-A912-DF5C2E84E5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B1168BE-BCE7-4262-81E2-6EBBFF3334C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26147" name="Rectangle 2">
            <a:extLst>
              <a:ext uri="{FF2B5EF4-FFF2-40B4-BE49-F238E27FC236}">
                <a16:creationId xmlns:a16="http://schemas.microsoft.com/office/drawing/2014/main" id="{7D0DF2EC-484D-4901-8E89-1B3079A3FD20}"/>
              </a:ext>
            </a:extLst>
          </p:cNvPr>
          <p:cNvSpPr>
            <a:spLocks noGrp="1" noRot="1" noChangeAspect="1" noChangeArrowheads="1" noTextEdit="1"/>
          </p:cNvSpPr>
          <p:nvPr>
            <p:ph type="sldImg"/>
          </p:nvPr>
        </p:nvSpPr>
        <p:spPr>
          <a:ln/>
        </p:spPr>
      </p:sp>
      <p:sp>
        <p:nvSpPr>
          <p:cNvPr id="1926148" name="Rectangle 3">
            <a:extLst>
              <a:ext uri="{FF2B5EF4-FFF2-40B4-BE49-F238E27FC236}">
                <a16:creationId xmlns:a16="http://schemas.microsoft.com/office/drawing/2014/main" id="{8318101B-2C0F-4EC7-8CC8-A06200C038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7">
            <a:extLst>
              <a:ext uri="{FF2B5EF4-FFF2-40B4-BE49-F238E27FC236}">
                <a16:creationId xmlns:a16="http://schemas.microsoft.com/office/drawing/2014/main" id="{736C7314-412E-4EA0-8599-7FC04B7FA0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88CF42-9D88-488D-BB83-63BEFE46060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27171" name="Rectangle 2">
            <a:extLst>
              <a:ext uri="{FF2B5EF4-FFF2-40B4-BE49-F238E27FC236}">
                <a16:creationId xmlns:a16="http://schemas.microsoft.com/office/drawing/2014/main" id="{65E94AE4-8E99-420C-9C17-7371BDCC738B}"/>
              </a:ext>
            </a:extLst>
          </p:cNvPr>
          <p:cNvSpPr>
            <a:spLocks noGrp="1" noRot="1" noChangeAspect="1" noChangeArrowheads="1" noTextEdit="1"/>
          </p:cNvSpPr>
          <p:nvPr>
            <p:ph type="sldImg"/>
          </p:nvPr>
        </p:nvSpPr>
        <p:spPr>
          <a:ln/>
        </p:spPr>
      </p:sp>
      <p:sp>
        <p:nvSpPr>
          <p:cNvPr id="1927172" name="Rectangle 3">
            <a:extLst>
              <a:ext uri="{FF2B5EF4-FFF2-40B4-BE49-F238E27FC236}">
                <a16:creationId xmlns:a16="http://schemas.microsoft.com/office/drawing/2014/main" id="{7F03EE9F-C57B-4445-AC84-B04CDA873C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70" name="Rectangle 7">
            <a:extLst>
              <a:ext uri="{FF2B5EF4-FFF2-40B4-BE49-F238E27FC236}">
                <a16:creationId xmlns:a16="http://schemas.microsoft.com/office/drawing/2014/main" id="{FD043C74-F6DB-4DBD-BCA3-D6948692CC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A4CC58-FCF0-4249-8478-79943F33249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52771" name="Rectangle 2">
            <a:extLst>
              <a:ext uri="{FF2B5EF4-FFF2-40B4-BE49-F238E27FC236}">
                <a16:creationId xmlns:a16="http://schemas.microsoft.com/office/drawing/2014/main" id="{AB4290C9-CDA0-4EAA-8D6C-3DCC52C3A7F1}"/>
              </a:ext>
            </a:extLst>
          </p:cNvPr>
          <p:cNvSpPr>
            <a:spLocks noGrp="1" noRot="1" noChangeAspect="1" noChangeArrowheads="1" noTextEdit="1"/>
          </p:cNvSpPr>
          <p:nvPr>
            <p:ph type="sldImg"/>
          </p:nvPr>
        </p:nvSpPr>
        <p:spPr>
          <a:ln/>
        </p:spPr>
      </p:sp>
      <p:sp>
        <p:nvSpPr>
          <p:cNvPr id="1952772" name="Rectangle 3">
            <a:extLst>
              <a:ext uri="{FF2B5EF4-FFF2-40B4-BE49-F238E27FC236}">
                <a16:creationId xmlns:a16="http://schemas.microsoft.com/office/drawing/2014/main" id="{7B340F20-3FC5-41CB-9985-795565835375}"/>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794" name="Rectangle 7">
            <a:extLst>
              <a:ext uri="{FF2B5EF4-FFF2-40B4-BE49-F238E27FC236}">
                <a16:creationId xmlns:a16="http://schemas.microsoft.com/office/drawing/2014/main" id="{1570A440-AAE3-4EAF-85CA-2F7635E789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E1AB61B-20E3-41EE-A5C0-F4B039BBBB1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53795" name="Rectangle 2">
            <a:extLst>
              <a:ext uri="{FF2B5EF4-FFF2-40B4-BE49-F238E27FC236}">
                <a16:creationId xmlns:a16="http://schemas.microsoft.com/office/drawing/2014/main" id="{B4E48516-318A-45A5-ABA7-96AAA6607E8E}"/>
              </a:ext>
            </a:extLst>
          </p:cNvPr>
          <p:cNvSpPr>
            <a:spLocks noGrp="1" noRot="1" noChangeAspect="1" noChangeArrowheads="1" noTextEdit="1"/>
          </p:cNvSpPr>
          <p:nvPr>
            <p:ph type="sldImg"/>
          </p:nvPr>
        </p:nvSpPr>
        <p:spPr>
          <a:ln/>
        </p:spPr>
      </p:sp>
      <p:sp>
        <p:nvSpPr>
          <p:cNvPr id="1953796" name="Rectangle 3">
            <a:extLst>
              <a:ext uri="{FF2B5EF4-FFF2-40B4-BE49-F238E27FC236}">
                <a16:creationId xmlns:a16="http://schemas.microsoft.com/office/drawing/2014/main" id="{C9DD864E-7DF7-47E6-B31F-F78578A79F71}"/>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18" name="Rectangle 7">
            <a:extLst>
              <a:ext uri="{FF2B5EF4-FFF2-40B4-BE49-F238E27FC236}">
                <a16:creationId xmlns:a16="http://schemas.microsoft.com/office/drawing/2014/main" id="{A12B0AC1-B8A6-4167-A311-379B0C0AEA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C1D70D-073D-47A0-9E29-A90EE2ADCA3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54819" name="Rectangle 2">
            <a:extLst>
              <a:ext uri="{FF2B5EF4-FFF2-40B4-BE49-F238E27FC236}">
                <a16:creationId xmlns:a16="http://schemas.microsoft.com/office/drawing/2014/main" id="{46E8B38E-7986-4149-A894-3E1219328007}"/>
              </a:ext>
            </a:extLst>
          </p:cNvPr>
          <p:cNvSpPr>
            <a:spLocks noGrp="1" noRot="1" noChangeAspect="1" noChangeArrowheads="1" noTextEdit="1"/>
          </p:cNvSpPr>
          <p:nvPr>
            <p:ph type="sldImg"/>
          </p:nvPr>
        </p:nvSpPr>
        <p:spPr>
          <a:ln/>
        </p:spPr>
      </p:sp>
      <p:sp>
        <p:nvSpPr>
          <p:cNvPr id="1954820" name="Rectangle 3">
            <a:extLst>
              <a:ext uri="{FF2B5EF4-FFF2-40B4-BE49-F238E27FC236}">
                <a16:creationId xmlns:a16="http://schemas.microsoft.com/office/drawing/2014/main" id="{3EECFFEF-0225-4EF3-8BFB-BE0F6E4DF6BF}"/>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42" name="Rectangle 7">
            <a:extLst>
              <a:ext uri="{FF2B5EF4-FFF2-40B4-BE49-F238E27FC236}">
                <a16:creationId xmlns:a16="http://schemas.microsoft.com/office/drawing/2014/main" id="{0C638539-927A-43C5-9376-75109A0AAE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A1389A-ED9E-4D40-89D9-CB353F9728F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55843" name="Rectangle 2">
            <a:extLst>
              <a:ext uri="{FF2B5EF4-FFF2-40B4-BE49-F238E27FC236}">
                <a16:creationId xmlns:a16="http://schemas.microsoft.com/office/drawing/2014/main" id="{8BDF73AE-CF71-4FC1-8918-6B8F9663FF03}"/>
              </a:ext>
            </a:extLst>
          </p:cNvPr>
          <p:cNvSpPr>
            <a:spLocks noGrp="1" noRot="1" noChangeAspect="1" noChangeArrowheads="1" noTextEdit="1"/>
          </p:cNvSpPr>
          <p:nvPr>
            <p:ph type="sldImg"/>
          </p:nvPr>
        </p:nvSpPr>
        <p:spPr>
          <a:ln/>
        </p:spPr>
      </p:sp>
      <p:sp>
        <p:nvSpPr>
          <p:cNvPr id="1955844" name="Rectangle 3">
            <a:extLst>
              <a:ext uri="{FF2B5EF4-FFF2-40B4-BE49-F238E27FC236}">
                <a16:creationId xmlns:a16="http://schemas.microsoft.com/office/drawing/2014/main" id="{893B4833-41BF-4449-A051-F35EB9C54DC5}"/>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866" name="Rectangle 7">
            <a:extLst>
              <a:ext uri="{FF2B5EF4-FFF2-40B4-BE49-F238E27FC236}">
                <a16:creationId xmlns:a16="http://schemas.microsoft.com/office/drawing/2014/main" id="{D7B1400E-3A2A-472C-B003-4F83ACF9CF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0254AE9-4921-4FF5-A975-8A808263B6D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56867" name="Rectangle 2">
            <a:extLst>
              <a:ext uri="{FF2B5EF4-FFF2-40B4-BE49-F238E27FC236}">
                <a16:creationId xmlns:a16="http://schemas.microsoft.com/office/drawing/2014/main" id="{5C390426-8957-42C9-B94B-5DB6AA3CD43D}"/>
              </a:ext>
            </a:extLst>
          </p:cNvPr>
          <p:cNvSpPr>
            <a:spLocks noGrp="1" noRot="1" noChangeAspect="1" noChangeArrowheads="1" noTextEdit="1"/>
          </p:cNvSpPr>
          <p:nvPr>
            <p:ph type="sldImg"/>
          </p:nvPr>
        </p:nvSpPr>
        <p:spPr>
          <a:ln/>
        </p:spPr>
      </p:sp>
      <p:sp>
        <p:nvSpPr>
          <p:cNvPr id="1956868" name="Rectangle 3">
            <a:extLst>
              <a:ext uri="{FF2B5EF4-FFF2-40B4-BE49-F238E27FC236}">
                <a16:creationId xmlns:a16="http://schemas.microsoft.com/office/drawing/2014/main" id="{2AE517BA-1E77-4107-9C38-653D1F9B15D9}"/>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890" name="Rectangle 7">
            <a:extLst>
              <a:ext uri="{FF2B5EF4-FFF2-40B4-BE49-F238E27FC236}">
                <a16:creationId xmlns:a16="http://schemas.microsoft.com/office/drawing/2014/main" id="{F3F89FFA-7F96-4664-A36D-47BF54F59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B059D0-9F01-41EE-A0DB-4D7716D3B65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57891" name="Rectangle 2">
            <a:extLst>
              <a:ext uri="{FF2B5EF4-FFF2-40B4-BE49-F238E27FC236}">
                <a16:creationId xmlns:a16="http://schemas.microsoft.com/office/drawing/2014/main" id="{AD570AB2-A95B-44C4-9450-5E3F59DCD15C}"/>
              </a:ext>
            </a:extLst>
          </p:cNvPr>
          <p:cNvSpPr>
            <a:spLocks noGrp="1" noRot="1" noChangeAspect="1" noChangeArrowheads="1" noTextEdit="1"/>
          </p:cNvSpPr>
          <p:nvPr>
            <p:ph type="sldImg"/>
          </p:nvPr>
        </p:nvSpPr>
        <p:spPr>
          <a:ln/>
        </p:spPr>
      </p:sp>
      <p:sp>
        <p:nvSpPr>
          <p:cNvPr id="1957892" name="Rectangle 3">
            <a:extLst>
              <a:ext uri="{FF2B5EF4-FFF2-40B4-BE49-F238E27FC236}">
                <a16:creationId xmlns:a16="http://schemas.microsoft.com/office/drawing/2014/main" id="{B0CB880D-B17C-4D7C-A112-1B0B23D4D6ED}"/>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7">
            <a:extLst>
              <a:ext uri="{FF2B5EF4-FFF2-40B4-BE49-F238E27FC236}">
                <a16:creationId xmlns:a16="http://schemas.microsoft.com/office/drawing/2014/main" id="{EFBAF079-B90F-44C3-B530-6A7C7465EF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13B3D32-728F-4764-AF4F-02F518DA3B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58915" name="Rectangle 2">
            <a:extLst>
              <a:ext uri="{FF2B5EF4-FFF2-40B4-BE49-F238E27FC236}">
                <a16:creationId xmlns:a16="http://schemas.microsoft.com/office/drawing/2014/main" id="{A3675519-1DF9-4FA6-BFFA-BAF29C0790FB}"/>
              </a:ext>
            </a:extLst>
          </p:cNvPr>
          <p:cNvSpPr>
            <a:spLocks noGrp="1" noRot="1" noChangeAspect="1" noChangeArrowheads="1" noTextEdit="1"/>
          </p:cNvSpPr>
          <p:nvPr>
            <p:ph type="sldImg"/>
          </p:nvPr>
        </p:nvSpPr>
        <p:spPr>
          <a:ln/>
        </p:spPr>
      </p:sp>
      <p:sp>
        <p:nvSpPr>
          <p:cNvPr id="1958916" name="Rectangle 3">
            <a:extLst>
              <a:ext uri="{FF2B5EF4-FFF2-40B4-BE49-F238E27FC236}">
                <a16:creationId xmlns:a16="http://schemas.microsoft.com/office/drawing/2014/main" id="{937933B6-0704-42D5-BC6E-A8FE831358EE}"/>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7">
            <a:extLst>
              <a:ext uri="{FF2B5EF4-FFF2-40B4-BE49-F238E27FC236}">
                <a16:creationId xmlns:a16="http://schemas.microsoft.com/office/drawing/2014/main" id="{DD64A03A-E3CF-4AE5-882E-50C8C74D77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3BF9B27-D1ED-4D1E-A2CE-1B3EF2AA1B2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59939" name="Rectangle 2">
            <a:extLst>
              <a:ext uri="{FF2B5EF4-FFF2-40B4-BE49-F238E27FC236}">
                <a16:creationId xmlns:a16="http://schemas.microsoft.com/office/drawing/2014/main" id="{E7643D42-3A69-4912-A334-F2527E74ACEF}"/>
              </a:ext>
            </a:extLst>
          </p:cNvPr>
          <p:cNvSpPr>
            <a:spLocks noGrp="1" noRot="1" noChangeAspect="1" noChangeArrowheads="1" noTextEdit="1"/>
          </p:cNvSpPr>
          <p:nvPr>
            <p:ph type="sldImg"/>
          </p:nvPr>
        </p:nvSpPr>
        <p:spPr>
          <a:ln/>
        </p:spPr>
      </p:sp>
      <p:sp>
        <p:nvSpPr>
          <p:cNvPr id="1959940" name="Rectangle 3">
            <a:extLst>
              <a:ext uri="{FF2B5EF4-FFF2-40B4-BE49-F238E27FC236}">
                <a16:creationId xmlns:a16="http://schemas.microsoft.com/office/drawing/2014/main" id="{8B182FBA-5E1F-4C08-8EA3-68877B9D2ED8}"/>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Rectangle 7">
            <a:extLst>
              <a:ext uri="{FF2B5EF4-FFF2-40B4-BE49-F238E27FC236}">
                <a16:creationId xmlns:a16="http://schemas.microsoft.com/office/drawing/2014/main" id="{82472184-4193-40E5-8322-6E1A95EA80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B3EEAFF-38AA-4E42-8859-0B6E2BB655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857539" name="Rectangle 2">
            <a:extLst>
              <a:ext uri="{FF2B5EF4-FFF2-40B4-BE49-F238E27FC236}">
                <a16:creationId xmlns:a16="http://schemas.microsoft.com/office/drawing/2014/main" id="{4F045242-AB83-46DD-9227-A4D67F8E43AC}"/>
              </a:ext>
            </a:extLst>
          </p:cNvPr>
          <p:cNvSpPr>
            <a:spLocks noGrp="1" noRot="1" noChangeAspect="1" noChangeArrowheads="1" noTextEdit="1"/>
          </p:cNvSpPr>
          <p:nvPr>
            <p:ph type="sldImg"/>
          </p:nvPr>
        </p:nvSpPr>
        <p:spPr>
          <a:ln/>
        </p:spPr>
      </p:sp>
      <p:sp>
        <p:nvSpPr>
          <p:cNvPr id="1857540" name="Rectangle 3">
            <a:extLst>
              <a:ext uri="{FF2B5EF4-FFF2-40B4-BE49-F238E27FC236}">
                <a16:creationId xmlns:a16="http://schemas.microsoft.com/office/drawing/2014/main" id="{94BA6EEA-2DF6-4BBD-BC2F-A099251D47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7">
            <a:extLst>
              <a:ext uri="{FF2B5EF4-FFF2-40B4-BE49-F238E27FC236}">
                <a16:creationId xmlns:a16="http://schemas.microsoft.com/office/drawing/2014/main" id="{E7D26B10-1EB7-42B6-970C-9D00D095D4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1C31383-870E-420B-807C-90E97F5AD47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60963" name="Rectangle 2">
            <a:extLst>
              <a:ext uri="{FF2B5EF4-FFF2-40B4-BE49-F238E27FC236}">
                <a16:creationId xmlns:a16="http://schemas.microsoft.com/office/drawing/2014/main" id="{17979D28-38AE-4D03-8568-01D654FC699E}"/>
              </a:ext>
            </a:extLst>
          </p:cNvPr>
          <p:cNvSpPr>
            <a:spLocks noGrp="1" noRot="1" noChangeAspect="1" noChangeArrowheads="1" noTextEdit="1"/>
          </p:cNvSpPr>
          <p:nvPr>
            <p:ph type="sldImg"/>
          </p:nvPr>
        </p:nvSpPr>
        <p:spPr>
          <a:ln/>
        </p:spPr>
      </p:sp>
      <p:sp>
        <p:nvSpPr>
          <p:cNvPr id="1960964" name="Rectangle 3">
            <a:extLst>
              <a:ext uri="{FF2B5EF4-FFF2-40B4-BE49-F238E27FC236}">
                <a16:creationId xmlns:a16="http://schemas.microsoft.com/office/drawing/2014/main" id="{C1D1A94B-BCC6-444A-BC96-5688ABB25B00}"/>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7">
            <a:extLst>
              <a:ext uri="{FF2B5EF4-FFF2-40B4-BE49-F238E27FC236}">
                <a16:creationId xmlns:a16="http://schemas.microsoft.com/office/drawing/2014/main" id="{C51051F4-813D-440F-A044-E3D6F5A3B9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7CEF86C-4369-404E-8AB8-5AE040FE753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61987" name="Rectangle 2">
            <a:extLst>
              <a:ext uri="{FF2B5EF4-FFF2-40B4-BE49-F238E27FC236}">
                <a16:creationId xmlns:a16="http://schemas.microsoft.com/office/drawing/2014/main" id="{6ECA652A-7CD4-4088-8D9C-7368606F50AD}"/>
              </a:ext>
            </a:extLst>
          </p:cNvPr>
          <p:cNvSpPr>
            <a:spLocks noGrp="1" noRot="1" noChangeAspect="1" noChangeArrowheads="1" noTextEdit="1"/>
          </p:cNvSpPr>
          <p:nvPr>
            <p:ph type="sldImg"/>
          </p:nvPr>
        </p:nvSpPr>
        <p:spPr>
          <a:ln/>
        </p:spPr>
      </p:sp>
      <p:sp>
        <p:nvSpPr>
          <p:cNvPr id="1961988" name="Rectangle 3">
            <a:extLst>
              <a:ext uri="{FF2B5EF4-FFF2-40B4-BE49-F238E27FC236}">
                <a16:creationId xmlns:a16="http://schemas.microsoft.com/office/drawing/2014/main" id="{849097B0-3B21-4522-8AB0-AB972437473F}"/>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562" name="Rectangle 7">
            <a:extLst>
              <a:ext uri="{FF2B5EF4-FFF2-40B4-BE49-F238E27FC236}">
                <a16:creationId xmlns:a16="http://schemas.microsoft.com/office/drawing/2014/main" id="{37B3E219-ADAB-4432-9296-27850F042E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EE8EAF-A6FC-4AD8-B0E2-EBCB88F988D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858563" name="Rectangle 2">
            <a:extLst>
              <a:ext uri="{FF2B5EF4-FFF2-40B4-BE49-F238E27FC236}">
                <a16:creationId xmlns:a16="http://schemas.microsoft.com/office/drawing/2014/main" id="{C5A6FDF7-E2BB-4413-8E7D-081F0561672C}"/>
              </a:ext>
            </a:extLst>
          </p:cNvPr>
          <p:cNvSpPr>
            <a:spLocks noGrp="1" noRot="1" noChangeAspect="1" noChangeArrowheads="1" noTextEdit="1"/>
          </p:cNvSpPr>
          <p:nvPr>
            <p:ph type="sldImg"/>
          </p:nvPr>
        </p:nvSpPr>
        <p:spPr>
          <a:ln/>
        </p:spPr>
      </p:sp>
      <p:sp>
        <p:nvSpPr>
          <p:cNvPr id="1858564" name="Rectangle 3">
            <a:extLst>
              <a:ext uri="{FF2B5EF4-FFF2-40B4-BE49-F238E27FC236}">
                <a16:creationId xmlns:a16="http://schemas.microsoft.com/office/drawing/2014/main" id="{3DA43A74-CFA4-48D9-ABC8-DA88B34A68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9586" name="Rectangle 7">
            <a:extLst>
              <a:ext uri="{FF2B5EF4-FFF2-40B4-BE49-F238E27FC236}">
                <a16:creationId xmlns:a16="http://schemas.microsoft.com/office/drawing/2014/main" id="{43504D1C-C314-4D15-BD2D-40927CAD62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08422A-21DB-42BC-B426-1AD87E6CC6A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859587" name="Rectangle 2">
            <a:extLst>
              <a:ext uri="{FF2B5EF4-FFF2-40B4-BE49-F238E27FC236}">
                <a16:creationId xmlns:a16="http://schemas.microsoft.com/office/drawing/2014/main" id="{51DE53F1-F805-47AD-AC93-9C79B5DBEFCC}"/>
              </a:ext>
            </a:extLst>
          </p:cNvPr>
          <p:cNvSpPr>
            <a:spLocks noGrp="1" noRot="1" noChangeAspect="1" noChangeArrowheads="1" noTextEdit="1"/>
          </p:cNvSpPr>
          <p:nvPr>
            <p:ph type="sldImg"/>
          </p:nvPr>
        </p:nvSpPr>
        <p:spPr>
          <a:ln/>
        </p:spPr>
      </p:sp>
      <p:sp>
        <p:nvSpPr>
          <p:cNvPr id="1859588" name="Rectangle 3">
            <a:extLst>
              <a:ext uri="{FF2B5EF4-FFF2-40B4-BE49-F238E27FC236}">
                <a16:creationId xmlns:a16="http://schemas.microsoft.com/office/drawing/2014/main" id="{26A42DDB-4DD5-4588-A088-1003EB1C4F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8" name="Rectangle 7">
            <a:extLst>
              <a:ext uri="{FF2B5EF4-FFF2-40B4-BE49-F238E27FC236}">
                <a16:creationId xmlns:a16="http://schemas.microsoft.com/office/drawing/2014/main" id="{20B97A74-93FB-4C14-A139-2D33AECAD9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AF74AA-669F-4F15-AD00-212835876EB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852419" name="Rectangle 2">
            <a:extLst>
              <a:ext uri="{FF2B5EF4-FFF2-40B4-BE49-F238E27FC236}">
                <a16:creationId xmlns:a16="http://schemas.microsoft.com/office/drawing/2014/main" id="{48349986-739F-4C91-8DC6-484D1CCB99ED}"/>
              </a:ext>
            </a:extLst>
          </p:cNvPr>
          <p:cNvSpPr>
            <a:spLocks noGrp="1" noRot="1" noChangeAspect="1" noChangeArrowheads="1" noTextEdit="1"/>
          </p:cNvSpPr>
          <p:nvPr>
            <p:ph type="sldImg"/>
          </p:nvPr>
        </p:nvSpPr>
        <p:spPr>
          <a:ln/>
        </p:spPr>
      </p:sp>
      <p:sp>
        <p:nvSpPr>
          <p:cNvPr id="1852420" name="Rectangle 3">
            <a:extLst>
              <a:ext uri="{FF2B5EF4-FFF2-40B4-BE49-F238E27FC236}">
                <a16:creationId xmlns:a16="http://schemas.microsoft.com/office/drawing/2014/main" id="{9834C4A3-4CB7-4297-B941-BE55892C2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7">
            <a:extLst>
              <a:ext uri="{FF2B5EF4-FFF2-40B4-BE49-F238E27FC236}">
                <a16:creationId xmlns:a16="http://schemas.microsoft.com/office/drawing/2014/main" id="{A47B2DDC-F220-496C-A9E6-C085B87713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B797D0C-3F6E-4E83-9A87-FA359CD1AD4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2435" name="Rectangle 2">
            <a:extLst>
              <a:ext uri="{FF2B5EF4-FFF2-40B4-BE49-F238E27FC236}">
                <a16:creationId xmlns:a16="http://schemas.microsoft.com/office/drawing/2014/main" id="{9E2FC39A-5848-4CB6-A295-0CB6E6F5088A}"/>
              </a:ext>
            </a:extLst>
          </p:cNvPr>
          <p:cNvSpPr>
            <a:spLocks noGrp="1" noRot="1" noChangeAspect="1" noChangeArrowheads="1" noTextEdit="1"/>
          </p:cNvSpPr>
          <p:nvPr>
            <p:ph type="sldImg"/>
          </p:nvPr>
        </p:nvSpPr>
        <p:spPr>
          <a:ln/>
        </p:spPr>
      </p:sp>
      <p:sp>
        <p:nvSpPr>
          <p:cNvPr id="1682436" name="Rectangle 3">
            <a:extLst>
              <a:ext uri="{FF2B5EF4-FFF2-40B4-BE49-F238E27FC236}">
                <a16:creationId xmlns:a16="http://schemas.microsoft.com/office/drawing/2014/main" id="{6284E29D-8D24-44E2-87CD-E7AE0FAF6B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Rectangle 7">
            <a:extLst>
              <a:ext uri="{FF2B5EF4-FFF2-40B4-BE49-F238E27FC236}">
                <a16:creationId xmlns:a16="http://schemas.microsoft.com/office/drawing/2014/main" id="{621B2CCC-9CC5-47C1-A204-7A2BE687E4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3ED4A9-A485-436E-8410-B2BF9AD3B02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4483" name="Rectangle 2">
            <a:extLst>
              <a:ext uri="{FF2B5EF4-FFF2-40B4-BE49-F238E27FC236}">
                <a16:creationId xmlns:a16="http://schemas.microsoft.com/office/drawing/2014/main" id="{47F07F93-FFA2-4928-A0A7-580AD2F3C580}"/>
              </a:ext>
            </a:extLst>
          </p:cNvPr>
          <p:cNvSpPr>
            <a:spLocks noGrp="1" noRot="1" noChangeAspect="1" noChangeArrowheads="1" noTextEdit="1"/>
          </p:cNvSpPr>
          <p:nvPr>
            <p:ph type="sldImg"/>
          </p:nvPr>
        </p:nvSpPr>
        <p:spPr>
          <a:ln/>
        </p:spPr>
      </p:sp>
      <p:sp>
        <p:nvSpPr>
          <p:cNvPr id="1684484" name="Rectangle 3">
            <a:extLst>
              <a:ext uri="{FF2B5EF4-FFF2-40B4-BE49-F238E27FC236}">
                <a16:creationId xmlns:a16="http://schemas.microsoft.com/office/drawing/2014/main" id="{11C34510-123A-480F-B765-9F915D06E2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0" name="Rectangle 7">
            <a:extLst>
              <a:ext uri="{FF2B5EF4-FFF2-40B4-BE49-F238E27FC236}">
                <a16:creationId xmlns:a16="http://schemas.microsoft.com/office/drawing/2014/main" id="{0AF1FFD4-4A46-448C-8C4E-3E62BC4C35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8CB0C03-137E-4812-AE54-295402EC1D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6531" name="Rectangle 2">
            <a:extLst>
              <a:ext uri="{FF2B5EF4-FFF2-40B4-BE49-F238E27FC236}">
                <a16:creationId xmlns:a16="http://schemas.microsoft.com/office/drawing/2014/main" id="{B2B80410-1E37-49FC-BCA5-6366EBD9E2DF}"/>
              </a:ext>
            </a:extLst>
          </p:cNvPr>
          <p:cNvSpPr>
            <a:spLocks noGrp="1" noRot="1" noChangeAspect="1" noChangeArrowheads="1" noTextEdit="1"/>
          </p:cNvSpPr>
          <p:nvPr>
            <p:ph type="sldImg"/>
          </p:nvPr>
        </p:nvSpPr>
        <p:spPr>
          <a:ln/>
        </p:spPr>
      </p:sp>
      <p:sp>
        <p:nvSpPr>
          <p:cNvPr id="1686532" name="Rectangle 3">
            <a:extLst>
              <a:ext uri="{FF2B5EF4-FFF2-40B4-BE49-F238E27FC236}">
                <a16:creationId xmlns:a16="http://schemas.microsoft.com/office/drawing/2014/main" id="{1921394D-77E4-4D70-9A64-EAC0F0B12D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F1491B-122A-4C0C-A106-744E505308D1}"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21076-1610-4588-AFA4-7D2F72BCD4EE}" type="slidenum">
              <a:rPr lang="en-US" smtClean="0"/>
              <a:t>‹#›</a:t>
            </a:fld>
            <a:endParaRPr lang="en-US"/>
          </a:p>
        </p:txBody>
      </p:sp>
    </p:spTree>
    <p:extLst>
      <p:ext uri="{BB962C8B-B14F-4D97-AF65-F5344CB8AC3E}">
        <p14:creationId xmlns:p14="http://schemas.microsoft.com/office/powerpoint/2010/main" val="930437746"/>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1491B-122A-4C0C-A106-744E505308D1}"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21076-1610-4588-AFA4-7D2F72BCD4EE}" type="slidenum">
              <a:rPr lang="en-US" smtClean="0"/>
              <a:t>‹#›</a:t>
            </a:fld>
            <a:endParaRPr lang="en-US"/>
          </a:p>
        </p:txBody>
      </p:sp>
    </p:spTree>
    <p:extLst>
      <p:ext uri="{BB962C8B-B14F-4D97-AF65-F5344CB8AC3E}">
        <p14:creationId xmlns:p14="http://schemas.microsoft.com/office/powerpoint/2010/main" val="974817959"/>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1491B-122A-4C0C-A106-744E505308D1}"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21076-1610-4588-AFA4-7D2F72BCD4EE}" type="slidenum">
              <a:rPr lang="en-US" smtClean="0"/>
              <a:t>‹#›</a:t>
            </a:fld>
            <a:endParaRPr lang="en-US"/>
          </a:p>
        </p:txBody>
      </p:sp>
    </p:spTree>
    <p:extLst>
      <p:ext uri="{BB962C8B-B14F-4D97-AF65-F5344CB8AC3E}">
        <p14:creationId xmlns:p14="http://schemas.microsoft.com/office/powerpoint/2010/main" val="4004115204"/>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F748D96B-2BA0-47D8-AB63-63B421A9A9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4D258D7-5673-496A-997D-8F7CE24C2D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0CE4982-D949-4455-B875-AAB71CBF5C2D}"/>
              </a:ext>
            </a:extLst>
          </p:cNvPr>
          <p:cNvSpPr>
            <a:spLocks noGrp="1" noChangeArrowheads="1"/>
          </p:cNvSpPr>
          <p:nvPr>
            <p:ph type="sldNum" sz="quarter" idx="12"/>
          </p:nvPr>
        </p:nvSpPr>
        <p:spPr>
          <a:ln/>
        </p:spPr>
        <p:txBody>
          <a:bodyPr/>
          <a:lstStyle>
            <a:lvl1pPr>
              <a:defRPr/>
            </a:lvl1pPr>
          </a:lstStyle>
          <a:p>
            <a:fld id="{24D5357B-0938-41C9-AB79-F5812ADDB5DF}" type="slidenum">
              <a:rPr lang="en-US" altLang="en-US"/>
              <a:pPr/>
              <a:t>‹#›</a:t>
            </a:fld>
            <a:endParaRPr lang="en-US" altLang="en-US"/>
          </a:p>
        </p:txBody>
      </p:sp>
    </p:spTree>
    <p:extLst>
      <p:ext uri="{BB962C8B-B14F-4D97-AF65-F5344CB8AC3E}">
        <p14:creationId xmlns:p14="http://schemas.microsoft.com/office/powerpoint/2010/main" val="378930076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E38033A-3240-419B-879F-64A7A7A189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8AA6878-4128-4F39-9C48-0F3B89AA8E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E6617D9-CC2D-4084-BD80-B24D72DC4C9A}"/>
              </a:ext>
            </a:extLst>
          </p:cNvPr>
          <p:cNvSpPr>
            <a:spLocks noGrp="1" noChangeArrowheads="1"/>
          </p:cNvSpPr>
          <p:nvPr>
            <p:ph type="sldNum" sz="quarter" idx="12"/>
          </p:nvPr>
        </p:nvSpPr>
        <p:spPr>
          <a:ln/>
        </p:spPr>
        <p:txBody>
          <a:bodyPr/>
          <a:lstStyle>
            <a:lvl1pPr>
              <a:defRPr/>
            </a:lvl1pPr>
          </a:lstStyle>
          <a:p>
            <a:fld id="{B0F3F3B7-36B7-4C5F-A831-D1AA45F0043E}" type="slidenum">
              <a:rPr lang="en-US" altLang="en-US"/>
              <a:pPr/>
              <a:t>‹#›</a:t>
            </a:fld>
            <a:endParaRPr lang="en-US" altLang="en-US"/>
          </a:p>
        </p:txBody>
      </p:sp>
    </p:spTree>
    <p:extLst>
      <p:ext uri="{BB962C8B-B14F-4D97-AF65-F5344CB8AC3E}">
        <p14:creationId xmlns:p14="http://schemas.microsoft.com/office/powerpoint/2010/main" val="145193212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066E4E1A-5515-4532-93EB-AD66EC0C25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F94E15-CA69-4AF0-AD79-4080402B9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EA7654B-A4E4-46D4-AEF2-8CA4AA15C3CE}"/>
              </a:ext>
            </a:extLst>
          </p:cNvPr>
          <p:cNvSpPr>
            <a:spLocks noGrp="1" noChangeArrowheads="1"/>
          </p:cNvSpPr>
          <p:nvPr>
            <p:ph type="sldNum" sz="quarter" idx="12"/>
          </p:nvPr>
        </p:nvSpPr>
        <p:spPr>
          <a:ln/>
        </p:spPr>
        <p:txBody>
          <a:bodyPr/>
          <a:lstStyle>
            <a:lvl1pPr>
              <a:defRPr/>
            </a:lvl1pPr>
          </a:lstStyle>
          <a:p>
            <a:fld id="{1DA1F65B-FCB9-407D-AEED-1E1D120E5975}" type="slidenum">
              <a:rPr lang="en-US" altLang="en-US"/>
              <a:pPr/>
              <a:t>‹#›</a:t>
            </a:fld>
            <a:endParaRPr lang="en-US" altLang="en-US"/>
          </a:p>
        </p:txBody>
      </p:sp>
    </p:spTree>
    <p:extLst>
      <p:ext uri="{BB962C8B-B14F-4D97-AF65-F5344CB8AC3E}">
        <p14:creationId xmlns:p14="http://schemas.microsoft.com/office/powerpoint/2010/main" val="17634114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8CE4BE8-89E8-4A88-9E64-3B2892690C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2B9362-3DA7-400F-835F-C1ECCB3563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DC01600-1F6B-4496-B465-87F45C5EAC59}"/>
              </a:ext>
            </a:extLst>
          </p:cNvPr>
          <p:cNvSpPr>
            <a:spLocks noGrp="1" noChangeArrowheads="1"/>
          </p:cNvSpPr>
          <p:nvPr>
            <p:ph type="sldNum" sz="quarter" idx="12"/>
          </p:nvPr>
        </p:nvSpPr>
        <p:spPr>
          <a:ln/>
        </p:spPr>
        <p:txBody>
          <a:bodyPr/>
          <a:lstStyle>
            <a:lvl1pPr>
              <a:defRPr/>
            </a:lvl1pPr>
          </a:lstStyle>
          <a:p>
            <a:fld id="{1A2C99BD-CF4A-4B47-BDE0-91067F49454F}" type="slidenum">
              <a:rPr lang="en-US" altLang="en-US"/>
              <a:pPr/>
              <a:t>‹#›</a:t>
            </a:fld>
            <a:endParaRPr lang="en-US" altLang="en-US"/>
          </a:p>
        </p:txBody>
      </p:sp>
    </p:spTree>
    <p:extLst>
      <p:ext uri="{BB962C8B-B14F-4D97-AF65-F5344CB8AC3E}">
        <p14:creationId xmlns:p14="http://schemas.microsoft.com/office/powerpoint/2010/main" val="615404509"/>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F7699487-3A17-41AA-9B1B-352B8886677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AA28159-8E1D-4FC9-94A7-C179E37413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A36AE2B6-A4CA-483D-9147-65E4D0077C97}"/>
              </a:ext>
            </a:extLst>
          </p:cNvPr>
          <p:cNvSpPr>
            <a:spLocks noGrp="1" noChangeArrowheads="1"/>
          </p:cNvSpPr>
          <p:nvPr>
            <p:ph type="sldNum" sz="quarter" idx="12"/>
          </p:nvPr>
        </p:nvSpPr>
        <p:spPr>
          <a:ln/>
        </p:spPr>
        <p:txBody>
          <a:bodyPr/>
          <a:lstStyle>
            <a:lvl1pPr>
              <a:defRPr/>
            </a:lvl1pPr>
          </a:lstStyle>
          <a:p>
            <a:fld id="{778D27E8-1E0A-4741-8F2D-5A39BDDA9490}" type="slidenum">
              <a:rPr lang="en-US" altLang="en-US"/>
              <a:pPr/>
              <a:t>‹#›</a:t>
            </a:fld>
            <a:endParaRPr lang="en-US" altLang="en-US"/>
          </a:p>
        </p:txBody>
      </p:sp>
    </p:spTree>
    <p:extLst>
      <p:ext uri="{BB962C8B-B14F-4D97-AF65-F5344CB8AC3E}">
        <p14:creationId xmlns:p14="http://schemas.microsoft.com/office/powerpoint/2010/main" val="3500522220"/>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858DB40-1F32-48A6-9911-57E327BD6CA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D5F052B-4E87-418A-A836-B11E99FE57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BB5A32F0-0B05-4C77-A9BD-A96AF27B3359}"/>
              </a:ext>
            </a:extLst>
          </p:cNvPr>
          <p:cNvSpPr>
            <a:spLocks noGrp="1" noChangeArrowheads="1"/>
          </p:cNvSpPr>
          <p:nvPr>
            <p:ph type="sldNum" sz="quarter" idx="12"/>
          </p:nvPr>
        </p:nvSpPr>
        <p:spPr>
          <a:ln/>
        </p:spPr>
        <p:txBody>
          <a:bodyPr/>
          <a:lstStyle>
            <a:lvl1pPr>
              <a:defRPr/>
            </a:lvl1pPr>
          </a:lstStyle>
          <a:p>
            <a:fld id="{D0E742D3-7F01-45A5-8FEF-D2872977DAD3}" type="slidenum">
              <a:rPr lang="en-US" altLang="en-US"/>
              <a:pPr/>
              <a:t>‹#›</a:t>
            </a:fld>
            <a:endParaRPr lang="en-US" altLang="en-US"/>
          </a:p>
        </p:txBody>
      </p:sp>
    </p:spTree>
    <p:extLst>
      <p:ext uri="{BB962C8B-B14F-4D97-AF65-F5344CB8AC3E}">
        <p14:creationId xmlns:p14="http://schemas.microsoft.com/office/powerpoint/2010/main" val="3478997139"/>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1834DC6-F2F0-4BFE-AD5F-8ED85D54ED2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B4E537D2-B248-48E4-BE7C-5B47ED8064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AC1AC9F0-9EAC-407B-B66E-46DAADF03046}"/>
              </a:ext>
            </a:extLst>
          </p:cNvPr>
          <p:cNvSpPr>
            <a:spLocks noGrp="1" noChangeArrowheads="1"/>
          </p:cNvSpPr>
          <p:nvPr>
            <p:ph type="sldNum" sz="quarter" idx="12"/>
          </p:nvPr>
        </p:nvSpPr>
        <p:spPr>
          <a:ln/>
        </p:spPr>
        <p:txBody>
          <a:bodyPr/>
          <a:lstStyle>
            <a:lvl1pPr>
              <a:defRPr/>
            </a:lvl1pPr>
          </a:lstStyle>
          <a:p>
            <a:fld id="{817E3DD2-DA97-4100-B805-166703586774}" type="slidenum">
              <a:rPr lang="en-US" altLang="en-US"/>
              <a:pPr/>
              <a:t>‹#›</a:t>
            </a:fld>
            <a:endParaRPr lang="en-US" altLang="en-US"/>
          </a:p>
        </p:txBody>
      </p:sp>
    </p:spTree>
    <p:extLst>
      <p:ext uri="{BB962C8B-B14F-4D97-AF65-F5344CB8AC3E}">
        <p14:creationId xmlns:p14="http://schemas.microsoft.com/office/powerpoint/2010/main" val="3989512643"/>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61E3560-31B2-4EB0-A57F-2A946A3877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1534EC-BC0B-460B-A494-15A9A609D7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FA290D1-F24A-4547-BD90-33ED37391B6A}"/>
              </a:ext>
            </a:extLst>
          </p:cNvPr>
          <p:cNvSpPr>
            <a:spLocks noGrp="1" noChangeArrowheads="1"/>
          </p:cNvSpPr>
          <p:nvPr>
            <p:ph type="sldNum" sz="quarter" idx="12"/>
          </p:nvPr>
        </p:nvSpPr>
        <p:spPr>
          <a:ln/>
        </p:spPr>
        <p:txBody>
          <a:bodyPr/>
          <a:lstStyle>
            <a:lvl1pPr>
              <a:defRPr/>
            </a:lvl1pPr>
          </a:lstStyle>
          <a:p>
            <a:fld id="{F3768599-D8AB-4380-9D81-12A67D5FB1FD}" type="slidenum">
              <a:rPr lang="en-US" altLang="en-US"/>
              <a:pPr/>
              <a:t>‹#›</a:t>
            </a:fld>
            <a:endParaRPr lang="en-US" altLang="en-US"/>
          </a:p>
        </p:txBody>
      </p:sp>
    </p:spTree>
    <p:extLst>
      <p:ext uri="{BB962C8B-B14F-4D97-AF65-F5344CB8AC3E}">
        <p14:creationId xmlns:p14="http://schemas.microsoft.com/office/powerpoint/2010/main" val="196172470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1491B-122A-4C0C-A106-744E505308D1}"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21076-1610-4588-AFA4-7D2F72BCD4EE}" type="slidenum">
              <a:rPr lang="en-US" smtClean="0"/>
              <a:t>‹#›</a:t>
            </a:fld>
            <a:endParaRPr lang="en-US"/>
          </a:p>
        </p:txBody>
      </p:sp>
    </p:spTree>
    <p:extLst>
      <p:ext uri="{BB962C8B-B14F-4D97-AF65-F5344CB8AC3E}">
        <p14:creationId xmlns:p14="http://schemas.microsoft.com/office/powerpoint/2010/main" val="1080422261"/>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331424A-5125-4CD8-8158-312D03E8C3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51957C-EEAB-4642-A140-0FD7C0168C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B855C52-3854-4402-BB75-F896290106C2}"/>
              </a:ext>
            </a:extLst>
          </p:cNvPr>
          <p:cNvSpPr>
            <a:spLocks noGrp="1" noChangeArrowheads="1"/>
          </p:cNvSpPr>
          <p:nvPr>
            <p:ph type="sldNum" sz="quarter" idx="12"/>
          </p:nvPr>
        </p:nvSpPr>
        <p:spPr>
          <a:ln/>
        </p:spPr>
        <p:txBody>
          <a:bodyPr/>
          <a:lstStyle>
            <a:lvl1pPr>
              <a:defRPr/>
            </a:lvl1pPr>
          </a:lstStyle>
          <a:p>
            <a:fld id="{1A33508E-3194-4E35-8009-427249D2A08D}" type="slidenum">
              <a:rPr lang="en-US" altLang="en-US"/>
              <a:pPr/>
              <a:t>‹#›</a:t>
            </a:fld>
            <a:endParaRPr lang="en-US" altLang="en-US"/>
          </a:p>
        </p:txBody>
      </p:sp>
    </p:spTree>
    <p:extLst>
      <p:ext uri="{BB962C8B-B14F-4D97-AF65-F5344CB8AC3E}">
        <p14:creationId xmlns:p14="http://schemas.microsoft.com/office/powerpoint/2010/main" val="41648089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367A02A-5915-4E2D-B8CD-3968DFEC5B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CCFECDD-E093-4DD2-B5BF-7F682FE3B8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60B7524-0080-471D-9280-65BBEF23C1FC}"/>
              </a:ext>
            </a:extLst>
          </p:cNvPr>
          <p:cNvSpPr>
            <a:spLocks noGrp="1" noChangeArrowheads="1"/>
          </p:cNvSpPr>
          <p:nvPr>
            <p:ph type="sldNum" sz="quarter" idx="12"/>
          </p:nvPr>
        </p:nvSpPr>
        <p:spPr>
          <a:ln/>
        </p:spPr>
        <p:txBody>
          <a:bodyPr/>
          <a:lstStyle>
            <a:lvl1pPr>
              <a:defRPr/>
            </a:lvl1pPr>
          </a:lstStyle>
          <a:p>
            <a:fld id="{F18A8694-2F0A-4D56-97F0-7BA667340AA0}" type="slidenum">
              <a:rPr lang="en-US" altLang="en-US"/>
              <a:pPr/>
              <a:t>‹#›</a:t>
            </a:fld>
            <a:endParaRPr lang="en-US" altLang="en-US"/>
          </a:p>
        </p:txBody>
      </p:sp>
    </p:spTree>
    <p:extLst>
      <p:ext uri="{BB962C8B-B14F-4D97-AF65-F5344CB8AC3E}">
        <p14:creationId xmlns:p14="http://schemas.microsoft.com/office/powerpoint/2010/main" val="17859507"/>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CFFF526-86AB-405E-BBA6-7085D149F6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422AA5A-DD02-41A9-B049-CF7EC2E0B9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0C90C9E-F3D6-47F5-B916-4CEDC765F997}"/>
              </a:ext>
            </a:extLst>
          </p:cNvPr>
          <p:cNvSpPr>
            <a:spLocks noGrp="1" noChangeArrowheads="1"/>
          </p:cNvSpPr>
          <p:nvPr>
            <p:ph type="sldNum" sz="quarter" idx="12"/>
          </p:nvPr>
        </p:nvSpPr>
        <p:spPr>
          <a:ln/>
        </p:spPr>
        <p:txBody>
          <a:bodyPr/>
          <a:lstStyle>
            <a:lvl1pPr>
              <a:defRPr/>
            </a:lvl1pPr>
          </a:lstStyle>
          <a:p>
            <a:fld id="{FA020C3B-C670-4522-9BAC-402F01F5CFA1}" type="slidenum">
              <a:rPr lang="en-US" altLang="en-US"/>
              <a:pPr/>
              <a:t>‹#›</a:t>
            </a:fld>
            <a:endParaRPr lang="en-US" altLang="en-US"/>
          </a:p>
        </p:txBody>
      </p:sp>
    </p:spTree>
    <p:extLst>
      <p:ext uri="{BB962C8B-B14F-4D97-AF65-F5344CB8AC3E}">
        <p14:creationId xmlns:p14="http://schemas.microsoft.com/office/powerpoint/2010/main" val="113884617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A4649CC2-0801-47C3-B57C-DC8E85E17C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AE4913-B511-483B-81DA-FA949D05CA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554B04C-C636-4F4B-BF01-E8B41390204A}"/>
              </a:ext>
            </a:extLst>
          </p:cNvPr>
          <p:cNvSpPr>
            <a:spLocks noGrp="1" noChangeArrowheads="1"/>
          </p:cNvSpPr>
          <p:nvPr>
            <p:ph type="sldNum" sz="quarter" idx="12"/>
          </p:nvPr>
        </p:nvSpPr>
        <p:spPr>
          <a:ln/>
        </p:spPr>
        <p:txBody>
          <a:bodyPr/>
          <a:lstStyle>
            <a:lvl1pPr>
              <a:defRPr/>
            </a:lvl1pPr>
          </a:lstStyle>
          <a:p>
            <a:fld id="{5BB8476A-90E3-4D03-827D-1D477E57A9E6}" type="slidenum">
              <a:rPr lang="en-US" altLang="en-US"/>
              <a:pPr/>
              <a:t>‹#›</a:t>
            </a:fld>
            <a:endParaRPr lang="en-US" altLang="en-US"/>
          </a:p>
        </p:txBody>
      </p:sp>
    </p:spTree>
    <p:extLst>
      <p:ext uri="{BB962C8B-B14F-4D97-AF65-F5344CB8AC3E}">
        <p14:creationId xmlns:p14="http://schemas.microsoft.com/office/powerpoint/2010/main" val="3851898833"/>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8359A86C-1703-43A8-B25B-1967D03BDA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5E255DA-B5F0-465F-8899-B73748D213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215661E-F437-4533-B408-9E70590AEC67}"/>
              </a:ext>
            </a:extLst>
          </p:cNvPr>
          <p:cNvSpPr>
            <a:spLocks noGrp="1" noChangeArrowheads="1"/>
          </p:cNvSpPr>
          <p:nvPr>
            <p:ph type="sldNum" sz="quarter" idx="12"/>
          </p:nvPr>
        </p:nvSpPr>
        <p:spPr>
          <a:ln/>
        </p:spPr>
        <p:txBody>
          <a:bodyPr/>
          <a:lstStyle>
            <a:lvl1pPr>
              <a:defRPr/>
            </a:lvl1pPr>
          </a:lstStyle>
          <a:p>
            <a:fld id="{444450CD-1D73-4493-9E86-8E5681172654}" type="slidenum">
              <a:rPr lang="en-US" altLang="en-US"/>
              <a:pPr/>
              <a:t>‹#›</a:t>
            </a:fld>
            <a:endParaRPr lang="en-US" altLang="en-US"/>
          </a:p>
        </p:txBody>
      </p:sp>
    </p:spTree>
    <p:extLst>
      <p:ext uri="{BB962C8B-B14F-4D97-AF65-F5344CB8AC3E}">
        <p14:creationId xmlns:p14="http://schemas.microsoft.com/office/powerpoint/2010/main" val="1466695079"/>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8E4F90E-0AA3-48DF-BEE3-54F0B75698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C272CED-CA3E-4D62-88F1-4B7244E682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4B9D850-F33F-49BD-A1E7-11EBB998DDFA}"/>
              </a:ext>
            </a:extLst>
          </p:cNvPr>
          <p:cNvSpPr>
            <a:spLocks noGrp="1" noChangeArrowheads="1"/>
          </p:cNvSpPr>
          <p:nvPr>
            <p:ph type="sldNum" sz="quarter" idx="12"/>
          </p:nvPr>
        </p:nvSpPr>
        <p:spPr>
          <a:ln/>
        </p:spPr>
        <p:txBody>
          <a:bodyPr/>
          <a:lstStyle>
            <a:lvl1pPr>
              <a:defRPr/>
            </a:lvl1pPr>
          </a:lstStyle>
          <a:p>
            <a:fld id="{0C799E08-ACD8-466E-B013-F59F02FA771A}" type="slidenum">
              <a:rPr lang="en-US" altLang="en-US"/>
              <a:pPr/>
              <a:t>‹#›</a:t>
            </a:fld>
            <a:endParaRPr lang="en-US" altLang="en-US"/>
          </a:p>
        </p:txBody>
      </p:sp>
    </p:spTree>
    <p:extLst>
      <p:ext uri="{BB962C8B-B14F-4D97-AF65-F5344CB8AC3E}">
        <p14:creationId xmlns:p14="http://schemas.microsoft.com/office/powerpoint/2010/main" val="1516910897"/>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98FFC52-73E9-4FAB-89F1-917B9F5A82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BE0AA5B-3794-4EEF-A710-436BA19708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4212BD7-2C7D-41FB-B1DB-0EFA61962451}"/>
              </a:ext>
            </a:extLst>
          </p:cNvPr>
          <p:cNvSpPr>
            <a:spLocks noGrp="1" noChangeArrowheads="1"/>
          </p:cNvSpPr>
          <p:nvPr>
            <p:ph type="sldNum" sz="quarter" idx="12"/>
          </p:nvPr>
        </p:nvSpPr>
        <p:spPr>
          <a:ln/>
        </p:spPr>
        <p:txBody>
          <a:bodyPr/>
          <a:lstStyle>
            <a:lvl1pPr>
              <a:defRPr/>
            </a:lvl1pPr>
          </a:lstStyle>
          <a:p>
            <a:fld id="{0464933A-E266-4637-A898-656C1EBE0056}" type="slidenum">
              <a:rPr lang="en-US" altLang="en-US"/>
              <a:pPr/>
              <a:t>‹#›</a:t>
            </a:fld>
            <a:endParaRPr lang="en-US" altLang="en-US"/>
          </a:p>
        </p:txBody>
      </p:sp>
    </p:spTree>
    <p:extLst>
      <p:ext uri="{BB962C8B-B14F-4D97-AF65-F5344CB8AC3E}">
        <p14:creationId xmlns:p14="http://schemas.microsoft.com/office/powerpoint/2010/main" val="3120604388"/>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3F2AD80-913D-4219-AD81-035D110128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F5AD1E-B73E-48BF-92C8-E082351CB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24AE4F4-62C3-4D20-BFD7-CBD190BE2AD8}"/>
              </a:ext>
            </a:extLst>
          </p:cNvPr>
          <p:cNvSpPr>
            <a:spLocks noGrp="1" noChangeArrowheads="1"/>
          </p:cNvSpPr>
          <p:nvPr>
            <p:ph type="sldNum" sz="quarter" idx="12"/>
          </p:nvPr>
        </p:nvSpPr>
        <p:spPr>
          <a:ln/>
        </p:spPr>
        <p:txBody>
          <a:bodyPr/>
          <a:lstStyle>
            <a:lvl1pPr>
              <a:defRPr/>
            </a:lvl1pPr>
          </a:lstStyle>
          <a:p>
            <a:fld id="{0F697178-15E6-4AC8-88A9-BB038B62007B}" type="slidenum">
              <a:rPr lang="en-US" altLang="en-US"/>
              <a:pPr/>
              <a:t>‹#›</a:t>
            </a:fld>
            <a:endParaRPr lang="en-US" altLang="en-US"/>
          </a:p>
        </p:txBody>
      </p:sp>
    </p:spTree>
    <p:extLst>
      <p:ext uri="{BB962C8B-B14F-4D97-AF65-F5344CB8AC3E}">
        <p14:creationId xmlns:p14="http://schemas.microsoft.com/office/powerpoint/2010/main" val="1985450539"/>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C7E84C3E-F2DC-4564-8CBD-4F425158E60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0D1A01A-1D72-4885-B7E8-1487E620A7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F056559E-2198-4BA1-B335-B49A4A80A12B}"/>
              </a:ext>
            </a:extLst>
          </p:cNvPr>
          <p:cNvSpPr>
            <a:spLocks noGrp="1" noChangeArrowheads="1"/>
          </p:cNvSpPr>
          <p:nvPr>
            <p:ph type="sldNum" sz="quarter" idx="12"/>
          </p:nvPr>
        </p:nvSpPr>
        <p:spPr>
          <a:ln/>
        </p:spPr>
        <p:txBody>
          <a:bodyPr/>
          <a:lstStyle>
            <a:lvl1pPr>
              <a:defRPr/>
            </a:lvl1pPr>
          </a:lstStyle>
          <a:p>
            <a:fld id="{1B291B3D-D43D-4E38-B7A3-60987D86D422}" type="slidenum">
              <a:rPr lang="en-US" altLang="en-US"/>
              <a:pPr/>
              <a:t>‹#›</a:t>
            </a:fld>
            <a:endParaRPr lang="en-US" altLang="en-US"/>
          </a:p>
        </p:txBody>
      </p:sp>
    </p:spTree>
    <p:extLst>
      <p:ext uri="{BB962C8B-B14F-4D97-AF65-F5344CB8AC3E}">
        <p14:creationId xmlns:p14="http://schemas.microsoft.com/office/powerpoint/2010/main" val="1844052464"/>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06B43D67-792A-4143-86BC-804A85D3C31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85D9413-A8B2-4B9F-B1E3-DDB178C55C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945538B8-8D67-416F-ABCC-E7A63B90B060}"/>
              </a:ext>
            </a:extLst>
          </p:cNvPr>
          <p:cNvSpPr>
            <a:spLocks noGrp="1" noChangeArrowheads="1"/>
          </p:cNvSpPr>
          <p:nvPr>
            <p:ph type="sldNum" sz="quarter" idx="12"/>
          </p:nvPr>
        </p:nvSpPr>
        <p:spPr>
          <a:ln/>
        </p:spPr>
        <p:txBody>
          <a:bodyPr/>
          <a:lstStyle>
            <a:lvl1pPr>
              <a:defRPr/>
            </a:lvl1pPr>
          </a:lstStyle>
          <a:p>
            <a:fld id="{53493FEF-7E8D-4983-908C-FED8DBEC28B1}" type="slidenum">
              <a:rPr lang="en-US" altLang="en-US"/>
              <a:pPr/>
              <a:t>‹#›</a:t>
            </a:fld>
            <a:endParaRPr lang="en-US" altLang="en-US"/>
          </a:p>
        </p:txBody>
      </p:sp>
    </p:spTree>
    <p:extLst>
      <p:ext uri="{BB962C8B-B14F-4D97-AF65-F5344CB8AC3E}">
        <p14:creationId xmlns:p14="http://schemas.microsoft.com/office/powerpoint/2010/main" val="293112785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F1491B-122A-4C0C-A106-744E505308D1}"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21076-1610-4588-AFA4-7D2F72BCD4EE}" type="slidenum">
              <a:rPr lang="en-US" smtClean="0"/>
              <a:t>‹#›</a:t>
            </a:fld>
            <a:endParaRPr lang="en-US"/>
          </a:p>
        </p:txBody>
      </p:sp>
    </p:spTree>
    <p:extLst>
      <p:ext uri="{BB962C8B-B14F-4D97-AF65-F5344CB8AC3E}">
        <p14:creationId xmlns:p14="http://schemas.microsoft.com/office/powerpoint/2010/main" val="897658646"/>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B23F59F-CDA0-4F33-9BAF-4C0EA93E8B3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6AE1E611-C2AC-498E-9BD7-9A8BDBF68B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D5E517D9-A6B7-424B-9368-F07E849992C5}"/>
              </a:ext>
            </a:extLst>
          </p:cNvPr>
          <p:cNvSpPr>
            <a:spLocks noGrp="1" noChangeArrowheads="1"/>
          </p:cNvSpPr>
          <p:nvPr>
            <p:ph type="sldNum" sz="quarter" idx="12"/>
          </p:nvPr>
        </p:nvSpPr>
        <p:spPr>
          <a:ln/>
        </p:spPr>
        <p:txBody>
          <a:bodyPr/>
          <a:lstStyle>
            <a:lvl1pPr>
              <a:defRPr/>
            </a:lvl1pPr>
          </a:lstStyle>
          <a:p>
            <a:fld id="{D8BFEA37-FAA1-408B-903C-16D76D550409}" type="slidenum">
              <a:rPr lang="en-US" altLang="en-US"/>
              <a:pPr/>
              <a:t>‹#›</a:t>
            </a:fld>
            <a:endParaRPr lang="en-US" altLang="en-US"/>
          </a:p>
        </p:txBody>
      </p:sp>
    </p:spTree>
    <p:extLst>
      <p:ext uri="{BB962C8B-B14F-4D97-AF65-F5344CB8AC3E}">
        <p14:creationId xmlns:p14="http://schemas.microsoft.com/office/powerpoint/2010/main" val="438085376"/>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3787BAE-F7A7-4724-B8CA-96C247FF8F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817F13-E810-443F-8A34-AB59972884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2261A84-7DF2-46AC-BCD5-28A13C790793}"/>
              </a:ext>
            </a:extLst>
          </p:cNvPr>
          <p:cNvSpPr>
            <a:spLocks noGrp="1" noChangeArrowheads="1"/>
          </p:cNvSpPr>
          <p:nvPr>
            <p:ph type="sldNum" sz="quarter" idx="12"/>
          </p:nvPr>
        </p:nvSpPr>
        <p:spPr>
          <a:ln/>
        </p:spPr>
        <p:txBody>
          <a:bodyPr/>
          <a:lstStyle>
            <a:lvl1pPr>
              <a:defRPr/>
            </a:lvl1pPr>
          </a:lstStyle>
          <a:p>
            <a:fld id="{03E820F6-D71B-4527-80DA-78CC986AC5FE}" type="slidenum">
              <a:rPr lang="en-US" altLang="en-US"/>
              <a:pPr/>
              <a:t>‹#›</a:t>
            </a:fld>
            <a:endParaRPr lang="en-US" altLang="en-US"/>
          </a:p>
        </p:txBody>
      </p:sp>
    </p:spTree>
    <p:extLst>
      <p:ext uri="{BB962C8B-B14F-4D97-AF65-F5344CB8AC3E}">
        <p14:creationId xmlns:p14="http://schemas.microsoft.com/office/powerpoint/2010/main" val="3801693745"/>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DE6734B-05DD-4472-9495-281CEB692B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FF3094-55AF-43DD-9984-48B5D388FA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F6063B41-4B60-4565-BABE-22E85821F761}"/>
              </a:ext>
            </a:extLst>
          </p:cNvPr>
          <p:cNvSpPr>
            <a:spLocks noGrp="1" noChangeArrowheads="1"/>
          </p:cNvSpPr>
          <p:nvPr>
            <p:ph type="sldNum" sz="quarter" idx="12"/>
          </p:nvPr>
        </p:nvSpPr>
        <p:spPr>
          <a:ln/>
        </p:spPr>
        <p:txBody>
          <a:bodyPr/>
          <a:lstStyle>
            <a:lvl1pPr>
              <a:defRPr/>
            </a:lvl1pPr>
          </a:lstStyle>
          <a:p>
            <a:fld id="{15DB4063-A1F6-4FC9-967A-22C224A5E635}" type="slidenum">
              <a:rPr lang="en-US" altLang="en-US"/>
              <a:pPr/>
              <a:t>‹#›</a:t>
            </a:fld>
            <a:endParaRPr lang="en-US" altLang="en-US"/>
          </a:p>
        </p:txBody>
      </p:sp>
    </p:spTree>
    <p:extLst>
      <p:ext uri="{BB962C8B-B14F-4D97-AF65-F5344CB8AC3E}">
        <p14:creationId xmlns:p14="http://schemas.microsoft.com/office/powerpoint/2010/main" val="2455722283"/>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596D8B7-71BC-4A70-9D00-EA32272F15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F08764A-5662-4A83-B090-80FAD2E334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40B9D14-A9CB-4AD0-BE93-83A1D3B06A50}"/>
              </a:ext>
            </a:extLst>
          </p:cNvPr>
          <p:cNvSpPr>
            <a:spLocks noGrp="1" noChangeArrowheads="1"/>
          </p:cNvSpPr>
          <p:nvPr>
            <p:ph type="sldNum" sz="quarter" idx="12"/>
          </p:nvPr>
        </p:nvSpPr>
        <p:spPr>
          <a:ln/>
        </p:spPr>
        <p:txBody>
          <a:bodyPr/>
          <a:lstStyle>
            <a:lvl1pPr>
              <a:defRPr/>
            </a:lvl1pPr>
          </a:lstStyle>
          <a:p>
            <a:fld id="{335B6EE8-19DD-4C50-B812-E00BB0836B13}" type="slidenum">
              <a:rPr lang="en-US" altLang="en-US"/>
              <a:pPr/>
              <a:t>‹#›</a:t>
            </a:fld>
            <a:endParaRPr lang="en-US" altLang="en-US"/>
          </a:p>
        </p:txBody>
      </p:sp>
    </p:spTree>
    <p:extLst>
      <p:ext uri="{BB962C8B-B14F-4D97-AF65-F5344CB8AC3E}">
        <p14:creationId xmlns:p14="http://schemas.microsoft.com/office/powerpoint/2010/main" val="1205330156"/>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C9F854-E648-4B43-A83C-7573955193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4D95A82-C526-4000-9EEA-A365405F77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C4D968C-55F5-44CE-B4B0-5CA1BAA31425}"/>
              </a:ext>
            </a:extLst>
          </p:cNvPr>
          <p:cNvSpPr>
            <a:spLocks noGrp="1" noChangeArrowheads="1"/>
          </p:cNvSpPr>
          <p:nvPr>
            <p:ph type="sldNum" sz="quarter" idx="12"/>
          </p:nvPr>
        </p:nvSpPr>
        <p:spPr>
          <a:ln/>
        </p:spPr>
        <p:txBody>
          <a:bodyPr/>
          <a:lstStyle>
            <a:lvl1pPr>
              <a:defRPr/>
            </a:lvl1pPr>
          </a:lstStyle>
          <a:p>
            <a:fld id="{637DEE6B-68E0-4412-B17A-A30B0C039F6E}" type="slidenum">
              <a:rPr lang="en-US" altLang="en-US"/>
              <a:pPr/>
              <a:t>‹#›</a:t>
            </a:fld>
            <a:endParaRPr lang="en-US" altLang="en-US"/>
          </a:p>
        </p:txBody>
      </p:sp>
    </p:spTree>
    <p:extLst>
      <p:ext uri="{BB962C8B-B14F-4D97-AF65-F5344CB8AC3E}">
        <p14:creationId xmlns:p14="http://schemas.microsoft.com/office/powerpoint/2010/main" val="1525827748"/>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E63899C-4BB4-4196-BFDA-7EDDE4E456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50343F-331C-468D-A5E2-9FF6A1B847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BF70E665-248E-4AE7-A2E3-767906B6A1B4}"/>
              </a:ext>
            </a:extLst>
          </p:cNvPr>
          <p:cNvSpPr>
            <a:spLocks noGrp="1" noChangeArrowheads="1"/>
          </p:cNvSpPr>
          <p:nvPr>
            <p:ph type="sldNum" sz="quarter" idx="12"/>
          </p:nvPr>
        </p:nvSpPr>
        <p:spPr>
          <a:ln/>
        </p:spPr>
        <p:txBody>
          <a:bodyPr/>
          <a:lstStyle>
            <a:lvl1pPr>
              <a:defRPr/>
            </a:lvl1pPr>
          </a:lstStyle>
          <a:p>
            <a:fld id="{C69D17B3-44F3-4CA7-8E9A-5107B7F88B4E}" type="slidenum">
              <a:rPr lang="en-US" altLang="en-US"/>
              <a:pPr/>
              <a:t>‹#›</a:t>
            </a:fld>
            <a:endParaRPr lang="en-US" altLang="en-US"/>
          </a:p>
        </p:txBody>
      </p:sp>
    </p:spTree>
    <p:extLst>
      <p:ext uri="{BB962C8B-B14F-4D97-AF65-F5344CB8AC3E}">
        <p14:creationId xmlns:p14="http://schemas.microsoft.com/office/powerpoint/2010/main" val="3920661762"/>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940DA6E-0022-47B2-966B-AFF83D8B3B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366E37-DDFD-4ACB-B3E9-3371F21E6D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9061DFD-9B70-40A7-9B33-94F8541BD1BC}"/>
              </a:ext>
            </a:extLst>
          </p:cNvPr>
          <p:cNvSpPr>
            <a:spLocks noGrp="1" noChangeArrowheads="1"/>
          </p:cNvSpPr>
          <p:nvPr>
            <p:ph type="sldNum" sz="quarter" idx="12"/>
          </p:nvPr>
        </p:nvSpPr>
        <p:spPr>
          <a:ln/>
        </p:spPr>
        <p:txBody>
          <a:bodyPr/>
          <a:lstStyle>
            <a:lvl1pPr>
              <a:defRPr/>
            </a:lvl1pPr>
          </a:lstStyle>
          <a:p>
            <a:fld id="{7151C8CB-663D-43B0-8EDF-FE139D491B45}" type="slidenum">
              <a:rPr lang="en-US" altLang="en-US"/>
              <a:pPr/>
              <a:t>‹#›</a:t>
            </a:fld>
            <a:endParaRPr lang="en-US" altLang="en-US"/>
          </a:p>
        </p:txBody>
      </p:sp>
    </p:spTree>
    <p:extLst>
      <p:ext uri="{BB962C8B-B14F-4D97-AF65-F5344CB8AC3E}">
        <p14:creationId xmlns:p14="http://schemas.microsoft.com/office/powerpoint/2010/main" val="4060849201"/>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929B3DF-3377-4CFD-9F26-36CDADDE88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CB97FA-6F64-4381-8FFF-A2A1568B8B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CF7D9FEC-47F8-4C8E-95C4-37325F3603D0}"/>
              </a:ext>
            </a:extLst>
          </p:cNvPr>
          <p:cNvSpPr>
            <a:spLocks noGrp="1" noChangeArrowheads="1"/>
          </p:cNvSpPr>
          <p:nvPr>
            <p:ph type="sldNum" sz="quarter" idx="12"/>
          </p:nvPr>
        </p:nvSpPr>
        <p:spPr>
          <a:ln/>
        </p:spPr>
        <p:txBody>
          <a:bodyPr/>
          <a:lstStyle>
            <a:lvl1pPr>
              <a:defRPr/>
            </a:lvl1pPr>
          </a:lstStyle>
          <a:p>
            <a:fld id="{CC052F42-FAC5-49AC-91E4-54D0E5C3066E}" type="slidenum">
              <a:rPr lang="en-US" altLang="en-US"/>
              <a:pPr/>
              <a:t>‹#›</a:t>
            </a:fld>
            <a:endParaRPr lang="en-US" altLang="en-US"/>
          </a:p>
        </p:txBody>
      </p:sp>
    </p:spTree>
    <p:extLst>
      <p:ext uri="{BB962C8B-B14F-4D97-AF65-F5344CB8AC3E}">
        <p14:creationId xmlns:p14="http://schemas.microsoft.com/office/powerpoint/2010/main" val="283773247"/>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5">
            <a:extLst>
              <a:ext uri="{FF2B5EF4-FFF2-40B4-BE49-F238E27FC236}">
                <a16:creationId xmlns:a16="http://schemas.microsoft.com/office/drawing/2014/main" id="{275CED40-5A3B-4964-AAE3-31E76EC1F0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FED177-5687-4673-B92E-E0BF284FA4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3E9B95F-8905-4B1B-8DE7-74E21E68AC64}"/>
              </a:ext>
            </a:extLst>
          </p:cNvPr>
          <p:cNvSpPr>
            <a:spLocks noGrp="1" noChangeArrowheads="1"/>
          </p:cNvSpPr>
          <p:nvPr>
            <p:ph type="sldNum" sz="quarter" idx="12"/>
          </p:nvPr>
        </p:nvSpPr>
        <p:spPr>
          <a:ln/>
        </p:spPr>
        <p:txBody>
          <a:bodyPr/>
          <a:lstStyle>
            <a:lvl1pPr>
              <a:defRPr/>
            </a:lvl1pPr>
          </a:lstStyle>
          <a:p>
            <a:fld id="{50900B3B-D4E9-417A-968B-3E02EA9A4E3A}" type="slidenum">
              <a:rPr lang="en-US" altLang="en-US"/>
              <a:pPr/>
              <a:t>‹#›</a:t>
            </a:fld>
            <a:endParaRPr lang="en-US" altLang="en-US"/>
          </a:p>
        </p:txBody>
      </p:sp>
    </p:spTree>
    <p:extLst>
      <p:ext uri="{BB962C8B-B14F-4D97-AF65-F5344CB8AC3E}">
        <p14:creationId xmlns:p14="http://schemas.microsoft.com/office/powerpoint/2010/main" val="4038970309"/>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5">
            <a:extLst>
              <a:ext uri="{FF2B5EF4-FFF2-40B4-BE49-F238E27FC236}">
                <a16:creationId xmlns:a16="http://schemas.microsoft.com/office/drawing/2014/main" id="{EBD42EF1-49ED-4A64-9C55-FACA1DAD19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077541F-1AD3-44BF-A48F-67A146D4D3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6FB1D8A-243B-4D3F-B336-8898C44B9E14}"/>
              </a:ext>
            </a:extLst>
          </p:cNvPr>
          <p:cNvSpPr>
            <a:spLocks noGrp="1" noChangeArrowheads="1"/>
          </p:cNvSpPr>
          <p:nvPr>
            <p:ph type="sldNum" sz="quarter" idx="12"/>
          </p:nvPr>
        </p:nvSpPr>
        <p:spPr>
          <a:ln/>
        </p:spPr>
        <p:txBody>
          <a:bodyPr/>
          <a:lstStyle>
            <a:lvl1pPr>
              <a:defRPr/>
            </a:lvl1pPr>
          </a:lstStyle>
          <a:p>
            <a:fld id="{D1F1BF91-F600-40AE-BB83-D7225118D1DE}" type="slidenum">
              <a:rPr lang="en-US" altLang="en-US"/>
              <a:pPr/>
              <a:t>‹#›</a:t>
            </a:fld>
            <a:endParaRPr lang="en-US" altLang="en-US"/>
          </a:p>
        </p:txBody>
      </p:sp>
    </p:spTree>
    <p:extLst>
      <p:ext uri="{BB962C8B-B14F-4D97-AF65-F5344CB8AC3E}">
        <p14:creationId xmlns:p14="http://schemas.microsoft.com/office/powerpoint/2010/main" val="207303753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F1491B-122A-4C0C-A106-744E505308D1}"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21076-1610-4588-AFA4-7D2F72BCD4EE}" type="slidenum">
              <a:rPr lang="en-US" smtClean="0"/>
              <a:t>‹#›</a:t>
            </a:fld>
            <a:endParaRPr lang="en-US"/>
          </a:p>
        </p:txBody>
      </p:sp>
    </p:spTree>
    <p:extLst>
      <p:ext uri="{BB962C8B-B14F-4D97-AF65-F5344CB8AC3E}">
        <p14:creationId xmlns:p14="http://schemas.microsoft.com/office/powerpoint/2010/main" val="983676104"/>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a16="http://schemas.microsoft.com/office/drawing/2014/main" id="{8EDB6B69-705C-473F-A690-4133C9CF03F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D17504D-0B5D-4B63-9975-09DB5EC576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3993F69-F49C-4DC4-87C3-24FEBE630A56}"/>
              </a:ext>
            </a:extLst>
          </p:cNvPr>
          <p:cNvSpPr>
            <a:spLocks noGrp="1" noChangeArrowheads="1"/>
          </p:cNvSpPr>
          <p:nvPr>
            <p:ph type="sldNum" sz="quarter" idx="12"/>
          </p:nvPr>
        </p:nvSpPr>
        <p:spPr>
          <a:ln/>
        </p:spPr>
        <p:txBody>
          <a:bodyPr/>
          <a:lstStyle>
            <a:lvl1pPr>
              <a:defRPr/>
            </a:lvl1pPr>
          </a:lstStyle>
          <a:p>
            <a:fld id="{22FFD203-E23B-45CA-9E5E-FDF576A0BAC2}" type="slidenum">
              <a:rPr lang="en-US" altLang="en-US"/>
              <a:pPr/>
              <a:t>‹#›</a:t>
            </a:fld>
            <a:endParaRPr lang="en-US" altLang="en-US"/>
          </a:p>
        </p:txBody>
      </p:sp>
    </p:spTree>
    <p:extLst>
      <p:ext uri="{BB962C8B-B14F-4D97-AF65-F5344CB8AC3E}">
        <p14:creationId xmlns:p14="http://schemas.microsoft.com/office/powerpoint/2010/main" val="1174496873"/>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9419A105-C172-40DD-BF48-50DFA0B6A3B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13FFFEE-730C-40E1-9CF0-B2B4FABA9899}"/>
              </a:ext>
            </a:extLst>
          </p:cNvPr>
          <p:cNvSpPr>
            <a:spLocks noGrp="1" noChangeArrowheads="1"/>
          </p:cNvSpPr>
          <p:nvPr>
            <p:ph type="sldNum" sz="quarter" idx="11"/>
          </p:nvPr>
        </p:nvSpPr>
        <p:spPr>
          <a:ln/>
        </p:spPr>
        <p:txBody>
          <a:bodyPr/>
          <a:lstStyle>
            <a:lvl1pPr>
              <a:defRPr/>
            </a:lvl1pPr>
          </a:lstStyle>
          <a:p>
            <a:fld id="{16ABE573-1285-45C3-956F-239FF2986CAE}" type="slidenum">
              <a:rPr lang="en-US" altLang="en-US"/>
              <a:pPr/>
              <a:t>‹#›</a:t>
            </a:fld>
            <a:endParaRPr lang="en-US" altLang="en-US"/>
          </a:p>
        </p:txBody>
      </p:sp>
    </p:spTree>
    <p:extLst>
      <p:ext uri="{BB962C8B-B14F-4D97-AF65-F5344CB8AC3E}">
        <p14:creationId xmlns:p14="http://schemas.microsoft.com/office/powerpoint/2010/main" val="2863151504"/>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F645A7C-7E0E-4A5D-A724-B532D92A7B7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8B9A8A7-60D3-4EFF-AD94-105833588CAA}"/>
              </a:ext>
            </a:extLst>
          </p:cNvPr>
          <p:cNvSpPr>
            <a:spLocks noGrp="1" noChangeArrowheads="1"/>
          </p:cNvSpPr>
          <p:nvPr>
            <p:ph type="sldNum" sz="quarter" idx="11"/>
          </p:nvPr>
        </p:nvSpPr>
        <p:spPr>
          <a:ln/>
        </p:spPr>
        <p:txBody>
          <a:bodyPr/>
          <a:lstStyle>
            <a:lvl1pPr>
              <a:defRPr/>
            </a:lvl1pPr>
          </a:lstStyle>
          <a:p>
            <a:fld id="{A63529CF-B594-486B-92D3-182423714CC9}" type="slidenum">
              <a:rPr lang="en-US" altLang="en-US"/>
              <a:pPr/>
              <a:t>‹#›</a:t>
            </a:fld>
            <a:endParaRPr lang="en-US" altLang="en-US"/>
          </a:p>
        </p:txBody>
      </p:sp>
    </p:spTree>
    <p:extLst>
      <p:ext uri="{BB962C8B-B14F-4D97-AF65-F5344CB8AC3E}">
        <p14:creationId xmlns:p14="http://schemas.microsoft.com/office/powerpoint/2010/main" val="1600090971"/>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A66708B4-6379-4809-9828-BFAE62E3112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8087014-82A0-4B3C-9421-884455FB2F9B}"/>
              </a:ext>
            </a:extLst>
          </p:cNvPr>
          <p:cNvSpPr>
            <a:spLocks noGrp="1" noChangeArrowheads="1"/>
          </p:cNvSpPr>
          <p:nvPr>
            <p:ph type="sldNum" sz="quarter" idx="11"/>
          </p:nvPr>
        </p:nvSpPr>
        <p:spPr>
          <a:ln/>
        </p:spPr>
        <p:txBody>
          <a:bodyPr/>
          <a:lstStyle>
            <a:lvl1pPr>
              <a:defRPr/>
            </a:lvl1pPr>
          </a:lstStyle>
          <a:p>
            <a:fld id="{35F1746D-CBD5-45B7-80F0-DF6624237CF5}" type="slidenum">
              <a:rPr lang="en-US" altLang="en-US"/>
              <a:pPr/>
              <a:t>‹#›</a:t>
            </a:fld>
            <a:endParaRPr lang="en-US" altLang="en-US"/>
          </a:p>
        </p:txBody>
      </p:sp>
    </p:spTree>
    <p:extLst>
      <p:ext uri="{BB962C8B-B14F-4D97-AF65-F5344CB8AC3E}">
        <p14:creationId xmlns:p14="http://schemas.microsoft.com/office/powerpoint/2010/main" val="3161157412"/>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43A8EA3-DD0A-47BB-B031-886B76ED394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4695F7-AF3E-4702-BBDF-753083B9E375}"/>
              </a:ext>
            </a:extLst>
          </p:cNvPr>
          <p:cNvSpPr>
            <a:spLocks noGrp="1" noChangeArrowheads="1"/>
          </p:cNvSpPr>
          <p:nvPr>
            <p:ph type="sldNum" sz="quarter" idx="11"/>
          </p:nvPr>
        </p:nvSpPr>
        <p:spPr>
          <a:ln/>
        </p:spPr>
        <p:txBody>
          <a:bodyPr/>
          <a:lstStyle>
            <a:lvl1pPr>
              <a:defRPr/>
            </a:lvl1pPr>
          </a:lstStyle>
          <a:p>
            <a:fld id="{1356243A-7256-432E-9B2E-3F2DA47F4A8C}" type="slidenum">
              <a:rPr lang="en-US" altLang="en-US"/>
              <a:pPr/>
              <a:t>‹#›</a:t>
            </a:fld>
            <a:endParaRPr lang="en-US" altLang="en-US"/>
          </a:p>
        </p:txBody>
      </p:sp>
    </p:spTree>
    <p:extLst>
      <p:ext uri="{BB962C8B-B14F-4D97-AF65-F5344CB8AC3E}">
        <p14:creationId xmlns:p14="http://schemas.microsoft.com/office/powerpoint/2010/main" val="1506423685"/>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49EC449-D40C-4542-A865-06B781FFF24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956BBDB-24C9-435F-AF35-E1F7CB110721}"/>
              </a:ext>
            </a:extLst>
          </p:cNvPr>
          <p:cNvSpPr>
            <a:spLocks noGrp="1" noChangeArrowheads="1"/>
          </p:cNvSpPr>
          <p:nvPr>
            <p:ph type="sldNum" sz="quarter" idx="11"/>
          </p:nvPr>
        </p:nvSpPr>
        <p:spPr>
          <a:ln/>
        </p:spPr>
        <p:txBody>
          <a:bodyPr/>
          <a:lstStyle>
            <a:lvl1pPr>
              <a:defRPr/>
            </a:lvl1pPr>
          </a:lstStyle>
          <a:p>
            <a:fld id="{D2A4638C-8AA8-401D-8828-F235BA271422}" type="slidenum">
              <a:rPr lang="en-US" altLang="en-US"/>
              <a:pPr/>
              <a:t>‹#›</a:t>
            </a:fld>
            <a:endParaRPr lang="en-US" altLang="en-US"/>
          </a:p>
        </p:txBody>
      </p:sp>
    </p:spTree>
    <p:extLst>
      <p:ext uri="{BB962C8B-B14F-4D97-AF65-F5344CB8AC3E}">
        <p14:creationId xmlns:p14="http://schemas.microsoft.com/office/powerpoint/2010/main" val="4201228264"/>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A729AA6C-1B0A-4B9A-B5BC-22C32E8EAFA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6E87FDE-AEB3-4B3E-BB62-7CB28A92D421}"/>
              </a:ext>
            </a:extLst>
          </p:cNvPr>
          <p:cNvSpPr>
            <a:spLocks noGrp="1" noChangeArrowheads="1"/>
          </p:cNvSpPr>
          <p:nvPr>
            <p:ph type="sldNum" sz="quarter" idx="11"/>
          </p:nvPr>
        </p:nvSpPr>
        <p:spPr>
          <a:ln/>
        </p:spPr>
        <p:txBody>
          <a:bodyPr/>
          <a:lstStyle>
            <a:lvl1pPr>
              <a:defRPr/>
            </a:lvl1pPr>
          </a:lstStyle>
          <a:p>
            <a:fld id="{96F4B191-D1B4-42E6-B4BD-D12FD03EBBE6}" type="slidenum">
              <a:rPr lang="en-US" altLang="en-US"/>
              <a:pPr/>
              <a:t>‹#›</a:t>
            </a:fld>
            <a:endParaRPr lang="en-US" altLang="en-US"/>
          </a:p>
        </p:txBody>
      </p:sp>
    </p:spTree>
    <p:extLst>
      <p:ext uri="{BB962C8B-B14F-4D97-AF65-F5344CB8AC3E}">
        <p14:creationId xmlns:p14="http://schemas.microsoft.com/office/powerpoint/2010/main" val="4262002857"/>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8832E8B-27D5-4168-A0A6-4E23897A99D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D59F5F0F-6FB2-49DC-9E3A-BB8524F8061F}"/>
              </a:ext>
            </a:extLst>
          </p:cNvPr>
          <p:cNvSpPr>
            <a:spLocks noGrp="1" noChangeArrowheads="1"/>
          </p:cNvSpPr>
          <p:nvPr>
            <p:ph type="sldNum" sz="quarter" idx="11"/>
          </p:nvPr>
        </p:nvSpPr>
        <p:spPr>
          <a:ln/>
        </p:spPr>
        <p:txBody>
          <a:bodyPr/>
          <a:lstStyle>
            <a:lvl1pPr>
              <a:defRPr/>
            </a:lvl1pPr>
          </a:lstStyle>
          <a:p>
            <a:fld id="{8FC5D5DE-5128-43F7-9426-39201EAAADBF}" type="slidenum">
              <a:rPr lang="en-US" altLang="en-US"/>
              <a:pPr/>
              <a:t>‹#›</a:t>
            </a:fld>
            <a:endParaRPr lang="en-US" altLang="en-US"/>
          </a:p>
        </p:txBody>
      </p:sp>
    </p:spTree>
    <p:extLst>
      <p:ext uri="{BB962C8B-B14F-4D97-AF65-F5344CB8AC3E}">
        <p14:creationId xmlns:p14="http://schemas.microsoft.com/office/powerpoint/2010/main" val="2834629295"/>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D7AF064-CC9B-4150-931F-75850E459B3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711258-A974-4DAD-BF19-C2E749CFE5D8}"/>
              </a:ext>
            </a:extLst>
          </p:cNvPr>
          <p:cNvSpPr>
            <a:spLocks noGrp="1" noChangeArrowheads="1"/>
          </p:cNvSpPr>
          <p:nvPr>
            <p:ph type="sldNum" sz="quarter" idx="11"/>
          </p:nvPr>
        </p:nvSpPr>
        <p:spPr>
          <a:ln/>
        </p:spPr>
        <p:txBody>
          <a:bodyPr/>
          <a:lstStyle>
            <a:lvl1pPr>
              <a:defRPr/>
            </a:lvl1pPr>
          </a:lstStyle>
          <a:p>
            <a:fld id="{3AA332E5-2A95-4D57-86B5-DE431A1A7DE4}" type="slidenum">
              <a:rPr lang="en-US" altLang="en-US"/>
              <a:pPr/>
              <a:t>‹#›</a:t>
            </a:fld>
            <a:endParaRPr lang="en-US" altLang="en-US"/>
          </a:p>
        </p:txBody>
      </p:sp>
    </p:spTree>
    <p:extLst>
      <p:ext uri="{BB962C8B-B14F-4D97-AF65-F5344CB8AC3E}">
        <p14:creationId xmlns:p14="http://schemas.microsoft.com/office/powerpoint/2010/main" val="3573464907"/>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E55D073-3123-4E28-9A4E-EC6A07B6B46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F6BE58-E45C-4D82-AF58-9673DA977138}"/>
              </a:ext>
            </a:extLst>
          </p:cNvPr>
          <p:cNvSpPr>
            <a:spLocks noGrp="1" noChangeArrowheads="1"/>
          </p:cNvSpPr>
          <p:nvPr>
            <p:ph type="sldNum" sz="quarter" idx="11"/>
          </p:nvPr>
        </p:nvSpPr>
        <p:spPr>
          <a:ln/>
        </p:spPr>
        <p:txBody>
          <a:bodyPr/>
          <a:lstStyle>
            <a:lvl1pPr>
              <a:defRPr/>
            </a:lvl1pPr>
          </a:lstStyle>
          <a:p>
            <a:fld id="{98879F1C-C5BB-4D53-AD60-D29C11313935}" type="slidenum">
              <a:rPr lang="en-US" altLang="en-US"/>
              <a:pPr/>
              <a:t>‹#›</a:t>
            </a:fld>
            <a:endParaRPr lang="en-US" altLang="en-US"/>
          </a:p>
        </p:txBody>
      </p:sp>
    </p:spTree>
    <p:extLst>
      <p:ext uri="{BB962C8B-B14F-4D97-AF65-F5344CB8AC3E}">
        <p14:creationId xmlns:p14="http://schemas.microsoft.com/office/powerpoint/2010/main" val="258551454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F1491B-122A-4C0C-A106-744E505308D1}"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21076-1610-4588-AFA4-7D2F72BCD4EE}" type="slidenum">
              <a:rPr lang="en-US" smtClean="0"/>
              <a:t>‹#›</a:t>
            </a:fld>
            <a:endParaRPr lang="en-US"/>
          </a:p>
        </p:txBody>
      </p:sp>
    </p:spTree>
    <p:extLst>
      <p:ext uri="{BB962C8B-B14F-4D97-AF65-F5344CB8AC3E}">
        <p14:creationId xmlns:p14="http://schemas.microsoft.com/office/powerpoint/2010/main" val="4225730685"/>
      </p:ext>
    </p:extLst>
  </p:cSld>
  <p:clrMapOvr>
    <a:masterClrMapping/>
  </p:clrMapOvr>
  <p:transition spd="slow">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8B95B3B-544C-4D8F-B28F-A36A7C75179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487168-4B8A-4F95-96C3-A2D8C801964D}"/>
              </a:ext>
            </a:extLst>
          </p:cNvPr>
          <p:cNvSpPr>
            <a:spLocks noGrp="1" noChangeArrowheads="1"/>
          </p:cNvSpPr>
          <p:nvPr>
            <p:ph type="sldNum" sz="quarter" idx="11"/>
          </p:nvPr>
        </p:nvSpPr>
        <p:spPr>
          <a:ln/>
        </p:spPr>
        <p:txBody>
          <a:bodyPr/>
          <a:lstStyle>
            <a:lvl1pPr>
              <a:defRPr/>
            </a:lvl1pPr>
          </a:lstStyle>
          <a:p>
            <a:fld id="{2FDA322B-7647-4670-9A02-C2B85CE3D977}" type="slidenum">
              <a:rPr lang="en-US" altLang="en-US"/>
              <a:pPr/>
              <a:t>‹#›</a:t>
            </a:fld>
            <a:endParaRPr lang="en-US" altLang="en-US"/>
          </a:p>
        </p:txBody>
      </p:sp>
    </p:spTree>
    <p:extLst>
      <p:ext uri="{BB962C8B-B14F-4D97-AF65-F5344CB8AC3E}">
        <p14:creationId xmlns:p14="http://schemas.microsoft.com/office/powerpoint/2010/main" val="3064072013"/>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FB65775-439D-4E72-9840-A1E4205EB1C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6F7BA0D-7858-4497-B422-97B065EE2026}"/>
              </a:ext>
            </a:extLst>
          </p:cNvPr>
          <p:cNvSpPr>
            <a:spLocks noGrp="1" noChangeArrowheads="1"/>
          </p:cNvSpPr>
          <p:nvPr>
            <p:ph type="sldNum" sz="quarter" idx="11"/>
          </p:nvPr>
        </p:nvSpPr>
        <p:spPr>
          <a:ln/>
        </p:spPr>
        <p:txBody>
          <a:bodyPr/>
          <a:lstStyle>
            <a:lvl1pPr>
              <a:defRPr/>
            </a:lvl1pPr>
          </a:lstStyle>
          <a:p>
            <a:fld id="{146B0E9A-9554-4000-ACD8-8679E3B79C68}" type="slidenum">
              <a:rPr lang="en-US" altLang="en-US"/>
              <a:pPr/>
              <a:t>‹#›</a:t>
            </a:fld>
            <a:endParaRPr lang="en-US" altLang="en-US"/>
          </a:p>
        </p:txBody>
      </p:sp>
    </p:spTree>
    <p:extLst>
      <p:ext uri="{BB962C8B-B14F-4D97-AF65-F5344CB8AC3E}">
        <p14:creationId xmlns:p14="http://schemas.microsoft.com/office/powerpoint/2010/main" val="1203508090"/>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717B2C7-B1EA-43A0-8BB3-DBB63B930EF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518F99-94BC-4B1F-9CA1-9CA86153E537}"/>
              </a:ext>
            </a:extLst>
          </p:cNvPr>
          <p:cNvSpPr>
            <a:spLocks noGrp="1" noChangeArrowheads="1"/>
          </p:cNvSpPr>
          <p:nvPr>
            <p:ph type="sldNum" sz="quarter" idx="11"/>
          </p:nvPr>
        </p:nvSpPr>
        <p:spPr>
          <a:ln/>
        </p:spPr>
        <p:txBody>
          <a:bodyPr/>
          <a:lstStyle>
            <a:lvl1pPr>
              <a:defRPr/>
            </a:lvl1pPr>
          </a:lstStyle>
          <a:p>
            <a:fld id="{805592F3-41CD-4DE4-814B-B5E875832343}" type="slidenum">
              <a:rPr lang="en-US" altLang="en-US"/>
              <a:pPr/>
              <a:t>‹#›</a:t>
            </a:fld>
            <a:endParaRPr lang="en-US" altLang="en-US"/>
          </a:p>
        </p:txBody>
      </p:sp>
    </p:spTree>
    <p:extLst>
      <p:ext uri="{BB962C8B-B14F-4D97-AF65-F5344CB8AC3E}">
        <p14:creationId xmlns:p14="http://schemas.microsoft.com/office/powerpoint/2010/main" val="2338616712"/>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5">
            <a:extLst>
              <a:ext uri="{FF2B5EF4-FFF2-40B4-BE49-F238E27FC236}">
                <a16:creationId xmlns:a16="http://schemas.microsoft.com/office/drawing/2014/main" id="{40318CCA-BA9E-4119-9934-3E17C1C5C99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B855D2-4BB6-408B-B167-9252B5464D08}"/>
              </a:ext>
            </a:extLst>
          </p:cNvPr>
          <p:cNvSpPr>
            <a:spLocks noGrp="1" noChangeArrowheads="1"/>
          </p:cNvSpPr>
          <p:nvPr>
            <p:ph type="sldNum" sz="quarter" idx="11"/>
          </p:nvPr>
        </p:nvSpPr>
        <p:spPr>
          <a:ln/>
        </p:spPr>
        <p:txBody>
          <a:bodyPr/>
          <a:lstStyle>
            <a:lvl1pPr>
              <a:defRPr/>
            </a:lvl1pPr>
          </a:lstStyle>
          <a:p>
            <a:fld id="{542277B6-925C-4146-A1A3-CF9B95A1D06C}" type="slidenum">
              <a:rPr lang="en-US" altLang="en-US"/>
              <a:pPr/>
              <a:t>‹#›</a:t>
            </a:fld>
            <a:endParaRPr lang="en-US" altLang="en-US"/>
          </a:p>
        </p:txBody>
      </p:sp>
    </p:spTree>
    <p:extLst>
      <p:ext uri="{BB962C8B-B14F-4D97-AF65-F5344CB8AC3E}">
        <p14:creationId xmlns:p14="http://schemas.microsoft.com/office/powerpoint/2010/main" val="1612026489"/>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6662783-5659-4D96-8B90-A4AA4CF6000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6D3274-660F-43F1-B635-800072117A19}"/>
              </a:ext>
            </a:extLst>
          </p:cNvPr>
          <p:cNvSpPr>
            <a:spLocks noGrp="1" noChangeArrowheads="1"/>
          </p:cNvSpPr>
          <p:nvPr>
            <p:ph type="sldNum" sz="quarter" idx="11"/>
          </p:nvPr>
        </p:nvSpPr>
        <p:spPr>
          <a:ln/>
        </p:spPr>
        <p:txBody>
          <a:bodyPr/>
          <a:lstStyle>
            <a:lvl1pPr>
              <a:defRPr/>
            </a:lvl1pPr>
          </a:lstStyle>
          <a:p>
            <a:fld id="{CF057BF2-294C-4041-8836-967708A9ABD0}" type="slidenum">
              <a:rPr lang="en-US" altLang="en-US"/>
              <a:pPr/>
              <a:t>‹#›</a:t>
            </a:fld>
            <a:endParaRPr lang="en-US" altLang="en-US"/>
          </a:p>
        </p:txBody>
      </p:sp>
    </p:spTree>
    <p:extLst>
      <p:ext uri="{BB962C8B-B14F-4D97-AF65-F5344CB8AC3E}">
        <p14:creationId xmlns:p14="http://schemas.microsoft.com/office/powerpoint/2010/main" val="4098295666"/>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636D827E-925F-4AEE-833F-367CD79C122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0AEC18-D5C6-4BBC-959E-61EF7095C6C1}"/>
              </a:ext>
            </a:extLst>
          </p:cNvPr>
          <p:cNvSpPr>
            <a:spLocks noGrp="1" noChangeArrowheads="1"/>
          </p:cNvSpPr>
          <p:nvPr>
            <p:ph type="sldNum" sz="quarter" idx="11"/>
          </p:nvPr>
        </p:nvSpPr>
        <p:spPr>
          <a:ln/>
        </p:spPr>
        <p:txBody>
          <a:bodyPr/>
          <a:lstStyle>
            <a:lvl1pPr>
              <a:defRPr/>
            </a:lvl1pPr>
          </a:lstStyle>
          <a:p>
            <a:fld id="{2A013E15-6CDF-451A-97F8-305E6E538A7E}" type="slidenum">
              <a:rPr lang="en-US" altLang="en-US"/>
              <a:pPr/>
              <a:t>‹#›</a:t>
            </a:fld>
            <a:endParaRPr lang="en-US" altLang="en-US"/>
          </a:p>
        </p:txBody>
      </p:sp>
    </p:spTree>
    <p:extLst>
      <p:ext uri="{BB962C8B-B14F-4D97-AF65-F5344CB8AC3E}">
        <p14:creationId xmlns:p14="http://schemas.microsoft.com/office/powerpoint/2010/main" val="3814038371"/>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172B796-CED1-4927-9B02-E13575AF1F0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23740D9-6897-431B-B827-E6E5CEBDB8D5}"/>
              </a:ext>
            </a:extLst>
          </p:cNvPr>
          <p:cNvSpPr>
            <a:spLocks noGrp="1" noChangeArrowheads="1"/>
          </p:cNvSpPr>
          <p:nvPr>
            <p:ph type="sldNum" sz="quarter" idx="11"/>
          </p:nvPr>
        </p:nvSpPr>
        <p:spPr>
          <a:ln/>
        </p:spPr>
        <p:txBody>
          <a:bodyPr/>
          <a:lstStyle>
            <a:lvl1pPr>
              <a:defRPr/>
            </a:lvl1pPr>
          </a:lstStyle>
          <a:p>
            <a:fld id="{851278B5-17D0-4074-90D7-48B16A5DCAAC}" type="slidenum">
              <a:rPr lang="en-US" altLang="en-US"/>
              <a:pPr/>
              <a:t>‹#›</a:t>
            </a:fld>
            <a:endParaRPr lang="en-US" altLang="en-US"/>
          </a:p>
        </p:txBody>
      </p:sp>
    </p:spTree>
    <p:extLst>
      <p:ext uri="{BB962C8B-B14F-4D97-AF65-F5344CB8AC3E}">
        <p14:creationId xmlns:p14="http://schemas.microsoft.com/office/powerpoint/2010/main" val="3524799299"/>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a:extLst>
              <a:ext uri="{FF2B5EF4-FFF2-40B4-BE49-F238E27FC236}">
                <a16:creationId xmlns:a16="http://schemas.microsoft.com/office/drawing/2014/main" id="{F89F4EC9-AA93-4F77-AA85-C78DDF78161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67281CE-2FDC-49F3-A5F0-4B70BDC3D4F6}"/>
              </a:ext>
            </a:extLst>
          </p:cNvPr>
          <p:cNvSpPr>
            <a:spLocks noGrp="1" noChangeArrowheads="1"/>
          </p:cNvSpPr>
          <p:nvPr>
            <p:ph type="sldNum" sz="quarter" idx="11"/>
          </p:nvPr>
        </p:nvSpPr>
        <p:spPr>
          <a:ln/>
        </p:spPr>
        <p:txBody>
          <a:bodyPr/>
          <a:lstStyle>
            <a:lvl1pPr>
              <a:defRPr/>
            </a:lvl1pPr>
          </a:lstStyle>
          <a:p>
            <a:fld id="{D0BEC236-0E46-490F-95F5-AE0013023D10}" type="slidenum">
              <a:rPr lang="en-US" altLang="en-US"/>
              <a:pPr/>
              <a:t>‹#›</a:t>
            </a:fld>
            <a:endParaRPr lang="en-US" altLang="en-US"/>
          </a:p>
        </p:txBody>
      </p:sp>
    </p:spTree>
    <p:extLst>
      <p:ext uri="{BB962C8B-B14F-4D97-AF65-F5344CB8AC3E}">
        <p14:creationId xmlns:p14="http://schemas.microsoft.com/office/powerpoint/2010/main" val="1234364802"/>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BE5CE7C-120C-4910-8DCD-402E53A70BF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F358F4-3496-4979-AE11-A921869AE8C3}"/>
              </a:ext>
            </a:extLst>
          </p:cNvPr>
          <p:cNvSpPr>
            <a:spLocks noGrp="1" noChangeArrowheads="1"/>
          </p:cNvSpPr>
          <p:nvPr>
            <p:ph type="sldNum" sz="quarter" idx="11"/>
          </p:nvPr>
        </p:nvSpPr>
        <p:spPr>
          <a:ln/>
        </p:spPr>
        <p:txBody>
          <a:bodyPr/>
          <a:lstStyle>
            <a:lvl1pPr>
              <a:defRPr/>
            </a:lvl1pPr>
          </a:lstStyle>
          <a:p>
            <a:fld id="{AAB9A715-5ADC-4C14-B2D4-3AA73E90A02E}" type="slidenum">
              <a:rPr lang="en-US" altLang="en-US"/>
              <a:pPr/>
              <a:t>‹#›</a:t>
            </a:fld>
            <a:endParaRPr lang="en-US" altLang="en-US"/>
          </a:p>
        </p:txBody>
      </p:sp>
    </p:spTree>
    <p:extLst>
      <p:ext uri="{BB962C8B-B14F-4D97-AF65-F5344CB8AC3E}">
        <p14:creationId xmlns:p14="http://schemas.microsoft.com/office/powerpoint/2010/main" val="2990464244"/>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5CDCD551-EF40-4DCF-B650-8B34E3810C1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019BBFD-1097-47CB-9DBE-3F94BCF97DE4}"/>
              </a:ext>
            </a:extLst>
          </p:cNvPr>
          <p:cNvSpPr>
            <a:spLocks noGrp="1" noChangeArrowheads="1"/>
          </p:cNvSpPr>
          <p:nvPr>
            <p:ph type="sldNum" sz="quarter" idx="11"/>
          </p:nvPr>
        </p:nvSpPr>
        <p:spPr>
          <a:ln/>
        </p:spPr>
        <p:txBody>
          <a:bodyPr/>
          <a:lstStyle>
            <a:lvl1pPr>
              <a:defRPr/>
            </a:lvl1pPr>
          </a:lstStyle>
          <a:p>
            <a:fld id="{F217D9C1-35DC-434B-8F6B-EC5C0A81BEFB}" type="slidenum">
              <a:rPr lang="en-US" altLang="en-US"/>
              <a:pPr/>
              <a:t>‹#›</a:t>
            </a:fld>
            <a:endParaRPr lang="en-US" altLang="en-US"/>
          </a:p>
        </p:txBody>
      </p:sp>
    </p:spTree>
    <p:extLst>
      <p:ext uri="{BB962C8B-B14F-4D97-AF65-F5344CB8AC3E}">
        <p14:creationId xmlns:p14="http://schemas.microsoft.com/office/powerpoint/2010/main" val="168885672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F1491B-122A-4C0C-A106-744E505308D1}"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21076-1610-4588-AFA4-7D2F72BCD4EE}" type="slidenum">
              <a:rPr lang="en-US" smtClean="0"/>
              <a:t>‹#›</a:t>
            </a:fld>
            <a:endParaRPr lang="en-US"/>
          </a:p>
        </p:txBody>
      </p:sp>
    </p:spTree>
    <p:extLst>
      <p:ext uri="{BB962C8B-B14F-4D97-AF65-F5344CB8AC3E}">
        <p14:creationId xmlns:p14="http://schemas.microsoft.com/office/powerpoint/2010/main" val="4123953553"/>
      </p:ext>
    </p:extLst>
  </p:cSld>
  <p:clrMapOvr>
    <a:masterClrMapping/>
  </p:clrMapOvr>
  <p:transition spd="slow">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88E2CE07-1E39-4EC1-94AB-A1DB5A68BC3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115FC78-0155-45B8-A992-3B21D46CF77F}"/>
              </a:ext>
            </a:extLst>
          </p:cNvPr>
          <p:cNvSpPr>
            <a:spLocks noGrp="1" noChangeArrowheads="1"/>
          </p:cNvSpPr>
          <p:nvPr>
            <p:ph type="sldNum" sz="quarter" idx="11"/>
          </p:nvPr>
        </p:nvSpPr>
        <p:spPr>
          <a:ln/>
        </p:spPr>
        <p:txBody>
          <a:bodyPr/>
          <a:lstStyle>
            <a:lvl1pPr>
              <a:defRPr/>
            </a:lvl1pPr>
          </a:lstStyle>
          <a:p>
            <a:fld id="{5E2FA6D3-377B-4774-8549-A421B3E17781}" type="slidenum">
              <a:rPr lang="en-US" altLang="en-US"/>
              <a:pPr/>
              <a:t>‹#›</a:t>
            </a:fld>
            <a:endParaRPr lang="en-US" altLang="en-US"/>
          </a:p>
        </p:txBody>
      </p:sp>
    </p:spTree>
    <p:extLst>
      <p:ext uri="{BB962C8B-B14F-4D97-AF65-F5344CB8AC3E}">
        <p14:creationId xmlns:p14="http://schemas.microsoft.com/office/powerpoint/2010/main" val="2420233960"/>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312259C-CF71-448F-B9AC-A7B4A12CCB1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976B88E0-47DB-4D26-87A2-2965F36B7C7B}"/>
              </a:ext>
            </a:extLst>
          </p:cNvPr>
          <p:cNvSpPr>
            <a:spLocks noGrp="1" noChangeArrowheads="1"/>
          </p:cNvSpPr>
          <p:nvPr>
            <p:ph type="sldNum" sz="quarter" idx="11"/>
          </p:nvPr>
        </p:nvSpPr>
        <p:spPr>
          <a:ln/>
        </p:spPr>
        <p:txBody>
          <a:bodyPr/>
          <a:lstStyle>
            <a:lvl1pPr>
              <a:defRPr/>
            </a:lvl1pPr>
          </a:lstStyle>
          <a:p>
            <a:fld id="{764C898C-2DFC-42B4-8AEA-E5E12DECBBA7}" type="slidenum">
              <a:rPr lang="en-US" altLang="en-US"/>
              <a:pPr/>
              <a:t>‹#›</a:t>
            </a:fld>
            <a:endParaRPr lang="en-US" altLang="en-US"/>
          </a:p>
        </p:txBody>
      </p:sp>
    </p:spTree>
    <p:extLst>
      <p:ext uri="{BB962C8B-B14F-4D97-AF65-F5344CB8AC3E}">
        <p14:creationId xmlns:p14="http://schemas.microsoft.com/office/powerpoint/2010/main" val="2208839009"/>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id="{5471EBF6-DE8E-4CC9-B120-1988299B4EF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F20948-7752-4CDB-BDE5-00418F4D73B7}"/>
              </a:ext>
            </a:extLst>
          </p:cNvPr>
          <p:cNvSpPr>
            <a:spLocks noGrp="1" noChangeArrowheads="1"/>
          </p:cNvSpPr>
          <p:nvPr>
            <p:ph type="sldNum" sz="quarter" idx="11"/>
          </p:nvPr>
        </p:nvSpPr>
        <p:spPr>
          <a:ln/>
        </p:spPr>
        <p:txBody>
          <a:bodyPr/>
          <a:lstStyle>
            <a:lvl1pPr>
              <a:defRPr/>
            </a:lvl1pPr>
          </a:lstStyle>
          <a:p>
            <a:fld id="{1E16E2C9-424F-4CDA-B8CA-D372D354850A}" type="slidenum">
              <a:rPr lang="en-US" altLang="en-US"/>
              <a:pPr/>
              <a:t>‹#›</a:t>
            </a:fld>
            <a:endParaRPr lang="en-US" altLang="en-US"/>
          </a:p>
        </p:txBody>
      </p:sp>
    </p:spTree>
    <p:extLst>
      <p:ext uri="{BB962C8B-B14F-4D97-AF65-F5344CB8AC3E}">
        <p14:creationId xmlns:p14="http://schemas.microsoft.com/office/powerpoint/2010/main" val="1219227283"/>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id="{66595BC4-47FB-415C-B04C-CD464190B03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2B94CEC-2C9F-44A5-845A-AFE54E800DF7}"/>
              </a:ext>
            </a:extLst>
          </p:cNvPr>
          <p:cNvSpPr>
            <a:spLocks noGrp="1" noChangeArrowheads="1"/>
          </p:cNvSpPr>
          <p:nvPr>
            <p:ph type="sldNum" sz="quarter" idx="11"/>
          </p:nvPr>
        </p:nvSpPr>
        <p:spPr>
          <a:ln/>
        </p:spPr>
        <p:txBody>
          <a:bodyPr/>
          <a:lstStyle>
            <a:lvl1pPr>
              <a:defRPr/>
            </a:lvl1pPr>
          </a:lstStyle>
          <a:p>
            <a:fld id="{B3A7D60F-0EAF-4991-A554-D3320C163887}" type="slidenum">
              <a:rPr lang="en-US" altLang="en-US"/>
              <a:pPr/>
              <a:t>‹#›</a:t>
            </a:fld>
            <a:endParaRPr lang="en-US" altLang="en-US"/>
          </a:p>
        </p:txBody>
      </p:sp>
    </p:spTree>
    <p:extLst>
      <p:ext uri="{BB962C8B-B14F-4D97-AF65-F5344CB8AC3E}">
        <p14:creationId xmlns:p14="http://schemas.microsoft.com/office/powerpoint/2010/main" val="2713531778"/>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0E1011E-B924-4FAE-9BE9-F846B723B69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A9B0A7B-803F-41EF-90EE-A6704DBF1945}"/>
              </a:ext>
            </a:extLst>
          </p:cNvPr>
          <p:cNvSpPr>
            <a:spLocks noGrp="1" noChangeArrowheads="1"/>
          </p:cNvSpPr>
          <p:nvPr>
            <p:ph type="sldNum" sz="quarter" idx="11"/>
          </p:nvPr>
        </p:nvSpPr>
        <p:spPr>
          <a:ln/>
        </p:spPr>
        <p:txBody>
          <a:bodyPr/>
          <a:lstStyle>
            <a:lvl1pPr>
              <a:defRPr/>
            </a:lvl1pPr>
          </a:lstStyle>
          <a:p>
            <a:fld id="{C18152A4-E1A9-4EB5-B5E9-6EF502F5907C}" type="slidenum">
              <a:rPr lang="en-US" altLang="en-US"/>
              <a:pPr/>
              <a:t>‹#›</a:t>
            </a:fld>
            <a:endParaRPr lang="en-US" altLang="en-US"/>
          </a:p>
        </p:txBody>
      </p:sp>
    </p:spTree>
    <p:extLst>
      <p:ext uri="{BB962C8B-B14F-4D97-AF65-F5344CB8AC3E}">
        <p14:creationId xmlns:p14="http://schemas.microsoft.com/office/powerpoint/2010/main" val="675025320"/>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1C00C9-524E-4A9B-A28D-7CA66D6F247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157D92D-F15C-46C9-8A27-C0950DF211B7}"/>
              </a:ext>
            </a:extLst>
          </p:cNvPr>
          <p:cNvSpPr>
            <a:spLocks noGrp="1" noChangeArrowheads="1"/>
          </p:cNvSpPr>
          <p:nvPr>
            <p:ph type="sldNum" sz="quarter" idx="11"/>
          </p:nvPr>
        </p:nvSpPr>
        <p:spPr>
          <a:ln/>
        </p:spPr>
        <p:txBody>
          <a:bodyPr/>
          <a:lstStyle>
            <a:lvl1pPr>
              <a:defRPr/>
            </a:lvl1pPr>
          </a:lstStyle>
          <a:p>
            <a:fld id="{8423BC3A-AEFD-4DBC-AB2E-5FEFE3993409}" type="slidenum">
              <a:rPr lang="en-US" altLang="en-US"/>
              <a:pPr/>
              <a:t>‹#›</a:t>
            </a:fld>
            <a:endParaRPr lang="en-US" altLang="en-US"/>
          </a:p>
        </p:txBody>
      </p:sp>
    </p:spTree>
    <p:extLst>
      <p:ext uri="{BB962C8B-B14F-4D97-AF65-F5344CB8AC3E}">
        <p14:creationId xmlns:p14="http://schemas.microsoft.com/office/powerpoint/2010/main" val="582033896"/>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D0B5E57-F191-46E7-8BAA-8B4928DB7A6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2AC91C-048E-44F3-9CDD-A562FBC97298}"/>
              </a:ext>
            </a:extLst>
          </p:cNvPr>
          <p:cNvSpPr>
            <a:spLocks noGrp="1" noChangeArrowheads="1"/>
          </p:cNvSpPr>
          <p:nvPr>
            <p:ph type="sldNum" sz="quarter" idx="11"/>
          </p:nvPr>
        </p:nvSpPr>
        <p:spPr>
          <a:ln/>
        </p:spPr>
        <p:txBody>
          <a:bodyPr/>
          <a:lstStyle>
            <a:lvl1pPr>
              <a:defRPr/>
            </a:lvl1pPr>
          </a:lstStyle>
          <a:p>
            <a:fld id="{8947995C-EB2D-4F15-8168-CB20D5D4DFDD}" type="slidenum">
              <a:rPr lang="en-US" altLang="en-US"/>
              <a:pPr/>
              <a:t>‹#›</a:t>
            </a:fld>
            <a:endParaRPr lang="en-US" altLang="en-US"/>
          </a:p>
        </p:txBody>
      </p:sp>
    </p:spTree>
    <p:extLst>
      <p:ext uri="{BB962C8B-B14F-4D97-AF65-F5344CB8AC3E}">
        <p14:creationId xmlns:p14="http://schemas.microsoft.com/office/powerpoint/2010/main" val="2502070249"/>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5">
            <a:extLst>
              <a:ext uri="{FF2B5EF4-FFF2-40B4-BE49-F238E27FC236}">
                <a16:creationId xmlns:a16="http://schemas.microsoft.com/office/drawing/2014/main" id="{8C54507C-F928-4FC7-A8D8-7C92FA6BE15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1A4F4A-FB7E-48DC-94E9-28C21E2A75C4}"/>
              </a:ext>
            </a:extLst>
          </p:cNvPr>
          <p:cNvSpPr>
            <a:spLocks noGrp="1" noChangeArrowheads="1"/>
          </p:cNvSpPr>
          <p:nvPr>
            <p:ph type="sldNum" sz="quarter" idx="11"/>
          </p:nvPr>
        </p:nvSpPr>
        <p:spPr>
          <a:ln/>
        </p:spPr>
        <p:txBody>
          <a:bodyPr/>
          <a:lstStyle>
            <a:lvl1pPr>
              <a:defRPr/>
            </a:lvl1pPr>
          </a:lstStyle>
          <a:p>
            <a:fld id="{184B9C64-9E6B-46B8-A274-B678AA5B5083}" type="slidenum">
              <a:rPr lang="en-US" altLang="en-US"/>
              <a:pPr/>
              <a:t>‹#›</a:t>
            </a:fld>
            <a:endParaRPr lang="en-US" altLang="en-US"/>
          </a:p>
        </p:txBody>
      </p:sp>
    </p:spTree>
    <p:extLst>
      <p:ext uri="{BB962C8B-B14F-4D97-AF65-F5344CB8AC3E}">
        <p14:creationId xmlns:p14="http://schemas.microsoft.com/office/powerpoint/2010/main" val="1871361060"/>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196CF3DF-6C12-410D-B63E-9B005B010AD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15E466-8399-4FFD-9E3B-2E610E3353BA}"/>
              </a:ext>
            </a:extLst>
          </p:cNvPr>
          <p:cNvSpPr>
            <a:spLocks noGrp="1" noChangeArrowheads="1"/>
          </p:cNvSpPr>
          <p:nvPr>
            <p:ph type="sldNum" sz="quarter" idx="11"/>
          </p:nvPr>
        </p:nvSpPr>
        <p:spPr>
          <a:ln/>
        </p:spPr>
        <p:txBody>
          <a:bodyPr/>
          <a:lstStyle>
            <a:lvl1pPr>
              <a:defRPr/>
            </a:lvl1pPr>
          </a:lstStyle>
          <a:p>
            <a:fld id="{33C5C8EF-3D1E-4531-AF1D-43EBE2D74351}" type="slidenum">
              <a:rPr lang="en-US" altLang="en-US"/>
              <a:pPr/>
              <a:t>‹#›</a:t>
            </a:fld>
            <a:endParaRPr lang="en-US" altLang="en-US"/>
          </a:p>
        </p:txBody>
      </p:sp>
    </p:spTree>
    <p:extLst>
      <p:ext uri="{BB962C8B-B14F-4D97-AF65-F5344CB8AC3E}">
        <p14:creationId xmlns:p14="http://schemas.microsoft.com/office/powerpoint/2010/main" val="4217824640"/>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67E5D380-220F-435A-80C2-BE257B9A3D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266A4F-C42F-49FD-92B8-8F20FA316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6576625-FE75-4FD5-84F9-89D66736E91A}"/>
              </a:ext>
            </a:extLst>
          </p:cNvPr>
          <p:cNvSpPr>
            <a:spLocks noGrp="1" noChangeArrowheads="1"/>
          </p:cNvSpPr>
          <p:nvPr>
            <p:ph type="sldNum" sz="quarter" idx="12"/>
          </p:nvPr>
        </p:nvSpPr>
        <p:spPr>
          <a:ln/>
        </p:spPr>
        <p:txBody>
          <a:bodyPr/>
          <a:lstStyle>
            <a:lvl1pPr>
              <a:defRPr/>
            </a:lvl1pPr>
          </a:lstStyle>
          <a:p>
            <a:fld id="{6E4F3EEB-0EAE-485E-B175-C48AEC2B401D}" type="slidenum">
              <a:rPr lang="en-US" altLang="en-US"/>
              <a:pPr/>
              <a:t>‹#›</a:t>
            </a:fld>
            <a:endParaRPr lang="en-US" altLang="en-US"/>
          </a:p>
        </p:txBody>
      </p:sp>
    </p:spTree>
    <p:extLst>
      <p:ext uri="{BB962C8B-B14F-4D97-AF65-F5344CB8AC3E}">
        <p14:creationId xmlns:p14="http://schemas.microsoft.com/office/powerpoint/2010/main" val="324911951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1491B-122A-4C0C-A106-744E505308D1}"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21076-1610-4588-AFA4-7D2F72BCD4EE}" type="slidenum">
              <a:rPr lang="en-US" smtClean="0"/>
              <a:t>‹#›</a:t>
            </a:fld>
            <a:endParaRPr lang="en-US"/>
          </a:p>
        </p:txBody>
      </p:sp>
    </p:spTree>
    <p:extLst>
      <p:ext uri="{BB962C8B-B14F-4D97-AF65-F5344CB8AC3E}">
        <p14:creationId xmlns:p14="http://schemas.microsoft.com/office/powerpoint/2010/main" val="2157828104"/>
      </p:ext>
    </p:extLst>
  </p:cSld>
  <p:clrMapOvr>
    <a:masterClrMapping/>
  </p:clrMapOvr>
  <p:transition spd="slow">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16437E3-D49B-440B-854D-DB53FF55B9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A0E239C-B280-4E84-8F96-E8C294920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B1C6EE3-D9E7-4121-AC47-5091EB466872}"/>
              </a:ext>
            </a:extLst>
          </p:cNvPr>
          <p:cNvSpPr>
            <a:spLocks noGrp="1" noChangeArrowheads="1"/>
          </p:cNvSpPr>
          <p:nvPr>
            <p:ph type="sldNum" sz="quarter" idx="12"/>
          </p:nvPr>
        </p:nvSpPr>
        <p:spPr>
          <a:ln/>
        </p:spPr>
        <p:txBody>
          <a:bodyPr/>
          <a:lstStyle>
            <a:lvl1pPr>
              <a:defRPr/>
            </a:lvl1pPr>
          </a:lstStyle>
          <a:p>
            <a:fld id="{08798E4B-6E76-4A5D-8790-0CD8E54DB648}" type="slidenum">
              <a:rPr lang="en-US" altLang="en-US"/>
              <a:pPr/>
              <a:t>‹#›</a:t>
            </a:fld>
            <a:endParaRPr lang="en-US" altLang="en-US"/>
          </a:p>
        </p:txBody>
      </p:sp>
    </p:spTree>
    <p:extLst>
      <p:ext uri="{BB962C8B-B14F-4D97-AF65-F5344CB8AC3E}">
        <p14:creationId xmlns:p14="http://schemas.microsoft.com/office/powerpoint/2010/main" val="1072580307"/>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a:extLst>
              <a:ext uri="{FF2B5EF4-FFF2-40B4-BE49-F238E27FC236}">
                <a16:creationId xmlns:a16="http://schemas.microsoft.com/office/drawing/2014/main" id="{B449E057-856B-4CCD-8EF6-92CE437582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062AF5D-2644-47EE-A36E-B76F327690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11721BC-0D27-4E06-80F6-219DCCC783D0}"/>
              </a:ext>
            </a:extLst>
          </p:cNvPr>
          <p:cNvSpPr>
            <a:spLocks noGrp="1" noChangeArrowheads="1"/>
          </p:cNvSpPr>
          <p:nvPr>
            <p:ph type="sldNum" sz="quarter" idx="12"/>
          </p:nvPr>
        </p:nvSpPr>
        <p:spPr>
          <a:ln/>
        </p:spPr>
        <p:txBody>
          <a:bodyPr/>
          <a:lstStyle>
            <a:lvl1pPr>
              <a:defRPr/>
            </a:lvl1pPr>
          </a:lstStyle>
          <a:p>
            <a:fld id="{6D73E47A-49D7-45CC-AC0D-FD4BC610F43D}" type="slidenum">
              <a:rPr lang="en-US" altLang="en-US"/>
              <a:pPr/>
              <a:t>‹#›</a:t>
            </a:fld>
            <a:endParaRPr lang="en-US" altLang="en-US"/>
          </a:p>
        </p:txBody>
      </p:sp>
    </p:spTree>
    <p:extLst>
      <p:ext uri="{BB962C8B-B14F-4D97-AF65-F5344CB8AC3E}">
        <p14:creationId xmlns:p14="http://schemas.microsoft.com/office/powerpoint/2010/main" val="2745111061"/>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F38ACE0-3B35-4594-89C5-B361A78C47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3F9485-7429-4857-8F75-212D2CC3FC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CEBB7029-953E-499D-8E73-9C734CBF3BAC}"/>
              </a:ext>
            </a:extLst>
          </p:cNvPr>
          <p:cNvSpPr>
            <a:spLocks noGrp="1" noChangeArrowheads="1"/>
          </p:cNvSpPr>
          <p:nvPr>
            <p:ph type="sldNum" sz="quarter" idx="12"/>
          </p:nvPr>
        </p:nvSpPr>
        <p:spPr>
          <a:ln/>
        </p:spPr>
        <p:txBody>
          <a:bodyPr/>
          <a:lstStyle>
            <a:lvl1pPr>
              <a:defRPr/>
            </a:lvl1pPr>
          </a:lstStyle>
          <a:p>
            <a:fld id="{1F0B74C7-9D2E-4766-98C2-435407825F96}" type="slidenum">
              <a:rPr lang="en-US" altLang="en-US"/>
              <a:pPr/>
              <a:t>‹#›</a:t>
            </a:fld>
            <a:endParaRPr lang="en-US" altLang="en-US"/>
          </a:p>
        </p:txBody>
      </p:sp>
    </p:spTree>
    <p:extLst>
      <p:ext uri="{BB962C8B-B14F-4D97-AF65-F5344CB8AC3E}">
        <p14:creationId xmlns:p14="http://schemas.microsoft.com/office/powerpoint/2010/main" val="1323094650"/>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B3BE356-2A1F-4BB4-AF55-E6923E4B7D1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090565D-1441-4682-BB5A-4B4935AC54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8A998DD0-33DC-4207-857D-1B9E1DE47346}"/>
              </a:ext>
            </a:extLst>
          </p:cNvPr>
          <p:cNvSpPr>
            <a:spLocks noGrp="1" noChangeArrowheads="1"/>
          </p:cNvSpPr>
          <p:nvPr>
            <p:ph type="sldNum" sz="quarter" idx="12"/>
          </p:nvPr>
        </p:nvSpPr>
        <p:spPr>
          <a:ln/>
        </p:spPr>
        <p:txBody>
          <a:bodyPr/>
          <a:lstStyle>
            <a:lvl1pPr>
              <a:defRPr/>
            </a:lvl1pPr>
          </a:lstStyle>
          <a:p>
            <a:fld id="{B09BA557-27BA-49F1-9DC5-33BB3581E1B3}" type="slidenum">
              <a:rPr lang="en-US" altLang="en-US"/>
              <a:pPr/>
              <a:t>‹#›</a:t>
            </a:fld>
            <a:endParaRPr lang="en-US" altLang="en-US"/>
          </a:p>
        </p:txBody>
      </p:sp>
    </p:spTree>
    <p:extLst>
      <p:ext uri="{BB962C8B-B14F-4D97-AF65-F5344CB8AC3E}">
        <p14:creationId xmlns:p14="http://schemas.microsoft.com/office/powerpoint/2010/main" val="1334652863"/>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388D10F3-7FD6-4349-92D0-70267A75E88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58C1464-21FF-4370-AF5A-14347D4D4F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271C4AF-C6F3-4BAC-801C-B23EE6AA532D}"/>
              </a:ext>
            </a:extLst>
          </p:cNvPr>
          <p:cNvSpPr>
            <a:spLocks noGrp="1" noChangeArrowheads="1"/>
          </p:cNvSpPr>
          <p:nvPr>
            <p:ph type="sldNum" sz="quarter" idx="12"/>
          </p:nvPr>
        </p:nvSpPr>
        <p:spPr>
          <a:ln/>
        </p:spPr>
        <p:txBody>
          <a:bodyPr/>
          <a:lstStyle>
            <a:lvl1pPr>
              <a:defRPr/>
            </a:lvl1pPr>
          </a:lstStyle>
          <a:p>
            <a:fld id="{994B3474-1204-465C-B7F6-B60580F0439C}" type="slidenum">
              <a:rPr lang="en-US" altLang="en-US"/>
              <a:pPr/>
              <a:t>‹#›</a:t>
            </a:fld>
            <a:endParaRPr lang="en-US" altLang="en-US"/>
          </a:p>
        </p:txBody>
      </p:sp>
    </p:spTree>
    <p:extLst>
      <p:ext uri="{BB962C8B-B14F-4D97-AF65-F5344CB8AC3E}">
        <p14:creationId xmlns:p14="http://schemas.microsoft.com/office/powerpoint/2010/main" val="1876665763"/>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6A2CFBB-4DAA-48D6-8DD1-AF57443691D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AE997085-CA72-4642-B577-20B0F21618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D9BD5418-60A8-42FF-AAB2-9CAC4AD9694C}"/>
              </a:ext>
            </a:extLst>
          </p:cNvPr>
          <p:cNvSpPr>
            <a:spLocks noGrp="1" noChangeArrowheads="1"/>
          </p:cNvSpPr>
          <p:nvPr>
            <p:ph type="sldNum" sz="quarter" idx="12"/>
          </p:nvPr>
        </p:nvSpPr>
        <p:spPr>
          <a:ln/>
        </p:spPr>
        <p:txBody>
          <a:bodyPr/>
          <a:lstStyle>
            <a:lvl1pPr>
              <a:defRPr/>
            </a:lvl1pPr>
          </a:lstStyle>
          <a:p>
            <a:fld id="{CB6FD3E6-9C0E-4670-B8A3-06B0CC09CEE3}" type="slidenum">
              <a:rPr lang="en-US" altLang="en-US"/>
              <a:pPr/>
              <a:t>‹#›</a:t>
            </a:fld>
            <a:endParaRPr lang="en-US" altLang="en-US"/>
          </a:p>
        </p:txBody>
      </p:sp>
    </p:spTree>
    <p:extLst>
      <p:ext uri="{BB962C8B-B14F-4D97-AF65-F5344CB8AC3E}">
        <p14:creationId xmlns:p14="http://schemas.microsoft.com/office/powerpoint/2010/main" val="3508959598"/>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id="{ABA765B6-1AF6-4519-9D45-E8F21F54CF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59BBEF-13D6-41B8-A124-92A9972B4B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1520909-636A-4017-A9B6-41CA9A85652D}"/>
              </a:ext>
            </a:extLst>
          </p:cNvPr>
          <p:cNvSpPr>
            <a:spLocks noGrp="1" noChangeArrowheads="1"/>
          </p:cNvSpPr>
          <p:nvPr>
            <p:ph type="sldNum" sz="quarter" idx="12"/>
          </p:nvPr>
        </p:nvSpPr>
        <p:spPr>
          <a:ln/>
        </p:spPr>
        <p:txBody>
          <a:bodyPr/>
          <a:lstStyle>
            <a:lvl1pPr>
              <a:defRPr/>
            </a:lvl1pPr>
          </a:lstStyle>
          <a:p>
            <a:fld id="{CBF27C2A-3BE2-4475-A82F-C3A06E8D853C}" type="slidenum">
              <a:rPr lang="en-US" altLang="en-US"/>
              <a:pPr/>
              <a:t>‹#›</a:t>
            </a:fld>
            <a:endParaRPr lang="en-US" altLang="en-US"/>
          </a:p>
        </p:txBody>
      </p:sp>
    </p:spTree>
    <p:extLst>
      <p:ext uri="{BB962C8B-B14F-4D97-AF65-F5344CB8AC3E}">
        <p14:creationId xmlns:p14="http://schemas.microsoft.com/office/powerpoint/2010/main" val="3804203727"/>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id="{0B506F04-54E8-4343-95A6-D986B643CB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D73BDA-49B5-4EC8-89D5-2FC771B04F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C66AFF27-305D-40F5-BC70-9DF76B3755D7}"/>
              </a:ext>
            </a:extLst>
          </p:cNvPr>
          <p:cNvSpPr>
            <a:spLocks noGrp="1" noChangeArrowheads="1"/>
          </p:cNvSpPr>
          <p:nvPr>
            <p:ph type="sldNum" sz="quarter" idx="12"/>
          </p:nvPr>
        </p:nvSpPr>
        <p:spPr>
          <a:ln/>
        </p:spPr>
        <p:txBody>
          <a:bodyPr/>
          <a:lstStyle>
            <a:lvl1pPr>
              <a:defRPr/>
            </a:lvl1pPr>
          </a:lstStyle>
          <a:p>
            <a:fld id="{ABEED62C-4963-471B-83FB-1CB659A6FFE6}" type="slidenum">
              <a:rPr lang="en-US" altLang="en-US"/>
              <a:pPr/>
              <a:t>‹#›</a:t>
            </a:fld>
            <a:endParaRPr lang="en-US" altLang="en-US"/>
          </a:p>
        </p:txBody>
      </p:sp>
    </p:spTree>
    <p:extLst>
      <p:ext uri="{BB962C8B-B14F-4D97-AF65-F5344CB8AC3E}">
        <p14:creationId xmlns:p14="http://schemas.microsoft.com/office/powerpoint/2010/main" val="1813784695"/>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8409783-AE48-44F2-AED3-010D69785B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36F5B5-469B-4FAD-9AA2-848E9ADC7E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50712AB-B655-4305-906C-A914F8D75549}"/>
              </a:ext>
            </a:extLst>
          </p:cNvPr>
          <p:cNvSpPr>
            <a:spLocks noGrp="1" noChangeArrowheads="1"/>
          </p:cNvSpPr>
          <p:nvPr>
            <p:ph type="sldNum" sz="quarter" idx="12"/>
          </p:nvPr>
        </p:nvSpPr>
        <p:spPr>
          <a:ln/>
        </p:spPr>
        <p:txBody>
          <a:bodyPr/>
          <a:lstStyle>
            <a:lvl1pPr>
              <a:defRPr/>
            </a:lvl1pPr>
          </a:lstStyle>
          <a:p>
            <a:fld id="{76498DDC-7239-4D9D-92C5-504BD0CFED1B}" type="slidenum">
              <a:rPr lang="en-US" altLang="en-US"/>
              <a:pPr/>
              <a:t>‹#›</a:t>
            </a:fld>
            <a:endParaRPr lang="en-US" altLang="en-US"/>
          </a:p>
        </p:txBody>
      </p:sp>
    </p:spTree>
    <p:extLst>
      <p:ext uri="{BB962C8B-B14F-4D97-AF65-F5344CB8AC3E}">
        <p14:creationId xmlns:p14="http://schemas.microsoft.com/office/powerpoint/2010/main" val="3899270998"/>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B58AA04-0CA5-45D0-AF71-931225C887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58C3F5C-C7A3-4780-B98A-CEF0D4DE47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5434CEC-474F-4BD2-B1C8-087114B4E6D0}"/>
              </a:ext>
            </a:extLst>
          </p:cNvPr>
          <p:cNvSpPr>
            <a:spLocks noGrp="1" noChangeArrowheads="1"/>
          </p:cNvSpPr>
          <p:nvPr>
            <p:ph type="sldNum" sz="quarter" idx="12"/>
          </p:nvPr>
        </p:nvSpPr>
        <p:spPr>
          <a:ln/>
        </p:spPr>
        <p:txBody>
          <a:bodyPr/>
          <a:lstStyle>
            <a:lvl1pPr>
              <a:defRPr/>
            </a:lvl1pPr>
          </a:lstStyle>
          <a:p>
            <a:fld id="{9DF805DC-F0F6-4E64-A243-415F1CE5DBFD}" type="slidenum">
              <a:rPr lang="en-US" altLang="en-US"/>
              <a:pPr/>
              <a:t>‹#›</a:t>
            </a:fld>
            <a:endParaRPr lang="en-US" altLang="en-US"/>
          </a:p>
        </p:txBody>
      </p:sp>
    </p:spTree>
    <p:extLst>
      <p:ext uri="{BB962C8B-B14F-4D97-AF65-F5344CB8AC3E}">
        <p14:creationId xmlns:p14="http://schemas.microsoft.com/office/powerpoint/2010/main" val="150617723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1491B-122A-4C0C-A106-744E505308D1}"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21076-1610-4588-AFA4-7D2F72BCD4EE}" type="slidenum">
              <a:rPr lang="en-US" smtClean="0"/>
              <a:t>‹#›</a:t>
            </a:fld>
            <a:endParaRPr lang="en-US"/>
          </a:p>
        </p:txBody>
      </p:sp>
    </p:spTree>
    <p:extLst>
      <p:ext uri="{BB962C8B-B14F-4D97-AF65-F5344CB8AC3E}">
        <p14:creationId xmlns:p14="http://schemas.microsoft.com/office/powerpoint/2010/main" val="3046997715"/>
      </p:ext>
    </p:extLst>
  </p:cSld>
  <p:clrMapOvr>
    <a:masterClrMapping/>
  </p:clrMapOvr>
  <p:transition spd="slow">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4BE0669-4FB6-45FB-A4E0-C2F1A5DB2B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8A4F9C-42EA-4F6F-81B5-3DE43D00E9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8B009EB-0AB1-40E9-961A-A1B24A53B4FC}"/>
              </a:ext>
            </a:extLst>
          </p:cNvPr>
          <p:cNvSpPr>
            <a:spLocks noGrp="1" noChangeArrowheads="1"/>
          </p:cNvSpPr>
          <p:nvPr>
            <p:ph type="sldNum" sz="quarter" idx="12"/>
          </p:nvPr>
        </p:nvSpPr>
        <p:spPr>
          <a:ln/>
        </p:spPr>
        <p:txBody>
          <a:bodyPr/>
          <a:lstStyle>
            <a:lvl1pPr>
              <a:defRPr/>
            </a:lvl1pPr>
          </a:lstStyle>
          <a:p>
            <a:fld id="{E28D79A3-4DA2-488A-A1B9-8A4E012D9C0B}" type="slidenum">
              <a:rPr lang="en-US" altLang="en-US"/>
              <a:pPr/>
              <a:t>‹#›</a:t>
            </a:fld>
            <a:endParaRPr lang="en-US" altLang="en-US"/>
          </a:p>
        </p:txBody>
      </p:sp>
    </p:spTree>
    <p:extLst>
      <p:ext uri="{BB962C8B-B14F-4D97-AF65-F5344CB8AC3E}">
        <p14:creationId xmlns:p14="http://schemas.microsoft.com/office/powerpoint/2010/main" val="4011061892"/>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88A43AA-781F-4F9D-A1A9-9CD479406E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B6F0D5-C15A-45F4-BD3E-0F05103E3A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C4D67C12-82C3-409C-91DF-F9894EF3C059}"/>
              </a:ext>
            </a:extLst>
          </p:cNvPr>
          <p:cNvSpPr>
            <a:spLocks noGrp="1" noChangeArrowheads="1"/>
          </p:cNvSpPr>
          <p:nvPr>
            <p:ph type="sldNum" sz="quarter" idx="12"/>
          </p:nvPr>
        </p:nvSpPr>
        <p:spPr>
          <a:ln/>
        </p:spPr>
        <p:txBody>
          <a:bodyPr/>
          <a:lstStyle>
            <a:lvl1pPr>
              <a:defRPr/>
            </a:lvl1pPr>
          </a:lstStyle>
          <a:p>
            <a:fld id="{BF490C81-0378-4ABA-88CD-716F52C65C47}" type="slidenum">
              <a:rPr lang="en-US" altLang="en-US"/>
              <a:pPr/>
              <a:t>‹#›</a:t>
            </a:fld>
            <a:endParaRPr lang="en-US" altLang="en-US"/>
          </a:p>
        </p:txBody>
      </p:sp>
    </p:spTree>
    <p:extLst>
      <p:ext uri="{BB962C8B-B14F-4D97-AF65-F5344CB8AC3E}">
        <p14:creationId xmlns:p14="http://schemas.microsoft.com/office/powerpoint/2010/main" val="1152176683"/>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0ACFD54-BE52-4E84-9927-6235E7F7ED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79BA99-8BDE-43BF-AC86-FDDAA845B2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25EED0F1-D1D9-4371-95D6-CDF43DAB43AA}"/>
              </a:ext>
            </a:extLst>
          </p:cNvPr>
          <p:cNvSpPr>
            <a:spLocks noGrp="1" noChangeArrowheads="1"/>
          </p:cNvSpPr>
          <p:nvPr>
            <p:ph type="sldNum" sz="quarter" idx="12"/>
          </p:nvPr>
        </p:nvSpPr>
        <p:spPr>
          <a:ln/>
        </p:spPr>
        <p:txBody>
          <a:bodyPr/>
          <a:lstStyle>
            <a:lvl1pPr>
              <a:defRPr/>
            </a:lvl1pPr>
          </a:lstStyle>
          <a:p>
            <a:fld id="{2A98C7A5-B762-4E04-A9FE-279C1ACF70E7}" type="slidenum">
              <a:rPr lang="en-US" altLang="en-US"/>
              <a:pPr/>
              <a:t>‹#›</a:t>
            </a:fld>
            <a:endParaRPr lang="en-US" altLang="en-US"/>
          </a:p>
        </p:txBody>
      </p:sp>
    </p:spTree>
    <p:extLst>
      <p:ext uri="{BB962C8B-B14F-4D97-AF65-F5344CB8AC3E}">
        <p14:creationId xmlns:p14="http://schemas.microsoft.com/office/powerpoint/2010/main" val="1127843408"/>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5">
            <a:extLst>
              <a:ext uri="{FF2B5EF4-FFF2-40B4-BE49-F238E27FC236}">
                <a16:creationId xmlns:a16="http://schemas.microsoft.com/office/drawing/2014/main" id="{121636B0-247F-445E-9C2D-B14F3E5424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F4DE75-9C44-40DF-AF24-EE222FA69A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D3A1EEFD-0CE1-482F-9B0B-A0842F12BF13}"/>
              </a:ext>
            </a:extLst>
          </p:cNvPr>
          <p:cNvSpPr>
            <a:spLocks noGrp="1" noChangeArrowheads="1"/>
          </p:cNvSpPr>
          <p:nvPr>
            <p:ph type="sldNum" sz="quarter" idx="12"/>
          </p:nvPr>
        </p:nvSpPr>
        <p:spPr>
          <a:ln/>
        </p:spPr>
        <p:txBody>
          <a:bodyPr/>
          <a:lstStyle>
            <a:lvl1pPr>
              <a:defRPr/>
            </a:lvl1pPr>
          </a:lstStyle>
          <a:p>
            <a:fld id="{88A95499-8F8F-447B-873E-6D3BFF965A82}" type="slidenum">
              <a:rPr lang="en-US" altLang="en-US"/>
              <a:pPr/>
              <a:t>‹#›</a:t>
            </a:fld>
            <a:endParaRPr lang="en-US" altLang="en-US"/>
          </a:p>
        </p:txBody>
      </p:sp>
    </p:spTree>
    <p:extLst>
      <p:ext uri="{BB962C8B-B14F-4D97-AF65-F5344CB8AC3E}">
        <p14:creationId xmlns:p14="http://schemas.microsoft.com/office/powerpoint/2010/main" val="3882787194"/>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5">
            <a:extLst>
              <a:ext uri="{FF2B5EF4-FFF2-40B4-BE49-F238E27FC236}">
                <a16:creationId xmlns:a16="http://schemas.microsoft.com/office/drawing/2014/main" id="{ECDC8329-E430-4550-8775-4840728C2E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DFF1A52-A6BD-431D-BDA6-BF3428421A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D64B560-C4A6-4467-AA7F-8A97BE703480}"/>
              </a:ext>
            </a:extLst>
          </p:cNvPr>
          <p:cNvSpPr>
            <a:spLocks noGrp="1" noChangeArrowheads="1"/>
          </p:cNvSpPr>
          <p:nvPr>
            <p:ph type="sldNum" sz="quarter" idx="12"/>
          </p:nvPr>
        </p:nvSpPr>
        <p:spPr>
          <a:ln/>
        </p:spPr>
        <p:txBody>
          <a:bodyPr/>
          <a:lstStyle>
            <a:lvl1pPr>
              <a:defRPr/>
            </a:lvl1pPr>
          </a:lstStyle>
          <a:p>
            <a:fld id="{41E9E2E0-7FD9-4DDF-833B-850195757FC6}" type="slidenum">
              <a:rPr lang="en-US" altLang="en-US"/>
              <a:pPr/>
              <a:t>‹#›</a:t>
            </a:fld>
            <a:endParaRPr lang="en-US" altLang="en-US"/>
          </a:p>
        </p:txBody>
      </p:sp>
    </p:spTree>
    <p:extLst>
      <p:ext uri="{BB962C8B-B14F-4D97-AF65-F5344CB8AC3E}">
        <p14:creationId xmlns:p14="http://schemas.microsoft.com/office/powerpoint/2010/main" val="3458879636"/>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a16="http://schemas.microsoft.com/office/drawing/2014/main" id="{042E669D-F5B7-4A33-B172-AEDA790B029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018E085-CE85-47E4-A9A1-4EABB10478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C2F060F-A3E9-482C-B225-0C89FB5895CB}"/>
              </a:ext>
            </a:extLst>
          </p:cNvPr>
          <p:cNvSpPr>
            <a:spLocks noGrp="1" noChangeArrowheads="1"/>
          </p:cNvSpPr>
          <p:nvPr>
            <p:ph type="sldNum" sz="quarter" idx="12"/>
          </p:nvPr>
        </p:nvSpPr>
        <p:spPr>
          <a:ln/>
        </p:spPr>
        <p:txBody>
          <a:bodyPr/>
          <a:lstStyle>
            <a:lvl1pPr>
              <a:defRPr/>
            </a:lvl1pPr>
          </a:lstStyle>
          <a:p>
            <a:fld id="{AA21B0BE-D47D-4B61-8C44-47DC5824A598}" type="slidenum">
              <a:rPr lang="en-US" altLang="en-US"/>
              <a:pPr/>
              <a:t>‹#›</a:t>
            </a:fld>
            <a:endParaRPr lang="en-US" altLang="en-US"/>
          </a:p>
        </p:txBody>
      </p:sp>
    </p:spTree>
    <p:extLst>
      <p:ext uri="{BB962C8B-B14F-4D97-AF65-F5344CB8AC3E}">
        <p14:creationId xmlns:p14="http://schemas.microsoft.com/office/powerpoint/2010/main" val="320570013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1491B-122A-4C0C-A106-744E505308D1}"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21076-1610-4588-AFA4-7D2F72BCD4EE}" type="slidenum">
              <a:rPr lang="en-US" smtClean="0"/>
              <a:t>‹#›</a:t>
            </a:fld>
            <a:endParaRPr lang="en-US"/>
          </a:p>
        </p:txBody>
      </p:sp>
    </p:spTree>
    <p:extLst>
      <p:ext uri="{BB962C8B-B14F-4D97-AF65-F5344CB8AC3E}">
        <p14:creationId xmlns:p14="http://schemas.microsoft.com/office/powerpoint/2010/main" val="4072474026"/>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3.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3.jpe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2.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1491B-122A-4C0C-A106-744E505308D1}" type="datetimeFigureOut">
              <a:rPr lang="en-US" smtClean="0"/>
              <a:t>8/17/2021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21076-1610-4588-AFA4-7D2F72BCD4EE}" type="slidenum">
              <a:rPr lang="en-US" smtClean="0"/>
              <a:t>‹#›</a:t>
            </a:fld>
            <a:endParaRPr lang="en-US"/>
          </a:p>
        </p:txBody>
      </p:sp>
    </p:spTree>
    <p:extLst>
      <p:ext uri="{BB962C8B-B14F-4D97-AF65-F5344CB8AC3E}">
        <p14:creationId xmlns:p14="http://schemas.microsoft.com/office/powerpoint/2010/main" val="405265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6D281E0-5B22-4354-82ED-AADFE427B81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FBE065CC-59C6-42CF-A8C1-8BECCFFED65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Rectangle 4">
            <a:extLst>
              <a:ext uri="{FF2B5EF4-FFF2-40B4-BE49-F238E27FC236}">
                <a16:creationId xmlns:a16="http://schemas.microsoft.com/office/drawing/2014/main" id="{B83D74EA-99DA-4F58-B9E6-3197DAFE2D3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0597" name="Rectangle 5">
            <a:extLst>
              <a:ext uri="{FF2B5EF4-FFF2-40B4-BE49-F238E27FC236}">
                <a16:creationId xmlns:a16="http://schemas.microsoft.com/office/drawing/2014/main" id="{C7891813-5A0B-4B24-84FD-84F4D00441A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ea typeface="ＭＳ Ｐゴシック" pitchFamily="34" charset="-128"/>
              </a:defRPr>
            </a:lvl1pPr>
          </a:lstStyle>
          <a:p>
            <a:pPr>
              <a:defRPr/>
            </a:pPr>
            <a:endParaRPr lang="en-US"/>
          </a:p>
        </p:txBody>
      </p:sp>
      <p:sp>
        <p:nvSpPr>
          <p:cNvPr id="110598" name="Rectangle 6">
            <a:extLst>
              <a:ext uri="{FF2B5EF4-FFF2-40B4-BE49-F238E27FC236}">
                <a16:creationId xmlns:a16="http://schemas.microsoft.com/office/drawing/2014/main" id="{2ED7C1E3-7503-4F1C-BB56-53436A250A6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ea typeface="ＭＳ Ｐゴシック" pitchFamily="34" charset="-128"/>
              </a:defRPr>
            </a:lvl1pPr>
          </a:lstStyle>
          <a:p>
            <a:pPr>
              <a:defRPr/>
            </a:pPr>
            <a:endParaRPr lang="en-US"/>
          </a:p>
        </p:txBody>
      </p:sp>
      <p:sp>
        <p:nvSpPr>
          <p:cNvPr id="110599" name="Rectangle 7">
            <a:extLst>
              <a:ext uri="{FF2B5EF4-FFF2-40B4-BE49-F238E27FC236}">
                <a16:creationId xmlns:a16="http://schemas.microsoft.com/office/drawing/2014/main" id="{43C89C55-F5A4-4A09-9EE6-DA18CD840B1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Times" panose="02020603050405020304" pitchFamily="18" charset="0"/>
              </a:defRPr>
            </a:lvl1pPr>
          </a:lstStyle>
          <a:p>
            <a:fld id="{68517545-F05D-4145-B184-1DE3BE56D676}" type="slidenum">
              <a:rPr lang="en-US" altLang="en-US"/>
              <a:pPr/>
              <a:t>‹#›</a:t>
            </a:fld>
            <a:endParaRPr lang="en-US" altLang="en-US"/>
          </a:p>
        </p:txBody>
      </p:sp>
    </p:spTree>
    <p:extLst>
      <p:ext uri="{BB962C8B-B14F-4D97-AF65-F5344CB8AC3E}">
        <p14:creationId xmlns:p14="http://schemas.microsoft.com/office/powerpoint/2010/main" val="1283356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12" charset="0"/>
        </a:defRPr>
      </a:lvl2pPr>
      <a:lvl3pPr algn="ctr" rtl="0" eaLnBrk="0" fontAlgn="base" hangingPunct="0">
        <a:spcBef>
          <a:spcPct val="0"/>
        </a:spcBef>
        <a:spcAft>
          <a:spcPct val="0"/>
        </a:spcAft>
        <a:defRPr sz="4400">
          <a:solidFill>
            <a:schemeClr val="tx2"/>
          </a:solidFill>
          <a:latin typeface="Times" pitchFamily="-112" charset="0"/>
        </a:defRPr>
      </a:lvl3pPr>
      <a:lvl4pPr algn="ctr" rtl="0" eaLnBrk="0" fontAlgn="base" hangingPunct="0">
        <a:spcBef>
          <a:spcPct val="0"/>
        </a:spcBef>
        <a:spcAft>
          <a:spcPct val="0"/>
        </a:spcAft>
        <a:defRPr sz="4400">
          <a:solidFill>
            <a:schemeClr val="tx2"/>
          </a:solidFill>
          <a:latin typeface="Times" pitchFamily="-112" charset="0"/>
        </a:defRPr>
      </a:lvl4pPr>
      <a:lvl5pPr algn="ctr" rtl="0" eaLnBrk="0" fontAlgn="base" hangingPunct="0">
        <a:spcBef>
          <a:spcPct val="0"/>
        </a:spcBef>
        <a:spcAft>
          <a:spcPct val="0"/>
        </a:spcAft>
        <a:defRPr sz="4400">
          <a:solidFill>
            <a:schemeClr val="tx2"/>
          </a:solidFill>
          <a:latin typeface="Times" pitchFamily="-112" charset="0"/>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36">
            <a:extLst>
              <a:ext uri="{FF2B5EF4-FFF2-40B4-BE49-F238E27FC236}">
                <a16:creationId xmlns:a16="http://schemas.microsoft.com/office/drawing/2014/main" id="{903E592D-C7A6-4D1D-A66F-C67470D9F4A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B4874D73-7411-442C-BBD7-E8F76BBC33D8}"/>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00003BFF-37C8-44EA-AD64-A10E1BE0679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9573" name="Rectangle 5">
            <a:extLst>
              <a:ext uri="{FF2B5EF4-FFF2-40B4-BE49-F238E27FC236}">
                <a16:creationId xmlns:a16="http://schemas.microsoft.com/office/drawing/2014/main" id="{D08B8545-8E5E-497A-99E0-D29AC43854E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ffectLst/>
                <a:latin typeface="+mn-lt"/>
                <a:ea typeface="ＭＳ Ｐゴシック" pitchFamily="34" charset="-128"/>
              </a:defRPr>
            </a:lvl1pPr>
          </a:lstStyle>
          <a:p>
            <a:pPr>
              <a:defRPr/>
            </a:pPr>
            <a:endParaRPr lang="en-US"/>
          </a:p>
        </p:txBody>
      </p:sp>
      <p:sp>
        <p:nvSpPr>
          <p:cNvPr id="109574" name="Rectangle 6">
            <a:extLst>
              <a:ext uri="{FF2B5EF4-FFF2-40B4-BE49-F238E27FC236}">
                <a16:creationId xmlns:a16="http://schemas.microsoft.com/office/drawing/2014/main" id="{179884A9-86FA-4497-8738-C91F59B5BAF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ffectLst/>
                <a:latin typeface="+mn-lt"/>
                <a:ea typeface="ＭＳ Ｐゴシック" pitchFamily="34" charset="-128"/>
              </a:defRPr>
            </a:lvl1pPr>
          </a:lstStyle>
          <a:p>
            <a:pPr>
              <a:defRPr/>
            </a:pPr>
            <a:endParaRPr lang="en-US"/>
          </a:p>
        </p:txBody>
      </p:sp>
      <p:sp>
        <p:nvSpPr>
          <p:cNvPr id="109575" name="Rectangle 7">
            <a:extLst>
              <a:ext uri="{FF2B5EF4-FFF2-40B4-BE49-F238E27FC236}">
                <a16:creationId xmlns:a16="http://schemas.microsoft.com/office/drawing/2014/main" id="{3F4036DE-4EBC-4463-8AFD-ADE27913D14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ffectLst/>
                <a:latin typeface="Arial" panose="020B0604020202020204" pitchFamily="34" charset="0"/>
              </a:defRPr>
            </a:lvl1pPr>
          </a:lstStyle>
          <a:p>
            <a:fld id="{0CC1E7B2-9B17-4E42-9062-039B51B51387}" type="slidenum">
              <a:rPr lang="en-US" altLang="en-US"/>
              <a:pPr/>
              <a:t>‹#›</a:t>
            </a:fld>
            <a:endParaRPr lang="en-US" altLang="en-US"/>
          </a:p>
        </p:txBody>
      </p:sp>
    </p:spTree>
    <p:extLst>
      <p:ext uri="{BB962C8B-B14F-4D97-AF65-F5344CB8AC3E}">
        <p14:creationId xmlns:p14="http://schemas.microsoft.com/office/powerpoint/2010/main" val="10364265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ransition>
    <p:random/>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unsetcross">
            <a:extLst>
              <a:ext uri="{FF2B5EF4-FFF2-40B4-BE49-F238E27FC236}">
                <a16:creationId xmlns:a16="http://schemas.microsoft.com/office/drawing/2014/main" id="{3CFB446A-609D-41C1-A0F6-E5021E36D50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B95389F2-8598-45CA-AC7C-7DD9A74D564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9B462B34-6B56-4DB0-9A0A-484720424A3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133" name="Rectangle 5">
            <a:extLst>
              <a:ext uri="{FF2B5EF4-FFF2-40B4-BE49-F238E27FC236}">
                <a16:creationId xmlns:a16="http://schemas.microsoft.com/office/drawing/2014/main" id="{20B14877-F3D3-45AB-859D-83D799A33A0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ffectLst/>
                <a:latin typeface="+mn-lt"/>
                <a:ea typeface="ＭＳ Ｐゴシック" pitchFamily="34" charset="-128"/>
              </a:defRPr>
            </a:lvl1pPr>
          </a:lstStyle>
          <a:p>
            <a:pPr>
              <a:defRPr/>
            </a:pPr>
            <a:endParaRPr lang="en-US"/>
          </a:p>
        </p:txBody>
      </p:sp>
      <p:sp>
        <p:nvSpPr>
          <p:cNvPr id="48134" name="Rectangle 6">
            <a:extLst>
              <a:ext uri="{FF2B5EF4-FFF2-40B4-BE49-F238E27FC236}">
                <a16:creationId xmlns:a16="http://schemas.microsoft.com/office/drawing/2014/main" id="{FF2C0AB0-15F2-4B83-B0A9-B21BC9BEC57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ffectLst/>
                <a:latin typeface="Arial" panose="020B0604020202020204" pitchFamily="34" charset="0"/>
              </a:defRPr>
            </a:lvl1pPr>
          </a:lstStyle>
          <a:p>
            <a:fld id="{CB424806-3729-4ECD-A30C-C3B4702C3750}" type="slidenum">
              <a:rPr lang="en-US" altLang="en-US"/>
              <a:pPr/>
              <a:t>‹#›</a:t>
            </a:fld>
            <a:endParaRPr lang="en-US" altLang="en-US"/>
          </a:p>
        </p:txBody>
      </p:sp>
    </p:spTree>
    <p:extLst>
      <p:ext uri="{BB962C8B-B14F-4D97-AF65-F5344CB8AC3E}">
        <p14:creationId xmlns:p14="http://schemas.microsoft.com/office/powerpoint/2010/main" val="19307652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ransition>
    <p:random/>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unsetcross">
            <a:extLst>
              <a:ext uri="{FF2B5EF4-FFF2-40B4-BE49-F238E27FC236}">
                <a16:creationId xmlns:a16="http://schemas.microsoft.com/office/drawing/2014/main" id="{99B76594-FAF7-4E69-AB49-B3D12588085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07C2762B-0278-46FF-97AD-D5CE2A03B29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CD65D47C-138E-404C-B5A4-25CBFB269D5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133" name="Rectangle 5">
            <a:extLst>
              <a:ext uri="{FF2B5EF4-FFF2-40B4-BE49-F238E27FC236}">
                <a16:creationId xmlns:a16="http://schemas.microsoft.com/office/drawing/2014/main" id="{A491868E-6D34-429A-B496-3AF41144104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50">
                <a:effectLst/>
                <a:latin typeface="+mn-lt"/>
                <a:ea typeface="ＭＳ Ｐゴシック" pitchFamily="34" charset="-128"/>
              </a:defRPr>
            </a:lvl1pPr>
          </a:lstStyle>
          <a:p>
            <a:pPr>
              <a:defRPr/>
            </a:pPr>
            <a:endParaRPr lang="en-US"/>
          </a:p>
        </p:txBody>
      </p:sp>
      <p:sp>
        <p:nvSpPr>
          <p:cNvPr id="48134" name="Rectangle 6">
            <a:extLst>
              <a:ext uri="{FF2B5EF4-FFF2-40B4-BE49-F238E27FC236}">
                <a16:creationId xmlns:a16="http://schemas.microsoft.com/office/drawing/2014/main" id="{9A80F031-A9CB-43C6-B979-1A4011F8EF6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50">
                <a:effectLst/>
                <a:latin typeface="Arial" panose="020B0604020202020204" pitchFamily="34" charset="0"/>
              </a:defRPr>
            </a:lvl1pPr>
          </a:lstStyle>
          <a:p>
            <a:fld id="{3ABA0BE8-DFCC-42AA-95F8-030FA59C5150}" type="slidenum">
              <a:rPr lang="en-US" altLang="en-US"/>
              <a:pPr/>
              <a:t>‹#›</a:t>
            </a:fld>
            <a:endParaRPr lang="en-US" altLang="en-US"/>
          </a:p>
        </p:txBody>
      </p:sp>
    </p:spTree>
    <p:extLst>
      <p:ext uri="{BB962C8B-B14F-4D97-AF65-F5344CB8AC3E}">
        <p14:creationId xmlns:p14="http://schemas.microsoft.com/office/powerpoint/2010/main" val="53630825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ransition>
    <p:random/>
  </p:transition>
  <p:txStyles>
    <p:titleStyle>
      <a:lvl1pPr algn="ctr" rtl="0" eaLnBrk="0" fontAlgn="base" hangingPunct="0">
        <a:spcBef>
          <a:spcPct val="0"/>
        </a:spcBef>
        <a:spcAft>
          <a:spcPct val="0"/>
        </a:spcAft>
        <a:defRPr sz="3300">
          <a:solidFill>
            <a:schemeClr val="tx2"/>
          </a:solidFill>
          <a:latin typeface="+mj-lt"/>
          <a:ea typeface="MS PGothic" pitchFamily="34" charset="-128"/>
          <a:cs typeface="+mj-cs"/>
        </a:defRPr>
      </a:lvl1pPr>
      <a:lvl2pPr algn="ctr" rtl="0" eaLnBrk="0" fontAlgn="base" hangingPunct="0">
        <a:spcBef>
          <a:spcPct val="0"/>
        </a:spcBef>
        <a:spcAft>
          <a:spcPct val="0"/>
        </a:spcAft>
        <a:defRPr sz="3300">
          <a:solidFill>
            <a:schemeClr val="tx2"/>
          </a:solidFill>
          <a:latin typeface="Arial" pitchFamily="34" charset="0"/>
          <a:ea typeface="MS PGothic" pitchFamily="34" charset="-128"/>
        </a:defRPr>
      </a:lvl2pPr>
      <a:lvl3pPr algn="ctr" rtl="0" eaLnBrk="0" fontAlgn="base" hangingPunct="0">
        <a:spcBef>
          <a:spcPct val="0"/>
        </a:spcBef>
        <a:spcAft>
          <a:spcPct val="0"/>
        </a:spcAft>
        <a:defRPr sz="3300">
          <a:solidFill>
            <a:schemeClr val="tx2"/>
          </a:solidFill>
          <a:latin typeface="Arial" pitchFamily="34" charset="0"/>
          <a:ea typeface="MS PGothic" pitchFamily="34" charset="-128"/>
        </a:defRPr>
      </a:lvl3pPr>
      <a:lvl4pPr algn="ctr" rtl="0" eaLnBrk="0" fontAlgn="base" hangingPunct="0">
        <a:spcBef>
          <a:spcPct val="0"/>
        </a:spcBef>
        <a:spcAft>
          <a:spcPct val="0"/>
        </a:spcAft>
        <a:defRPr sz="3300">
          <a:solidFill>
            <a:schemeClr val="tx2"/>
          </a:solidFill>
          <a:latin typeface="Arial" pitchFamily="34" charset="0"/>
          <a:ea typeface="MS PGothic" pitchFamily="34" charset="-128"/>
        </a:defRPr>
      </a:lvl4pPr>
      <a:lvl5pPr algn="ctr" rtl="0" eaLnBrk="0" fontAlgn="base" hangingPunct="0">
        <a:spcBef>
          <a:spcPct val="0"/>
        </a:spcBef>
        <a:spcAft>
          <a:spcPct val="0"/>
        </a:spcAft>
        <a:defRPr sz="3300">
          <a:solidFill>
            <a:schemeClr val="tx2"/>
          </a:solidFill>
          <a:latin typeface="Arial" pitchFamily="34" charset="0"/>
          <a:ea typeface="MS PGothic" pitchFamily="34" charset="-128"/>
        </a:defRPr>
      </a:lvl5pPr>
      <a:lvl6pPr marL="342900" algn="ctr" rtl="0" fontAlgn="base">
        <a:spcBef>
          <a:spcPct val="0"/>
        </a:spcBef>
        <a:spcAft>
          <a:spcPct val="0"/>
        </a:spcAft>
        <a:defRPr sz="3300">
          <a:solidFill>
            <a:schemeClr val="tx2"/>
          </a:solidFill>
          <a:latin typeface="Arial" pitchFamily="34" charset="0"/>
          <a:ea typeface="ＭＳ Ｐゴシック" pitchFamily="34" charset="-128"/>
        </a:defRPr>
      </a:lvl6pPr>
      <a:lvl7pPr marL="685800" algn="ctr" rtl="0" fontAlgn="base">
        <a:spcBef>
          <a:spcPct val="0"/>
        </a:spcBef>
        <a:spcAft>
          <a:spcPct val="0"/>
        </a:spcAft>
        <a:defRPr sz="3300">
          <a:solidFill>
            <a:schemeClr val="tx2"/>
          </a:solidFill>
          <a:latin typeface="Arial" pitchFamily="34" charset="0"/>
          <a:ea typeface="ＭＳ Ｐゴシック" pitchFamily="34" charset="-128"/>
        </a:defRPr>
      </a:lvl7pPr>
      <a:lvl8pPr marL="1028700" algn="ctr" rtl="0" fontAlgn="base">
        <a:spcBef>
          <a:spcPct val="0"/>
        </a:spcBef>
        <a:spcAft>
          <a:spcPct val="0"/>
        </a:spcAft>
        <a:defRPr sz="3300">
          <a:solidFill>
            <a:schemeClr val="tx2"/>
          </a:solidFill>
          <a:latin typeface="Arial" pitchFamily="34" charset="0"/>
          <a:ea typeface="ＭＳ Ｐゴシック" pitchFamily="34" charset="-128"/>
        </a:defRPr>
      </a:lvl8pPr>
      <a:lvl9pPr marL="1371600" algn="ctr" rtl="0" fontAlgn="base">
        <a:spcBef>
          <a:spcPct val="0"/>
        </a:spcBef>
        <a:spcAft>
          <a:spcPct val="0"/>
        </a:spcAft>
        <a:defRPr sz="3300">
          <a:solidFill>
            <a:schemeClr val="tx2"/>
          </a:solidFill>
          <a:latin typeface="Arial" pitchFamily="34" charset="0"/>
          <a:ea typeface="ＭＳ Ｐゴシック" pitchFamily="34" charset="-128"/>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21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8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36">
            <a:extLst>
              <a:ext uri="{FF2B5EF4-FFF2-40B4-BE49-F238E27FC236}">
                <a16:creationId xmlns:a16="http://schemas.microsoft.com/office/drawing/2014/main" id="{6E8FF0A0-0D0B-434B-AD02-056433B3630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C25D9EBB-2CF5-434A-9448-443E066D25B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5ED034E3-6A9F-46F3-9BA1-4357A18ECFE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9573" name="Rectangle 5">
            <a:extLst>
              <a:ext uri="{FF2B5EF4-FFF2-40B4-BE49-F238E27FC236}">
                <a16:creationId xmlns:a16="http://schemas.microsoft.com/office/drawing/2014/main" id="{F8EF37EB-E826-4F92-A633-41149B0817F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50">
                <a:effectLst/>
                <a:latin typeface="+mn-lt"/>
                <a:ea typeface="ＭＳ Ｐゴシック" pitchFamily="34" charset="-128"/>
              </a:defRPr>
            </a:lvl1pPr>
          </a:lstStyle>
          <a:p>
            <a:pPr>
              <a:defRPr/>
            </a:pPr>
            <a:endParaRPr lang="en-US"/>
          </a:p>
        </p:txBody>
      </p:sp>
      <p:sp>
        <p:nvSpPr>
          <p:cNvPr id="109574" name="Rectangle 6">
            <a:extLst>
              <a:ext uri="{FF2B5EF4-FFF2-40B4-BE49-F238E27FC236}">
                <a16:creationId xmlns:a16="http://schemas.microsoft.com/office/drawing/2014/main" id="{BBC818ED-D894-4649-B2F9-7AE908F6830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50">
                <a:effectLst/>
                <a:latin typeface="+mn-lt"/>
                <a:ea typeface="ＭＳ Ｐゴシック" pitchFamily="34" charset="-128"/>
              </a:defRPr>
            </a:lvl1pPr>
          </a:lstStyle>
          <a:p>
            <a:pPr>
              <a:defRPr/>
            </a:pPr>
            <a:endParaRPr lang="en-US"/>
          </a:p>
        </p:txBody>
      </p:sp>
      <p:sp>
        <p:nvSpPr>
          <p:cNvPr id="109575" name="Rectangle 7">
            <a:extLst>
              <a:ext uri="{FF2B5EF4-FFF2-40B4-BE49-F238E27FC236}">
                <a16:creationId xmlns:a16="http://schemas.microsoft.com/office/drawing/2014/main" id="{A1E992AF-7446-4CF8-9D0D-DB53A13B762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50">
                <a:effectLst/>
                <a:latin typeface="Arial" panose="020B0604020202020204" pitchFamily="34" charset="0"/>
              </a:defRPr>
            </a:lvl1pPr>
          </a:lstStyle>
          <a:p>
            <a:fld id="{E8C37211-D542-4A56-B495-02C98021715B}" type="slidenum">
              <a:rPr lang="en-US" altLang="en-US"/>
              <a:pPr/>
              <a:t>‹#›</a:t>
            </a:fld>
            <a:endParaRPr lang="en-US" altLang="en-US"/>
          </a:p>
        </p:txBody>
      </p:sp>
    </p:spTree>
    <p:extLst>
      <p:ext uri="{BB962C8B-B14F-4D97-AF65-F5344CB8AC3E}">
        <p14:creationId xmlns:p14="http://schemas.microsoft.com/office/powerpoint/2010/main" val="55649754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ransition>
    <p:random/>
  </p:transition>
  <p:txStyles>
    <p:titleStyle>
      <a:lvl1pPr algn="ctr" rtl="0" eaLnBrk="0" fontAlgn="base" hangingPunct="0">
        <a:spcBef>
          <a:spcPct val="0"/>
        </a:spcBef>
        <a:spcAft>
          <a:spcPct val="0"/>
        </a:spcAft>
        <a:defRPr sz="3300">
          <a:solidFill>
            <a:schemeClr val="tx2"/>
          </a:solidFill>
          <a:latin typeface="+mj-lt"/>
          <a:ea typeface="MS PGothic" pitchFamily="34" charset="-128"/>
          <a:cs typeface="+mj-cs"/>
        </a:defRPr>
      </a:lvl1pPr>
      <a:lvl2pPr algn="ctr" rtl="0" eaLnBrk="0" fontAlgn="base" hangingPunct="0">
        <a:spcBef>
          <a:spcPct val="0"/>
        </a:spcBef>
        <a:spcAft>
          <a:spcPct val="0"/>
        </a:spcAft>
        <a:defRPr sz="3300">
          <a:solidFill>
            <a:schemeClr val="tx2"/>
          </a:solidFill>
          <a:latin typeface="Arial" pitchFamily="34" charset="0"/>
          <a:ea typeface="MS PGothic" pitchFamily="34" charset="-128"/>
        </a:defRPr>
      </a:lvl2pPr>
      <a:lvl3pPr algn="ctr" rtl="0" eaLnBrk="0" fontAlgn="base" hangingPunct="0">
        <a:spcBef>
          <a:spcPct val="0"/>
        </a:spcBef>
        <a:spcAft>
          <a:spcPct val="0"/>
        </a:spcAft>
        <a:defRPr sz="3300">
          <a:solidFill>
            <a:schemeClr val="tx2"/>
          </a:solidFill>
          <a:latin typeface="Arial" pitchFamily="34" charset="0"/>
          <a:ea typeface="MS PGothic" pitchFamily="34" charset="-128"/>
        </a:defRPr>
      </a:lvl3pPr>
      <a:lvl4pPr algn="ctr" rtl="0" eaLnBrk="0" fontAlgn="base" hangingPunct="0">
        <a:spcBef>
          <a:spcPct val="0"/>
        </a:spcBef>
        <a:spcAft>
          <a:spcPct val="0"/>
        </a:spcAft>
        <a:defRPr sz="3300">
          <a:solidFill>
            <a:schemeClr val="tx2"/>
          </a:solidFill>
          <a:latin typeface="Arial" pitchFamily="34" charset="0"/>
          <a:ea typeface="MS PGothic" pitchFamily="34" charset="-128"/>
        </a:defRPr>
      </a:lvl4pPr>
      <a:lvl5pPr algn="ctr" rtl="0" eaLnBrk="0" fontAlgn="base" hangingPunct="0">
        <a:spcBef>
          <a:spcPct val="0"/>
        </a:spcBef>
        <a:spcAft>
          <a:spcPct val="0"/>
        </a:spcAft>
        <a:defRPr sz="3300">
          <a:solidFill>
            <a:schemeClr val="tx2"/>
          </a:solidFill>
          <a:latin typeface="Arial" pitchFamily="34" charset="0"/>
          <a:ea typeface="MS PGothic" pitchFamily="34" charset="-128"/>
        </a:defRPr>
      </a:lvl5pPr>
      <a:lvl6pPr marL="342900" algn="ctr" rtl="0" fontAlgn="base">
        <a:spcBef>
          <a:spcPct val="0"/>
        </a:spcBef>
        <a:spcAft>
          <a:spcPct val="0"/>
        </a:spcAft>
        <a:defRPr sz="3300">
          <a:solidFill>
            <a:schemeClr val="tx2"/>
          </a:solidFill>
          <a:latin typeface="Arial" pitchFamily="34" charset="0"/>
          <a:ea typeface="ＭＳ Ｐゴシック" pitchFamily="34" charset="-128"/>
        </a:defRPr>
      </a:lvl6pPr>
      <a:lvl7pPr marL="685800" algn="ctr" rtl="0" fontAlgn="base">
        <a:spcBef>
          <a:spcPct val="0"/>
        </a:spcBef>
        <a:spcAft>
          <a:spcPct val="0"/>
        </a:spcAft>
        <a:defRPr sz="3300">
          <a:solidFill>
            <a:schemeClr val="tx2"/>
          </a:solidFill>
          <a:latin typeface="Arial" pitchFamily="34" charset="0"/>
          <a:ea typeface="ＭＳ Ｐゴシック" pitchFamily="34" charset="-128"/>
        </a:defRPr>
      </a:lvl7pPr>
      <a:lvl8pPr marL="1028700" algn="ctr" rtl="0" fontAlgn="base">
        <a:spcBef>
          <a:spcPct val="0"/>
        </a:spcBef>
        <a:spcAft>
          <a:spcPct val="0"/>
        </a:spcAft>
        <a:defRPr sz="3300">
          <a:solidFill>
            <a:schemeClr val="tx2"/>
          </a:solidFill>
          <a:latin typeface="Arial" pitchFamily="34" charset="0"/>
          <a:ea typeface="ＭＳ Ｐゴシック" pitchFamily="34" charset="-128"/>
        </a:defRPr>
      </a:lvl8pPr>
      <a:lvl9pPr marL="1371600" algn="ctr" rtl="0" fontAlgn="base">
        <a:spcBef>
          <a:spcPct val="0"/>
        </a:spcBef>
        <a:spcAft>
          <a:spcPct val="0"/>
        </a:spcAft>
        <a:defRPr sz="3300">
          <a:solidFill>
            <a:schemeClr val="tx2"/>
          </a:solidFill>
          <a:latin typeface="Arial" pitchFamily="34" charset="0"/>
          <a:ea typeface="ＭＳ Ｐゴシック" pitchFamily="34" charset="-128"/>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21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8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56.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133599"/>
          </a:xfrm>
        </p:spPr>
        <p:txBody>
          <a:bodyPr>
            <a:normAutofit/>
          </a:bodyPr>
          <a:lstStyle/>
          <a:p>
            <a:r>
              <a:rPr lang="en-US" sz="8800" dirty="0">
                <a:solidFill>
                  <a:srgbClr val="C00000"/>
                </a:solidFill>
                <a:effectLst>
                  <a:outerShdw blurRad="38100" dist="38100" dir="2700000" algn="tl">
                    <a:srgbClr val="000000">
                      <a:alpha val="43137"/>
                    </a:srgbClr>
                  </a:outerShdw>
                </a:effectLst>
              </a:rPr>
              <a:t>Pilate Asked</a:t>
            </a:r>
          </a:p>
        </p:txBody>
      </p:sp>
      <p:sp>
        <p:nvSpPr>
          <p:cNvPr id="3" name="Subtitle 2"/>
          <p:cNvSpPr>
            <a:spLocks noGrp="1"/>
          </p:cNvSpPr>
          <p:nvPr>
            <p:ph type="subTitle" idx="1"/>
          </p:nvPr>
        </p:nvSpPr>
        <p:spPr/>
        <p:txBody>
          <a:bodyPr/>
          <a:lstStyle/>
          <a:p>
            <a:r>
              <a:rPr lang="en-US" u="sng" dirty="0">
                <a:solidFill>
                  <a:srgbClr val="C00000"/>
                </a:solidFill>
              </a:rPr>
              <a:t>Pilate asked almost as many questions in a few hours that      Christ asked over three years.</a:t>
            </a:r>
          </a:p>
        </p:txBody>
      </p:sp>
    </p:spTree>
    <p:extLst>
      <p:ext uri="{BB962C8B-B14F-4D97-AF65-F5344CB8AC3E}">
        <p14:creationId xmlns:p14="http://schemas.microsoft.com/office/powerpoint/2010/main" val="654279224"/>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8274946" name="Rectangle 2">
            <a:extLst>
              <a:ext uri="{FF2B5EF4-FFF2-40B4-BE49-F238E27FC236}">
                <a16:creationId xmlns:a16="http://schemas.microsoft.com/office/drawing/2014/main" id="{A6575C3A-168C-4C62-8CF1-FF932A116122}"/>
              </a:ext>
            </a:extLst>
          </p:cNvPr>
          <p:cNvSpPr>
            <a:spLocks noGrp="1" noChangeArrowheads="1"/>
          </p:cNvSpPr>
          <p:nvPr>
            <p:ph type="ctrTitle"/>
          </p:nvPr>
        </p:nvSpPr>
        <p:spPr>
          <a:xfrm>
            <a:off x="0" y="152400"/>
            <a:ext cx="6934200" cy="990600"/>
          </a:xfrm>
        </p:spPr>
        <p:txBody>
          <a:bodyPr/>
          <a:lstStyle/>
          <a:p>
            <a:pPr eaLnBrk="1" hangingPunct="1">
              <a:defRPr/>
            </a:pPr>
            <a:r>
              <a:rPr lang="en-US" sz="7200" b="1">
                <a:solidFill>
                  <a:schemeClr val="tx1"/>
                </a:solidFill>
                <a:effectLst>
                  <a:outerShdw blurRad="38100" dist="38100" dir="2700000" algn="tl">
                    <a:srgbClr val="C0C0C0"/>
                  </a:outerShdw>
                </a:effectLst>
                <a:latin typeface="Comic Sans MS" pitchFamily="66" charset="0"/>
              </a:rPr>
              <a:t>Jesus Christ</a:t>
            </a:r>
            <a:r>
              <a:rPr lang="en-US" sz="4800" b="1">
                <a:solidFill>
                  <a:schemeClr val="tx1"/>
                </a:solidFill>
                <a:effectLst>
                  <a:outerShdw blurRad="38100" dist="38100" dir="2700000" algn="tl">
                    <a:srgbClr val="C0C0C0"/>
                  </a:outerShdw>
                </a:effectLst>
                <a:latin typeface="Comic Sans MS" pitchFamily="66" charset="0"/>
              </a:rPr>
              <a:t> </a:t>
            </a:r>
          </a:p>
        </p:txBody>
      </p:sp>
      <p:sp>
        <p:nvSpPr>
          <p:cNvPr id="8274947" name="Rectangle 3">
            <a:extLst>
              <a:ext uri="{FF2B5EF4-FFF2-40B4-BE49-F238E27FC236}">
                <a16:creationId xmlns:a16="http://schemas.microsoft.com/office/drawing/2014/main" id="{2DB2C8F4-A58F-4049-8899-7062D9F59034}"/>
              </a:ext>
            </a:extLst>
          </p:cNvPr>
          <p:cNvSpPr>
            <a:spLocks noGrp="1" noChangeArrowheads="1"/>
          </p:cNvSpPr>
          <p:nvPr>
            <p:ph type="subTitle" idx="1"/>
          </p:nvPr>
        </p:nvSpPr>
        <p:spPr>
          <a:xfrm>
            <a:off x="0" y="1447800"/>
            <a:ext cx="6477000" cy="4572000"/>
          </a:xfrm>
        </p:spPr>
        <p:txBody>
          <a:bodyPr/>
          <a:lstStyle/>
          <a:p>
            <a:pPr eaLnBrk="1" hangingPunct="1">
              <a:defRPr/>
            </a:pPr>
            <a:r>
              <a:rPr lang="en-US" sz="6000" b="1">
                <a:solidFill>
                  <a:srgbClr val="FF6600"/>
                </a:solidFill>
                <a:effectLst>
                  <a:outerShdw blurRad="38100" dist="38100" dir="2700000" algn="tl">
                    <a:srgbClr val="C0C0C0"/>
                  </a:outerShdw>
                </a:effectLst>
                <a:latin typeface="Comic Sans MS" pitchFamily="66" charset="0"/>
              </a:rPr>
              <a:t>Crafted Answer</a:t>
            </a:r>
            <a:r>
              <a:rPr lang="en-US" sz="5400" b="1">
                <a:solidFill>
                  <a:srgbClr val="FF6600"/>
                </a:solidFill>
                <a:effectLst>
                  <a:outerShdw blurRad="38100" dist="38100" dir="2700000" algn="tl">
                    <a:srgbClr val="C0C0C0"/>
                  </a:outerShdw>
                </a:effectLst>
                <a:latin typeface="Comic Sans MS" pitchFamily="66" charset="0"/>
              </a:rPr>
              <a:t> </a:t>
            </a:r>
            <a:r>
              <a:rPr lang="en-US" sz="4400" b="1">
                <a:solidFill>
                  <a:srgbClr val="FF6600"/>
                </a:solidFill>
                <a:effectLst>
                  <a:outerShdw blurRad="38100" dist="38100" dir="2700000" algn="tl">
                    <a:srgbClr val="C0C0C0"/>
                  </a:outerShdw>
                </a:effectLst>
                <a:latin typeface="Comic Sans MS" pitchFamily="66" charset="0"/>
              </a:rPr>
              <a:t>Preventing Protection:</a:t>
            </a:r>
          </a:p>
          <a:p>
            <a:pPr eaLnBrk="1" hangingPunct="1">
              <a:defRPr/>
            </a:pPr>
            <a:endParaRPr lang="en-US" sz="2400" b="1">
              <a:solidFill>
                <a:srgbClr val="FF6600"/>
              </a:solidFill>
              <a:effectLst>
                <a:outerShdw blurRad="38100" dist="38100" dir="2700000" algn="tl">
                  <a:srgbClr val="C0C0C0"/>
                </a:outerShdw>
              </a:effectLst>
              <a:latin typeface="Comic Sans MS" pitchFamily="66" charset="0"/>
            </a:endParaRPr>
          </a:p>
          <a:p>
            <a:pPr eaLnBrk="1" hangingPunct="1">
              <a:defRPr/>
            </a:pPr>
            <a:endParaRPr lang="en-US" sz="7200" b="1">
              <a:solidFill>
                <a:srgbClr val="FF0066"/>
              </a:solidFill>
              <a:effectLst>
                <a:outerShdw blurRad="38100" dist="38100" dir="2700000" algn="tl">
                  <a:srgbClr val="C0C0C0"/>
                </a:outerShdw>
              </a:effectLst>
              <a:latin typeface="Comic Sans MS" pitchFamily="66" charset="0"/>
            </a:endParaRPr>
          </a:p>
        </p:txBody>
      </p:sp>
      <p:sp>
        <p:nvSpPr>
          <p:cNvPr id="8274949" name="Comment 5">
            <a:extLst>
              <a:ext uri="{FF2B5EF4-FFF2-40B4-BE49-F238E27FC236}">
                <a16:creationId xmlns:a16="http://schemas.microsoft.com/office/drawing/2014/main" id="{890869CF-07CF-42E3-B4BA-8FFA64A0DABB}"/>
              </a:ext>
            </a:extLst>
          </p:cNvPr>
          <p:cNvSpPr>
            <a:spLocks noChangeArrowheads="1"/>
          </p:cNvSpPr>
          <p:nvPr/>
        </p:nvSpPr>
        <p:spPr bwMode="auto">
          <a:xfrm>
            <a:off x="15875" y="-1676400"/>
            <a:ext cx="9128125" cy="156845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Pilate &amp; Jesus On Origin Of Power – Angels Would Have Saved In Both Temptation &amp; Crucifixion  Oriental Culture Of Baltic Rim Certified Lunacy &amp; Protected It  – i.e.  Great Pyramid Legally Prohibited From Measure – Westerner Dressed In Pink Ballet Outfit  – “Don’t Touch My TuTu”</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1"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Judicial Authorities Queried Accused Madmen As To Their Self-Identity &amp; Thought Rationality</a:t>
            </a: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    </a:t>
            </a:r>
          </a:p>
        </p:txBody>
      </p:sp>
      <p:sp>
        <p:nvSpPr>
          <p:cNvPr id="8274950" name="WordArt 6">
            <a:extLst>
              <a:ext uri="{FF2B5EF4-FFF2-40B4-BE49-F238E27FC236}">
                <a16:creationId xmlns:a16="http://schemas.microsoft.com/office/drawing/2014/main" id="{9310E5EC-D9AC-43F9-82D3-3B2670E1522D}"/>
              </a:ext>
            </a:extLst>
          </p:cNvPr>
          <p:cNvSpPr>
            <a:spLocks noChangeArrowheads="1" noChangeShapeType="1" noTextEdit="1"/>
          </p:cNvSpPr>
          <p:nvPr/>
        </p:nvSpPr>
        <p:spPr bwMode="auto">
          <a:xfrm>
            <a:off x="457200" y="3733800"/>
            <a:ext cx="5700713" cy="22860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000000"/>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effectLst>
                  <a:outerShdw dist="38100" dir="2700000" algn="tl" rotWithShape="0">
                    <a:srgbClr val="000000">
                      <a:alpha val="43137"/>
                    </a:srgbClr>
                  </a:outerShdw>
                </a:effectLst>
                <a:uLnTx/>
                <a:uFillTx/>
                <a:latin typeface="Arial Black" panose="020B0A04020102020204" pitchFamily="34" charset="0"/>
                <a:ea typeface="MS PGothic" panose="020B0600070205080204" pitchFamily="34" charset="-128"/>
                <a:cs typeface="+mn-cs"/>
              </a:rPr>
              <a:t>"You Say It!"</a:t>
            </a:r>
          </a:p>
        </p:txBody>
      </p:sp>
      <p:sp>
        <p:nvSpPr>
          <p:cNvPr id="8274952" name="WordArt 8">
            <a:extLst>
              <a:ext uri="{FF2B5EF4-FFF2-40B4-BE49-F238E27FC236}">
                <a16:creationId xmlns:a16="http://schemas.microsoft.com/office/drawing/2014/main" id="{29C2CC1C-CEFE-4321-AF58-CCF3163A2768}"/>
              </a:ext>
            </a:extLst>
          </p:cNvPr>
          <p:cNvSpPr>
            <a:spLocks noChangeArrowheads="1" noChangeShapeType="1" noTextEdit="1"/>
          </p:cNvSpPr>
          <p:nvPr/>
        </p:nvSpPr>
        <p:spPr bwMode="auto">
          <a:xfrm>
            <a:off x="228600" y="6400800"/>
            <a:ext cx="5867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S PGothic" panose="020B0600070205080204" pitchFamily="34" charset="-128"/>
                <a:cs typeface="+mn-cs"/>
              </a:rPr>
              <a:t>* John's Version Extended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8274947">
                                            <p:txEl>
                                              <p:pRg st="0" end="0"/>
                                            </p:txEl>
                                          </p:spTgt>
                                        </p:tgtEl>
                                        <p:attrNameLst>
                                          <p:attrName>style.visibility</p:attrName>
                                        </p:attrNameLst>
                                      </p:cBhvr>
                                      <p:to>
                                        <p:strVal val="visible"/>
                                      </p:to>
                                    </p:set>
                                    <p:anim calcmode="lin" valueType="num">
                                      <p:cBhvr additive="base">
                                        <p:cTn id="7" dur="75" fill="hold"/>
                                        <p:tgtEl>
                                          <p:spTgt spid="827494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827494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274950"/>
                                        </p:tgtEl>
                                        <p:attrNameLst>
                                          <p:attrName>style.visibility</p:attrName>
                                        </p:attrNameLst>
                                      </p:cBhvr>
                                      <p:to>
                                        <p:strVal val="visible"/>
                                      </p:to>
                                    </p:set>
                                    <p:anim calcmode="lin" valueType="num">
                                      <p:cBhvr additive="base">
                                        <p:cTn id="13" dur="500" fill="hold"/>
                                        <p:tgtEl>
                                          <p:spTgt spid="8274950"/>
                                        </p:tgtEl>
                                        <p:attrNameLst>
                                          <p:attrName>ppt_x</p:attrName>
                                        </p:attrNameLst>
                                      </p:cBhvr>
                                      <p:tavLst>
                                        <p:tav tm="0">
                                          <p:val>
                                            <p:strVal val="0-#ppt_w/2"/>
                                          </p:val>
                                        </p:tav>
                                        <p:tav tm="100000">
                                          <p:val>
                                            <p:strVal val="#ppt_x"/>
                                          </p:val>
                                        </p:tav>
                                      </p:tavLst>
                                    </p:anim>
                                    <p:anim calcmode="lin" valueType="num">
                                      <p:cBhvr additive="base">
                                        <p:cTn id="14" dur="500" fill="hold"/>
                                        <p:tgtEl>
                                          <p:spTgt spid="82749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nodeType="clickEffect">
                                  <p:stCondLst>
                                    <p:cond delay="0"/>
                                  </p:stCondLst>
                                  <p:childTnLst>
                                    <p:set>
                                      <p:cBhvr>
                                        <p:cTn id="18" dur="1000">
                                          <p:stCondLst>
                                            <p:cond delay="0"/>
                                          </p:stCondLst>
                                        </p:cTn>
                                        <p:tgtEl>
                                          <p:spTgt spid="8274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947"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YOU NOT HEAR HOW MANY THINGS THEY TESTIFY AGAINST YOU?”</a:t>
            </a:r>
          </a:p>
        </p:txBody>
      </p:sp>
      <p:sp>
        <p:nvSpPr>
          <p:cNvPr id="3" name="Content Placeholder 2"/>
          <p:cNvSpPr>
            <a:spLocks noGrp="1"/>
          </p:cNvSpPr>
          <p:nvPr>
            <p:ph idx="1"/>
          </p:nvPr>
        </p:nvSpPr>
        <p:spPr>
          <a:xfrm>
            <a:off x="76200" y="1447800"/>
            <a:ext cx="9067800" cy="5410200"/>
          </a:xfrm>
        </p:spPr>
        <p:txBody>
          <a:bodyPr>
            <a:normAutofit fontScale="85000" lnSpcReduction="10000"/>
          </a:bodyPr>
          <a:lstStyle/>
          <a:p>
            <a:r>
              <a:rPr lang="en-US" dirty="0"/>
              <a:t>Matthew 27:13</a:t>
            </a:r>
            <a:br>
              <a:rPr lang="en-US" dirty="0"/>
            </a:br>
            <a:r>
              <a:rPr lang="en-US" dirty="0"/>
              <a:t>Similar to the first question, Pilate here reminded Christ that the testimony against Him was multifaceted.</a:t>
            </a:r>
          </a:p>
          <a:p>
            <a:r>
              <a:rPr lang="en-US" dirty="0"/>
              <a:t>Mark 14:56, 59</a:t>
            </a:r>
            <a:br>
              <a:rPr lang="en-US" dirty="0"/>
            </a:br>
            <a:r>
              <a:rPr lang="en-US" dirty="0"/>
              <a:t>Perjury was suborned, but one witness’s testimony was incongruous with another’s.</a:t>
            </a:r>
          </a:p>
          <a:p>
            <a:r>
              <a:rPr lang="en-US" dirty="0"/>
              <a:t>Exodus 20:16</a:t>
            </a:r>
            <a:br>
              <a:rPr lang="en-US" dirty="0"/>
            </a:br>
            <a:r>
              <a:rPr lang="en-US" dirty="0"/>
              <a:t>Since at least the Ten Commandments, God’s people have known the wickedness of bearing false witness.</a:t>
            </a:r>
          </a:p>
          <a:p>
            <a:r>
              <a:rPr lang="en-US" dirty="0"/>
              <a:t>Proverbs 18:17</a:t>
            </a:r>
            <a:br>
              <a:rPr lang="en-US" dirty="0"/>
            </a:br>
            <a:r>
              <a:rPr lang="en-US" dirty="0"/>
              <a:t>We should be slow to believe the first version of events we are told.</a:t>
            </a:r>
            <a:br>
              <a:rPr lang="en-US" dirty="0"/>
            </a:br>
            <a:endParaRPr lang="en-US" dirty="0"/>
          </a:p>
        </p:txBody>
      </p:sp>
    </p:spTree>
    <p:extLst>
      <p:ext uri="{BB962C8B-B14F-4D97-AF65-F5344CB8AC3E}">
        <p14:creationId xmlns:p14="http://schemas.microsoft.com/office/powerpoint/2010/main" val="12205853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ANSWER NOTHING?”</a:t>
            </a:r>
          </a:p>
        </p:txBody>
      </p:sp>
      <p:sp>
        <p:nvSpPr>
          <p:cNvPr id="3" name="Content Placeholder 2"/>
          <p:cNvSpPr>
            <a:spLocks noGrp="1"/>
          </p:cNvSpPr>
          <p:nvPr>
            <p:ph idx="1"/>
          </p:nvPr>
        </p:nvSpPr>
        <p:spPr>
          <a:xfrm>
            <a:off x="0" y="1066800"/>
            <a:ext cx="9144000" cy="5791200"/>
          </a:xfrm>
        </p:spPr>
        <p:txBody>
          <a:bodyPr>
            <a:normAutofit lnSpcReduction="10000"/>
          </a:bodyPr>
          <a:lstStyle/>
          <a:p>
            <a:r>
              <a:rPr lang="en-US" dirty="0"/>
              <a:t>Mark 15:3-5</a:t>
            </a:r>
            <a:br>
              <a:rPr lang="en-US" dirty="0"/>
            </a:br>
            <a:r>
              <a:rPr lang="en-US" dirty="0"/>
              <a:t>Jesus declined to speak in His own defense.    </a:t>
            </a:r>
          </a:p>
          <a:p>
            <a:r>
              <a:rPr lang="en-US" dirty="0"/>
              <a:t>First, this demonstrates acceptance of the course of events unfolding – a willingness to die.  </a:t>
            </a:r>
          </a:p>
          <a:p>
            <a:r>
              <a:rPr lang="en-US" dirty="0"/>
              <a:t>Second, it demonstrates the wisdom in silence.</a:t>
            </a:r>
          </a:p>
          <a:p>
            <a:r>
              <a:rPr lang="en-US" dirty="0"/>
              <a:t>Matthew 26:62-63; Luke 23:8-9</a:t>
            </a:r>
            <a:br>
              <a:rPr lang="en-US" dirty="0"/>
            </a:br>
            <a:r>
              <a:rPr lang="en-US" dirty="0"/>
              <a:t>Not only before Pilate, but also before the priests, and before Herod, Jesus had nothing to say.  He was consistently mute.</a:t>
            </a:r>
          </a:p>
          <a:p>
            <a:r>
              <a:rPr lang="en-US" dirty="0"/>
              <a:t>Isaiah 42:1-2; 53:7</a:t>
            </a:r>
            <a:br>
              <a:rPr lang="en-US" dirty="0"/>
            </a:br>
            <a:r>
              <a:rPr lang="en-US" dirty="0"/>
              <a:t>This fulfilled prophecy concerning the anointed one.</a:t>
            </a:r>
          </a:p>
        </p:txBody>
      </p:sp>
    </p:spTree>
    <p:extLst>
      <p:ext uri="{BB962C8B-B14F-4D97-AF65-F5344CB8AC3E}">
        <p14:creationId xmlns:p14="http://schemas.microsoft.com/office/powerpoint/2010/main" val="7659213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5106" name="Rectangle 1026">
            <a:extLst>
              <a:ext uri="{FF2B5EF4-FFF2-40B4-BE49-F238E27FC236}">
                <a16:creationId xmlns:a16="http://schemas.microsoft.com/office/drawing/2014/main" id="{803C458D-97C5-4F32-A9AD-ABC8C7789C0A}"/>
              </a:ext>
            </a:extLst>
          </p:cNvPr>
          <p:cNvSpPr>
            <a:spLocks noGrp="1" noChangeArrowheads="1"/>
          </p:cNvSpPr>
          <p:nvPr>
            <p:ph type="title"/>
          </p:nvPr>
        </p:nvSpPr>
        <p:spPr/>
        <p:txBody>
          <a:bodyPr/>
          <a:lstStyle/>
          <a:p>
            <a:pPr eaLnBrk="1" hangingPunct="1"/>
            <a:endParaRPr lang="en-US" altLang="en-US"/>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ANSWER NOTHING?”</a:t>
            </a:r>
          </a:p>
        </p:txBody>
      </p:sp>
      <p:sp>
        <p:nvSpPr>
          <p:cNvPr id="3" name="Content Placeholder 2"/>
          <p:cNvSpPr>
            <a:spLocks noGrp="1"/>
          </p:cNvSpPr>
          <p:nvPr>
            <p:ph idx="1"/>
          </p:nvPr>
        </p:nvSpPr>
        <p:spPr>
          <a:xfrm>
            <a:off x="0" y="1066800"/>
            <a:ext cx="9144000" cy="5791200"/>
          </a:xfrm>
        </p:spPr>
        <p:txBody>
          <a:bodyPr>
            <a:normAutofit/>
          </a:bodyPr>
          <a:lstStyle/>
          <a:p>
            <a:r>
              <a:rPr lang="en-US" dirty="0"/>
              <a:t>Ecclesiastes 3:1, 7</a:t>
            </a:r>
            <a:br>
              <a:rPr lang="en-US" dirty="0"/>
            </a:br>
            <a:r>
              <a:rPr lang="en-US" dirty="0"/>
              <a:t>It is wise to know when to speak and when not to.</a:t>
            </a:r>
          </a:p>
          <a:p>
            <a:r>
              <a:rPr lang="en-US" dirty="0"/>
              <a:t>John 8:6</a:t>
            </a:r>
            <a:br>
              <a:rPr lang="en-US" dirty="0"/>
            </a:br>
            <a:r>
              <a:rPr lang="en-US" dirty="0"/>
              <a:t>The silence of Christ was not without precedent.  Jesus found it prudent on a prior occasion to withhold answer.</a:t>
            </a:r>
          </a:p>
          <a:p>
            <a:r>
              <a:rPr lang="en-US" dirty="0"/>
              <a:t>Colossians 4:6</a:t>
            </a:r>
            <a:br>
              <a:rPr lang="en-US" dirty="0"/>
            </a:br>
            <a:r>
              <a:rPr lang="en-US" dirty="0"/>
              <a:t>Christians are enjoined to learn how to answer.  </a:t>
            </a:r>
          </a:p>
          <a:p>
            <a:r>
              <a:rPr lang="en-US" dirty="0"/>
              <a:t>This will include learning whether to answer.</a:t>
            </a:r>
            <a:br>
              <a:rPr lang="en-US" dirty="0"/>
            </a:br>
            <a:endParaRPr lang="en-US" dirty="0"/>
          </a:p>
          <a:p>
            <a:endParaRPr lang="en-US" dirty="0"/>
          </a:p>
        </p:txBody>
      </p:sp>
    </p:spTree>
    <p:extLst>
      <p:ext uri="{BB962C8B-B14F-4D97-AF65-F5344CB8AC3E}">
        <p14:creationId xmlns:p14="http://schemas.microsoft.com/office/powerpoint/2010/main" val="5462507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828800"/>
          </a:xfrm>
        </p:spPr>
        <p:txBody>
          <a:bodyPr>
            <a:normAutofit fontScale="90000"/>
          </a:bodyPr>
          <a:lstStyle/>
          <a:p>
            <a:r>
              <a:rPr lang="en-US" dirty="0"/>
              <a:t>“WHOM DO YOU WANT ME TO RELEASE TO YOU?  BARABBAS, OR JESUS WHO IS CALLED CHRIST?”</a:t>
            </a:r>
          </a:p>
        </p:txBody>
      </p:sp>
      <p:sp>
        <p:nvSpPr>
          <p:cNvPr id="3" name="Content Placeholder 2"/>
          <p:cNvSpPr>
            <a:spLocks noGrp="1"/>
          </p:cNvSpPr>
          <p:nvPr>
            <p:ph idx="1"/>
          </p:nvPr>
        </p:nvSpPr>
        <p:spPr>
          <a:xfrm>
            <a:off x="0" y="1905000"/>
            <a:ext cx="9144000" cy="4953000"/>
          </a:xfrm>
        </p:spPr>
        <p:txBody>
          <a:bodyPr>
            <a:normAutofit fontScale="77500" lnSpcReduction="20000"/>
          </a:bodyPr>
          <a:lstStyle/>
          <a:p>
            <a:r>
              <a:rPr lang="en-US" dirty="0"/>
              <a:t>Matthew 27:17</a:t>
            </a:r>
            <a:br>
              <a:rPr lang="en-US" dirty="0"/>
            </a:br>
            <a:r>
              <a:rPr lang="en-US" dirty="0"/>
              <a:t>Considering Barabbas was a thief, insurrectionist, and murderer – a most unsympathetic prisoner, it seems likely Pilate was attempting to increase the probability of Jesus being chosen by the crowd for release.</a:t>
            </a:r>
          </a:p>
          <a:p>
            <a:r>
              <a:rPr lang="en-US" dirty="0"/>
              <a:t>Acts 3:13-15</a:t>
            </a:r>
            <a:br>
              <a:rPr lang="en-US" dirty="0"/>
            </a:br>
            <a:r>
              <a:rPr lang="en-US" dirty="0"/>
              <a:t>Alas, the multitudes chose poorly, dragging a weak leader into a reprehensible decision.</a:t>
            </a:r>
          </a:p>
          <a:p>
            <a:r>
              <a:rPr lang="en-US" dirty="0"/>
              <a:t>Hebrews 2:9; Galatians 3:13</a:t>
            </a:r>
            <a:br>
              <a:rPr lang="en-US" dirty="0"/>
            </a:br>
            <a:r>
              <a:rPr lang="en-US" dirty="0"/>
              <a:t>When evil Barabbas deserved to die for his heinous actions, Christ died instead.  </a:t>
            </a:r>
          </a:p>
          <a:p>
            <a:r>
              <a:rPr lang="en-US" dirty="0"/>
              <a:t>Truly, His death spared all sinners who obey Him from our deserved second death.</a:t>
            </a:r>
            <a:br>
              <a:rPr lang="en-US" dirty="0"/>
            </a:br>
            <a:endParaRPr lang="en-US" dirty="0"/>
          </a:p>
        </p:txBody>
      </p:sp>
    </p:spTree>
    <p:extLst>
      <p:ext uri="{BB962C8B-B14F-4D97-AF65-F5344CB8AC3E}">
        <p14:creationId xmlns:p14="http://schemas.microsoft.com/office/powerpoint/2010/main" val="237109086"/>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6ED6BAFE-D1AF-43EE-9AFB-B8EDDCD5F4B3}"/>
              </a:ext>
            </a:extLst>
          </p:cNvPr>
          <p:cNvSpPr>
            <a:spLocks noGrp="1" noChangeArrowheads="1"/>
          </p:cNvSpPr>
          <p:nvPr>
            <p:ph type="title"/>
          </p:nvPr>
        </p:nvSpPr>
        <p:spPr>
          <a:xfrm>
            <a:off x="0" y="152400"/>
            <a:ext cx="6248400" cy="685800"/>
          </a:xfrm>
        </p:spPr>
        <p:txBody>
          <a:bodyPr/>
          <a:lstStyle/>
          <a:p>
            <a:pPr eaLnBrk="1" hangingPunct="1">
              <a:defRPr/>
            </a:pPr>
            <a:r>
              <a:rPr lang="en-US" sz="5400" b="1">
                <a:solidFill>
                  <a:srgbClr val="FF9966"/>
                </a:solidFill>
                <a:effectLst>
                  <a:outerShdw blurRad="38100" dist="38100" dir="2700000" algn="tl">
                    <a:srgbClr val="C0C0C0"/>
                  </a:outerShdw>
                </a:effectLst>
                <a:latin typeface="Comic Sans MS" pitchFamily="66" charset="0"/>
              </a:rPr>
              <a:t>Jesus Christ</a:t>
            </a:r>
          </a:p>
        </p:txBody>
      </p:sp>
      <p:sp>
        <p:nvSpPr>
          <p:cNvPr id="508931" name="Rectangle 3">
            <a:extLst>
              <a:ext uri="{FF2B5EF4-FFF2-40B4-BE49-F238E27FC236}">
                <a16:creationId xmlns:a16="http://schemas.microsoft.com/office/drawing/2014/main" id="{176A9114-4A44-4871-A3F6-596E3991BE56}"/>
              </a:ext>
            </a:extLst>
          </p:cNvPr>
          <p:cNvSpPr>
            <a:spLocks noGrp="1" noChangeArrowheads="1"/>
          </p:cNvSpPr>
          <p:nvPr>
            <p:ph type="body" idx="1"/>
          </p:nvPr>
        </p:nvSpPr>
        <p:spPr>
          <a:xfrm>
            <a:off x="533400" y="1143000"/>
            <a:ext cx="6019800" cy="5410200"/>
          </a:xfrm>
        </p:spPr>
        <p:txBody>
          <a:bodyPr/>
          <a:lstStyle/>
          <a:p>
            <a:pPr eaLnBrk="1" hangingPunct="1">
              <a:defRPr/>
            </a:pPr>
            <a:r>
              <a:rPr lang="en-US" sz="3600" b="1">
                <a:effectLst>
                  <a:outerShdw blurRad="38100" dist="38100" dir="2700000" algn="tl">
                    <a:srgbClr val="C0C0C0"/>
                  </a:outerShdw>
                </a:effectLst>
                <a:latin typeface="Comic Sans MS" pitchFamily="66" charset="0"/>
              </a:rPr>
              <a:t>In John 4: 40, 41</a:t>
            </a:r>
            <a:r>
              <a:rPr lang="en-US" sz="3600" b="1">
                <a:solidFill>
                  <a:srgbClr val="FF9966"/>
                </a:solidFill>
                <a:effectLst>
                  <a:outerShdw blurRad="38100" dist="38100" dir="2700000" algn="tl">
                    <a:srgbClr val="C0C0C0"/>
                  </a:outerShdw>
                </a:effectLst>
                <a:latin typeface="Comic Sans MS" pitchFamily="66" charset="0"/>
              </a:rPr>
              <a:t> </a:t>
            </a:r>
          </a:p>
          <a:p>
            <a:pPr eaLnBrk="1" hangingPunct="1">
              <a:defRPr/>
            </a:pPr>
            <a:r>
              <a:rPr lang="en-US" sz="3600" b="1">
                <a:effectLst>
                  <a:outerShdw blurRad="38100" dist="38100" dir="2700000" algn="tl">
                    <a:srgbClr val="C0C0C0"/>
                  </a:outerShdw>
                </a:effectLst>
                <a:latin typeface="Comic Sans MS" pitchFamily="66" charset="0"/>
              </a:rPr>
              <a:t>“But you are not willing to come to  Me that you might have life,</a:t>
            </a:r>
          </a:p>
          <a:p>
            <a:pPr eaLnBrk="1" hangingPunct="1">
              <a:defRPr/>
            </a:pPr>
            <a:r>
              <a:rPr lang="en-US" sz="5400" b="1">
                <a:solidFill>
                  <a:srgbClr val="FF0000"/>
                </a:solidFill>
                <a:effectLst>
                  <a:outerShdw blurRad="38100" dist="38100" dir="2700000" algn="tl">
                    <a:srgbClr val="C0C0C0"/>
                  </a:outerShdw>
                </a:effectLst>
                <a:latin typeface="Comic Sans MS" pitchFamily="66" charset="0"/>
              </a:rPr>
              <a:t>I do not receive honor from men.”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08931">
                                            <p:txEl>
                                              <p:pRg st="0" end="0"/>
                                            </p:txEl>
                                          </p:spTgt>
                                        </p:tgtEl>
                                        <p:attrNameLst>
                                          <p:attrName>style.visibility</p:attrName>
                                        </p:attrNameLst>
                                      </p:cBhvr>
                                      <p:to>
                                        <p:strVal val="visible"/>
                                      </p:to>
                                    </p:set>
                                    <p:anim calcmode="lin" valueType="num">
                                      <p:cBhvr additive="base">
                                        <p:cTn id="7" dur="5000" fill="hold"/>
                                        <p:tgtEl>
                                          <p:spTgt spid="50893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089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08931">
                                            <p:txEl>
                                              <p:pRg st="1" end="1"/>
                                            </p:txEl>
                                          </p:spTgt>
                                        </p:tgtEl>
                                        <p:attrNameLst>
                                          <p:attrName>style.visibility</p:attrName>
                                        </p:attrNameLst>
                                      </p:cBhvr>
                                      <p:to>
                                        <p:strVal val="visible"/>
                                      </p:to>
                                    </p:set>
                                    <p:anim calcmode="lin" valueType="num">
                                      <p:cBhvr additive="base">
                                        <p:cTn id="13" dur="5000" fill="hold"/>
                                        <p:tgtEl>
                                          <p:spTgt spid="508931">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089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08931">
                                            <p:txEl>
                                              <p:pRg st="2" end="2"/>
                                            </p:txEl>
                                          </p:spTgt>
                                        </p:tgtEl>
                                        <p:attrNameLst>
                                          <p:attrName>style.visibility</p:attrName>
                                        </p:attrNameLst>
                                      </p:cBhvr>
                                      <p:to>
                                        <p:strVal val="visible"/>
                                      </p:to>
                                    </p:set>
                                    <p:anim calcmode="lin" valueType="num">
                                      <p:cBhvr additive="base">
                                        <p:cTn id="19" dur="5000" fill="hold"/>
                                        <p:tgtEl>
                                          <p:spTgt spid="508931">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089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34434" name="Rectangle 2">
            <a:extLst>
              <a:ext uri="{FF2B5EF4-FFF2-40B4-BE49-F238E27FC236}">
                <a16:creationId xmlns:a16="http://schemas.microsoft.com/office/drawing/2014/main" id="{1BDF5BF5-F07F-4F7B-A091-A5EDDAE1F522}"/>
              </a:ext>
            </a:extLst>
          </p:cNvPr>
          <p:cNvSpPr>
            <a:spLocks noGrp="1" noChangeArrowheads="1"/>
          </p:cNvSpPr>
          <p:nvPr>
            <p:ph type="title"/>
          </p:nvPr>
        </p:nvSpPr>
        <p:spPr>
          <a:xfrm>
            <a:off x="152400" y="152400"/>
            <a:ext cx="6324600" cy="685800"/>
          </a:xfrm>
        </p:spPr>
        <p:txBody>
          <a:bodyPr/>
          <a:lstStyle/>
          <a:p>
            <a:pPr eaLnBrk="1" hangingPunct="1">
              <a:defRPr/>
            </a:pPr>
            <a:r>
              <a:rPr lang="en-US" sz="5400" b="1">
                <a:solidFill>
                  <a:srgbClr val="FF9966"/>
                </a:solidFill>
                <a:effectLst>
                  <a:outerShdw blurRad="38100" dist="38100" dir="2700000" algn="tl">
                    <a:srgbClr val="C0C0C0"/>
                  </a:outerShdw>
                </a:effectLst>
                <a:latin typeface="Comic Sans MS" pitchFamily="66" charset="0"/>
              </a:rPr>
              <a:t>Savior’s Rejection</a:t>
            </a:r>
          </a:p>
        </p:txBody>
      </p:sp>
      <p:sp>
        <p:nvSpPr>
          <p:cNvPr id="2834435" name="Rectangle 3">
            <a:extLst>
              <a:ext uri="{FF2B5EF4-FFF2-40B4-BE49-F238E27FC236}">
                <a16:creationId xmlns:a16="http://schemas.microsoft.com/office/drawing/2014/main" id="{8ECA928B-6A7C-4DCD-B0B7-BAC2EDF86A62}"/>
              </a:ext>
            </a:extLst>
          </p:cNvPr>
          <p:cNvSpPr>
            <a:spLocks noGrp="1" noChangeArrowheads="1"/>
          </p:cNvSpPr>
          <p:nvPr>
            <p:ph type="body" idx="1"/>
          </p:nvPr>
        </p:nvSpPr>
        <p:spPr>
          <a:xfrm>
            <a:off x="0" y="1295400"/>
            <a:ext cx="6781800" cy="5257800"/>
          </a:xfrm>
        </p:spPr>
        <p:txBody>
          <a:bodyPr/>
          <a:lstStyle/>
          <a:p>
            <a:pPr eaLnBrk="1" hangingPunct="1">
              <a:defRPr/>
            </a:pPr>
            <a:r>
              <a:rPr lang="en-US" sz="3600" b="1">
                <a:effectLst>
                  <a:outerShdw blurRad="38100" dist="38100" dir="2700000" algn="tl">
                    <a:srgbClr val="C0C0C0"/>
                  </a:outerShdw>
                </a:effectLst>
                <a:latin typeface="Comic Sans MS" pitchFamily="66" charset="0"/>
              </a:rPr>
              <a:t>Explained In John 12: 43</a:t>
            </a:r>
          </a:p>
          <a:p>
            <a:pPr eaLnBrk="1" hangingPunct="1">
              <a:defRPr/>
            </a:pPr>
            <a:r>
              <a:rPr lang="en-US" sz="4800" b="1">
                <a:solidFill>
                  <a:srgbClr val="CC3300"/>
                </a:solidFill>
                <a:effectLst>
                  <a:outerShdw blurRad="38100" dist="38100" dir="2700000" algn="tl">
                    <a:srgbClr val="C0C0C0"/>
                  </a:outerShdw>
                </a:effectLst>
                <a:latin typeface="Comic Sans MS" pitchFamily="66" charset="0"/>
              </a:rPr>
              <a:t>“For they loved the</a:t>
            </a:r>
          </a:p>
          <a:p>
            <a:pPr eaLnBrk="1" hangingPunct="1">
              <a:buFontTx/>
              <a:buNone/>
              <a:defRPr/>
            </a:pPr>
            <a:r>
              <a:rPr lang="en-US" sz="6600" b="1">
                <a:solidFill>
                  <a:srgbClr val="FF0000"/>
                </a:solidFill>
                <a:effectLst>
                  <a:outerShdw blurRad="38100" dist="38100" dir="2700000" algn="tl">
                    <a:srgbClr val="C0C0C0"/>
                  </a:outerShdw>
                </a:effectLst>
                <a:latin typeface="Comic Sans MS" pitchFamily="66" charset="0"/>
              </a:rPr>
              <a:t> praise of men more than the praise of God.”</a:t>
            </a:r>
          </a:p>
          <a:p>
            <a:pPr eaLnBrk="1" hangingPunct="1">
              <a:defRPr/>
            </a:pPr>
            <a:endParaRPr lang="en-US" sz="4400">
              <a:solidFill>
                <a:srgbClr val="FF0000"/>
              </a:solidFill>
              <a:effectLst>
                <a:outerShdw blurRad="38100" dist="38100" dir="2700000" algn="tl">
                  <a:srgbClr val="C0C0C0"/>
                </a:outerShdw>
              </a:effectLst>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834435">
                                            <p:txEl>
                                              <p:pRg st="0" end="0"/>
                                            </p:txEl>
                                          </p:spTgt>
                                        </p:tgtEl>
                                        <p:attrNameLst>
                                          <p:attrName>style.visibility</p:attrName>
                                        </p:attrNameLst>
                                      </p:cBhvr>
                                      <p:to>
                                        <p:strVal val="visible"/>
                                      </p:to>
                                    </p:set>
                                    <p:anim calcmode="lin" valueType="num">
                                      <p:cBhvr additive="base">
                                        <p:cTn id="7" dur="5000" fill="hold"/>
                                        <p:tgtEl>
                                          <p:spTgt spid="283443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834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834435">
                                            <p:txEl>
                                              <p:pRg st="1" end="1"/>
                                            </p:txEl>
                                          </p:spTgt>
                                        </p:tgtEl>
                                        <p:attrNameLst>
                                          <p:attrName>style.visibility</p:attrName>
                                        </p:attrNameLst>
                                      </p:cBhvr>
                                      <p:to>
                                        <p:strVal val="visible"/>
                                      </p:to>
                                    </p:set>
                                    <p:anim calcmode="lin" valueType="num">
                                      <p:cBhvr additive="base">
                                        <p:cTn id="13" dur="5000" fill="hold"/>
                                        <p:tgtEl>
                                          <p:spTgt spid="2834435">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834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834435">
                                            <p:txEl>
                                              <p:pRg st="2" end="2"/>
                                            </p:txEl>
                                          </p:spTgt>
                                        </p:tgtEl>
                                        <p:attrNameLst>
                                          <p:attrName>style.visibility</p:attrName>
                                        </p:attrNameLst>
                                      </p:cBhvr>
                                      <p:to>
                                        <p:strVal val="visible"/>
                                      </p:to>
                                    </p:set>
                                    <p:anim calcmode="lin" valueType="num">
                                      <p:cBhvr additive="base">
                                        <p:cTn id="19" dur="5000" fill="hold"/>
                                        <p:tgtEl>
                                          <p:spTgt spid="2834435">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834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4435"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THEN SHALL I DO WITH JESUS WHO IS CALLED CHRIST?”</a:t>
            </a:r>
          </a:p>
        </p:txBody>
      </p:sp>
      <p:sp>
        <p:nvSpPr>
          <p:cNvPr id="3" name="Content Placeholder 2"/>
          <p:cNvSpPr>
            <a:spLocks noGrp="1"/>
          </p:cNvSpPr>
          <p:nvPr>
            <p:ph idx="1"/>
          </p:nvPr>
        </p:nvSpPr>
        <p:spPr>
          <a:xfrm>
            <a:off x="0" y="1447800"/>
            <a:ext cx="9144000" cy="5410200"/>
          </a:xfrm>
        </p:spPr>
        <p:txBody>
          <a:bodyPr>
            <a:normAutofit/>
          </a:bodyPr>
          <a:lstStyle/>
          <a:p>
            <a:r>
              <a:rPr lang="en-US" dirty="0"/>
              <a:t>Matthew 27:22</a:t>
            </a:r>
            <a:br>
              <a:rPr lang="en-US" dirty="0"/>
            </a:br>
            <a:r>
              <a:rPr lang="en-US" dirty="0"/>
              <a:t>What to do about Jesus is the most basic question there is and it is still relevant today.</a:t>
            </a:r>
          </a:p>
          <a:p>
            <a:r>
              <a:rPr lang="en-US" dirty="0"/>
              <a:t>Romans 10:17; Acts 16:31; Romans 10:9-10; Galatians 3:27; Acts 2:38</a:t>
            </a:r>
            <a:br>
              <a:rPr lang="en-US" dirty="0"/>
            </a:br>
            <a:r>
              <a:rPr lang="en-US" dirty="0"/>
              <a:t>In brief, the answer is to learn about Him, believe Him, confess Him, repent of sins as He commanded, and be baptized into Him.</a:t>
            </a:r>
          </a:p>
          <a:p>
            <a:r>
              <a:rPr lang="en-US" dirty="0"/>
              <a:t>But we know Pilate had a different reason for asking.</a:t>
            </a:r>
          </a:p>
        </p:txBody>
      </p:sp>
    </p:spTree>
    <p:extLst>
      <p:ext uri="{BB962C8B-B14F-4D97-AF65-F5344CB8AC3E}">
        <p14:creationId xmlns:p14="http://schemas.microsoft.com/office/powerpoint/2010/main" val="21216044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id="{E0C4D62C-CA16-40D9-A6C8-FC530F964A1F}"/>
              </a:ext>
            </a:extLst>
          </p:cNvPr>
          <p:cNvSpPr>
            <a:spLocks noGrp="1" noChangeArrowheads="1"/>
          </p:cNvSpPr>
          <p:nvPr>
            <p:ph type="title"/>
          </p:nvPr>
        </p:nvSpPr>
        <p:spPr/>
        <p:txBody>
          <a:bodyPr/>
          <a:lstStyle/>
          <a:p>
            <a:pPr eaLnBrk="1" hangingPunct="1"/>
            <a:endParaRPr lang="en-US" altLang="en-US"/>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b="1" dirty="0"/>
              <a:t>Introduction</a:t>
            </a:r>
          </a:p>
        </p:txBody>
      </p:sp>
      <p:sp>
        <p:nvSpPr>
          <p:cNvPr id="3" name="Content Placeholder 2"/>
          <p:cNvSpPr>
            <a:spLocks noGrp="1"/>
          </p:cNvSpPr>
          <p:nvPr>
            <p:ph idx="1"/>
          </p:nvPr>
        </p:nvSpPr>
        <p:spPr>
          <a:xfrm>
            <a:off x="76200" y="1219200"/>
            <a:ext cx="9067800" cy="5638800"/>
          </a:xfrm>
        </p:spPr>
        <p:txBody>
          <a:bodyPr>
            <a:normAutofit fontScale="70000" lnSpcReduction="20000"/>
          </a:bodyPr>
          <a:lstStyle/>
          <a:p>
            <a:r>
              <a:rPr lang="en-US" sz="3400" dirty="0"/>
              <a:t>Pontius Pilate stands as one of the worst villains in Scripture,  perhaps undeservedly. </a:t>
            </a:r>
          </a:p>
          <a:p>
            <a:r>
              <a:rPr lang="en-US" sz="3400" dirty="0"/>
              <a:t>Arguably second only to Judas Iscariot in infamy.  </a:t>
            </a:r>
          </a:p>
          <a:p>
            <a:r>
              <a:rPr lang="en-US" sz="3400" dirty="0"/>
              <a:t>His misdeed was more passive than Judas’, however.  </a:t>
            </a:r>
          </a:p>
          <a:p>
            <a:r>
              <a:rPr lang="en-US" sz="3400" dirty="0"/>
              <a:t>He could have said NO!, but he let others influence him.</a:t>
            </a:r>
          </a:p>
          <a:p>
            <a:r>
              <a:rPr lang="en-US" sz="3400" dirty="0"/>
              <a:t>Truly, he was a man with more questions than answers.</a:t>
            </a:r>
          </a:p>
          <a:p>
            <a:r>
              <a:rPr lang="en-US" sz="3400" dirty="0"/>
              <a:t>And wanting to know allows Pilate to stand out above many others.</a:t>
            </a:r>
          </a:p>
          <a:p>
            <a:r>
              <a:rPr lang="en-US" sz="3400" u="sng" dirty="0"/>
              <a:t>However, his curiosity may be more of a reflection of that of the Emperor Tiberius – Pilate’s Father-In-Law - as to the personage of Jesus Christ – to whom he would give report regarding this episode.</a:t>
            </a:r>
          </a:p>
          <a:p>
            <a:r>
              <a:rPr lang="en-US" sz="3400" b="1" dirty="0"/>
              <a:t>Moreover, since Pontius Pilate had been dumped in Palestine as a    career punishment for previous administrative mistakes – being on probation - especially for use of excessive force in crowd control – all 13 of his questions reflected extreme caution in this scenario that combined both categories for which he had been warned. </a:t>
            </a:r>
            <a:br>
              <a:rPr lang="en-US" dirty="0"/>
            </a:br>
            <a:endParaRPr lang="en-US" dirty="0"/>
          </a:p>
        </p:txBody>
      </p:sp>
    </p:spTree>
    <p:extLst>
      <p:ext uri="{BB962C8B-B14F-4D97-AF65-F5344CB8AC3E}">
        <p14:creationId xmlns:p14="http://schemas.microsoft.com/office/powerpoint/2010/main" val="2314883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“WHY?  WHAT EVIL HAS HE DONE?</a:t>
            </a:r>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r>
              <a:rPr lang="en-US" dirty="0"/>
              <a:t>Mark 15:14</a:t>
            </a:r>
            <a:br>
              <a:rPr lang="en-US" dirty="0"/>
            </a:br>
            <a:r>
              <a:rPr lang="en-US" dirty="0"/>
              <a:t>Having heard multiple, contradicting accusations against Jesus, Pilate remained unconvinced that He had perpetrated any crime.</a:t>
            </a:r>
          </a:p>
          <a:p>
            <a:r>
              <a:rPr lang="en-US" dirty="0"/>
              <a:t>Luke 23:15; John 19:4</a:t>
            </a:r>
            <a:br>
              <a:rPr lang="en-US" dirty="0"/>
            </a:br>
            <a:r>
              <a:rPr lang="en-US" dirty="0"/>
              <a:t>Pilate’s repeated conclusion was that Jesus was no outlaw.</a:t>
            </a:r>
          </a:p>
          <a:p>
            <a:r>
              <a:rPr lang="en-US" dirty="0"/>
              <a:t>John 14:30; Matthew 4:1-11; Hebrews 4:15</a:t>
            </a:r>
            <a:br>
              <a:rPr lang="en-US" dirty="0"/>
            </a:br>
            <a:r>
              <a:rPr lang="en-US" dirty="0"/>
              <a:t>The Lord claimed that the devil had nothing in Him.  It was true, for when they met face-to-face, when Christ was in a most weakened condition, Satan failed to turn Him.  Having faced all temptations, Jesus never sinned.</a:t>
            </a:r>
          </a:p>
          <a:p>
            <a:r>
              <a:rPr lang="en-US" dirty="0"/>
              <a:t>Hebrews 7:26; 1st John 3:5</a:t>
            </a:r>
            <a:br>
              <a:rPr lang="en-US" dirty="0"/>
            </a:br>
            <a:r>
              <a:rPr lang="en-US" dirty="0"/>
              <a:t>Christ is sinless.  Even the Governor who issued His death sentence knew it.</a:t>
            </a:r>
            <a:br>
              <a:rPr lang="en-US" dirty="0"/>
            </a:br>
            <a:endParaRPr lang="en-US" dirty="0"/>
          </a:p>
        </p:txBody>
      </p:sp>
    </p:spTree>
    <p:extLst>
      <p:ext uri="{BB962C8B-B14F-4D97-AF65-F5344CB8AC3E}">
        <p14:creationId xmlns:p14="http://schemas.microsoft.com/office/powerpoint/2010/main" val="17034174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YOU FROM?”</a:t>
            </a:r>
          </a:p>
        </p:txBody>
      </p:sp>
      <p:sp>
        <p:nvSpPr>
          <p:cNvPr id="3" name="Content Placeholder 2"/>
          <p:cNvSpPr>
            <a:spLocks noGrp="1"/>
          </p:cNvSpPr>
          <p:nvPr>
            <p:ph idx="1"/>
          </p:nvPr>
        </p:nvSpPr>
        <p:spPr>
          <a:xfrm>
            <a:off x="0" y="1066800"/>
            <a:ext cx="9144000" cy="5791200"/>
          </a:xfrm>
        </p:spPr>
        <p:txBody>
          <a:bodyPr>
            <a:normAutofit fontScale="70000" lnSpcReduction="20000"/>
          </a:bodyPr>
          <a:lstStyle/>
          <a:p>
            <a:r>
              <a:rPr lang="en-US" dirty="0"/>
              <a:t>John 19:9a; Luke 23:6-11</a:t>
            </a:r>
            <a:br>
              <a:rPr lang="en-US" dirty="0"/>
            </a:br>
            <a:r>
              <a:rPr lang="en-US" dirty="0"/>
              <a:t>Pilate was not trying to become better acquainted with a new friend.  He was curious to know where Jesus was from so he could be rid of Him, pawning Him off on the tetrarch of Galilee.  Of course, that’s irrelevant since, even though Jesus was a Galilean, His alleged crimes took place in Judea.  Herod returned Him to Pilate.</a:t>
            </a:r>
          </a:p>
          <a:p>
            <a:r>
              <a:rPr lang="en-US" dirty="0"/>
              <a:t>Matthew 27:24</a:t>
            </a:r>
            <a:br>
              <a:rPr lang="en-US" dirty="0"/>
            </a:br>
            <a:r>
              <a:rPr lang="en-US" dirty="0"/>
              <a:t>Pilate was desperate to evade his duty as Governor to release an innocent man.</a:t>
            </a:r>
          </a:p>
          <a:p>
            <a:r>
              <a:rPr lang="en-US" dirty="0"/>
              <a:t>Exodus 4:13</a:t>
            </a:r>
            <a:br>
              <a:rPr lang="en-US" dirty="0"/>
            </a:br>
            <a:r>
              <a:rPr lang="en-US" dirty="0"/>
              <a:t>Shirking responsibility angers God.  Moses did not please Jehovah when he offered excuses as to why he should not be the messenger to Pharaoh.</a:t>
            </a:r>
          </a:p>
          <a:p>
            <a:r>
              <a:rPr lang="en-US" dirty="0"/>
              <a:t>Jonah 1:2-3</a:t>
            </a:r>
            <a:br>
              <a:rPr lang="en-US" dirty="0"/>
            </a:br>
            <a:r>
              <a:rPr lang="en-US" dirty="0"/>
              <a:t>Jonah displeased the Lord when he fled away from Nineveh after God had summoned him to preach repentance there.</a:t>
            </a:r>
            <a:br>
              <a:rPr lang="en-US" dirty="0"/>
            </a:br>
            <a:endParaRPr lang="en-US" dirty="0"/>
          </a:p>
        </p:txBody>
      </p:sp>
    </p:spTree>
    <p:extLst>
      <p:ext uri="{BB962C8B-B14F-4D97-AF65-F5344CB8AC3E}">
        <p14:creationId xmlns:p14="http://schemas.microsoft.com/office/powerpoint/2010/main" val="26795673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“AM I A JEW?”</a:t>
            </a:r>
          </a:p>
        </p:txBody>
      </p:sp>
      <p:sp>
        <p:nvSpPr>
          <p:cNvPr id="3" name="Content Placeholder 2"/>
          <p:cNvSpPr>
            <a:spLocks noGrp="1"/>
          </p:cNvSpPr>
          <p:nvPr>
            <p:ph idx="1"/>
          </p:nvPr>
        </p:nvSpPr>
        <p:spPr>
          <a:xfrm>
            <a:off x="76200" y="1066800"/>
            <a:ext cx="9067800" cy="5715000"/>
          </a:xfrm>
        </p:spPr>
        <p:txBody>
          <a:bodyPr>
            <a:normAutofit/>
          </a:bodyPr>
          <a:lstStyle/>
          <a:p>
            <a:r>
              <a:rPr lang="en-US" dirty="0"/>
              <a:t>John 18:35</a:t>
            </a:r>
            <a:br>
              <a:rPr lang="en-US" dirty="0"/>
            </a:br>
            <a:r>
              <a:rPr lang="en-US" dirty="0"/>
              <a:t>Pilate sensed that what transpired between Jesus and His accusers was not his business since he was not a Jew.</a:t>
            </a:r>
          </a:p>
          <a:p>
            <a:r>
              <a:rPr lang="en-US" dirty="0"/>
              <a:t>Romans 10:12-13; Galatians 3:28</a:t>
            </a:r>
            <a:br>
              <a:rPr lang="en-US" dirty="0"/>
            </a:br>
            <a:r>
              <a:rPr lang="en-US" dirty="0"/>
              <a:t>Being a Jew is irrelevant now.  In Christ there is equality between Jew and Gentile.</a:t>
            </a:r>
          </a:p>
          <a:p>
            <a:r>
              <a:rPr lang="en-US" dirty="0"/>
              <a:t>Romans 9:6-8; Galatians 6:16</a:t>
            </a:r>
            <a:br>
              <a:rPr lang="en-US" dirty="0"/>
            </a:br>
            <a:r>
              <a:rPr lang="en-US" dirty="0"/>
              <a:t>Because not every Israelite is legitimate anymore, Christians have become the true “Israel of God”.</a:t>
            </a:r>
            <a:br>
              <a:rPr lang="en-US" dirty="0"/>
            </a:br>
            <a:endParaRPr lang="en-US" dirty="0"/>
          </a:p>
        </p:txBody>
      </p:sp>
    </p:spTree>
    <p:extLst>
      <p:ext uri="{BB962C8B-B14F-4D97-AF65-F5344CB8AC3E}">
        <p14:creationId xmlns:p14="http://schemas.microsoft.com/office/powerpoint/2010/main" val="24644447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“WHAT IS TRUTH?”</a:t>
            </a:r>
          </a:p>
        </p:txBody>
      </p:sp>
      <p:sp>
        <p:nvSpPr>
          <p:cNvPr id="3" name="Content Placeholder 2"/>
          <p:cNvSpPr>
            <a:spLocks noGrp="1"/>
          </p:cNvSpPr>
          <p:nvPr>
            <p:ph idx="1"/>
          </p:nvPr>
        </p:nvSpPr>
        <p:spPr>
          <a:xfrm>
            <a:off x="0" y="1219200"/>
            <a:ext cx="9144000" cy="5562600"/>
          </a:xfrm>
        </p:spPr>
        <p:txBody>
          <a:bodyPr>
            <a:normAutofit/>
          </a:bodyPr>
          <a:lstStyle/>
          <a:p>
            <a:r>
              <a:rPr lang="en-US" dirty="0"/>
              <a:t>John 18:38</a:t>
            </a:r>
            <a:br>
              <a:rPr lang="en-US" dirty="0"/>
            </a:br>
            <a:r>
              <a:rPr lang="en-US" dirty="0"/>
              <a:t>Whether he was sincere or flippant, Pilate’s question was a most appropriate one.</a:t>
            </a:r>
          </a:p>
          <a:p>
            <a:r>
              <a:rPr lang="en-US" dirty="0"/>
              <a:t>John 17:17; Psalm 119:160</a:t>
            </a:r>
            <a:br>
              <a:rPr lang="en-US" dirty="0"/>
            </a:br>
            <a:r>
              <a:rPr lang="en-US" dirty="0"/>
              <a:t>The answer to the question asked, “What is truth?”, is God’s word, Scripture.</a:t>
            </a:r>
          </a:p>
          <a:p>
            <a:r>
              <a:rPr lang="en-US" dirty="0"/>
              <a:t>Psalm 31:5; John 14:6; 1st John 5:6</a:t>
            </a:r>
            <a:br>
              <a:rPr lang="en-US" dirty="0"/>
            </a:br>
            <a:r>
              <a:rPr lang="en-US" dirty="0"/>
              <a:t>The answer to another, unasked question, Who is truth?, is Jehovah, Christ, and the Spirit.</a:t>
            </a:r>
            <a:br>
              <a:rPr lang="en-US" dirty="0"/>
            </a:br>
            <a:endParaRPr lang="en-US" dirty="0"/>
          </a:p>
        </p:txBody>
      </p:sp>
    </p:spTree>
    <p:extLst>
      <p:ext uri="{BB962C8B-B14F-4D97-AF65-F5344CB8AC3E}">
        <p14:creationId xmlns:p14="http://schemas.microsoft.com/office/powerpoint/2010/main" val="22888450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2" name="Rectangle 2">
            <a:extLst>
              <a:ext uri="{FF2B5EF4-FFF2-40B4-BE49-F238E27FC236}">
                <a16:creationId xmlns:a16="http://schemas.microsoft.com/office/drawing/2014/main" id="{7AC4DA0C-BDEE-46BB-8F26-EE9A95C6A350}"/>
              </a:ext>
            </a:extLst>
          </p:cNvPr>
          <p:cNvSpPr>
            <a:spLocks noGrp="1" noChangeArrowheads="1"/>
          </p:cNvSpPr>
          <p:nvPr>
            <p:ph type="title"/>
          </p:nvPr>
        </p:nvSpPr>
        <p:spPr>
          <a:xfrm>
            <a:off x="152400" y="304800"/>
            <a:ext cx="6248400" cy="838200"/>
          </a:xfrm>
        </p:spPr>
        <p:txBody>
          <a:bodyPr/>
          <a:lstStyle/>
          <a:p>
            <a:pPr eaLnBrk="1" hangingPunct="1"/>
            <a:r>
              <a:rPr lang="en-US" altLang="en-US" b="1">
                <a:solidFill>
                  <a:srgbClr val="942A1E"/>
                </a:solidFill>
                <a:latin typeface="Comic Sans MS" panose="030F0702030302020204" pitchFamily="66" charset="0"/>
              </a:rPr>
              <a:t>Pythagorus</a:t>
            </a:r>
          </a:p>
        </p:txBody>
      </p:sp>
      <p:sp>
        <p:nvSpPr>
          <p:cNvPr id="332803" name="Rectangle 3">
            <a:extLst>
              <a:ext uri="{FF2B5EF4-FFF2-40B4-BE49-F238E27FC236}">
                <a16:creationId xmlns:a16="http://schemas.microsoft.com/office/drawing/2014/main" id="{9B03A0B1-BBA6-43EC-AF83-AB2BD86AB6B7}"/>
              </a:ext>
            </a:extLst>
          </p:cNvPr>
          <p:cNvSpPr>
            <a:spLocks noGrp="1" noChangeArrowheads="1"/>
          </p:cNvSpPr>
          <p:nvPr>
            <p:ph type="body" idx="1"/>
          </p:nvPr>
        </p:nvSpPr>
        <p:spPr>
          <a:xfrm>
            <a:off x="533400" y="1371600"/>
            <a:ext cx="6019800" cy="5181600"/>
          </a:xfrm>
        </p:spPr>
        <p:txBody>
          <a:bodyPr/>
          <a:lstStyle/>
          <a:p>
            <a:pPr eaLnBrk="1" hangingPunct="1"/>
            <a:r>
              <a:rPr lang="en-US" altLang="en-US" sz="2800" b="1">
                <a:solidFill>
                  <a:srgbClr val="CC3300"/>
                </a:solidFill>
                <a:latin typeface="Comic Sans MS" panose="030F0702030302020204" pitchFamily="66" charset="0"/>
              </a:rPr>
              <a:t>In Sixth Century B.C. Wrote:</a:t>
            </a:r>
          </a:p>
          <a:p>
            <a:pPr eaLnBrk="1" hangingPunct="1"/>
            <a:r>
              <a:rPr lang="en-US" altLang="en-US" sz="4000" b="1">
                <a:solidFill>
                  <a:schemeClr val="bg1"/>
                </a:solidFill>
                <a:latin typeface="Comic Sans MS" panose="030F0702030302020204" pitchFamily="66" charset="0"/>
              </a:rPr>
              <a:t>“Truth is so great a perfection,  that if God would render Himself visible to men, He would chose light for His body &amp; truth for His soul.”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2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0DAD8EF3-58B3-4002-BB07-F0CFE57C2CB4}"/>
              </a:ext>
            </a:extLst>
          </p:cNvPr>
          <p:cNvSpPr>
            <a:spLocks noGrp="1" noChangeArrowheads="1"/>
          </p:cNvSpPr>
          <p:nvPr>
            <p:ph type="title"/>
          </p:nvPr>
        </p:nvSpPr>
        <p:spPr>
          <a:xfrm>
            <a:off x="152400" y="304800"/>
            <a:ext cx="6248400" cy="838200"/>
          </a:xfrm>
        </p:spPr>
        <p:txBody>
          <a:bodyPr/>
          <a:lstStyle/>
          <a:p>
            <a:pPr eaLnBrk="1" hangingPunct="1"/>
            <a:r>
              <a:rPr lang="en-US" altLang="en-US" b="1">
                <a:solidFill>
                  <a:srgbClr val="942A1E"/>
                </a:solidFill>
                <a:latin typeface="Comic Sans MS" panose="030F0702030302020204" pitchFamily="66" charset="0"/>
              </a:rPr>
              <a:t>Thomas Sowell</a:t>
            </a:r>
          </a:p>
        </p:txBody>
      </p:sp>
      <p:sp>
        <p:nvSpPr>
          <p:cNvPr id="334851" name="Rectangle 3">
            <a:extLst>
              <a:ext uri="{FF2B5EF4-FFF2-40B4-BE49-F238E27FC236}">
                <a16:creationId xmlns:a16="http://schemas.microsoft.com/office/drawing/2014/main" id="{9A0C2D76-846C-4C06-9B4F-4C0624BC7151}"/>
              </a:ext>
            </a:extLst>
          </p:cNvPr>
          <p:cNvSpPr>
            <a:spLocks noGrp="1" noChangeArrowheads="1"/>
          </p:cNvSpPr>
          <p:nvPr>
            <p:ph type="body" idx="1"/>
          </p:nvPr>
        </p:nvSpPr>
        <p:spPr>
          <a:xfrm>
            <a:off x="304800" y="1371600"/>
            <a:ext cx="6096000" cy="5181600"/>
          </a:xfrm>
        </p:spPr>
        <p:txBody>
          <a:bodyPr/>
          <a:lstStyle/>
          <a:p>
            <a:pPr eaLnBrk="1" hangingPunct="1">
              <a:buFontTx/>
              <a:buNone/>
            </a:pPr>
            <a:r>
              <a:rPr lang="en-US" altLang="en-US" sz="5400" b="1">
                <a:solidFill>
                  <a:schemeClr val="bg1"/>
                </a:solidFill>
                <a:latin typeface="Comic Sans MS" panose="030F0702030302020204" pitchFamily="66" charset="0"/>
              </a:rPr>
              <a:t>“</a:t>
            </a:r>
            <a:r>
              <a:rPr lang="en-US" altLang="en-US" sz="5400" b="1">
                <a:solidFill>
                  <a:srgbClr val="FFFF00"/>
                </a:solidFill>
                <a:latin typeface="Comic Sans MS" panose="030F0702030302020204" pitchFamily="66" charset="0"/>
              </a:rPr>
              <a:t>There are only two ways of telling the complete truth – anonymously &amp; posthumously.”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48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78658" name="Rectangle 2050">
            <a:extLst>
              <a:ext uri="{FF2B5EF4-FFF2-40B4-BE49-F238E27FC236}">
                <a16:creationId xmlns:a16="http://schemas.microsoft.com/office/drawing/2014/main" id="{30EEEB54-0EDD-4C43-B9AF-3C6EB6DFAC92}"/>
              </a:ext>
            </a:extLst>
          </p:cNvPr>
          <p:cNvSpPr>
            <a:spLocks noGrp="1" noChangeArrowheads="1"/>
          </p:cNvSpPr>
          <p:nvPr>
            <p:ph type="ctrTitle"/>
          </p:nvPr>
        </p:nvSpPr>
        <p:spPr>
          <a:xfrm>
            <a:off x="381000" y="152400"/>
            <a:ext cx="6096000" cy="990600"/>
          </a:xfrm>
        </p:spPr>
        <p:txBody>
          <a:bodyPr/>
          <a:lstStyle/>
          <a:p>
            <a:pPr eaLnBrk="1" hangingPunct="1">
              <a:defRPr/>
            </a:pPr>
            <a:r>
              <a:rPr lang="en-US" sz="6000" b="1">
                <a:solidFill>
                  <a:schemeClr val="tx1"/>
                </a:solidFill>
                <a:effectLst>
                  <a:outerShdw blurRad="38100" dist="38100" dir="2700000" algn="tl">
                    <a:srgbClr val="C0C0C0"/>
                  </a:outerShdw>
                </a:effectLst>
                <a:latin typeface="Comic Sans MS" pitchFamily="66" charset="0"/>
              </a:rPr>
              <a:t>Pontius Pilate</a:t>
            </a:r>
          </a:p>
        </p:txBody>
      </p:sp>
      <p:sp>
        <p:nvSpPr>
          <p:cNvPr id="17478659" name="Rectangle 2051">
            <a:extLst>
              <a:ext uri="{FF2B5EF4-FFF2-40B4-BE49-F238E27FC236}">
                <a16:creationId xmlns:a16="http://schemas.microsoft.com/office/drawing/2014/main" id="{2B2C77FF-A467-47EB-A8F3-3BB075E452CF}"/>
              </a:ext>
            </a:extLst>
          </p:cNvPr>
          <p:cNvSpPr>
            <a:spLocks noGrp="1" noChangeArrowheads="1"/>
          </p:cNvSpPr>
          <p:nvPr>
            <p:ph type="subTitle" idx="1"/>
          </p:nvPr>
        </p:nvSpPr>
        <p:spPr>
          <a:xfrm>
            <a:off x="381000" y="1447800"/>
            <a:ext cx="5943600" cy="4572000"/>
          </a:xfrm>
        </p:spPr>
        <p:txBody>
          <a:bodyPr/>
          <a:lstStyle/>
          <a:p>
            <a:pPr eaLnBrk="1" hangingPunct="1">
              <a:defRPr/>
            </a:pPr>
            <a:r>
              <a:rPr lang="en-US" sz="9600" b="1">
                <a:solidFill>
                  <a:srgbClr val="FF6600"/>
                </a:solidFill>
                <a:effectLst>
                  <a:outerShdw blurRad="38100" dist="38100" dir="2700000" algn="tl">
                    <a:srgbClr val="C0C0C0"/>
                  </a:outerShdw>
                </a:effectLst>
                <a:latin typeface="Comic Sans MS" pitchFamily="66" charset="0"/>
              </a:rPr>
              <a:t>“What     Is  Truth?” </a:t>
            </a:r>
          </a:p>
          <a:p>
            <a:pPr eaLnBrk="1" hangingPunct="1">
              <a:defRPr/>
            </a:pPr>
            <a:endParaRPr lang="en-US" sz="9600" b="1">
              <a:solidFill>
                <a:srgbClr val="FF6600"/>
              </a:solidFill>
              <a:effectLst>
                <a:outerShdw blurRad="38100" dist="38100" dir="2700000" algn="tl">
                  <a:srgbClr val="C0C0C0"/>
                </a:outerShdw>
              </a:effectLst>
              <a:latin typeface="Comic Sans MS" pitchFamily="66" charset="0"/>
            </a:endParaRPr>
          </a:p>
        </p:txBody>
      </p:sp>
      <p:pic>
        <p:nvPicPr>
          <p:cNvPr id="17478660" name="Picture 2052">
            <a:hlinkClick r:id="" action="ppaction://media"/>
            <a:extLst>
              <a:ext uri="{FF2B5EF4-FFF2-40B4-BE49-F238E27FC236}">
                <a16:creationId xmlns:a16="http://schemas.microsoft.com/office/drawing/2014/main" id="{7B271CEF-B15A-46C2-8FAD-EDC703F50075}"/>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419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661" name="Comment 2053">
            <a:extLst>
              <a:ext uri="{FF2B5EF4-FFF2-40B4-BE49-F238E27FC236}">
                <a16:creationId xmlns:a16="http://schemas.microsoft.com/office/drawing/2014/main" id="{7F8045AA-DD07-4718-BA62-D6E6F187CBDB}"/>
              </a:ext>
            </a:extLst>
          </p:cNvPr>
          <p:cNvSpPr>
            <a:spLocks noChangeArrowheads="1"/>
          </p:cNvSpPr>
          <p:nvPr/>
        </p:nvSpPr>
        <p:spPr bwMode="auto">
          <a:xfrm>
            <a:off x="15875" y="-762000"/>
            <a:ext cx="8137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Notice  -  Jewish Leaders Are To Pilate Being Both Obsequious &amp; Appealing Pandectic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478659">
                                            <p:txEl>
                                              <p:pRg st="0" end="0"/>
                                            </p:txEl>
                                          </p:spTgt>
                                        </p:tgtEl>
                                        <p:attrNameLst>
                                          <p:attrName>style.visibility</p:attrName>
                                        </p:attrNameLst>
                                      </p:cBhvr>
                                      <p:to>
                                        <p:strVal val="visible"/>
                                      </p:to>
                                    </p:set>
                                    <p:anim calcmode="lin" valueType="num">
                                      <p:cBhvr>
                                        <p:cTn id="7" dur="5000" fill="hold"/>
                                        <p:tgtEl>
                                          <p:spTgt spid="17478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74786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0026" fill="hold"/>
                                        <p:tgtEl>
                                          <p:spTgt spid="1747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478660"/>
                </p:tgtEl>
              </p:cMediaNode>
            </p:audio>
          </p:childTnLst>
        </p:cTn>
      </p:par>
    </p:tnLst>
    <p:bldLst>
      <p:bldP spid="17478659"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23267330" name="Rectangle 2">
            <a:extLst>
              <a:ext uri="{FF2B5EF4-FFF2-40B4-BE49-F238E27FC236}">
                <a16:creationId xmlns:a16="http://schemas.microsoft.com/office/drawing/2014/main" id="{4F772DDD-C013-4E27-A44B-7E6C8F2AB603}"/>
              </a:ext>
            </a:extLst>
          </p:cNvPr>
          <p:cNvSpPr>
            <a:spLocks noGrp="1" noChangeArrowheads="1"/>
          </p:cNvSpPr>
          <p:nvPr>
            <p:ph type="title"/>
          </p:nvPr>
        </p:nvSpPr>
        <p:spPr>
          <a:xfrm>
            <a:off x="685800" y="457200"/>
            <a:ext cx="7772400" cy="1143000"/>
          </a:xfrm>
        </p:spPr>
        <p:txBody>
          <a:bodyPr/>
          <a:lstStyle/>
          <a:p>
            <a:pPr eaLnBrk="1" hangingPunct="1">
              <a:defRPr/>
            </a:pPr>
            <a:r>
              <a:rPr lang="en-US" sz="4800" b="1">
                <a:effectLst>
                  <a:outerShdw blurRad="38100" dist="38100" dir="2700000" algn="tl">
                    <a:srgbClr val="FFFFFF"/>
                  </a:outerShdw>
                </a:effectLst>
                <a:ea typeface="+mj-ea"/>
              </a:rPr>
              <a:t>Liar</a:t>
            </a:r>
          </a:p>
        </p:txBody>
      </p:sp>
      <p:sp>
        <p:nvSpPr>
          <p:cNvPr id="898051" name="Rectangle 3">
            <a:extLst>
              <a:ext uri="{FF2B5EF4-FFF2-40B4-BE49-F238E27FC236}">
                <a16:creationId xmlns:a16="http://schemas.microsoft.com/office/drawing/2014/main" id="{DA47D9FA-2221-4CA9-BC48-176C6A651D5B}"/>
              </a:ext>
            </a:extLst>
          </p:cNvPr>
          <p:cNvSpPr>
            <a:spLocks noGrp="1" noChangeArrowheads="1"/>
          </p:cNvSpPr>
          <p:nvPr>
            <p:ph type="body" idx="1"/>
          </p:nvPr>
        </p:nvSpPr>
        <p:spPr/>
        <p:txBody>
          <a:bodyPr/>
          <a:lstStyle/>
          <a:p>
            <a:pPr eaLnBrk="1" hangingPunct="1">
              <a:buFontTx/>
              <a:buNone/>
            </a:pPr>
            <a:r>
              <a:rPr lang="en-US" altLang="en-US">
                <a:cs typeface="Times New Roman" panose="02020603050405020304" pitchFamily="18" charset="0"/>
              </a:rPr>
              <a:t>Everything that we know about Jesus discourages us from selecting this option. It is incomprehensible that      the One who spoke of </a:t>
            </a:r>
            <a:r>
              <a:rPr lang="en-US" altLang="en-US">
                <a:solidFill>
                  <a:srgbClr val="CC0000"/>
                </a:solidFill>
                <a:cs typeface="Times New Roman" panose="02020603050405020304" pitchFamily="18" charset="0"/>
              </a:rPr>
              <a:t>truth</a:t>
            </a:r>
            <a:r>
              <a:rPr lang="en-US" altLang="en-US">
                <a:cs typeface="Times New Roman" panose="02020603050405020304" pitchFamily="18" charset="0"/>
              </a:rPr>
              <a:t> and righteousness was the greatest deceiver of history. He cannot be a great moral teacher and a liar at the same time.</a:t>
            </a:r>
            <a:endParaRPr lang="en-US" altLang="en-US"/>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YOU KNOW THAT I HAVE POWER TO CRUCIFY YOU?”</a:t>
            </a:r>
          </a:p>
        </p:txBody>
      </p:sp>
      <p:sp>
        <p:nvSpPr>
          <p:cNvPr id="3" name="Content Placeholder 2"/>
          <p:cNvSpPr>
            <a:spLocks noGrp="1"/>
          </p:cNvSpPr>
          <p:nvPr>
            <p:ph idx="1"/>
          </p:nvPr>
        </p:nvSpPr>
        <p:spPr>
          <a:xfrm>
            <a:off x="0" y="1371600"/>
            <a:ext cx="9144000" cy="5486400"/>
          </a:xfrm>
        </p:spPr>
        <p:txBody>
          <a:bodyPr>
            <a:normAutofit fontScale="70000" lnSpcReduction="20000"/>
          </a:bodyPr>
          <a:lstStyle/>
          <a:p>
            <a:r>
              <a:rPr lang="en-US" dirty="0"/>
              <a:t>John 19:10-11</a:t>
            </a:r>
            <a:br>
              <a:rPr lang="en-US" dirty="0"/>
            </a:br>
            <a:r>
              <a:rPr lang="en-US" dirty="0"/>
              <a:t>Trying to intimidate His prisoner, Pilate reminded Jesus he had power to release or execute Him.  Jesus did not disagree, but taught His interrogator where that power came from.</a:t>
            </a:r>
          </a:p>
          <a:p>
            <a:r>
              <a:rPr lang="en-US" dirty="0"/>
              <a:t>Acts 25:11</a:t>
            </a:r>
            <a:br>
              <a:rPr lang="en-US" dirty="0"/>
            </a:br>
            <a:r>
              <a:rPr lang="en-US" dirty="0"/>
              <a:t>Under similar circumstances, on trial for his life before a Roman governor, Paul did not deny or question the validity of the death penalty, only the appropriateness of using it against an innocent man.</a:t>
            </a:r>
          </a:p>
          <a:p>
            <a:r>
              <a:rPr lang="en-US" dirty="0"/>
              <a:t>Romans 13:1, 4</a:t>
            </a:r>
            <a:br>
              <a:rPr lang="en-US" dirty="0"/>
            </a:br>
            <a:r>
              <a:rPr lang="en-US" dirty="0"/>
              <a:t>God establishes government for the upholding of good and the punishment of evil.  It is an abject failure when government upholds evil and punishes good.</a:t>
            </a:r>
          </a:p>
          <a:p>
            <a:r>
              <a:rPr lang="en-US" dirty="0"/>
              <a:t>1st Timothy 2:1-2</a:t>
            </a:r>
            <a:br>
              <a:rPr lang="en-US" dirty="0"/>
            </a:br>
            <a:r>
              <a:rPr lang="en-US" dirty="0"/>
              <a:t>The people of God ought to pray for government leaders to leave us all in peace.</a:t>
            </a:r>
          </a:p>
          <a:p>
            <a:r>
              <a:rPr lang="en-US" dirty="0"/>
              <a:t>Proverbs 29:2</a:t>
            </a:r>
            <a:br>
              <a:rPr lang="en-US" dirty="0"/>
            </a:br>
            <a:r>
              <a:rPr lang="en-US" dirty="0"/>
              <a:t>Pray for righteous leadership!</a:t>
            </a:r>
            <a:br>
              <a:rPr lang="en-US" dirty="0"/>
            </a:br>
            <a:endParaRPr lang="en-US" dirty="0"/>
          </a:p>
        </p:txBody>
      </p:sp>
    </p:spTree>
    <p:extLst>
      <p:ext uri="{BB962C8B-B14F-4D97-AF65-F5344CB8AC3E}">
        <p14:creationId xmlns:p14="http://schemas.microsoft.com/office/powerpoint/2010/main" val="29016685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23269378" name="Rectangle 2">
            <a:extLst>
              <a:ext uri="{FF2B5EF4-FFF2-40B4-BE49-F238E27FC236}">
                <a16:creationId xmlns:a16="http://schemas.microsoft.com/office/drawing/2014/main" id="{41815DB6-2B83-4470-ABD7-EB77534500A3}"/>
              </a:ext>
            </a:extLst>
          </p:cNvPr>
          <p:cNvSpPr>
            <a:spLocks noGrp="1" noChangeArrowheads="1"/>
          </p:cNvSpPr>
          <p:nvPr>
            <p:ph type="title"/>
          </p:nvPr>
        </p:nvSpPr>
        <p:spPr>
          <a:xfrm>
            <a:off x="685800" y="533400"/>
            <a:ext cx="7772400" cy="1219200"/>
          </a:xfrm>
        </p:spPr>
        <p:txBody>
          <a:bodyPr/>
          <a:lstStyle/>
          <a:p>
            <a:pPr eaLnBrk="1" hangingPunct="1">
              <a:defRPr/>
            </a:pPr>
            <a:r>
              <a:rPr lang="en-US" sz="4800" b="1">
                <a:effectLst>
                  <a:outerShdw blurRad="38100" dist="38100" dir="2700000" algn="tl">
                    <a:srgbClr val="FFFFFF"/>
                  </a:outerShdw>
                </a:effectLst>
                <a:ea typeface="+mj-ea"/>
              </a:rPr>
              <a:t>Lunatic</a:t>
            </a:r>
          </a:p>
        </p:txBody>
      </p:sp>
      <p:sp>
        <p:nvSpPr>
          <p:cNvPr id="899075" name="Rectangle 3">
            <a:extLst>
              <a:ext uri="{FF2B5EF4-FFF2-40B4-BE49-F238E27FC236}">
                <a16:creationId xmlns:a16="http://schemas.microsoft.com/office/drawing/2014/main" id="{8BC2DA8C-77C7-4FD0-9DBA-BDEF422F71D0}"/>
              </a:ext>
            </a:extLst>
          </p:cNvPr>
          <p:cNvSpPr>
            <a:spLocks noGrp="1" noChangeArrowheads="1"/>
          </p:cNvSpPr>
          <p:nvPr>
            <p:ph type="body" idx="1"/>
          </p:nvPr>
        </p:nvSpPr>
        <p:spPr/>
        <p:txBody>
          <a:bodyPr/>
          <a:lstStyle/>
          <a:p>
            <a:pPr eaLnBrk="1" hangingPunct="1">
              <a:buFontTx/>
              <a:buNone/>
            </a:pPr>
            <a:r>
              <a:rPr lang="en-US" altLang="en-US" sz="2800">
                <a:cs typeface="Times New Roman" panose="02020603050405020304" pitchFamily="18" charset="0"/>
              </a:rPr>
              <a:t>In his interview with psychologist Gary Collins, Lee Strobel reports Collins listing a litany of Jesus characteristics that indicate his overall mental health including appropriate emotions, contact with reality, logical conversation, and deep and abiding relationships. All of these together in the same person would never be expected of one suffering from </a:t>
            </a:r>
            <a:r>
              <a:rPr lang="en-US" altLang="en-US" sz="2800">
                <a:solidFill>
                  <a:srgbClr val="CC0000"/>
                </a:solidFill>
                <a:cs typeface="Times New Roman" panose="02020603050405020304" pitchFamily="18" charset="0"/>
              </a:rPr>
              <a:t>mental </a:t>
            </a:r>
            <a:r>
              <a:rPr lang="en-US" altLang="en-US" sz="2800">
                <a:cs typeface="Times New Roman" panose="02020603050405020304" pitchFamily="18" charset="0"/>
              </a:rPr>
              <a:t>illness.</a:t>
            </a:r>
          </a:p>
          <a:p>
            <a:pPr eaLnBrk="1" hangingPunct="1">
              <a:buFontTx/>
              <a:buNone/>
            </a:pPr>
            <a:r>
              <a:rPr lang="en-US" altLang="en-US" sz="2800"/>
              <a:t>Lee Strobel, </a:t>
            </a:r>
            <a:r>
              <a:rPr lang="en-US" altLang="en-US" sz="2800" i="1"/>
              <a:t>The Case for Christ</a:t>
            </a:r>
            <a:r>
              <a:rPr lang="en-US" altLang="en-US" sz="2800"/>
              <a:t>, p. 144-154.</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ACCUSATION DO YOU BRING AGAINST THIS MAN?”</a:t>
            </a:r>
          </a:p>
        </p:txBody>
      </p:sp>
      <p:sp>
        <p:nvSpPr>
          <p:cNvPr id="3" name="Content Placeholder 2"/>
          <p:cNvSpPr>
            <a:spLocks noGrp="1"/>
          </p:cNvSpPr>
          <p:nvPr>
            <p:ph idx="1"/>
          </p:nvPr>
        </p:nvSpPr>
        <p:spPr>
          <a:xfrm>
            <a:off x="76200" y="1371600"/>
            <a:ext cx="9067800" cy="5410200"/>
          </a:xfrm>
        </p:spPr>
        <p:txBody>
          <a:bodyPr>
            <a:normAutofit/>
          </a:bodyPr>
          <a:lstStyle/>
          <a:p>
            <a:r>
              <a:rPr lang="en-US" dirty="0"/>
              <a:t>John 18:29</a:t>
            </a:r>
          </a:p>
          <a:p>
            <a:r>
              <a:rPr lang="en-US" dirty="0"/>
              <a:t>It was most reasonable for the Governor to ask the accusers “to specify the charges against him</a:t>
            </a:r>
          </a:p>
          <a:p>
            <a:r>
              <a:rPr lang="en-US" dirty="0"/>
              <a:t>Festus spoke to Agrippa a similar thing.</a:t>
            </a:r>
          </a:p>
          <a:p>
            <a:r>
              <a:rPr lang="en-US" dirty="0"/>
              <a:t>Acts 25:24-27.</a:t>
            </a:r>
          </a:p>
          <a:p>
            <a:r>
              <a:rPr lang="en-US" dirty="0"/>
              <a:t>So, here are the accusations:</a:t>
            </a:r>
            <a:br>
              <a:rPr lang="en-US" dirty="0"/>
            </a:br>
            <a:r>
              <a:rPr lang="en-US" dirty="0"/>
              <a:t>Matthew 26:61, 63-64; Luke 23:1-2</a:t>
            </a:r>
            <a:br>
              <a:rPr lang="en-US" dirty="0"/>
            </a:br>
            <a:endParaRPr lang="en-US" dirty="0"/>
          </a:p>
        </p:txBody>
      </p:sp>
    </p:spTree>
    <p:extLst>
      <p:ext uri="{BB962C8B-B14F-4D97-AF65-F5344CB8AC3E}">
        <p14:creationId xmlns:p14="http://schemas.microsoft.com/office/powerpoint/2010/main" val="34045475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23271426" name="Rectangle 2">
            <a:extLst>
              <a:ext uri="{FF2B5EF4-FFF2-40B4-BE49-F238E27FC236}">
                <a16:creationId xmlns:a16="http://schemas.microsoft.com/office/drawing/2014/main" id="{B23A07CA-3E12-46A2-9EF0-7E59D68B75E5}"/>
              </a:ext>
            </a:extLst>
          </p:cNvPr>
          <p:cNvSpPr>
            <a:spLocks noGrp="1" noChangeArrowheads="1"/>
          </p:cNvSpPr>
          <p:nvPr>
            <p:ph type="title"/>
          </p:nvPr>
        </p:nvSpPr>
        <p:spPr>
          <a:xfrm>
            <a:off x="685800" y="228600"/>
            <a:ext cx="7772400" cy="990600"/>
          </a:xfrm>
        </p:spPr>
        <p:txBody>
          <a:bodyPr/>
          <a:lstStyle/>
          <a:p>
            <a:pPr eaLnBrk="1" hangingPunct="1">
              <a:defRPr/>
            </a:pPr>
            <a:r>
              <a:rPr lang="en-US" sz="4800" b="1">
                <a:effectLst>
                  <a:outerShdw blurRad="38100" dist="38100" dir="2700000" algn="tl">
                    <a:srgbClr val="FFFFFF"/>
                  </a:outerShdw>
                </a:effectLst>
                <a:ea typeface="+mj-ea"/>
              </a:rPr>
              <a:t>Lunatic</a:t>
            </a:r>
          </a:p>
        </p:txBody>
      </p:sp>
      <p:sp>
        <p:nvSpPr>
          <p:cNvPr id="900099" name="Rectangle 3">
            <a:extLst>
              <a:ext uri="{FF2B5EF4-FFF2-40B4-BE49-F238E27FC236}">
                <a16:creationId xmlns:a16="http://schemas.microsoft.com/office/drawing/2014/main" id="{5A6C72DD-1E25-4033-858B-814F2122AE7F}"/>
              </a:ext>
            </a:extLst>
          </p:cNvPr>
          <p:cNvSpPr>
            <a:spLocks noGrp="1" noChangeArrowheads="1"/>
          </p:cNvSpPr>
          <p:nvPr>
            <p:ph type="body" idx="1"/>
          </p:nvPr>
        </p:nvSpPr>
        <p:spPr>
          <a:xfrm>
            <a:off x="685800" y="1600200"/>
            <a:ext cx="7772400" cy="4495800"/>
          </a:xfrm>
        </p:spPr>
        <p:txBody>
          <a:bodyPr/>
          <a:lstStyle/>
          <a:p>
            <a:pPr eaLnBrk="1" hangingPunct="1">
              <a:lnSpc>
                <a:spcPct val="90000"/>
              </a:lnSpc>
              <a:buFontTx/>
              <a:buNone/>
            </a:pPr>
            <a:r>
              <a:rPr lang="en-US" altLang="en-US" sz="2400">
                <a:cs typeface="Times New Roman" panose="02020603050405020304" pitchFamily="18" charset="0"/>
              </a:rPr>
              <a:t>“He was loving but didn’t let his compassion immobilize him; he didn’t have a bloated ego, even though he was often surrounded by adoring crowds; he maintained balance despite an often demanding </a:t>
            </a:r>
            <a:r>
              <a:rPr lang="en-US" altLang="en-US" sz="2400">
                <a:solidFill>
                  <a:srgbClr val="CC0000"/>
                </a:solidFill>
                <a:cs typeface="Times New Roman" panose="02020603050405020304" pitchFamily="18" charset="0"/>
              </a:rPr>
              <a:t>lifestyle</a:t>
            </a:r>
            <a:r>
              <a:rPr lang="en-US" altLang="en-US" sz="2400">
                <a:cs typeface="Times New Roman" panose="02020603050405020304" pitchFamily="18" charset="0"/>
              </a:rPr>
              <a:t>; he always knew what he was doing and where he was going; he cared deeply about people, including women and children, who weren’t seen as being important back then; he was able to accept people while not winking at their sin; he responded to individuals based on where they were at and what they uniquely needed. . . . All in all, I just don’t see signs that Jesus was suffering from any known mental illness.”	</a:t>
            </a:r>
            <a:r>
              <a:rPr lang="en-US" altLang="en-US" sz="2400"/>
              <a:t> </a:t>
            </a:r>
          </a:p>
          <a:p>
            <a:pPr eaLnBrk="1" hangingPunct="1">
              <a:lnSpc>
                <a:spcPct val="90000"/>
              </a:lnSpc>
              <a:buFontTx/>
              <a:buNone/>
            </a:pPr>
            <a:r>
              <a:rPr lang="en-US" altLang="en-US" sz="2400"/>
              <a:t>Gary Collins</a:t>
            </a:r>
            <a:r>
              <a:rPr lang="en-US" altLang="en-US" sz="2400" i="1"/>
              <a:t> </a:t>
            </a:r>
            <a:r>
              <a:rPr lang="en-US" altLang="en-US" sz="2400"/>
              <a:t>in</a:t>
            </a:r>
            <a:r>
              <a:rPr lang="en-US" altLang="en-US" sz="2400" i="1"/>
              <a:t> The Case for Christ, </a:t>
            </a:r>
            <a:r>
              <a:rPr lang="en-US" altLang="en-US" sz="2400"/>
              <a:t>p. 147</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48898" name="Rectangle 2">
            <a:extLst>
              <a:ext uri="{FF2B5EF4-FFF2-40B4-BE49-F238E27FC236}">
                <a16:creationId xmlns:a16="http://schemas.microsoft.com/office/drawing/2014/main" id="{FA45D8F1-8192-4141-B291-5A82114C87B0}"/>
              </a:ext>
            </a:extLst>
          </p:cNvPr>
          <p:cNvSpPr>
            <a:spLocks noGrp="1" noChangeArrowheads="1"/>
          </p:cNvSpPr>
          <p:nvPr>
            <p:ph type="title"/>
          </p:nvPr>
        </p:nvSpPr>
        <p:spPr>
          <a:xfrm>
            <a:off x="0" y="228600"/>
            <a:ext cx="7543800" cy="838200"/>
          </a:xfrm>
        </p:spPr>
        <p:txBody>
          <a:bodyPr/>
          <a:lstStyle/>
          <a:p>
            <a:pPr eaLnBrk="1" hangingPunct="1">
              <a:defRPr/>
            </a:pPr>
            <a:r>
              <a:rPr lang="en-US" sz="6600" b="1">
                <a:solidFill>
                  <a:srgbClr val="FF6600"/>
                </a:solidFill>
                <a:effectLst>
                  <a:outerShdw blurRad="38100" dist="38100" dir="2700000" algn="tl">
                    <a:srgbClr val="C0C0C0"/>
                  </a:outerShdw>
                </a:effectLst>
                <a:latin typeface="Comic Sans MS" pitchFamily="66" charset="0"/>
              </a:rPr>
              <a:t>“What Is Truth?”</a:t>
            </a:r>
          </a:p>
        </p:txBody>
      </p:sp>
      <p:sp>
        <p:nvSpPr>
          <p:cNvPr id="4048900" name="Rectangle 4">
            <a:extLst>
              <a:ext uri="{FF2B5EF4-FFF2-40B4-BE49-F238E27FC236}">
                <a16:creationId xmlns:a16="http://schemas.microsoft.com/office/drawing/2014/main" id="{1F2A766F-1F35-4DE2-8BBF-2D31D586F114}"/>
              </a:ext>
            </a:extLst>
          </p:cNvPr>
          <p:cNvSpPr>
            <a:spLocks noGrp="1" noChangeArrowheads="1"/>
          </p:cNvSpPr>
          <p:nvPr>
            <p:ph sz="half" idx="2"/>
          </p:nvPr>
        </p:nvSpPr>
        <p:spPr>
          <a:xfrm>
            <a:off x="0" y="1219200"/>
            <a:ext cx="6477000" cy="4953000"/>
          </a:xfrm>
          <a:solidFill>
            <a:srgbClr val="663300"/>
          </a:solidFill>
        </p:spPr>
        <p:txBody>
          <a:bodyPr/>
          <a:lstStyle/>
          <a:p>
            <a:pPr eaLnBrk="1" hangingPunct="1">
              <a:buFont typeface="Wingdings" pitchFamily="2" charset="2"/>
              <a:buChar char="q"/>
              <a:defRPr/>
            </a:pPr>
            <a:r>
              <a:rPr lang="en-US" sz="9600" b="1" dirty="0">
                <a:solidFill>
                  <a:srgbClr val="FF5050"/>
                </a:solidFill>
                <a:effectLst>
                  <a:outerShdw blurRad="38100" dist="38100" dir="2700000" algn="tl">
                    <a:srgbClr val="000000"/>
                  </a:outerShdw>
                </a:effectLst>
              </a:rPr>
              <a:t> Messiah</a:t>
            </a:r>
          </a:p>
          <a:p>
            <a:pPr eaLnBrk="1" hangingPunct="1">
              <a:buFont typeface="Wingdings" pitchFamily="2" charset="2"/>
              <a:buNone/>
              <a:defRPr/>
            </a:pPr>
            <a:r>
              <a:rPr lang="en-US" sz="9600" b="1" dirty="0">
                <a:solidFill>
                  <a:srgbClr val="FF5050"/>
                </a:solidFill>
                <a:effectLst>
                  <a:outerShdw blurRad="38100" dist="38100" dir="2700000" algn="tl">
                    <a:srgbClr val="000000"/>
                  </a:outerShdw>
                </a:effectLst>
              </a:rPr>
              <a:t>   Willingly</a:t>
            </a:r>
          </a:p>
          <a:p>
            <a:pPr eaLnBrk="1" hangingPunct="1">
              <a:buFont typeface="Wingdings" pitchFamily="2" charset="2"/>
              <a:buNone/>
              <a:defRPr/>
            </a:pPr>
            <a:r>
              <a:rPr lang="en-US" sz="9600" b="1" dirty="0">
                <a:solidFill>
                  <a:srgbClr val="FF5050"/>
                </a:solidFill>
                <a:effectLst>
                  <a:outerShdw blurRad="38100" dist="38100" dir="2700000" algn="tl">
                    <a:srgbClr val="000000"/>
                  </a:outerShdw>
                </a:effectLst>
              </a:rPr>
              <a:t>   Obliged!</a:t>
            </a:r>
            <a:r>
              <a:rPr lang="en-US" sz="8800" b="1" dirty="0">
                <a:effectLst>
                  <a:outerShdw blurRad="38100" dist="38100" dir="2700000" algn="tl">
                    <a:srgbClr val="FFFFFF"/>
                  </a:outerShdw>
                </a:effectLst>
              </a:rPr>
              <a:t> </a:t>
            </a:r>
          </a:p>
        </p:txBody>
      </p:sp>
      <p:pic>
        <p:nvPicPr>
          <p:cNvPr id="4048902" name="Picture 6">
            <a:hlinkClick r:id="" action="ppaction://media"/>
            <a:extLst>
              <a:ext uri="{FF2B5EF4-FFF2-40B4-BE49-F238E27FC236}">
                <a16:creationId xmlns:a16="http://schemas.microsoft.com/office/drawing/2014/main" id="{90ED8477-AF17-498E-99A1-24CC201272C3}"/>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419600" y="708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4048898"/>
                                        </p:tgtEl>
                                        <p:attrNameLst>
                                          <p:attrName>style.visibility</p:attrName>
                                        </p:attrNameLst>
                                      </p:cBhvr>
                                      <p:to>
                                        <p:strVal val="visible"/>
                                      </p:to>
                                    </p:set>
                                    <p:anim calcmode="lin" valueType="num">
                                      <p:cBhvr>
                                        <p:cTn id="7" dur="500" fill="hold"/>
                                        <p:tgtEl>
                                          <p:spTgt spid="4048898"/>
                                        </p:tgtEl>
                                        <p:attrNameLst>
                                          <p:attrName>ppt_w</p:attrName>
                                        </p:attrNameLst>
                                      </p:cBhvr>
                                      <p:tavLst>
                                        <p:tav tm="0">
                                          <p:val>
                                            <p:strVal val="(6*min(max(#ppt_w*#ppt_h,.3),1)-7.4)/-.7*#ppt_w"/>
                                          </p:val>
                                        </p:tav>
                                        <p:tav tm="100000">
                                          <p:val>
                                            <p:strVal val="#ppt_w"/>
                                          </p:val>
                                        </p:tav>
                                      </p:tavLst>
                                    </p:anim>
                                    <p:anim calcmode="lin" valueType="num">
                                      <p:cBhvr>
                                        <p:cTn id="8" dur="500" fill="hold"/>
                                        <p:tgtEl>
                                          <p:spTgt spid="4048898"/>
                                        </p:tgtEl>
                                        <p:attrNameLst>
                                          <p:attrName>ppt_h</p:attrName>
                                        </p:attrNameLst>
                                      </p:cBhvr>
                                      <p:tavLst>
                                        <p:tav tm="0">
                                          <p:val>
                                            <p:strVal val="(6*min(max(#ppt_w*#ppt_h,.3),1)-7.4)/-.7*#ppt_h"/>
                                          </p:val>
                                        </p:tav>
                                        <p:tav tm="100000">
                                          <p:val>
                                            <p:strVal val="#ppt_h"/>
                                          </p:val>
                                        </p:tav>
                                      </p:tavLst>
                                    </p:anim>
                                    <p:anim calcmode="lin" valueType="num">
                                      <p:cBhvr>
                                        <p:cTn id="9" dur="500" fill="hold"/>
                                        <p:tgtEl>
                                          <p:spTgt spid="4048898"/>
                                        </p:tgtEl>
                                        <p:attrNameLst>
                                          <p:attrName>ppt_x</p:attrName>
                                        </p:attrNameLst>
                                      </p:cBhvr>
                                      <p:tavLst>
                                        <p:tav tm="0">
                                          <p:val>
                                            <p:fltVal val="0.5"/>
                                          </p:val>
                                        </p:tav>
                                        <p:tav tm="100000">
                                          <p:val>
                                            <p:strVal val="#ppt_x"/>
                                          </p:val>
                                        </p:tav>
                                      </p:tavLst>
                                    </p:anim>
                                    <p:anim calcmode="lin" valueType="num">
                                      <p:cBhvr>
                                        <p:cTn id="10" dur="500" fill="hold"/>
                                        <p:tgtEl>
                                          <p:spTgt spid="4048898"/>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4048900"/>
                                        </p:tgtEl>
                                        <p:attrNameLst>
                                          <p:attrName>style.visibility</p:attrName>
                                        </p:attrNameLst>
                                      </p:cBhvr>
                                      <p:to>
                                        <p:strVal val="visible"/>
                                      </p:to>
                                    </p:set>
                                    <p:anim calcmode="lin" valueType="num">
                                      <p:cBhvr>
                                        <p:cTn id="15" dur="5000" fill="hold"/>
                                        <p:tgtEl>
                                          <p:spTgt spid="4048900"/>
                                        </p:tgtEl>
                                        <p:attrNameLst>
                                          <p:attrName>ppt_w</p:attrName>
                                        </p:attrNameLst>
                                      </p:cBhvr>
                                      <p:tavLst>
                                        <p:tav tm="0" fmla="#ppt_w*sin(2.5*pi*$)">
                                          <p:val>
                                            <p:fltVal val="0"/>
                                          </p:val>
                                        </p:tav>
                                        <p:tav tm="100000">
                                          <p:val>
                                            <p:fltVal val="1"/>
                                          </p:val>
                                        </p:tav>
                                      </p:tavLst>
                                    </p:anim>
                                    <p:anim calcmode="lin" valueType="num">
                                      <p:cBhvr>
                                        <p:cTn id="16" dur="5000" fill="hold"/>
                                        <p:tgtEl>
                                          <p:spTgt spid="4048900"/>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5000"/>
                            </p:stCondLst>
                            <p:childTnLst>
                              <p:par>
                                <p:cTn id="18" presetID="1" presetClass="mediacall" presetSubtype="0" fill="hold" nodeType="afterEffect">
                                  <p:stCondLst>
                                    <p:cond delay="0"/>
                                  </p:stCondLst>
                                  <p:childTnLst>
                                    <p:cmd type="call" cmd="playFrom(0.0)">
                                      <p:cBhvr>
                                        <p:cTn id="19" dur="10026" fill="hold"/>
                                        <p:tgtEl>
                                          <p:spTgt spid="404890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4048902"/>
                </p:tgtEl>
              </p:cMediaNode>
            </p:audio>
          </p:childTnLst>
        </p:cTn>
      </p:par>
    </p:tnLst>
    <p:bldLst>
      <p:bldP spid="4048898" grpId="0" autoUpdateAnimBg="0"/>
      <p:bldP spid="4048900"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“SHALL I CRUCIFY YOUR KING?”</a:t>
            </a:r>
          </a:p>
        </p:txBody>
      </p:sp>
      <p:sp>
        <p:nvSpPr>
          <p:cNvPr id="3" name="Content Placeholder 2"/>
          <p:cNvSpPr>
            <a:spLocks noGrp="1"/>
          </p:cNvSpPr>
          <p:nvPr>
            <p:ph idx="1"/>
          </p:nvPr>
        </p:nvSpPr>
        <p:spPr>
          <a:xfrm>
            <a:off x="76200" y="1143000"/>
            <a:ext cx="9067800" cy="5638800"/>
          </a:xfrm>
        </p:spPr>
        <p:txBody>
          <a:bodyPr>
            <a:normAutofit/>
          </a:bodyPr>
          <a:lstStyle/>
          <a:p>
            <a:r>
              <a:rPr lang="en-US" dirty="0"/>
              <a:t>John 19:15</a:t>
            </a:r>
            <a:br>
              <a:rPr lang="en-US" dirty="0"/>
            </a:br>
            <a:r>
              <a:rPr lang="en-US" dirty="0"/>
              <a:t>The question Pilate here asked is one we are capable of answering.</a:t>
            </a:r>
          </a:p>
          <a:p>
            <a:r>
              <a:rPr lang="en-US" dirty="0"/>
              <a:t>Hebrews 6:4-6</a:t>
            </a:r>
            <a:br>
              <a:rPr lang="en-US" dirty="0"/>
            </a:br>
            <a:r>
              <a:rPr lang="en-US" dirty="0"/>
              <a:t>When we forsake Christ for sin, it is a renewed crucifixion.  </a:t>
            </a:r>
          </a:p>
          <a:p>
            <a:r>
              <a:rPr lang="en-US" dirty="0"/>
              <a:t>After all, He suffered the pain of death to save us from sin, so to sin again is like driving new nails into His flesh.</a:t>
            </a:r>
            <a:br>
              <a:rPr lang="en-US" dirty="0"/>
            </a:br>
            <a:endParaRPr lang="en-US" dirty="0"/>
          </a:p>
        </p:txBody>
      </p:sp>
    </p:spTree>
    <p:extLst>
      <p:ext uri="{BB962C8B-B14F-4D97-AF65-F5344CB8AC3E}">
        <p14:creationId xmlns:p14="http://schemas.microsoft.com/office/powerpoint/2010/main" val="4486984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23273474" name="Rectangle 2">
            <a:extLst>
              <a:ext uri="{FF2B5EF4-FFF2-40B4-BE49-F238E27FC236}">
                <a16:creationId xmlns:a16="http://schemas.microsoft.com/office/drawing/2014/main" id="{6F5F2569-BA65-4076-928F-C4F53142C35E}"/>
              </a:ext>
            </a:extLst>
          </p:cNvPr>
          <p:cNvSpPr>
            <a:spLocks noGrp="1" noChangeArrowheads="1"/>
          </p:cNvSpPr>
          <p:nvPr>
            <p:ph type="title"/>
          </p:nvPr>
        </p:nvSpPr>
        <p:spPr>
          <a:xfrm>
            <a:off x="685800" y="381000"/>
            <a:ext cx="7772400" cy="1219200"/>
          </a:xfrm>
        </p:spPr>
        <p:txBody>
          <a:bodyPr/>
          <a:lstStyle/>
          <a:p>
            <a:pPr eaLnBrk="1" hangingPunct="1">
              <a:defRPr/>
            </a:pPr>
            <a:r>
              <a:rPr lang="en-US" sz="4800" b="1">
                <a:effectLst>
                  <a:outerShdw blurRad="38100" dist="38100" dir="2700000" algn="tl">
                    <a:srgbClr val="FFFFFF"/>
                  </a:outerShdw>
                </a:effectLst>
                <a:ea typeface="+mj-ea"/>
              </a:rPr>
              <a:t>Legend</a:t>
            </a:r>
          </a:p>
        </p:txBody>
      </p:sp>
      <p:sp>
        <p:nvSpPr>
          <p:cNvPr id="901123" name="Rectangle 3">
            <a:extLst>
              <a:ext uri="{FF2B5EF4-FFF2-40B4-BE49-F238E27FC236}">
                <a16:creationId xmlns:a16="http://schemas.microsoft.com/office/drawing/2014/main" id="{2FBA0E31-02D7-4E85-B0BD-FEDDE1B6E6BC}"/>
              </a:ext>
            </a:extLst>
          </p:cNvPr>
          <p:cNvSpPr>
            <a:spLocks noGrp="1" noChangeArrowheads="1"/>
          </p:cNvSpPr>
          <p:nvPr>
            <p:ph type="body" idx="1"/>
          </p:nvPr>
        </p:nvSpPr>
        <p:spPr/>
        <p:txBody>
          <a:bodyPr/>
          <a:lstStyle/>
          <a:p>
            <a:pPr eaLnBrk="1" hangingPunct="1"/>
            <a:r>
              <a:rPr lang="en-US" altLang="en-US" sz="2800">
                <a:cs typeface="Times New Roman" panose="02020603050405020304" pitchFamily="18" charset="0"/>
              </a:rPr>
              <a:t>The greatest difficulty with this option is the issue of </a:t>
            </a:r>
            <a:r>
              <a:rPr lang="en-US" altLang="en-US" sz="2800" b="1">
                <a:solidFill>
                  <a:srgbClr val="CC0000"/>
                </a:solidFill>
                <a:cs typeface="Times New Roman" panose="02020603050405020304" pitchFamily="18" charset="0"/>
              </a:rPr>
              <a:t>time</a:t>
            </a:r>
            <a:r>
              <a:rPr lang="en-US" altLang="en-US" sz="2800">
                <a:cs typeface="Times New Roman" panose="02020603050405020304" pitchFamily="18" charset="0"/>
              </a:rPr>
              <a:t>. Legends take time to develop. Yet most of the New Testament, including Matthew, Mark, Luke, Acts, and all of Paul’s Epistles were written by A.D. 68. </a:t>
            </a:r>
          </a:p>
          <a:p>
            <a:pPr eaLnBrk="1" hangingPunct="1"/>
            <a:r>
              <a:rPr lang="en-US" altLang="en-US" sz="2800">
                <a:cs typeface="Times New Roman" panose="02020603050405020304" pitchFamily="18" charset="0"/>
              </a:rPr>
              <a:t>The creed in 1 Corinthians 15:3-8 dates to at least A.D. 51 and some trace back to as early as A.D. 33-34.  There simply is no time for a legend to develop.</a:t>
            </a:r>
            <a:endParaRPr lang="en-US" altLang="en-US" sz="2800"/>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78658" name="Rectangle 2050">
            <a:extLst>
              <a:ext uri="{FF2B5EF4-FFF2-40B4-BE49-F238E27FC236}">
                <a16:creationId xmlns:a16="http://schemas.microsoft.com/office/drawing/2014/main" id="{30EEEB54-0EDD-4C43-B9AF-3C6EB6DFAC92}"/>
              </a:ext>
            </a:extLst>
          </p:cNvPr>
          <p:cNvSpPr>
            <a:spLocks noGrp="1" noChangeArrowheads="1"/>
          </p:cNvSpPr>
          <p:nvPr>
            <p:ph type="ctrTitle"/>
          </p:nvPr>
        </p:nvSpPr>
        <p:spPr>
          <a:xfrm>
            <a:off x="381000" y="152400"/>
            <a:ext cx="6096000" cy="990600"/>
          </a:xfrm>
        </p:spPr>
        <p:txBody>
          <a:bodyPr/>
          <a:lstStyle/>
          <a:p>
            <a:pPr eaLnBrk="1" hangingPunct="1">
              <a:defRPr/>
            </a:pPr>
            <a:r>
              <a:rPr lang="en-US" sz="6000" b="1">
                <a:solidFill>
                  <a:schemeClr val="tx1"/>
                </a:solidFill>
                <a:effectLst>
                  <a:outerShdw blurRad="38100" dist="38100" dir="2700000" algn="tl">
                    <a:srgbClr val="C0C0C0"/>
                  </a:outerShdw>
                </a:effectLst>
                <a:latin typeface="Comic Sans MS" pitchFamily="66" charset="0"/>
              </a:rPr>
              <a:t>Pontius Pilate</a:t>
            </a:r>
          </a:p>
        </p:txBody>
      </p:sp>
      <p:sp>
        <p:nvSpPr>
          <p:cNvPr id="17478659" name="Rectangle 2051">
            <a:extLst>
              <a:ext uri="{FF2B5EF4-FFF2-40B4-BE49-F238E27FC236}">
                <a16:creationId xmlns:a16="http://schemas.microsoft.com/office/drawing/2014/main" id="{2B2C77FF-A467-47EB-A8F3-3BB075E452CF}"/>
              </a:ext>
            </a:extLst>
          </p:cNvPr>
          <p:cNvSpPr>
            <a:spLocks noGrp="1" noChangeArrowheads="1"/>
          </p:cNvSpPr>
          <p:nvPr>
            <p:ph type="subTitle" idx="1"/>
          </p:nvPr>
        </p:nvSpPr>
        <p:spPr>
          <a:xfrm>
            <a:off x="381000" y="1447800"/>
            <a:ext cx="5943600" cy="4572000"/>
          </a:xfrm>
        </p:spPr>
        <p:txBody>
          <a:bodyPr/>
          <a:lstStyle/>
          <a:p>
            <a:pPr eaLnBrk="1" hangingPunct="1">
              <a:defRPr/>
            </a:pPr>
            <a:r>
              <a:rPr lang="en-US" sz="9600" b="1">
                <a:solidFill>
                  <a:srgbClr val="FF6600"/>
                </a:solidFill>
                <a:effectLst>
                  <a:outerShdw blurRad="38100" dist="38100" dir="2700000" algn="tl">
                    <a:srgbClr val="C0C0C0"/>
                  </a:outerShdw>
                </a:effectLst>
                <a:latin typeface="Comic Sans MS" pitchFamily="66" charset="0"/>
              </a:rPr>
              <a:t>“What     Is  Truth?” </a:t>
            </a:r>
          </a:p>
          <a:p>
            <a:pPr eaLnBrk="1" hangingPunct="1">
              <a:defRPr/>
            </a:pPr>
            <a:endParaRPr lang="en-US" sz="9600" b="1">
              <a:solidFill>
                <a:srgbClr val="FF6600"/>
              </a:solidFill>
              <a:effectLst>
                <a:outerShdw blurRad="38100" dist="38100" dir="2700000" algn="tl">
                  <a:srgbClr val="C0C0C0"/>
                </a:outerShdw>
              </a:effectLst>
              <a:latin typeface="Comic Sans MS" pitchFamily="66" charset="0"/>
            </a:endParaRPr>
          </a:p>
        </p:txBody>
      </p:sp>
      <p:pic>
        <p:nvPicPr>
          <p:cNvPr id="17478660" name="Picture 2052">
            <a:hlinkClick r:id="" action="ppaction://media"/>
            <a:extLst>
              <a:ext uri="{FF2B5EF4-FFF2-40B4-BE49-F238E27FC236}">
                <a16:creationId xmlns:a16="http://schemas.microsoft.com/office/drawing/2014/main" id="{7B271CEF-B15A-46C2-8FAD-EDC703F50075}"/>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419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661" name="Comment 2053">
            <a:extLst>
              <a:ext uri="{FF2B5EF4-FFF2-40B4-BE49-F238E27FC236}">
                <a16:creationId xmlns:a16="http://schemas.microsoft.com/office/drawing/2014/main" id="{7F8045AA-DD07-4718-BA62-D6E6F187CBDB}"/>
              </a:ext>
            </a:extLst>
          </p:cNvPr>
          <p:cNvSpPr>
            <a:spLocks noChangeArrowheads="1"/>
          </p:cNvSpPr>
          <p:nvPr/>
        </p:nvSpPr>
        <p:spPr bwMode="auto">
          <a:xfrm>
            <a:off x="15875" y="-762000"/>
            <a:ext cx="8137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Notice  -  Jewish Leaders Are To Pilate Being Both Obsequious &amp; Appealing Pandectic</a:t>
            </a:r>
          </a:p>
        </p:txBody>
      </p:sp>
    </p:spTree>
    <p:extLst>
      <p:ext uri="{BB962C8B-B14F-4D97-AF65-F5344CB8AC3E}">
        <p14:creationId xmlns:p14="http://schemas.microsoft.com/office/powerpoint/2010/main" val="34696280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478659">
                                            <p:txEl>
                                              <p:pRg st="0" end="0"/>
                                            </p:txEl>
                                          </p:spTgt>
                                        </p:tgtEl>
                                        <p:attrNameLst>
                                          <p:attrName>style.visibility</p:attrName>
                                        </p:attrNameLst>
                                      </p:cBhvr>
                                      <p:to>
                                        <p:strVal val="visible"/>
                                      </p:to>
                                    </p:set>
                                    <p:anim calcmode="lin" valueType="num">
                                      <p:cBhvr>
                                        <p:cTn id="7" dur="500" fill="hold"/>
                                        <p:tgtEl>
                                          <p:spTgt spid="17478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786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478659">
                                            <p:txEl>
                                              <p:pRg st="0" end="0"/>
                                            </p:txEl>
                                          </p:spTgt>
                                        </p:tgtEl>
                                      </p:cBhvr>
                                    </p:animEffect>
                                  </p:childTnLst>
                                </p:cTn>
                              </p:par>
                            </p:childTnLst>
                          </p:cTn>
                        </p:par>
                        <p:par>
                          <p:cTn id="10" fill="hold" nodeType="afterGroup">
                            <p:stCondLst>
                              <p:cond delay="500"/>
                            </p:stCondLst>
                            <p:childTnLst>
                              <p:par>
                                <p:cTn id="11" presetID="1" presetClass="mediacall" presetSubtype="0" fill="hold" nodeType="afterEffect">
                                  <p:stCondLst>
                                    <p:cond delay="0"/>
                                  </p:stCondLst>
                                  <p:childTnLst>
                                    <p:cmd type="call" cmd="playFrom(0.0)">
                                      <p:cBhvr>
                                        <p:cTn id="12" dur="10026" fill="hold"/>
                                        <p:tgtEl>
                                          <p:spTgt spid="1747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7478660"/>
                </p:tgtEl>
              </p:cMediaNode>
            </p:audio>
          </p:childTnLst>
        </p:cTn>
      </p:par>
    </p:tnLst>
    <p:bldLst>
      <p:bldP spid="17478659"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 ASKED HIM IF HE HAD BEEN DEAD FOR SOME TIME”</a:t>
            </a:r>
          </a:p>
        </p:txBody>
      </p:sp>
      <p:sp>
        <p:nvSpPr>
          <p:cNvPr id="3" name="Content Placeholder 2"/>
          <p:cNvSpPr>
            <a:spLocks noGrp="1"/>
          </p:cNvSpPr>
          <p:nvPr>
            <p:ph idx="1"/>
          </p:nvPr>
        </p:nvSpPr>
        <p:spPr>
          <a:xfrm>
            <a:off x="0" y="1371600"/>
            <a:ext cx="9144000" cy="5486400"/>
          </a:xfrm>
        </p:spPr>
        <p:txBody>
          <a:bodyPr>
            <a:normAutofit fontScale="85000" lnSpcReduction="20000"/>
          </a:bodyPr>
          <a:lstStyle/>
          <a:p>
            <a:r>
              <a:rPr lang="en-US" dirty="0"/>
              <a:t>Mark 15:43-44</a:t>
            </a:r>
            <a:br>
              <a:rPr lang="en-US" dirty="0"/>
            </a:br>
            <a:r>
              <a:rPr lang="en-US" dirty="0"/>
              <a:t>It surprised Pilate to know that Jesus had expired as swiftly as He did.  </a:t>
            </a:r>
          </a:p>
          <a:p>
            <a:r>
              <a:rPr lang="en-US" dirty="0"/>
              <a:t>Apparently, crucifixion was so horrible that a six hour death was regarded as brief.</a:t>
            </a:r>
          </a:p>
          <a:p>
            <a:r>
              <a:rPr lang="en-US" dirty="0"/>
              <a:t>Hebrews 5:5-7</a:t>
            </a:r>
            <a:br>
              <a:rPr lang="en-US" dirty="0"/>
            </a:br>
            <a:r>
              <a:rPr lang="en-US" dirty="0"/>
              <a:t>The relative brevity of His death, therefore, substantiates the idea that God answered Jesus’ prayers.</a:t>
            </a:r>
          </a:p>
          <a:p>
            <a:r>
              <a:rPr lang="en-US" dirty="0"/>
              <a:t>Matthew 26:37-39</a:t>
            </a:r>
            <a:br>
              <a:rPr lang="en-US" dirty="0"/>
            </a:br>
            <a:r>
              <a:rPr lang="en-US" dirty="0"/>
              <a:t>He prayed for deliverance, and, to a limited extent, was granted what He requested.</a:t>
            </a:r>
          </a:p>
          <a:p>
            <a:r>
              <a:rPr lang="en-US" dirty="0"/>
              <a:t>1st Peter 1:6-7</a:t>
            </a:r>
            <a:br>
              <a:rPr lang="en-US" dirty="0"/>
            </a:br>
            <a:r>
              <a:rPr lang="en-US" dirty="0"/>
              <a:t>God does not deliver us from all suffering, but He does deliver us through that suffering.</a:t>
            </a:r>
            <a:br>
              <a:rPr lang="en-US" dirty="0"/>
            </a:br>
            <a:endParaRPr lang="en-US" dirty="0"/>
          </a:p>
        </p:txBody>
      </p:sp>
    </p:spTree>
    <p:extLst>
      <p:ext uri="{BB962C8B-B14F-4D97-AF65-F5344CB8AC3E}">
        <p14:creationId xmlns:p14="http://schemas.microsoft.com/office/powerpoint/2010/main" val="36134978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FF00"/>
        </a:solidFill>
        <a:effectLst/>
      </p:bgPr>
    </p:bg>
    <p:spTree>
      <p:nvGrpSpPr>
        <p:cNvPr id="1" name=""/>
        <p:cNvGrpSpPr/>
        <p:nvPr/>
      </p:nvGrpSpPr>
      <p:grpSpPr>
        <a:xfrm>
          <a:off x="0" y="0"/>
          <a:ext cx="0" cy="0"/>
          <a:chOff x="0" y="0"/>
          <a:chExt cx="0" cy="0"/>
        </a:xfrm>
      </p:grpSpPr>
      <p:pic>
        <p:nvPicPr>
          <p:cNvPr id="889858" name="Picture 2" descr="1stctomb3">
            <a:extLst>
              <a:ext uri="{FF2B5EF4-FFF2-40B4-BE49-F238E27FC236}">
                <a16:creationId xmlns:a16="http://schemas.microsoft.com/office/drawing/2014/main" id="{D2EDB80F-3D0D-4446-8CF4-17922FF1F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792" r="61685" b="29344"/>
          <a:stretch>
            <a:fillRect/>
          </a:stretch>
        </p:blipFill>
        <p:spPr bwMode="auto">
          <a:xfrm>
            <a:off x="2057400" y="1428751"/>
            <a:ext cx="4972050" cy="406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0035" name="Rectangle 3">
            <a:extLst>
              <a:ext uri="{FF2B5EF4-FFF2-40B4-BE49-F238E27FC236}">
                <a16:creationId xmlns:a16="http://schemas.microsoft.com/office/drawing/2014/main" id="{89FADCF9-1BB8-47CE-93E4-466C41C0990A}"/>
              </a:ext>
            </a:extLst>
          </p:cNvPr>
          <p:cNvSpPr>
            <a:spLocks noGrp="1" noChangeArrowheads="1"/>
          </p:cNvSpPr>
          <p:nvPr>
            <p:ph type="title"/>
          </p:nvPr>
        </p:nvSpPr>
        <p:spPr>
          <a:xfrm>
            <a:off x="3257550" y="3086101"/>
            <a:ext cx="2400300" cy="1073944"/>
          </a:xfrm>
          <a:solidFill>
            <a:schemeClr val="hlink"/>
          </a:solidFill>
        </p:spPr>
        <p:txBody>
          <a:bodyPr/>
          <a:lstStyle/>
          <a:p>
            <a:pPr eaLnBrk="1" hangingPunct="1"/>
            <a:r>
              <a:rPr lang="en-US" altLang="en-US" sz="3000">
                <a:solidFill>
                  <a:schemeClr val="bg1"/>
                </a:solidFill>
                <a:latin typeface="Tms Rmn" charset="0"/>
              </a:rPr>
              <a:t>Who moved the stone?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60035"/>
                                        </p:tgtEl>
                                        <p:attrNameLst>
                                          <p:attrName>style.visibility</p:attrName>
                                        </p:attrNameLst>
                                      </p:cBhvr>
                                      <p:to>
                                        <p:strVal val="visible"/>
                                      </p:to>
                                    </p:set>
                                    <p:animEffect transition="in" filter="dissolve">
                                      <p:cBhvr>
                                        <p:cTn id="7" dur="500"/>
                                        <p:tgtEl>
                                          <p:spTgt spid="926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0035"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90882" name="Rectangle 2">
            <a:extLst>
              <a:ext uri="{FF2B5EF4-FFF2-40B4-BE49-F238E27FC236}">
                <a16:creationId xmlns:a16="http://schemas.microsoft.com/office/drawing/2014/main" id="{F1E4CF60-DAE8-4391-B068-B8C19B34B00A}"/>
              </a:ext>
            </a:extLst>
          </p:cNvPr>
          <p:cNvSpPr>
            <a:spLocks noGrp="1" noChangeArrowheads="1"/>
          </p:cNvSpPr>
          <p:nvPr>
            <p:ph type="title"/>
          </p:nvPr>
        </p:nvSpPr>
        <p:spPr/>
        <p:txBody>
          <a:bodyPr/>
          <a:lstStyle/>
          <a:p>
            <a:pPr eaLnBrk="1" hangingPunct="1"/>
            <a:endParaRPr lang="en-US" altLang="en-US"/>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FF00"/>
        </a:solidFill>
        <a:effectLst/>
      </p:bgPr>
    </p:bg>
    <p:spTree>
      <p:nvGrpSpPr>
        <p:cNvPr id="1" name=""/>
        <p:cNvGrpSpPr/>
        <p:nvPr/>
      </p:nvGrpSpPr>
      <p:grpSpPr>
        <a:xfrm>
          <a:off x="0" y="0"/>
          <a:ext cx="0" cy="0"/>
          <a:chOff x="0" y="0"/>
          <a:chExt cx="0" cy="0"/>
        </a:xfrm>
      </p:grpSpPr>
      <p:sp>
        <p:nvSpPr>
          <p:cNvPr id="9257986" name="Rectangle 2">
            <a:extLst>
              <a:ext uri="{FF2B5EF4-FFF2-40B4-BE49-F238E27FC236}">
                <a16:creationId xmlns:a16="http://schemas.microsoft.com/office/drawing/2014/main" id="{0A279534-FD18-4272-8365-7D52FE4AE887}"/>
              </a:ext>
            </a:extLst>
          </p:cNvPr>
          <p:cNvSpPr>
            <a:spLocks noGrp="1" noChangeArrowheads="1"/>
          </p:cNvSpPr>
          <p:nvPr>
            <p:ph type="title"/>
          </p:nvPr>
        </p:nvSpPr>
        <p:spPr>
          <a:xfrm>
            <a:off x="1485900" y="1143000"/>
            <a:ext cx="3543300" cy="2800350"/>
          </a:xfrm>
          <a:solidFill>
            <a:srgbClr val="111111"/>
          </a:solidFill>
        </p:spPr>
        <p:txBody>
          <a:bodyPr/>
          <a:lstStyle/>
          <a:p>
            <a:pPr eaLnBrk="1" hangingPunct="1">
              <a:defRPr/>
            </a:pPr>
            <a:r>
              <a:rPr lang="en-US" sz="3600" b="1" i="1">
                <a:solidFill>
                  <a:srgbClr val="FFFFFF"/>
                </a:solidFill>
                <a:effectLst>
                  <a:outerShdw blurRad="38100" dist="38100" dir="2700000" algn="tl">
                    <a:srgbClr val="000000"/>
                  </a:outerShdw>
                </a:effectLst>
                <a:ea typeface="+mj-ea"/>
              </a:rPr>
              <a:t>There is an interesting parenthetical       in the Bezae manuscripts.</a:t>
            </a:r>
          </a:p>
        </p:txBody>
      </p:sp>
      <p:sp>
        <p:nvSpPr>
          <p:cNvPr id="9257987" name="Rectangle 3">
            <a:extLst>
              <a:ext uri="{FF2B5EF4-FFF2-40B4-BE49-F238E27FC236}">
                <a16:creationId xmlns:a16="http://schemas.microsoft.com/office/drawing/2014/main" id="{D51FDE36-6576-4BC9-8C29-AD05EFB8E301}"/>
              </a:ext>
            </a:extLst>
          </p:cNvPr>
          <p:cNvSpPr>
            <a:spLocks noGrp="1" noChangeArrowheads="1"/>
          </p:cNvSpPr>
          <p:nvPr>
            <p:ph type="body" idx="1"/>
          </p:nvPr>
        </p:nvSpPr>
        <p:spPr>
          <a:xfrm>
            <a:off x="1560352" y="4229100"/>
            <a:ext cx="6052658" cy="1200150"/>
          </a:xfrm>
          <a:solidFill>
            <a:schemeClr val="bg1"/>
          </a:solidFill>
        </p:spPr>
        <p:txBody>
          <a:bodyPr/>
          <a:lstStyle/>
          <a:p>
            <a:pPr eaLnBrk="1" hangingPunct="1">
              <a:lnSpc>
                <a:spcPct val="90000"/>
              </a:lnSpc>
            </a:pPr>
            <a:r>
              <a:rPr lang="en-US" altLang="en-US" b="1" i="1" dirty="0">
                <a:solidFill>
                  <a:srgbClr val="111111"/>
                </a:solidFill>
                <a:latin typeface="Tms Rmn" charset="0"/>
              </a:rPr>
              <a:t>“And when He was laid there, he put against the tomb a stone which </a:t>
            </a:r>
            <a:r>
              <a:rPr lang="en-US" altLang="en-US" b="1" i="1" dirty="0">
                <a:solidFill>
                  <a:srgbClr val="990033"/>
                </a:solidFill>
                <a:latin typeface="Tms Rmn" charset="0"/>
              </a:rPr>
              <a:t>twenty men could not roll away.”</a:t>
            </a:r>
          </a:p>
        </p:txBody>
      </p:sp>
      <p:pic>
        <p:nvPicPr>
          <p:cNvPr id="891908" name="Picture 4" descr="codex_bezae1">
            <a:extLst>
              <a:ext uri="{FF2B5EF4-FFF2-40B4-BE49-F238E27FC236}">
                <a16:creationId xmlns:a16="http://schemas.microsoft.com/office/drawing/2014/main" id="{A3221E44-39BF-4C3D-B2DA-D19E7DE20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1085850"/>
            <a:ext cx="23431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7989" name="WordArt 5">
            <a:extLst>
              <a:ext uri="{FF2B5EF4-FFF2-40B4-BE49-F238E27FC236}">
                <a16:creationId xmlns:a16="http://schemas.microsoft.com/office/drawing/2014/main" id="{8C9FC007-26FD-499A-B852-87584C97B7B8}"/>
              </a:ext>
            </a:extLst>
          </p:cNvPr>
          <p:cNvSpPr>
            <a:spLocks noChangeArrowheads="1" noChangeShapeType="1" noTextEdit="1"/>
          </p:cNvSpPr>
          <p:nvPr/>
        </p:nvSpPr>
        <p:spPr bwMode="auto">
          <a:xfrm>
            <a:off x="1828800" y="5659041"/>
            <a:ext cx="5886450" cy="341709"/>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defTabSz="685800" eaLnBrk="0" fontAlgn="base" hangingPunct="0">
              <a:spcBef>
                <a:spcPct val="0"/>
              </a:spcBef>
              <a:spcAft>
                <a:spcPct val="0"/>
              </a:spcAft>
              <a:defRPr/>
            </a:pPr>
            <a:r>
              <a:rPr lang="en-US"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dist="38100" dir="2700000" algn="tl" rotWithShape="0">
                    <a:srgbClr val="000000">
                      <a:alpha val="43137"/>
                    </a:srgbClr>
                  </a:outerShdw>
                </a:effectLst>
                <a:latin typeface="Arial Black" panose="020B0A04020102020204" pitchFamily="34" charset="0"/>
                <a:ea typeface="MS PGothic" panose="020B0600070205080204" pitchFamily="34" charset="-128"/>
              </a:rPr>
              <a:t>* Double Bound Spice-Soaked Body Wrap Weighed 75 lbs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9257987">
                                            <p:txEl>
                                              <p:pRg st="0" end="0"/>
                                            </p:txEl>
                                          </p:spTgt>
                                        </p:tgtEl>
                                        <p:attrNameLst>
                                          <p:attrName>style.visibility</p:attrName>
                                        </p:attrNameLst>
                                      </p:cBhvr>
                                      <p:to>
                                        <p:strVal val="visible"/>
                                      </p:to>
                                    </p:set>
                                    <p:anim calcmode="lin" valueType="num">
                                      <p:cBhvr additive="base">
                                        <p:cTn id="7" dur="75" fill="hold"/>
                                        <p:tgtEl>
                                          <p:spTgt spid="925798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925798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9257989"/>
                                        </p:tgtEl>
                                        <p:attrNameLst>
                                          <p:attrName>style.visibility</p:attrName>
                                        </p:attrNameLst>
                                      </p:cBhvr>
                                      <p:to>
                                        <p:strVal val="visible"/>
                                      </p:to>
                                    </p:set>
                                    <p:anim calcmode="lin" valueType="num">
                                      <p:cBhvr>
                                        <p:cTn id="13" dur="5000" fill="hold"/>
                                        <p:tgtEl>
                                          <p:spTgt spid="9257989"/>
                                        </p:tgtEl>
                                        <p:attrNameLst>
                                          <p:attrName>ppt_w</p:attrName>
                                        </p:attrNameLst>
                                      </p:cBhvr>
                                      <p:tavLst>
                                        <p:tav tm="0" fmla="#ppt_w*sin(2.5*pi*$)">
                                          <p:val>
                                            <p:fltVal val="0"/>
                                          </p:val>
                                        </p:tav>
                                        <p:tav tm="100000">
                                          <p:val>
                                            <p:fltVal val="1"/>
                                          </p:val>
                                        </p:tav>
                                      </p:tavLst>
                                    </p:anim>
                                    <p:anim calcmode="lin" valueType="num">
                                      <p:cBhvr>
                                        <p:cTn id="14" dur="5000" fill="hold"/>
                                        <p:tgtEl>
                                          <p:spTgt spid="92579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98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23275522" name="Rectangle 2">
            <a:extLst>
              <a:ext uri="{FF2B5EF4-FFF2-40B4-BE49-F238E27FC236}">
                <a16:creationId xmlns:a16="http://schemas.microsoft.com/office/drawing/2014/main" id="{71D69322-2F17-4672-A14C-BE63AA0B5F14}"/>
              </a:ext>
            </a:extLst>
          </p:cNvPr>
          <p:cNvSpPr>
            <a:spLocks noGrp="1" noChangeArrowheads="1"/>
          </p:cNvSpPr>
          <p:nvPr>
            <p:ph type="title"/>
          </p:nvPr>
        </p:nvSpPr>
        <p:spPr>
          <a:xfrm>
            <a:off x="685800" y="381000"/>
            <a:ext cx="7772400" cy="1143000"/>
          </a:xfrm>
        </p:spPr>
        <p:txBody>
          <a:bodyPr/>
          <a:lstStyle/>
          <a:p>
            <a:pPr eaLnBrk="1" hangingPunct="1">
              <a:defRPr/>
            </a:pPr>
            <a:r>
              <a:rPr lang="en-US" sz="6600" b="1">
                <a:effectLst>
                  <a:outerShdw blurRad="38100" dist="38100" dir="2700000" algn="tl">
                    <a:srgbClr val="FFFFFF"/>
                  </a:outerShdw>
                </a:effectLst>
                <a:latin typeface="Old English Text MT" pitchFamily="66" charset="0"/>
                <a:ea typeface="+mj-ea"/>
              </a:rPr>
              <a:t>Lord</a:t>
            </a:r>
          </a:p>
        </p:txBody>
      </p:sp>
      <p:sp>
        <p:nvSpPr>
          <p:cNvPr id="917507" name="Rectangle 3">
            <a:extLst>
              <a:ext uri="{FF2B5EF4-FFF2-40B4-BE49-F238E27FC236}">
                <a16:creationId xmlns:a16="http://schemas.microsoft.com/office/drawing/2014/main" id="{E08C85DB-31D8-430D-9D8D-88FC633D4C50}"/>
              </a:ext>
            </a:extLst>
          </p:cNvPr>
          <p:cNvSpPr>
            <a:spLocks noGrp="1" noChangeArrowheads="1"/>
          </p:cNvSpPr>
          <p:nvPr>
            <p:ph type="body" idx="1"/>
          </p:nvPr>
        </p:nvSpPr>
        <p:spPr/>
        <p:txBody>
          <a:bodyPr/>
          <a:lstStyle/>
          <a:p>
            <a:pPr eaLnBrk="1" hangingPunct="1">
              <a:buFontTx/>
              <a:buNone/>
            </a:pPr>
            <a:r>
              <a:rPr lang="en-US" altLang="en-US" sz="2800">
                <a:cs typeface="Times New Roman" panose="02020603050405020304" pitchFamily="18" charset="0"/>
              </a:rPr>
              <a:t>In his book, </a:t>
            </a:r>
            <a:r>
              <a:rPr lang="en-US" altLang="en-US" sz="2800" i="1">
                <a:cs typeface="Times New Roman" panose="02020603050405020304" pitchFamily="18" charset="0"/>
              </a:rPr>
              <a:t>Mere Christianity,</a:t>
            </a:r>
            <a:r>
              <a:rPr lang="en-US" altLang="en-US" sz="2800">
                <a:cs typeface="Times New Roman" panose="02020603050405020304" pitchFamily="18" charset="0"/>
              </a:rPr>
              <a:t> C. S. Lewis said, “A man who was merely a man and said the sort of things Jesus said would not be a great moral teacher. He would either be a lunatic—on a level with the man who says he is a poached egg—or else he would be the Devil of Hell. You must make your choice. Either this man was, and is, the Son of God, or else a madman or something worse. . . .</a:t>
            </a:r>
            <a:endParaRPr lang="en-US" altLang="en-US" sz="280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ACCUSATION DO YOU BRING AGAINST THIS MAN?”</a:t>
            </a:r>
          </a:p>
        </p:txBody>
      </p:sp>
      <p:sp>
        <p:nvSpPr>
          <p:cNvPr id="3" name="Content Placeholder 2"/>
          <p:cNvSpPr>
            <a:spLocks noGrp="1"/>
          </p:cNvSpPr>
          <p:nvPr>
            <p:ph idx="1"/>
          </p:nvPr>
        </p:nvSpPr>
        <p:spPr>
          <a:xfrm>
            <a:off x="76200" y="1447800"/>
            <a:ext cx="8991600" cy="5334000"/>
          </a:xfrm>
        </p:spPr>
        <p:txBody>
          <a:bodyPr>
            <a:normAutofit/>
          </a:bodyPr>
          <a:lstStyle/>
          <a:p>
            <a:r>
              <a:rPr lang="en-US" dirty="0"/>
              <a:t>Sadly, that question brings to the light the reality that the accusations were most disharmonious.  </a:t>
            </a:r>
          </a:p>
          <a:p>
            <a:r>
              <a:rPr lang="en-US" dirty="0"/>
              <a:t>Was Jesus under indictment for threatening to destroy the temple, for claiming to be the Son of God, or for forbidding payment of taxes?  </a:t>
            </a:r>
          </a:p>
          <a:p>
            <a:r>
              <a:rPr lang="en-US" dirty="0"/>
              <a:t>It seems His accusers could not agree on the charges.  Thus, these were sham legal proceedings.</a:t>
            </a:r>
          </a:p>
          <a:p>
            <a:endParaRPr lang="en-US" dirty="0"/>
          </a:p>
        </p:txBody>
      </p:sp>
    </p:spTree>
    <p:extLst>
      <p:ext uri="{BB962C8B-B14F-4D97-AF65-F5344CB8AC3E}">
        <p14:creationId xmlns:p14="http://schemas.microsoft.com/office/powerpoint/2010/main" val="28787658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23277570" name="Rectangle 2">
            <a:extLst>
              <a:ext uri="{FF2B5EF4-FFF2-40B4-BE49-F238E27FC236}">
                <a16:creationId xmlns:a16="http://schemas.microsoft.com/office/drawing/2014/main" id="{7C440665-27A5-4124-9866-953CA1BDE527}"/>
              </a:ext>
            </a:extLst>
          </p:cNvPr>
          <p:cNvSpPr>
            <a:spLocks noGrp="1" noChangeArrowheads="1"/>
          </p:cNvSpPr>
          <p:nvPr>
            <p:ph type="title"/>
          </p:nvPr>
        </p:nvSpPr>
        <p:spPr>
          <a:xfrm>
            <a:off x="533400" y="381000"/>
            <a:ext cx="7924800" cy="1066800"/>
          </a:xfrm>
        </p:spPr>
        <p:txBody>
          <a:bodyPr/>
          <a:lstStyle/>
          <a:p>
            <a:pPr eaLnBrk="1" hangingPunct="1">
              <a:defRPr/>
            </a:pPr>
            <a:r>
              <a:rPr lang="en-US" sz="6600" b="1">
                <a:effectLst>
                  <a:outerShdw blurRad="38100" dist="38100" dir="2700000" algn="tl">
                    <a:srgbClr val="FFFFFF"/>
                  </a:outerShdw>
                </a:effectLst>
                <a:latin typeface="Old English Text MT" pitchFamily="66" charset="0"/>
                <a:ea typeface="+mj-ea"/>
              </a:rPr>
              <a:t>Lord</a:t>
            </a:r>
          </a:p>
        </p:txBody>
      </p:sp>
      <p:sp>
        <p:nvSpPr>
          <p:cNvPr id="918531" name="Rectangle 3">
            <a:extLst>
              <a:ext uri="{FF2B5EF4-FFF2-40B4-BE49-F238E27FC236}">
                <a16:creationId xmlns:a16="http://schemas.microsoft.com/office/drawing/2014/main" id="{45AEB44D-69C0-4802-A0A9-5C0B0B4B9DDA}"/>
              </a:ext>
            </a:extLst>
          </p:cNvPr>
          <p:cNvSpPr>
            <a:spLocks noGrp="1" noChangeArrowheads="1"/>
          </p:cNvSpPr>
          <p:nvPr>
            <p:ph type="body" idx="1"/>
          </p:nvPr>
        </p:nvSpPr>
        <p:spPr/>
        <p:txBody>
          <a:bodyPr/>
          <a:lstStyle/>
          <a:p>
            <a:pPr eaLnBrk="1" hangingPunct="1">
              <a:buFontTx/>
              <a:buNone/>
            </a:pPr>
            <a:r>
              <a:rPr lang="en-US" altLang="en-US">
                <a:cs typeface="Times New Roman" panose="02020603050405020304" pitchFamily="18" charset="0"/>
              </a:rPr>
              <a:t>You can shut Him up for a fool, you can spit at Him and kill Him as a demon, or you can fall at His feet and call Him Lord and God. But let us not come with any patronizing </a:t>
            </a:r>
            <a:r>
              <a:rPr lang="en-US" altLang="en-US">
                <a:solidFill>
                  <a:srgbClr val="CC0000"/>
                </a:solidFill>
                <a:cs typeface="Times New Roman" panose="02020603050405020304" pitchFamily="18" charset="0"/>
              </a:rPr>
              <a:t>nonsense</a:t>
            </a:r>
            <a:r>
              <a:rPr lang="en-US" altLang="en-US">
                <a:cs typeface="Times New Roman" panose="02020603050405020304" pitchFamily="18" charset="0"/>
              </a:rPr>
              <a:t> about His being a great moral teacher. He has not left that open to us. He did not intend to.”</a:t>
            </a:r>
            <a:endParaRPr lang="en-US" altLang="en-US"/>
          </a:p>
          <a:p>
            <a:pPr eaLnBrk="1" hangingPunct="1"/>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23279618" name="Rectangle 2">
            <a:extLst>
              <a:ext uri="{FF2B5EF4-FFF2-40B4-BE49-F238E27FC236}">
                <a16:creationId xmlns:a16="http://schemas.microsoft.com/office/drawing/2014/main" id="{0576092A-C340-4EE4-AFB5-56213E71492B}"/>
              </a:ext>
            </a:extLst>
          </p:cNvPr>
          <p:cNvSpPr>
            <a:spLocks noGrp="1" noChangeArrowheads="1"/>
          </p:cNvSpPr>
          <p:nvPr>
            <p:ph type="title"/>
          </p:nvPr>
        </p:nvSpPr>
        <p:spPr>
          <a:xfrm>
            <a:off x="685800" y="304800"/>
            <a:ext cx="7772400" cy="914400"/>
          </a:xfrm>
        </p:spPr>
        <p:txBody>
          <a:bodyPr/>
          <a:lstStyle/>
          <a:p>
            <a:pPr eaLnBrk="1" hangingPunct="1">
              <a:defRPr/>
            </a:pPr>
            <a:r>
              <a:rPr lang="en-US" b="1" i="1" u="sng">
                <a:solidFill>
                  <a:srgbClr val="FFFF66"/>
                </a:solidFill>
                <a:effectLst>
                  <a:outerShdw blurRad="38100" dist="38100" dir="2700000" algn="tl">
                    <a:srgbClr val="000000"/>
                  </a:outerShdw>
                </a:effectLst>
                <a:ea typeface="+mj-ea"/>
              </a:rPr>
              <a:t>The Resurrection of Jesus</a:t>
            </a:r>
          </a:p>
        </p:txBody>
      </p:sp>
      <p:sp>
        <p:nvSpPr>
          <p:cNvPr id="919555" name="Rectangle 3">
            <a:extLst>
              <a:ext uri="{FF2B5EF4-FFF2-40B4-BE49-F238E27FC236}">
                <a16:creationId xmlns:a16="http://schemas.microsoft.com/office/drawing/2014/main" id="{E7E66378-3204-4A2C-ACF2-95835767B1E7}"/>
              </a:ext>
            </a:extLst>
          </p:cNvPr>
          <p:cNvSpPr>
            <a:spLocks noGrp="1" noChangeArrowheads="1"/>
          </p:cNvSpPr>
          <p:nvPr>
            <p:ph type="body" idx="1"/>
          </p:nvPr>
        </p:nvSpPr>
        <p:spPr>
          <a:xfrm>
            <a:off x="685800" y="1676400"/>
            <a:ext cx="7772400" cy="4419600"/>
          </a:xfrm>
        </p:spPr>
        <p:txBody>
          <a:bodyPr/>
          <a:lstStyle/>
          <a:p>
            <a:pPr eaLnBrk="1" hangingPunct="1">
              <a:lnSpc>
                <a:spcPct val="90000"/>
              </a:lnSpc>
              <a:buFontTx/>
              <a:buNone/>
            </a:pPr>
            <a:r>
              <a:rPr lang="en-US" altLang="en-US" sz="2800">
                <a:cs typeface="Times New Roman" panose="02020603050405020304" pitchFamily="18" charset="0"/>
              </a:rPr>
              <a:t>Jesus clearly pointed to His bodily resurrection as the authenticating sign by which He would confirm His own unique claims. Later on, the Apostle Paul, in speaking of the importance of this event to the faith of a Christian would say, “If there is no resurrection of the dead, then not even Christ has been </a:t>
            </a:r>
            <a:r>
              <a:rPr lang="en-US" altLang="en-US" sz="2800">
                <a:solidFill>
                  <a:srgbClr val="CC0000"/>
                </a:solidFill>
                <a:cs typeface="Times New Roman" panose="02020603050405020304" pitchFamily="18" charset="0"/>
              </a:rPr>
              <a:t>raised</a:t>
            </a:r>
            <a:r>
              <a:rPr lang="en-US" altLang="en-US" sz="2800">
                <a:cs typeface="Times New Roman" panose="02020603050405020304" pitchFamily="18" charset="0"/>
              </a:rPr>
              <a:t>; and if Christ has not been raised, then our preaching is vain, your faith is also vain. . .if Christ has not been raised, your faith is worthless; you are still in your sins” (1 Cor. 15:13–17).</a:t>
            </a:r>
            <a:endParaRPr lang="en-US" altLang="en-US" sz="2800"/>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folHlink"/>
        </a:solidFill>
        <a:effectLst/>
      </p:bgPr>
    </p:bg>
    <p:spTree>
      <p:nvGrpSpPr>
        <p:cNvPr id="1" name=""/>
        <p:cNvGrpSpPr/>
        <p:nvPr/>
      </p:nvGrpSpPr>
      <p:grpSpPr>
        <a:xfrm>
          <a:off x="0" y="0"/>
          <a:ext cx="0" cy="0"/>
          <a:chOff x="0" y="0"/>
          <a:chExt cx="0" cy="0"/>
        </a:xfrm>
      </p:grpSpPr>
      <p:sp>
        <p:nvSpPr>
          <p:cNvPr id="23281666" name="Rectangle 2">
            <a:extLst>
              <a:ext uri="{FF2B5EF4-FFF2-40B4-BE49-F238E27FC236}">
                <a16:creationId xmlns:a16="http://schemas.microsoft.com/office/drawing/2014/main" id="{F6B4F8DB-ADA9-4893-B8FC-BC4C66FF2537}"/>
              </a:ext>
            </a:extLst>
          </p:cNvPr>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ea typeface="+mj-ea"/>
              </a:rPr>
              <a:t>The Empty Tomb</a:t>
            </a:r>
          </a:p>
        </p:txBody>
      </p:sp>
      <p:sp>
        <p:nvSpPr>
          <p:cNvPr id="23281667" name="Rectangle 3">
            <a:extLst>
              <a:ext uri="{FF2B5EF4-FFF2-40B4-BE49-F238E27FC236}">
                <a16:creationId xmlns:a16="http://schemas.microsoft.com/office/drawing/2014/main" id="{92F61589-F1C8-4CDA-BDDF-2688A4CA6973}"/>
              </a:ext>
            </a:extLst>
          </p:cNvPr>
          <p:cNvSpPr>
            <a:spLocks noGrp="1" noChangeArrowheads="1"/>
          </p:cNvSpPr>
          <p:nvPr>
            <p:ph type="body" sz="half" idx="1"/>
          </p:nvPr>
        </p:nvSpPr>
        <p:spPr>
          <a:xfrm>
            <a:off x="685800" y="1981200"/>
            <a:ext cx="3808413" cy="4114800"/>
          </a:xfrm>
        </p:spPr>
        <p:txBody>
          <a:bodyPr/>
          <a:lstStyle/>
          <a:p>
            <a:pPr eaLnBrk="1" hangingPunct="1">
              <a:lnSpc>
                <a:spcPct val="90000"/>
              </a:lnSpc>
            </a:pPr>
            <a:r>
              <a:rPr lang="en-US" altLang="en-US" sz="2400">
                <a:cs typeface="Times New Roman" panose="02020603050405020304" pitchFamily="18" charset="0"/>
              </a:rPr>
              <a:t>The tomb of Jesus Christ was found </a:t>
            </a:r>
            <a:r>
              <a:rPr lang="en-US" altLang="en-US" sz="2400">
                <a:solidFill>
                  <a:srgbClr val="CC0000"/>
                </a:solidFill>
                <a:cs typeface="Times New Roman" panose="02020603050405020304" pitchFamily="18" charset="0"/>
              </a:rPr>
              <a:t>empty</a:t>
            </a:r>
            <a:r>
              <a:rPr lang="en-US" altLang="en-US" sz="2400">
                <a:cs typeface="Times New Roman" panose="02020603050405020304" pitchFamily="18" charset="0"/>
              </a:rPr>
              <a:t> on the third day.</a:t>
            </a:r>
          </a:p>
          <a:p>
            <a:pPr eaLnBrk="1" hangingPunct="1">
              <a:lnSpc>
                <a:spcPct val="90000"/>
              </a:lnSpc>
            </a:pPr>
            <a:r>
              <a:rPr lang="en-US" altLang="en-US" sz="2400">
                <a:cs typeface="Times New Roman" panose="02020603050405020304" pitchFamily="18" charset="0"/>
              </a:rPr>
              <a:t>From the beginning Christians have argued that the tomb was empty on the third day.</a:t>
            </a:r>
          </a:p>
          <a:p>
            <a:pPr eaLnBrk="1" hangingPunct="1">
              <a:lnSpc>
                <a:spcPct val="90000"/>
              </a:lnSpc>
            </a:pPr>
            <a:r>
              <a:rPr lang="en-US" altLang="en-US" sz="2400">
                <a:cs typeface="Times New Roman" panose="02020603050405020304" pitchFamily="18" charset="0"/>
              </a:rPr>
              <a:t>Even the opponents of Christianity believed that the tomb was empty.</a:t>
            </a:r>
            <a:endParaRPr lang="en-US" altLang="en-US" sz="2400"/>
          </a:p>
        </p:txBody>
      </p:sp>
      <p:pic>
        <p:nvPicPr>
          <p:cNvPr id="920580" name="Picture 4" descr="tomb-opt">
            <a:extLst>
              <a:ext uri="{FF2B5EF4-FFF2-40B4-BE49-F238E27FC236}">
                <a16:creationId xmlns:a16="http://schemas.microsoft.com/office/drawing/2014/main" id="{BDB87C6B-00E7-4AE7-998D-A22919E375C3}"/>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9788" y="2617788"/>
            <a:ext cx="3808412" cy="2840037"/>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3281667">
                                            <p:txEl>
                                              <p:pRg st="0" end="0"/>
                                            </p:txEl>
                                          </p:spTgt>
                                        </p:tgtEl>
                                        <p:attrNameLst>
                                          <p:attrName>style.visibility</p:attrName>
                                        </p:attrNameLst>
                                      </p:cBhvr>
                                      <p:to>
                                        <p:strVal val="visible"/>
                                      </p:to>
                                    </p:set>
                                    <p:anim calcmode="lin" valueType="num">
                                      <p:cBhvr additive="base">
                                        <p:cTn id="7" dur="500" fill="hold"/>
                                        <p:tgtEl>
                                          <p:spTgt spid="23281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281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3281667">
                                            <p:txEl>
                                              <p:pRg st="1" end="1"/>
                                            </p:txEl>
                                          </p:spTgt>
                                        </p:tgtEl>
                                        <p:attrNameLst>
                                          <p:attrName>style.visibility</p:attrName>
                                        </p:attrNameLst>
                                      </p:cBhvr>
                                      <p:to>
                                        <p:strVal val="visible"/>
                                      </p:to>
                                    </p:set>
                                    <p:anim calcmode="lin" valueType="num">
                                      <p:cBhvr additive="base">
                                        <p:cTn id="13" dur="500" fill="hold"/>
                                        <p:tgtEl>
                                          <p:spTgt spid="23281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281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3281667">
                                            <p:txEl>
                                              <p:pRg st="2" end="2"/>
                                            </p:txEl>
                                          </p:spTgt>
                                        </p:tgtEl>
                                        <p:attrNameLst>
                                          <p:attrName>style.visibility</p:attrName>
                                        </p:attrNameLst>
                                      </p:cBhvr>
                                      <p:to>
                                        <p:strVal val="visible"/>
                                      </p:to>
                                    </p:set>
                                    <p:anim calcmode="lin" valueType="num">
                                      <p:cBhvr additive="base">
                                        <p:cTn id="19" dur="500" fill="hold"/>
                                        <p:tgtEl>
                                          <p:spTgt spid="232816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2816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8166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folHlink"/>
        </a:solidFill>
        <a:effectLst/>
      </p:bgPr>
    </p:bg>
    <p:spTree>
      <p:nvGrpSpPr>
        <p:cNvPr id="1" name=""/>
        <p:cNvGrpSpPr/>
        <p:nvPr/>
      </p:nvGrpSpPr>
      <p:grpSpPr>
        <a:xfrm>
          <a:off x="0" y="0"/>
          <a:ext cx="0" cy="0"/>
          <a:chOff x="0" y="0"/>
          <a:chExt cx="0" cy="0"/>
        </a:xfrm>
      </p:grpSpPr>
      <p:sp>
        <p:nvSpPr>
          <p:cNvPr id="23283714" name="Rectangle 2">
            <a:extLst>
              <a:ext uri="{FF2B5EF4-FFF2-40B4-BE49-F238E27FC236}">
                <a16:creationId xmlns:a16="http://schemas.microsoft.com/office/drawing/2014/main" id="{C3F1EE48-0FE4-4037-96E1-B45CC7442C1B}"/>
              </a:ext>
            </a:extLst>
          </p:cNvPr>
          <p:cNvSpPr>
            <a:spLocks noGrp="1" noChangeArrowheads="1"/>
          </p:cNvSpPr>
          <p:nvPr>
            <p:ph type="title"/>
          </p:nvPr>
        </p:nvSpPr>
        <p:spPr>
          <a:xfrm>
            <a:off x="685800" y="228600"/>
            <a:ext cx="7772400" cy="990600"/>
          </a:xfrm>
        </p:spPr>
        <p:txBody>
          <a:bodyPr/>
          <a:lstStyle/>
          <a:p>
            <a:pPr eaLnBrk="1" hangingPunct="1">
              <a:defRPr/>
            </a:pPr>
            <a:r>
              <a:rPr lang="en-US" sz="4800" b="1">
                <a:effectLst>
                  <a:outerShdw blurRad="38100" dist="38100" dir="2700000" algn="tl">
                    <a:srgbClr val="FFFFFF"/>
                  </a:outerShdw>
                </a:effectLst>
                <a:ea typeface="+mj-ea"/>
              </a:rPr>
              <a:t>The Empty Tomb</a:t>
            </a:r>
          </a:p>
        </p:txBody>
      </p:sp>
      <p:sp>
        <p:nvSpPr>
          <p:cNvPr id="23283715" name="Rectangle 3">
            <a:extLst>
              <a:ext uri="{FF2B5EF4-FFF2-40B4-BE49-F238E27FC236}">
                <a16:creationId xmlns:a16="http://schemas.microsoft.com/office/drawing/2014/main" id="{F01954C8-3805-4D4A-B758-EEF92FEA9E5C}"/>
              </a:ext>
            </a:extLst>
          </p:cNvPr>
          <p:cNvSpPr>
            <a:spLocks noGrp="1" noChangeArrowheads="1"/>
          </p:cNvSpPr>
          <p:nvPr>
            <p:ph type="body" sz="half" idx="2"/>
          </p:nvPr>
        </p:nvSpPr>
        <p:spPr>
          <a:xfrm>
            <a:off x="4649788" y="1447800"/>
            <a:ext cx="3808412" cy="4648200"/>
          </a:xfrm>
        </p:spPr>
        <p:txBody>
          <a:bodyPr/>
          <a:lstStyle/>
          <a:p>
            <a:pPr eaLnBrk="1" hangingPunct="1">
              <a:lnSpc>
                <a:spcPct val="90000"/>
              </a:lnSpc>
            </a:pPr>
            <a:r>
              <a:rPr lang="en-US" altLang="en-US" sz="2400">
                <a:cs typeface="Times New Roman" panose="02020603050405020304" pitchFamily="18" charset="0"/>
              </a:rPr>
              <a:t>If the tomb had not been empty, it probably would have been treated as a </a:t>
            </a:r>
            <a:r>
              <a:rPr lang="en-US" altLang="en-US" sz="2400">
                <a:solidFill>
                  <a:srgbClr val="CC0000"/>
                </a:solidFill>
                <a:cs typeface="Times New Roman" panose="02020603050405020304" pitchFamily="18" charset="0"/>
              </a:rPr>
              <a:t>shrine</a:t>
            </a:r>
            <a:r>
              <a:rPr lang="en-US" altLang="en-US" sz="2400">
                <a:cs typeface="Times New Roman" panose="02020603050405020304" pitchFamily="18" charset="0"/>
              </a:rPr>
              <a:t>.</a:t>
            </a:r>
          </a:p>
          <a:p>
            <a:pPr eaLnBrk="1" hangingPunct="1">
              <a:lnSpc>
                <a:spcPct val="90000"/>
              </a:lnSpc>
            </a:pPr>
            <a:r>
              <a:rPr lang="en-US" altLang="en-US" sz="2400">
                <a:cs typeface="Times New Roman" panose="02020603050405020304" pitchFamily="18" charset="0"/>
              </a:rPr>
              <a:t>If the tomb was occupied, what would make the disciples of Jesus risk their lives by saying that it was empty?</a:t>
            </a:r>
          </a:p>
          <a:p>
            <a:pPr eaLnBrk="1" hangingPunct="1">
              <a:lnSpc>
                <a:spcPct val="90000"/>
              </a:lnSpc>
            </a:pPr>
            <a:r>
              <a:rPr lang="en-US" altLang="en-US" sz="2400">
                <a:cs typeface="Times New Roman" panose="02020603050405020304" pitchFamily="18" charset="0"/>
              </a:rPr>
              <a:t>The tomb of Jesus was empty because He had been resurrected from the dead.</a:t>
            </a:r>
            <a:endParaRPr lang="en-US" altLang="en-US" sz="2400"/>
          </a:p>
        </p:txBody>
      </p:sp>
      <p:pic>
        <p:nvPicPr>
          <p:cNvPr id="921604" name="Picture 4" descr="women%20discover%20an%20empty%20tomb">
            <a:extLst>
              <a:ext uri="{FF2B5EF4-FFF2-40B4-BE49-F238E27FC236}">
                <a16:creationId xmlns:a16="http://schemas.microsoft.com/office/drawing/2014/main" id="{731D0603-73F9-41B0-989A-CF3D6977D70A}"/>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1981200"/>
            <a:ext cx="4114800" cy="2819400"/>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3283715">
                                            <p:txEl>
                                              <p:pRg st="0" end="0"/>
                                            </p:txEl>
                                          </p:spTgt>
                                        </p:tgtEl>
                                        <p:attrNameLst>
                                          <p:attrName>style.visibility</p:attrName>
                                        </p:attrNameLst>
                                      </p:cBhvr>
                                      <p:to>
                                        <p:strVal val="visible"/>
                                      </p:to>
                                    </p:set>
                                    <p:anim calcmode="lin" valueType="num">
                                      <p:cBhvr additive="base">
                                        <p:cTn id="7" dur="500" fill="hold"/>
                                        <p:tgtEl>
                                          <p:spTgt spid="232837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283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3283715">
                                            <p:txEl>
                                              <p:pRg st="1" end="1"/>
                                            </p:txEl>
                                          </p:spTgt>
                                        </p:tgtEl>
                                        <p:attrNameLst>
                                          <p:attrName>style.visibility</p:attrName>
                                        </p:attrNameLst>
                                      </p:cBhvr>
                                      <p:to>
                                        <p:strVal val="visible"/>
                                      </p:to>
                                    </p:set>
                                    <p:anim calcmode="lin" valueType="num">
                                      <p:cBhvr additive="base">
                                        <p:cTn id="13" dur="500" fill="hold"/>
                                        <p:tgtEl>
                                          <p:spTgt spid="232837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283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3283715">
                                            <p:txEl>
                                              <p:pRg st="2" end="2"/>
                                            </p:txEl>
                                          </p:spTgt>
                                        </p:tgtEl>
                                        <p:attrNameLst>
                                          <p:attrName>style.visibility</p:attrName>
                                        </p:attrNameLst>
                                      </p:cBhvr>
                                      <p:to>
                                        <p:strVal val="visible"/>
                                      </p:to>
                                    </p:set>
                                    <p:anim calcmode="lin" valueType="num">
                                      <p:cBhvr additive="base">
                                        <p:cTn id="19" dur="500" fill="hold"/>
                                        <p:tgtEl>
                                          <p:spTgt spid="232837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2837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8371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23285762" name="Rectangle 2">
            <a:extLst>
              <a:ext uri="{FF2B5EF4-FFF2-40B4-BE49-F238E27FC236}">
                <a16:creationId xmlns:a16="http://schemas.microsoft.com/office/drawing/2014/main" id="{6F596E6F-AB32-4EA4-BAA9-33874C46C0D9}"/>
              </a:ext>
            </a:extLst>
          </p:cNvPr>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ea typeface="+mj-ea"/>
              </a:rPr>
              <a:t>The Empty Tomb</a:t>
            </a:r>
          </a:p>
        </p:txBody>
      </p:sp>
      <p:sp>
        <p:nvSpPr>
          <p:cNvPr id="922627" name="Rectangle 3">
            <a:extLst>
              <a:ext uri="{FF2B5EF4-FFF2-40B4-BE49-F238E27FC236}">
                <a16:creationId xmlns:a16="http://schemas.microsoft.com/office/drawing/2014/main" id="{AC7609AF-B879-4D79-B214-3EB41F389031}"/>
              </a:ext>
            </a:extLst>
          </p:cNvPr>
          <p:cNvSpPr>
            <a:spLocks noGrp="1" noChangeArrowheads="1"/>
          </p:cNvSpPr>
          <p:nvPr>
            <p:ph type="body" idx="1"/>
          </p:nvPr>
        </p:nvSpPr>
        <p:spPr/>
        <p:txBody>
          <a:bodyPr/>
          <a:lstStyle/>
          <a:p>
            <a:pPr eaLnBrk="1" hangingPunct="1">
              <a:lnSpc>
                <a:spcPct val="90000"/>
              </a:lnSpc>
              <a:buFontTx/>
              <a:buNone/>
            </a:pPr>
            <a:r>
              <a:rPr lang="en-US" altLang="en-US" sz="2800">
                <a:cs typeface="Times New Roman" panose="02020603050405020304" pitchFamily="18" charset="0"/>
              </a:rPr>
              <a:t>“In the face of the facts, they (critics) have been impotent to put Jesus body back in the tomb. They flounder, they struggle, they snatch at straws, they contradict themselves, they pursue desperate and extraordinary theories to try and account for the evidence. Yet each time, in the end, the tomb </a:t>
            </a:r>
            <a:r>
              <a:rPr lang="en-US" altLang="en-US" sz="2800">
                <a:solidFill>
                  <a:srgbClr val="CC0000"/>
                </a:solidFill>
                <a:cs typeface="Times New Roman" panose="02020603050405020304" pitchFamily="18" charset="0"/>
              </a:rPr>
              <a:t>remains</a:t>
            </a:r>
            <a:r>
              <a:rPr lang="en-US" altLang="en-US" sz="2800">
                <a:cs typeface="Times New Roman" panose="02020603050405020304" pitchFamily="18" charset="0"/>
              </a:rPr>
              <a:t> vacant. . . . ‘The empty tomb, then, forms a veritable rock on which all rationalistic theories of the resurrection dash themselves in vain.’”</a:t>
            </a:r>
            <a:br>
              <a:rPr lang="en-US" altLang="en-US" sz="2800"/>
            </a:br>
            <a:r>
              <a:rPr lang="en-US" altLang="en-US" sz="2800">
                <a:cs typeface="Times New Roman" panose="02020603050405020304" pitchFamily="18" charset="0"/>
              </a:rPr>
              <a:t>Lee Strobel, </a:t>
            </a:r>
            <a:r>
              <a:rPr lang="en-US" altLang="en-US" sz="2800" i="1">
                <a:cs typeface="Times New Roman" panose="02020603050405020304" pitchFamily="18" charset="0"/>
              </a:rPr>
              <a:t>The Case for Christ</a:t>
            </a:r>
            <a:r>
              <a:rPr lang="en-US" altLang="en-US" sz="2800">
                <a:cs typeface="Times New Roman" panose="02020603050405020304" pitchFamily="18" charset="0"/>
              </a:rPr>
              <a:t>, p. 223.</a:t>
            </a:r>
            <a:endParaRPr lang="en-US" altLang="en-US" sz="2800"/>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folHlink"/>
        </a:solidFill>
        <a:effectLst/>
      </p:bgPr>
    </p:bg>
    <p:spTree>
      <p:nvGrpSpPr>
        <p:cNvPr id="1" name=""/>
        <p:cNvGrpSpPr/>
        <p:nvPr/>
      </p:nvGrpSpPr>
      <p:grpSpPr>
        <a:xfrm>
          <a:off x="0" y="0"/>
          <a:ext cx="0" cy="0"/>
          <a:chOff x="0" y="0"/>
          <a:chExt cx="0" cy="0"/>
        </a:xfrm>
      </p:grpSpPr>
      <p:sp>
        <p:nvSpPr>
          <p:cNvPr id="23287810" name="Rectangle 2">
            <a:extLst>
              <a:ext uri="{FF2B5EF4-FFF2-40B4-BE49-F238E27FC236}">
                <a16:creationId xmlns:a16="http://schemas.microsoft.com/office/drawing/2014/main" id="{029BE73E-045E-40C4-9935-B05EC80DD850}"/>
              </a:ext>
            </a:extLst>
          </p:cNvPr>
          <p:cNvSpPr>
            <a:spLocks noGrp="1" noChangeArrowheads="1"/>
          </p:cNvSpPr>
          <p:nvPr>
            <p:ph type="title"/>
          </p:nvPr>
        </p:nvSpPr>
        <p:spPr>
          <a:xfrm>
            <a:off x="685800" y="457200"/>
            <a:ext cx="7620000" cy="762000"/>
          </a:xfrm>
        </p:spPr>
        <p:txBody>
          <a:bodyPr/>
          <a:lstStyle/>
          <a:p>
            <a:pPr eaLnBrk="1" hangingPunct="1">
              <a:defRPr/>
            </a:pPr>
            <a:r>
              <a:rPr lang="en-US" b="1" u="sng">
                <a:effectLst>
                  <a:outerShdw blurRad="38100" dist="38100" dir="2700000" algn="tl">
                    <a:srgbClr val="FFFFFF"/>
                  </a:outerShdw>
                </a:effectLst>
                <a:ea typeface="+mj-ea"/>
              </a:rPr>
              <a:t>Jesus Rose from the Dead</a:t>
            </a:r>
          </a:p>
        </p:txBody>
      </p:sp>
      <p:sp>
        <p:nvSpPr>
          <p:cNvPr id="23287811" name="Rectangle 3">
            <a:extLst>
              <a:ext uri="{FF2B5EF4-FFF2-40B4-BE49-F238E27FC236}">
                <a16:creationId xmlns:a16="http://schemas.microsoft.com/office/drawing/2014/main" id="{1E987D82-4220-46F9-BB77-5D3AE8C51DC7}"/>
              </a:ext>
            </a:extLst>
          </p:cNvPr>
          <p:cNvSpPr>
            <a:spLocks noGrp="1" noChangeArrowheads="1"/>
          </p:cNvSpPr>
          <p:nvPr>
            <p:ph type="body" sz="half" idx="1"/>
          </p:nvPr>
        </p:nvSpPr>
        <p:spPr>
          <a:xfrm>
            <a:off x="685800" y="1752600"/>
            <a:ext cx="3808413" cy="4648200"/>
          </a:xfrm>
        </p:spPr>
        <p:txBody>
          <a:bodyPr/>
          <a:lstStyle/>
          <a:p>
            <a:pPr eaLnBrk="1" hangingPunct="1"/>
            <a:r>
              <a:rPr lang="en-US" altLang="en-US">
                <a:cs typeface="Times New Roman" panose="02020603050405020304" pitchFamily="18" charset="0"/>
              </a:rPr>
              <a:t>Did the disciples steal the body?</a:t>
            </a:r>
          </a:p>
          <a:p>
            <a:pPr eaLnBrk="1" hangingPunct="1"/>
            <a:r>
              <a:rPr lang="en-US" altLang="en-US" sz="3600">
                <a:cs typeface="Times New Roman" panose="02020603050405020304" pitchFamily="18" charset="0"/>
              </a:rPr>
              <a:t>Were the disciples </a:t>
            </a:r>
            <a:r>
              <a:rPr lang="en-US" altLang="en-US" sz="3600">
                <a:solidFill>
                  <a:srgbClr val="CC0000"/>
                </a:solidFill>
                <a:cs typeface="Times New Roman" panose="02020603050405020304" pitchFamily="18" charset="0"/>
              </a:rPr>
              <a:t>deceived</a:t>
            </a:r>
            <a:r>
              <a:rPr lang="en-US" altLang="en-US" sz="3600">
                <a:cs typeface="Times New Roman" panose="02020603050405020304" pitchFamily="18" charset="0"/>
              </a:rPr>
              <a:t>?</a:t>
            </a:r>
          </a:p>
          <a:p>
            <a:pPr eaLnBrk="1" hangingPunct="1"/>
            <a:r>
              <a:rPr lang="en-US" altLang="en-US">
                <a:cs typeface="Times New Roman" panose="02020603050405020304" pitchFamily="18" charset="0"/>
              </a:rPr>
              <a:t>Did the Jewish leaders take it?</a:t>
            </a:r>
            <a:endParaRPr lang="en-US" altLang="en-US"/>
          </a:p>
        </p:txBody>
      </p:sp>
      <p:pic>
        <p:nvPicPr>
          <p:cNvPr id="923652" name="Picture 4">
            <a:extLst>
              <a:ext uri="{FF2B5EF4-FFF2-40B4-BE49-F238E27FC236}">
                <a16:creationId xmlns:a16="http://schemas.microsoft.com/office/drawing/2014/main" id="{FB821683-4BB6-40CB-8A88-C7D52B0416A9}"/>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9788" y="2209800"/>
            <a:ext cx="3808412" cy="3062288"/>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287811">
                                            <p:txEl>
                                              <p:pRg st="0" end="0"/>
                                            </p:txEl>
                                          </p:spTgt>
                                        </p:tgtEl>
                                        <p:attrNameLst>
                                          <p:attrName>style.visibility</p:attrName>
                                        </p:attrNameLst>
                                      </p:cBhvr>
                                      <p:to>
                                        <p:strVal val="visible"/>
                                      </p:to>
                                    </p:set>
                                    <p:anim calcmode="lin" valueType="num">
                                      <p:cBhvr additive="base">
                                        <p:cTn id="7" dur="500" fill="hold"/>
                                        <p:tgtEl>
                                          <p:spTgt spid="23287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287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287811">
                                            <p:txEl>
                                              <p:pRg st="1" end="1"/>
                                            </p:txEl>
                                          </p:spTgt>
                                        </p:tgtEl>
                                        <p:attrNameLst>
                                          <p:attrName>style.visibility</p:attrName>
                                        </p:attrNameLst>
                                      </p:cBhvr>
                                      <p:to>
                                        <p:strVal val="visible"/>
                                      </p:to>
                                    </p:set>
                                    <p:anim calcmode="lin" valueType="num">
                                      <p:cBhvr additive="base">
                                        <p:cTn id="13" dur="500" fill="hold"/>
                                        <p:tgtEl>
                                          <p:spTgt spid="23287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287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287811">
                                            <p:txEl>
                                              <p:pRg st="2" end="2"/>
                                            </p:txEl>
                                          </p:spTgt>
                                        </p:tgtEl>
                                        <p:attrNameLst>
                                          <p:attrName>style.visibility</p:attrName>
                                        </p:attrNameLst>
                                      </p:cBhvr>
                                      <p:to>
                                        <p:strVal val="visible"/>
                                      </p:to>
                                    </p:set>
                                    <p:anim calcmode="lin" valueType="num">
                                      <p:cBhvr additive="base">
                                        <p:cTn id="19" dur="500" fill="hold"/>
                                        <p:tgtEl>
                                          <p:spTgt spid="232878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2878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8781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folHlink"/>
        </a:solidFill>
        <a:effectLst/>
      </p:bgPr>
    </p:bg>
    <p:spTree>
      <p:nvGrpSpPr>
        <p:cNvPr id="1" name=""/>
        <p:cNvGrpSpPr/>
        <p:nvPr/>
      </p:nvGrpSpPr>
      <p:grpSpPr>
        <a:xfrm>
          <a:off x="0" y="0"/>
          <a:ext cx="0" cy="0"/>
          <a:chOff x="0" y="0"/>
          <a:chExt cx="0" cy="0"/>
        </a:xfrm>
      </p:grpSpPr>
      <p:sp>
        <p:nvSpPr>
          <p:cNvPr id="23289858" name="Rectangle 2">
            <a:extLst>
              <a:ext uri="{FF2B5EF4-FFF2-40B4-BE49-F238E27FC236}">
                <a16:creationId xmlns:a16="http://schemas.microsoft.com/office/drawing/2014/main" id="{4DF0285E-38EA-4246-AB70-B671A2BAB19E}"/>
              </a:ext>
            </a:extLst>
          </p:cNvPr>
          <p:cNvSpPr>
            <a:spLocks noGrp="1" noChangeArrowheads="1"/>
          </p:cNvSpPr>
          <p:nvPr>
            <p:ph type="title"/>
          </p:nvPr>
        </p:nvSpPr>
        <p:spPr>
          <a:xfrm>
            <a:off x="685800" y="381000"/>
            <a:ext cx="7772400" cy="1066800"/>
          </a:xfrm>
        </p:spPr>
        <p:txBody>
          <a:bodyPr/>
          <a:lstStyle/>
          <a:p>
            <a:pPr eaLnBrk="1" hangingPunct="1">
              <a:defRPr/>
            </a:pPr>
            <a:r>
              <a:rPr lang="en-US" b="1" u="sng">
                <a:effectLst>
                  <a:outerShdw blurRad="38100" dist="38100" dir="2700000" algn="tl">
                    <a:srgbClr val="FFFFFF"/>
                  </a:outerShdw>
                </a:effectLst>
                <a:ea typeface="+mj-ea"/>
              </a:rPr>
              <a:t>Jesus Rose from the Dead</a:t>
            </a:r>
          </a:p>
        </p:txBody>
      </p:sp>
      <p:sp>
        <p:nvSpPr>
          <p:cNvPr id="23289859" name="Rectangle 3">
            <a:extLst>
              <a:ext uri="{FF2B5EF4-FFF2-40B4-BE49-F238E27FC236}">
                <a16:creationId xmlns:a16="http://schemas.microsoft.com/office/drawing/2014/main" id="{610BC646-D367-47CD-B974-43DE0A891ED8}"/>
              </a:ext>
            </a:extLst>
          </p:cNvPr>
          <p:cNvSpPr>
            <a:spLocks noGrp="1" noChangeArrowheads="1"/>
          </p:cNvSpPr>
          <p:nvPr>
            <p:ph type="body" sz="half" idx="2"/>
          </p:nvPr>
        </p:nvSpPr>
        <p:spPr>
          <a:xfrm>
            <a:off x="4800600" y="1981200"/>
            <a:ext cx="3810000" cy="4114800"/>
          </a:xfrm>
        </p:spPr>
        <p:txBody>
          <a:bodyPr/>
          <a:lstStyle/>
          <a:p>
            <a:pPr eaLnBrk="1" hangingPunct="1"/>
            <a:r>
              <a:rPr lang="en-US" altLang="en-US" sz="4000">
                <a:cs typeface="Times New Roman" panose="02020603050405020304" pitchFamily="18" charset="0"/>
              </a:rPr>
              <a:t>Did Jesus really </a:t>
            </a:r>
            <a:r>
              <a:rPr lang="en-US" altLang="en-US" sz="4000">
                <a:solidFill>
                  <a:srgbClr val="CC0000"/>
                </a:solidFill>
                <a:cs typeface="Times New Roman" panose="02020603050405020304" pitchFamily="18" charset="0"/>
              </a:rPr>
              <a:t>die</a:t>
            </a:r>
            <a:r>
              <a:rPr lang="en-US" altLang="en-US" sz="4000">
                <a:cs typeface="Times New Roman" panose="02020603050405020304" pitchFamily="18" charset="0"/>
              </a:rPr>
              <a:t>?</a:t>
            </a:r>
          </a:p>
          <a:p>
            <a:pPr eaLnBrk="1" hangingPunct="1">
              <a:buFontTx/>
              <a:buNone/>
            </a:pPr>
            <a:r>
              <a:rPr lang="en-US" altLang="en-US" sz="4000">
                <a:cs typeface="Times New Roman" panose="02020603050405020304" pitchFamily="18" charset="0"/>
              </a:rPr>
              <a:t> </a:t>
            </a:r>
          </a:p>
          <a:p>
            <a:pPr eaLnBrk="1" hangingPunct="1"/>
            <a:r>
              <a:rPr lang="en-US" altLang="en-US" sz="4000">
                <a:cs typeface="Times New Roman" panose="02020603050405020304" pitchFamily="18" charset="0"/>
              </a:rPr>
              <a:t>Jesus was raised from the dead!</a:t>
            </a:r>
          </a:p>
          <a:p>
            <a:pPr eaLnBrk="1" hangingPunct="1"/>
            <a:endParaRPr lang="en-US" altLang="en-US" sz="4000"/>
          </a:p>
        </p:txBody>
      </p:sp>
      <p:pic>
        <p:nvPicPr>
          <p:cNvPr id="924676" name="Picture 4" descr="empty-tomb">
            <a:extLst>
              <a:ext uri="{FF2B5EF4-FFF2-40B4-BE49-F238E27FC236}">
                <a16:creationId xmlns:a16="http://schemas.microsoft.com/office/drawing/2014/main" id="{7328D77F-4085-4571-9C17-0FFC1C5A599B}"/>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108075" y="1981200"/>
            <a:ext cx="2963863" cy="4114800"/>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289859">
                                            <p:txEl>
                                              <p:pRg st="0" end="0"/>
                                            </p:txEl>
                                          </p:spTgt>
                                        </p:tgtEl>
                                        <p:attrNameLst>
                                          <p:attrName>style.visibility</p:attrName>
                                        </p:attrNameLst>
                                      </p:cBhvr>
                                      <p:to>
                                        <p:strVal val="visible"/>
                                      </p:to>
                                    </p:set>
                                    <p:anim calcmode="lin" valueType="num">
                                      <p:cBhvr additive="base">
                                        <p:cTn id="7" dur="500" fill="hold"/>
                                        <p:tgtEl>
                                          <p:spTgt spid="232898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2898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289859">
                                            <p:txEl>
                                              <p:pRg st="1" end="1"/>
                                            </p:txEl>
                                          </p:spTgt>
                                        </p:tgtEl>
                                        <p:attrNameLst>
                                          <p:attrName>style.visibility</p:attrName>
                                        </p:attrNameLst>
                                      </p:cBhvr>
                                      <p:to>
                                        <p:strVal val="visible"/>
                                      </p:to>
                                    </p:set>
                                    <p:anim calcmode="lin" valueType="num">
                                      <p:cBhvr additive="base">
                                        <p:cTn id="13" dur="500" fill="hold"/>
                                        <p:tgtEl>
                                          <p:spTgt spid="232898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2898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289859">
                                            <p:txEl>
                                              <p:pRg st="2" end="2"/>
                                            </p:txEl>
                                          </p:spTgt>
                                        </p:tgtEl>
                                        <p:attrNameLst>
                                          <p:attrName>style.visibility</p:attrName>
                                        </p:attrNameLst>
                                      </p:cBhvr>
                                      <p:to>
                                        <p:strVal val="visible"/>
                                      </p:to>
                                    </p:set>
                                    <p:anim calcmode="lin" valueType="num">
                                      <p:cBhvr additive="base">
                                        <p:cTn id="19" dur="500" fill="hold"/>
                                        <p:tgtEl>
                                          <p:spTgt spid="232898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2898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8985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23291906" name="Rectangle 2">
            <a:extLst>
              <a:ext uri="{FF2B5EF4-FFF2-40B4-BE49-F238E27FC236}">
                <a16:creationId xmlns:a16="http://schemas.microsoft.com/office/drawing/2014/main" id="{2063CE70-B963-4A02-BA80-E6CE8AE87BE7}"/>
              </a:ext>
            </a:extLst>
          </p:cNvPr>
          <p:cNvSpPr>
            <a:spLocks noGrp="1" noChangeArrowheads="1"/>
          </p:cNvSpPr>
          <p:nvPr>
            <p:ph type="title"/>
          </p:nvPr>
        </p:nvSpPr>
        <p:spPr>
          <a:xfrm>
            <a:off x="685800" y="381000"/>
            <a:ext cx="7772400" cy="1066800"/>
          </a:xfrm>
        </p:spPr>
        <p:txBody>
          <a:bodyPr/>
          <a:lstStyle/>
          <a:p>
            <a:pPr eaLnBrk="1" hangingPunct="1">
              <a:defRPr/>
            </a:pPr>
            <a:r>
              <a:rPr lang="en-US" b="1" u="sng">
                <a:effectLst>
                  <a:outerShdw blurRad="38100" dist="38100" dir="2700000" algn="tl">
                    <a:srgbClr val="FFFFFF"/>
                  </a:outerShdw>
                </a:effectLst>
                <a:ea typeface="+mj-ea"/>
              </a:rPr>
              <a:t>Jesus Rose from the Dead</a:t>
            </a:r>
          </a:p>
        </p:txBody>
      </p:sp>
      <p:sp>
        <p:nvSpPr>
          <p:cNvPr id="23291907" name="Rectangle 3">
            <a:extLst>
              <a:ext uri="{FF2B5EF4-FFF2-40B4-BE49-F238E27FC236}">
                <a16:creationId xmlns:a16="http://schemas.microsoft.com/office/drawing/2014/main" id="{DF2C3FC0-6DC7-4CCF-9493-3486209465FC}"/>
              </a:ext>
            </a:extLst>
          </p:cNvPr>
          <p:cNvSpPr>
            <a:spLocks noGrp="1" noChangeArrowheads="1"/>
          </p:cNvSpPr>
          <p:nvPr>
            <p:ph type="body" idx="1"/>
          </p:nvPr>
        </p:nvSpPr>
        <p:spPr/>
        <p:txBody>
          <a:bodyPr/>
          <a:lstStyle/>
          <a:p>
            <a:pPr eaLnBrk="1" hangingPunct="1">
              <a:lnSpc>
                <a:spcPct val="90000"/>
              </a:lnSpc>
              <a:buFontTx/>
              <a:buNone/>
              <a:defRPr/>
            </a:pPr>
            <a:r>
              <a:rPr lang="en-US">
                <a:solidFill>
                  <a:srgbClr val="FFFF66"/>
                </a:solidFill>
                <a:effectLst>
                  <a:outerShdw blurRad="38100" dist="38100" dir="2700000" algn="tl">
                    <a:srgbClr val="000000"/>
                  </a:outerShdw>
                </a:effectLst>
                <a:ea typeface="+mn-ea"/>
                <a:cs typeface="Times New Roman" pitchFamily="18" charset="0"/>
              </a:rPr>
              <a:t>Alternative explanations are inadequate, and eyewitnesses were put to death because they continued to maintain that Jesus had been raised from the dead. Christianity exists because these people truly believed in the resurrection, and their testimony continues to be the most reasonable explanation for the empty tomb of Jesus Christ.</a:t>
            </a:r>
            <a:endParaRPr lang="en-US">
              <a:solidFill>
                <a:srgbClr val="FFFF66"/>
              </a:solidFill>
              <a:effectLst>
                <a:outerShdw blurRad="38100" dist="38100" dir="2700000" algn="tl">
                  <a:srgbClr val="000000"/>
                </a:outerShdw>
              </a:effectLst>
              <a:ea typeface="+mn-ea"/>
            </a:endParaRPr>
          </a:p>
        </p:txBody>
      </p:sp>
      <p:pic>
        <p:nvPicPr>
          <p:cNvPr id="23291908" name="Picture 4" descr="empty-tomb">
            <a:extLst>
              <a:ext uri="{FF2B5EF4-FFF2-40B4-BE49-F238E27FC236}">
                <a16:creationId xmlns:a16="http://schemas.microsoft.com/office/drawing/2014/main" id="{1C9CD8C0-FB52-4B44-BE6A-D5ECCD6EC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3291908"/>
                                        </p:tgtEl>
                                        <p:attrNameLst>
                                          <p:attrName>style.visibility</p:attrName>
                                        </p:attrNameLst>
                                      </p:cBhvr>
                                      <p:to>
                                        <p:strVal val="visible"/>
                                      </p:to>
                                    </p:set>
                                    <p:animEffect transition="in" filter="box(out)">
                                      <p:cBhvr>
                                        <p:cTn id="7" dur="500"/>
                                        <p:tgtEl>
                                          <p:spTgt spid="23291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23293954" name="Rectangle 2">
            <a:extLst>
              <a:ext uri="{FF2B5EF4-FFF2-40B4-BE49-F238E27FC236}">
                <a16:creationId xmlns:a16="http://schemas.microsoft.com/office/drawing/2014/main" id="{88CB896E-4416-4208-B805-01BDD596E530}"/>
              </a:ext>
            </a:extLst>
          </p:cNvPr>
          <p:cNvSpPr>
            <a:spLocks noGrp="1" noChangeArrowheads="1"/>
          </p:cNvSpPr>
          <p:nvPr>
            <p:ph type="title"/>
          </p:nvPr>
        </p:nvSpPr>
        <p:spPr>
          <a:xfrm>
            <a:off x="685800" y="381000"/>
            <a:ext cx="7772400" cy="1143000"/>
          </a:xfrm>
        </p:spPr>
        <p:txBody>
          <a:bodyPr/>
          <a:lstStyle/>
          <a:p>
            <a:pPr eaLnBrk="1" hangingPunct="1">
              <a:defRPr/>
            </a:pPr>
            <a:r>
              <a:rPr lang="en-US" b="1" u="sng">
                <a:effectLst>
                  <a:outerShdw blurRad="38100" dist="38100" dir="2700000" algn="tl">
                    <a:srgbClr val="FFFFFF"/>
                  </a:outerShdw>
                </a:effectLst>
                <a:ea typeface="+mj-ea"/>
              </a:rPr>
              <a:t>Jesus Rose from the Dead</a:t>
            </a:r>
          </a:p>
        </p:txBody>
      </p:sp>
      <p:sp>
        <p:nvSpPr>
          <p:cNvPr id="23293955" name="Rectangle 3">
            <a:extLst>
              <a:ext uri="{FF2B5EF4-FFF2-40B4-BE49-F238E27FC236}">
                <a16:creationId xmlns:a16="http://schemas.microsoft.com/office/drawing/2014/main" id="{F8625970-BC1B-487B-BB00-39D444342A42}"/>
              </a:ext>
            </a:extLst>
          </p:cNvPr>
          <p:cNvSpPr>
            <a:spLocks noGrp="1" noChangeArrowheads="1"/>
          </p:cNvSpPr>
          <p:nvPr>
            <p:ph type="body" idx="1"/>
          </p:nvPr>
        </p:nvSpPr>
        <p:spPr>
          <a:xfrm>
            <a:off x="914400" y="1981200"/>
            <a:ext cx="7543800" cy="4114800"/>
          </a:xfrm>
        </p:spPr>
        <p:txBody>
          <a:bodyPr/>
          <a:lstStyle/>
          <a:p>
            <a:pPr eaLnBrk="1" hangingPunct="1">
              <a:lnSpc>
                <a:spcPct val="90000"/>
              </a:lnSpc>
              <a:buFontTx/>
              <a:buNone/>
              <a:defRPr/>
            </a:pPr>
            <a:r>
              <a:rPr lang="en-US" sz="4000" b="1">
                <a:solidFill>
                  <a:srgbClr val="FFFF66"/>
                </a:solidFill>
                <a:effectLst>
                  <a:outerShdw blurRad="38100" dist="38100" dir="2700000" algn="tl">
                    <a:srgbClr val="000000"/>
                  </a:outerShdw>
                </a:effectLst>
                <a:ea typeface="+mn-ea"/>
              </a:rPr>
              <a:t>“We did not follow cleverly invented stories when we  told you about the power &amp; coming of our Lord Jesus Christ, but we were eye-witnesses of his majesty.”</a:t>
            </a:r>
          </a:p>
          <a:p>
            <a:pPr eaLnBrk="1" hangingPunct="1">
              <a:lnSpc>
                <a:spcPct val="90000"/>
              </a:lnSpc>
              <a:defRPr/>
            </a:pPr>
            <a:r>
              <a:rPr lang="en-US" sz="4000" b="1">
                <a:solidFill>
                  <a:srgbClr val="FFFF66"/>
                </a:solidFill>
                <a:effectLst>
                  <a:outerShdw blurRad="38100" dist="38100" dir="2700000" algn="tl">
                    <a:srgbClr val="000000"/>
                  </a:outerShdw>
                </a:effectLst>
                <a:ea typeface="+mn-ea"/>
              </a:rPr>
              <a:t>2 Peter 1:16</a:t>
            </a:r>
          </a:p>
        </p:txBody>
      </p:sp>
      <p:pic>
        <p:nvPicPr>
          <p:cNvPr id="23293956" name="Picture 4" descr="empty-tomb">
            <a:extLst>
              <a:ext uri="{FF2B5EF4-FFF2-40B4-BE49-F238E27FC236}">
                <a16:creationId xmlns:a16="http://schemas.microsoft.com/office/drawing/2014/main" id="{2B858228-1DEB-49B2-AC36-A9E81F2CF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3293956"/>
                                        </p:tgtEl>
                                        <p:attrNameLst>
                                          <p:attrName>style.visibility</p:attrName>
                                        </p:attrNameLst>
                                      </p:cBhvr>
                                      <p:to>
                                        <p:strVal val="visible"/>
                                      </p:to>
                                    </p:set>
                                    <p:anim calcmode="lin" valueType="num">
                                      <p:cBhvr>
                                        <p:cTn id="7" dur="5000" fill="hold"/>
                                        <p:tgtEl>
                                          <p:spTgt spid="23293956"/>
                                        </p:tgtEl>
                                        <p:attrNameLst>
                                          <p:attrName>ppt_w</p:attrName>
                                        </p:attrNameLst>
                                      </p:cBhvr>
                                      <p:tavLst>
                                        <p:tav tm="0" fmla="#ppt_w*sin(2.5*pi*$)">
                                          <p:val>
                                            <p:fltVal val="0"/>
                                          </p:val>
                                        </p:tav>
                                        <p:tav tm="100000">
                                          <p:val>
                                            <p:fltVal val="1"/>
                                          </p:val>
                                        </p:tav>
                                      </p:tavLst>
                                    </p:anim>
                                    <p:anim calcmode="lin" valueType="num">
                                      <p:cBhvr>
                                        <p:cTn id="8" dur="5000" fill="hold"/>
                                        <p:tgtEl>
                                          <p:spTgt spid="232939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74BD72-C686-4B33-916E-BC7B47DDDB16}"/>
              </a:ext>
            </a:extLst>
          </p:cNvPr>
          <p:cNvPicPr>
            <a:picLocks noChangeAspect="1"/>
          </p:cNvPicPr>
          <p:nvPr/>
        </p:nvPicPr>
        <p:blipFill>
          <a:blip r:embed="rId2"/>
          <a:stretch>
            <a:fillRect/>
          </a:stretch>
        </p:blipFill>
        <p:spPr>
          <a:xfrm>
            <a:off x="0" y="0"/>
            <a:ext cx="9670409" cy="7162800"/>
          </a:xfrm>
          <a:prstGeom prst="rect">
            <a:avLst/>
          </a:prstGeom>
        </p:spPr>
      </p:pic>
      <p:sp>
        <p:nvSpPr>
          <p:cNvPr id="5" name="Rectangle 4">
            <a:extLst>
              <a:ext uri="{FF2B5EF4-FFF2-40B4-BE49-F238E27FC236}">
                <a16:creationId xmlns:a16="http://schemas.microsoft.com/office/drawing/2014/main" id="{8FFAA4F7-E474-4CF6-94DE-775A14993B78}"/>
              </a:ext>
            </a:extLst>
          </p:cNvPr>
          <p:cNvSpPr/>
          <p:nvPr/>
        </p:nvSpPr>
        <p:spPr>
          <a:xfrm>
            <a:off x="918595" y="2241434"/>
            <a:ext cx="7436840" cy="3877985"/>
          </a:xfrm>
          <a:prstGeom prst="rect">
            <a:avLst/>
          </a:prstGeom>
        </p:spPr>
        <p:txBody>
          <a:bodyPr wrap="square">
            <a:spAutoFit/>
          </a:bodyPr>
          <a:lstStyle/>
          <a:p>
            <a:pPr defTabSz="685800" eaLnBrk="0" fontAlgn="base" hangingPunct="0">
              <a:spcBef>
                <a:spcPct val="0"/>
              </a:spcBef>
              <a:spcAft>
                <a:spcPct val="0"/>
              </a:spcAft>
              <a:defRPr/>
            </a:pPr>
            <a:r>
              <a:rPr lang="en-US" sz="2100" b="1" dirty="0">
                <a:solidFill>
                  <a:srgbClr val="FF00FF"/>
                </a:solidFill>
                <a:effectLst>
                  <a:outerShdw blurRad="38100" dist="38100" dir="2700000" algn="tl">
                    <a:srgbClr val="000000">
                      <a:alpha val="43137"/>
                    </a:srgbClr>
                  </a:outerShdw>
                </a:effectLst>
                <a:latin typeface="Flat Brush" pitchFamily="2" charset="0"/>
                <a:ea typeface="MS PGothic" panose="020B0600070205080204" pitchFamily="34" charset="-128"/>
              </a:rPr>
              <a:t>"To Tiberius Caesar, Emperor of Rome. Noble Sovereign, Greeting: The events of the last few days in my province have been of such a character that I will give the details in full as they occurred,</a:t>
            </a:r>
            <a:br>
              <a:rPr lang="en-US" b="1" dirty="0">
                <a:solidFill>
                  <a:srgbClr val="FF00FF"/>
                </a:solidFill>
                <a:effectLst>
                  <a:outerShdw blurRad="38100" dist="38100" dir="2700000" algn="tl">
                    <a:srgbClr val="000000">
                      <a:alpha val="43137"/>
                    </a:srgbClr>
                  </a:outerShdw>
                </a:effectLst>
                <a:latin typeface="Flat Brush" pitchFamily="2" charset="0"/>
                <a:ea typeface="MS PGothic" panose="020B0600070205080204" pitchFamily="34" charset="-128"/>
              </a:rPr>
            </a:br>
            <a:r>
              <a:rPr lang="en-US" b="1" dirty="0">
                <a:solidFill>
                  <a:srgbClr val="FF00FF"/>
                </a:solidFill>
                <a:effectLst>
                  <a:outerShdw blurRad="38100" dist="38100" dir="2700000" algn="tl">
                    <a:srgbClr val="000000">
                      <a:alpha val="43137"/>
                    </a:srgbClr>
                  </a:outerShdw>
                </a:effectLst>
                <a:latin typeface="Flat Brush" pitchFamily="2" charset="0"/>
                <a:ea typeface="MS PGothic" panose="020B0600070205080204" pitchFamily="34" charset="-128"/>
              </a:rPr>
              <a:t>‘He said that about the beginning of the fourth watch they saw a soft and beautiful light over the </a:t>
            </a:r>
            <a:r>
              <a:rPr lang="en-US" b="1" dirty="0" err="1">
                <a:solidFill>
                  <a:srgbClr val="FF00FF"/>
                </a:solidFill>
                <a:effectLst>
                  <a:outerShdw blurRad="38100" dist="38100" dir="2700000" algn="tl">
                    <a:srgbClr val="000000">
                      <a:alpha val="43137"/>
                    </a:srgbClr>
                  </a:outerShdw>
                </a:effectLst>
                <a:latin typeface="Flat Brush" pitchFamily="2" charset="0"/>
                <a:ea typeface="MS PGothic" panose="020B0600070205080204" pitchFamily="34" charset="-128"/>
              </a:rPr>
              <a:t>sepulchre</a:t>
            </a:r>
            <a:r>
              <a:rPr lang="en-US" b="1" dirty="0">
                <a:solidFill>
                  <a:srgbClr val="FF00FF"/>
                </a:solidFill>
                <a:effectLst>
                  <a:outerShdw blurRad="38100" dist="38100" dir="2700000" algn="tl">
                    <a:srgbClr val="000000">
                      <a:alpha val="43137"/>
                    </a:srgbClr>
                  </a:outerShdw>
                </a:effectLst>
                <a:latin typeface="Flat Brush" pitchFamily="2" charset="0"/>
                <a:ea typeface="MS PGothic" panose="020B0600070205080204" pitchFamily="34" charset="-128"/>
              </a:rPr>
              <a:t>. He at first thought that the women had come to embalm the body of Jesus, as was their custom, but he could not see how they could have gotten through the guards. While these thoughts were passing through his mind, behold, the whole place was lighted up, and there seemed to be crowds of the dead in their grave clothes. All seemed to be shouting and filled with ecstasy, while all around and above was the most beautiful music he had ever heard; and the whole air seemed to be voices praising God’.”  - p. </a:t>
            </a:r>
            <a:r>
              <a:rPr lang="en-US" b="1" dirty="0" err="1">
                <a:solidFill>
                  <a:srgbClr val="FF00FF"/>
                </a:solidFill>
                <a:effectLst>
                  <a:outerShdw blurRad="38100" dist="38100" dir="2700000" algn="tl">
                    <a:srgbClr val="000000">
                      <a:alpha val="43137"/>
                    </a:srgbClr>
                  </a:outerShdw>
                </a:effectLst>
                <a:latin typeface="Flat Brush" pitchFamily="2" charset="0"/>
                <a:ea typeface="MS PGothic" panose="020B0600070205080204" pitchFamily="34" charset="-128"/>
              </a:rPr>
              <a:t>pilate</a:t>
            </a:r>
            <a:endParaRPr lang="en-US" b="1" dirty="0">
              <a:solidFill>
                <a:srgbClr val="FF00FF"/>
              </a:solidFill>
              <a:effectLst>
                <a:outerShdw blurRad="38100" dist="38100" dir="2700000" algn="tl">
                  <a:srgbClr val="000000">
                    <a:alpha val="43137"/>
                  </a:srgbClr>
                </a:outerShdw>
              </a:effectLst>
              <a:latin typeface="Flat Brush" pitchFamily="2" charset="0"/>
              <a:ea typeface="MS PGothic" panose="020B0600070205080204" pitchFamily="34" charset="-128"/>
            </a:endParaRPr>
          </a:p>
        </p:txBody>
      </p:sp>
    </p:spTree>
    <p:extLst>
      <p:ext uri="{BB962C8B-B14F-4D97-AF65-F5344CB8AC3E}">
        <p14:creationId xmlns:p14="http://schemas.microsoft.com/office/powerpoint/2010/main" val="15630147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sp>
        <p:nvSpPr>
          <p:cNvPr id="3" name="Content Placeholder 2"/>
          <p:cNvSpPr>
            <a:spLocks noGrp="1"/>
          </p:cNvSpPr>
          <p:nvPr>
            <p:ph idx="1"/>
          </p:nvPr>
        </p:nvSpPr>
        <p:spPr>
          <a:xfrm>
            <a:off x="0" y="1219200"/>
            <a:ext cx="9144000" cy="5638800"/>
          </a:xfrm>
        </p:spPr>
        <p:txBody>
          <a:bodyPr>
            <a:normAutofit/>
          </a:bodyPr>
          <a:lstStyle/>
          <a:p>
            <a:r>
              <a:rPr lang="en-US" b="1" dirty="0"/>
              <a:t>So many of the questions that Pilate asked are still just as relevant today.</a:t>
            </a:r>
          </a:p>
          <a:p>
            <a:r>
              <a:rPr lang="en-US" b="1" dirty="0"/>
              <a:t>We sometimes sing the song “what will you do with Jesus”.  </a:t>
            </a:r>
          </a:p>
          <a:p>
            <a:r>
              <a:rPr lang="en-US" b="1" dirty="0"/>
              <a:t>Those questions are for each of us to answer.</a:t>
            </a:r>
          </a:p>
          <a:p>
            <a:r>
              <a:rPr lang="en-US" b="1" dirty="0"/>
              <a:t>Pilate was wrong for allowing an innocent man to suffer the penalty of death.  And he knew it.</a:t>
            </a:r>
          </a:p>
          <a:p>
            <a:r>
              <a:rPr lang="en-US" b="1" dirty="0"/>
              <a:t>Will you also allow the death of Christ to mean nothing to you?</a:t>
            </a:r>
          </a:p>
        </p:txBody>
      </p:sp>
    </p:spTree>
    <p:extLst>
      <p:ext uri="{BB962C8B-B14F-4D97-AF65-F5344CB8AC3E}">
        <p14:creationId xmlns:p14="http://schemas.microsoft.com/office/powerpoint/2010/main" val="33621416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YOU THE KING OF THE JEWS?”</a:t>
            </a:r>
          </a:p>
        </p:txBody>
      </p:sp>
      <p:sp>
        <p:nvSpPr>
          <p:cNvPr id="3" name="Content Placeholder 2"/>
          <p:cNvSpPr>
            <a:spLocks noGrp="1"/>
          </p:cNvSpPr>
          <p:nvPr>
            <p:ph idx="1"/>
          </p:nvPr>
        </p:nvSpPr>
        <p:spPr>
          <a:xfrm>
            <a:off x="76200" y="1219200"/>
            <a:ext cx="9067800" cy="5638800"/>
          </a:xfrm>
        </p:spPr>
        <p:txBody>
          <a:bodyPr>
            <a:normAutofit fontScale="92500"/>
          </a:bodyPr>
          <a:lstStyle/>
          <a:p>
            <a:r>
              <a:rPr lang="en-US" dirty="0"/>
              <a:t>Luke 23:3</a:t>
            </a:r>
            <a:br>
              <a:rPr lang="en-US" dirty="0"/>
            </a:br>
            <a:r>
              <a:rPr lang="en-US" dirty="0"/>
              <a:t>Pilate inquired as to whether Jesus is King.</a:t>
            </a:r>
          </a:p>
          <a:p>
            <a:r>
              <a:rPr lang="en-US" dirty="0"/>
              <a:t>John 18:36-37</a:t>
            </a:r>
            <a:br>
              <a:rPr lang="en-US" dirty="0"/>
            </a:br>
            <a:r>
              <a:rPr lang="en-US" dirty="0"/>
              <a:t>The Lord did not deny it, but He did clarify the nature of His kingdom.  </a:t>
            </a:r>
          </a:p>
          <a:p>
            <a:r>
              <a:rPr lang="en-US" dirty="0"/>
              <a:t>It is not in competition with Caesar’s, but in superiority over it, for His kingdom is not an earthly one.</a:t>
            </a:r>
          </a:p>
          <a:p>
            <a:r>
              <a:rPr lang="en-US" dirty="0"/>
              <a:t>Mark 9:1</a:t>
            </a:r>
            <a:br>
              <a:rPr lang="en-US" dirty="0"/>
            </a:br>
            <a:r>
              <a:rPr lang="en-US" dirty="0"/>
              <a:t>His kingdom came within that generation.  It is, evidently, a spiritual one.</a:t>
            </a:r>
            <a:br>
              <a:rPr lang="en-US" dirty="0"/>
            </a:br>
            <a:endParaRPr lang="en-US" dirty="0"/>
          </a:p>
        </p:txBody>
      </p:sp>
    </p:spTree>
    <p:extLst>
      <p:ext uri="{BB962C8B-B14F-4D97-AF65-F5344CB8AC3E}">
        <p14:creationId xmlns:p14="http://schemas.microsoft.com/office/powerpoint/2010/main" val="40161264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C59A0E84-7373-464A-A6AD-D7FE8ACA5925}"/>
              </a:ext>
            </a:extLst>
          </p:cNvPr>
          <p:cNvSpPr>
            <a:spLocks noGrp="1" noChangeArrowheads="1"/>
          </p:cNvSpPr>
          <p:nvPr>
            <p:ph type="ctrTitle"/>
          </p:nvPr>
        </p:nvSpPr>
        <p:spPr>
          <a:xfrm>
            <a:off x="0" y="152400"/>
            <a:ext cx="6934200" cy="990600"/>
          </a:xfrm>
        </p:spPr>
        <p:txBody>
          <a:bodyPr/>
          <a:lstStyle/>
          <a:p>
            <a:pPr eaLnBrk="1" hangingPunct="1">
              <a:defRPr/>
            </a:pPr>
            <a:r>
              <a:rPr lang="en-US" sz="4800" b="1">
                <a:solidFill>
                  <a:schemeClr val="tx1"/>
                </a:solidFill>
                <a:effectLst>
                  <a:outerShdw blurRad="38100" dist="38100" dir="2700000" algn="tl">
                    <a:srgbClr val="C0C0C0"/>
                  </a:outerShdw>
                </a:effectLst>
                <a:latin typeface="Comic Sans MS" pitchFamily="66" charset="0"/>
              </a:rPr>
              <a:t>High Priest Caiaphas</a:t>
            </a:r>
          </a:p>
        </p:txBody>
      </p:sp>
      <p:sp>
        <p:nvSpPr>
          <p:cNvPr id="361475" name="Rectangle 3">
            <a:extLst>
              <a:ext uri="{FF2B5EF4-FFF2-40B4-BE49-F238E27FC236}">
                <a16:creationId xmlns:a16="http://schemas.microsoft.com/office/drawing/2014/main" id="{6B5C0406-E549-4974-B59A-A58EC0F755A5}"/>
              </a:ext>
            </a:extLst>
          </p:cNvPr>
          <p:cNvSpPr>
            <a:spLocks noGrp="1" noChangeArrowheads="1"/>
          </p:cNvSpPr>
          <p:nvPr>
            <p:ph type="subTitle" idx="1"/>
          </p:nvPr>
        </p:nvSpPr>
        <p:spPr>
          <a:xfrm>
            <a:off x="0" y="1447800"/>
            <a:ext cx="6477000" cy="4572000"/>
          </a:xfrm>
        </p:spPr>
        <p:txBody>
          <a:bodyPr/>
          <a:lstStyle/>
          <a:p>
            <a:pPr eaLnBrk="1" hangingPunct="1">
              <a:defRPr/>
            </a:pPr>
            <a:r>
              <a:rPr lang="en-US" sz="6000" b="1">
                <a:solidFill>
                  <a:srgbClr val="FF6600"/>
                </a:solidFill>
                <a:effectLst>
                  <a:outerShdw blurRad="38100" dist="38100" dir="2700000" algn="tl">
                    <a:srgbClr val="C0C0C0"/>
                  </a:outerShdw>
                </a:effectLst>
                <a:latin typeface="Comic Sans MS" pitchFamily="66" charset="0"/>
              </a:rPr>
              <a:t>Legal Question</a:t>
            </a:r>
            <a:r>
              <a:rPr lang="en-US" sz="5400" b="1">
                <a:solidFill>
                  <a:srgbClr val="FF6600"/>
                </a:solidFill>
                <a:effectLst>
                  <a:outerShdw blurRad="38100" dist="38100" dir="2700000" algn="tl">
                    <a:srgbClr val="C0C0C0"/>
                  </a:outerShdw>
                </a:effectLst>
                <a:latin typeface="Comic Sans MS" pitchFamily="66" charset="0"/>
              </a:rPr>
              <a:t> Dangerous Lunacy:</a:t>
            </a:r>
          </a:p>
          <a:p>
            <a:pPr eaLnBrk="1" hangingPunct="1">
              <a:defRPr/>
            </a:pPr>
            <a:endParaRPr lang="en-US" sz="1400" b="1">
              <a:solidFill>
                <a:srgbClr val="FF6600"/>
              </a:solidFill>
              <a:effectLst>
                <a:outerShdw blurRad="38100" dist="38100" dir="2700000" algn="tl">
                  <a:srgbClr val="C0C0C0"/>
                </a:outerShdw>
              </a:effectLst>
              <a:latin typeface="Comic Sans MS" pitchFamily="66" charset="0"/>
            </a:endParaRPr>
          </a:p>
          <a:p>
            <a:pPr eaLnBrk="1" hangingPunct="1">
              <a:defRPr/>
            </a:pPr>
            <a:r>
              <a:rPr lang="en-US" sz="8000" b="1">
                <a:solidFill>
                  <a:srgbClr val="FF0066"/>
                </a:solidFill>
                <a:effectLst>
                  <a:outerShdw blurRad="38100" dist="38100" dir="2700000" algn="tl">
                    <a:srgbClr val="C0C0C0"/>
                  </a:outerShdw>
                </a:effectLst>
                <a:latin typeface="Comic Sans MS" pitchFamily="66" charset="0"/>
              </a:rPr>
              <a:t>“Are You The Christ?”</a:t>
            </a:r>
          </a:p>
        </p:txBody>
      </p:sp>
      <p:pic>
        <p:nvPicPr>
          <p:cNvPr id="361476" name="Picture 4">
            <a:hlinkClick r:id="" action="ppaction://media"/>
            <a:extLst>
              <a:ext uri="{FF2B5EF4-FFF2-40B4-BE49-F238E27FC236}">
                <a16:creationId xmlns:a16="http://schemas.microsoft.com/office/drawing/2014/main" id="{1BE89F52-23DA-4C03-996E-FC370F4AA900}"/>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419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478" name="Comment 6">
            <a:extLst>
              <a:ext uri="{FF2B5EF4-FFF2-40B4-BE49-F238E27FC236}">
                <a16:creationId xmlns:a16="http://schemas.microsoft.com/office/drawing/2014/main" id="{4AE631A2-81CD-4C34-B834-46B64CA39AB7}"/>
              </a:ext>
            </a:extLst>
          </p:cNvPr>
          <p:cNvSpPr>
            <a:spLocks noChangeArrowheads="1"/>
          </p:cNvSpPr>
          <p:nvPr/>
        </p:nvSpPr>
        <p:spPr bwMode="auto">
          <a:xfrm>
            <a:off x="15875" y="-838200"/>
            <a:ext cx="91281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Or </a:t>
            </a: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Messiah</a:t>
            </a: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 Or </a:t>
            </a: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Deliverer</a:t>
            </a: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 In Context Of Gamaliel @ Acts 5: 36, 37 &amp; Rebels Period Taxing Census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 calcmode="lin" valueType="num">
                                      <p:cBhvr>
                                        <p:cTn id="7" dur="5000" fill="hold"/>
                                        <p:tgtEl>
                                          <p:spTgt spid="361475">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61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61475">
                                            <p:txEl>
                                              <p:pRg st="2" end="2"/>
                                            </p:txEl>
                                          </p:spTgt>
                                        </p:tgtEl>
                                        <p:attrNameLst>
                                          <p:attrName>style.visibility</p:attrName>
                                        </p:attrNameLst>
                                      </p:cBhvr>
                                      <p:to>
                                        <p:strVal val="visible"/>
                                      </p:to>
                                    </p:set>
                                    <p:anim calcmode="lin" valueType="num">
                                      <p:cBhvr>
                                        <p:cTn id="13" dur="5000" fill="hold"/>
                                        <p:tgtEl>
                                          <p:spTgt spid="361475">
                                            <p:txEl>
                                              <p:pRg st="2" end="2"/>
                                            </p:txEl>
                                          </p:spTgt>
                                        </p:tgtEl>
                                        <p:attrNameLst>
                                          <p:attrName>ppt_w</p:attrName>
                                        </p:attrNameLst>
                                      </p:cBhvr>
                                      <p:tavLst>
                                        <p:tav tm="0" fmla="#ppt_w*sin(2.5*pi*$)">
                                          <p:val>
                                            <p:fltVal val="0"/>
                                          </p:val>
                                        </p:tav>
                                        <p:tav tm="100000">
                                          <p:val>
                                            <p:fltVal val="1"/>
                                          </p:val>
                                        </p:tav>
                                      </p:tavLst>
                                    </p:anim>
                                    <p:anim calcmode="lin" valueType="num">
                                      <p:cBhvr>
                                        <p:cTn id="14" dur="5000" fill="hold"/>
                                        <p:tgtEl>
                                          <p:spTgt spid="361475">
                                            <p:txEl>
                                              <p:pRg st="2" end="2"/>
                                            </p:txEl>
                                          </p:spTgt>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0"/>
                            </p:stCondLst>
                            <p:childTnLst>
                              <p:par>
                                <p:cTn id="16" presetID="1" presetClass="mediacall" presetSubtype="0" fill="hold" nodeType="afterEffect">
                                  <p:stCondLst>
                                    <p:cond delay="0"/>
                                  </p:stCondLst>
                                  <p:childTnLst>
                                    <p:cmd type="call" cmd="playFrom(0.0)">
                                      <p:cBhvr>
                                        <p:cTn id="17" dur="10026" fill="hold"/>
                                        <p:tgtEl>
                                          <p:spTgt spid="3614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61476"/>
                </p:tgtEl>
              </p:cMediaNode>
            </p:audio>
          </p:childTnLst>
        </p:cTn>
      </p:par>
    </p:tnLst>
    <p:bldLst>
      <p:bldP spid="361475"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8272898" name="Rectangle 1026">
            <a:extLst>
              <a:ext uri="{FF2B5EF4-FFF2-40B4-BE49-F238E27FC236}">
                <a16:creationId xmlns:a16="http://schemas.microsoft.com/office/drawing/2014/main" id="{7FA52787-2053-4752-836F-04B2E61C683B}"/>
              </a:ext>
            </a:extLst>
          </p:cNvPr>
          <p:cNvSpPr>
            <a:spLocks noGrp="1" noChangeArrowheads="1"/>
          </p:cNvSpPr>
          <p:nvPr>
            <p:ph type="ctrTitle"/>
          </p:nvPr>
        </p:nvSpPr>
        <p:spPr>
          <a:xfrm>
            <a:off x="0" y="152400"/>
            <a:ext cx="6934200" cy="990600"/>
          </a:xfrm>
        </p:spPr>
        <p:txBody>
          <a:bodyPr/>
          <a:lstStyle/>
          <a:p>
            <a:pPr eaLnBrk="1" hangingPunct="1">
              <a:defRPr/>
            </a:pPr>
            <a:r>
              <a:rPr lang="en-US" sz="4800" b="1">
                <a:solidFill>
                  <a:schemeClr val="tx1"/>
                </a:solidFill>
                <a:effectLst>
                  <a:outerShdw blurRad="38100" dist="38100" dir="2700000" algn="tl">
                    <a:srgbClr val="C0C0C0"/>
                  </a:outerShdw>
                </a:effectLst>
                <a:latin typeface="Comic Sans MS" pitchFamily="66" charset="0"/>
              </a:rPr>
              <a:t>Prefect Pontius Pilate </a:t>
            </a:r>
          </a:p>
        </p:txBody>
      </p:sp>
      <p:sp>
        <p:nvSpPr>
          <p:cNvPr id="8272899" name="Rectangle 1027">
            <a:extLst>
              <a:ext uri="{FF2B5EF4-FFF2-40B4-BE49-F238E27FC236}">
                <a16:creationId xmlns:a16="http://schemas.microsoft.com/office/drawing/2014/main" id="{BFBBC450-E0EA-454A-846F-CD3E8609BCCD}"/>
              </a:ext>
            </a:extLst>
          </p:cNvPr>
          <p:cNvSpPr>
            <a:spLocks noGrp="1" noChangeArrowheads="1"/>
          </p:cNvSpPr>
          <p:nvPr>
            <p:ph type="subTitle" idx="1"/>
          </p:nvPr>
        </p:nvSpPr>
        <p:spPr>
          <a:xfrm>
            <a:off x="0" y="1447800"/>
            <a:ext cx="6477000" cy="4572000"/>
          </a:xfrm>
        </p:spPr>
        <p:txBody>
          <a:bodyPr/>
          <a:lstStyle/>
          <a:p>
            <a:pPr eaLnBrk="1" hangingPunct="1">
              <a:defRPr/>
            </a:pPr>
            <a:r>
              <a:rPr lang="en-US" sz="6000" b="1">
                <a:solidFill>
                  <a:srgbClr val="FF6600"/>
                </a:solidFill>
                <a:effectLst>
                  <a:outerShdw blurRad="38100" dist="38100" dir="2700000" algn="tl">
                    <a:srgbClr val="C0C0C0"/>
                  </a:outerShdw>
                </a:effectLst>
                <a:latin typeface="Comic Sans MS" pitchFamily="66" charset="0"/>
              </a:rPr>
              <a:t>Legal Question</a:t>
            </a:r>
            <a:r>
              <a:rPr lang="en-US" sz="5400" b="1">
                <a:solidFill>
                  <a:srgbClr val="FF6600"/>
                </a:solidFill>
                <a:effectLst>
                  <a:outerShdw blurRad="38100" dist="38100" dir="2700000" algn="tl">
                    <a:srgbClr val="C0C0C0"/>
                  </a:outerShdw>
                </a:effectLst>
                <a:latin typeface="Comic Sans MS" pitchFamily="66" charset="0"/>
              </a:rPr>
              <a:t> Harmless Lunacy:</a:t>
            </a:r>
          </a:p>
          <a:p>
            <a:pPr eaLnBrk="1" hangingPunct="1">
              <a:defRPr/>
            </a:pPr>
            <a:endParaRPr lang="en-US" sz="2400" b="1">
              <a:solidFill>
                <a:srgbClr val="FF6600"/>
              </a:solidFill>
              <a:effectLst>
                <a:outerShdw blurRad="38100" dist="38100" dir="2700000" algn="tl">
                  <a:srgbClr val="C0C0C0"/>
                </a:outerShdw>
              </a:effectLst>
              <a:latin typeface="Comic Sans MS" pitchFamily="66" charset="0"/>
            </a:endParaRPr>
          </a:p>
          <a:p>
            <a:pPr eaLnBrk="1" hangingPunct="1">
              <a:defRPr/>
            </a:pPr>
            <a:r>
              <a:rPr lang="en-US" sz="7200" b="1">
                <a:solidFill>
                  <a:srgbClr val="FF0066"/>
                </a:solidFill>
                <a:effectLst>
                  <a:outerShdw blurRad="38100" dist="38100" dir="2700000" algn="tl">
                    <a:srgbClr val="C0C0C0"/>
                  </a:outerShdw>
                </a:effectLst>
                <a:latin typeface="Comic Sans MS" pitchFamily="66" charset="0"/>
              </a:rPr>
              <a:t>“Are You The Jewish King?”</a:t>
            </a:r>
          </a:p>
        </p:txBody>
      </p:sp>
      <p:pic>
        <p:nvPicPr>
          <p:cNvPr id="8272900" name="Picture 1028">
            <a:hlinkClick r:id="" action="ppaction://media"/>
            <a:extLst>
              <a:ext uri="{FF2B5EF4-FFF2-40B4-BE49-F238E27FC236}">
                <a16:creationId xmlns:a16="http://schemas.microsoft.com/office/drawing/2014/main" id="{B61D5859-5794-4DDF-B1B7-38E9F0769B5C}"/>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419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2902" name="Comment 1030">
            <a:extLst>
              <a:ext uri="{FF2B5EF4-FFF2-40B4-BE49-F238E27FC236}">
                <a16:creationId xmlns:a16="http://schemas.microsoft.com/office/drawing/2014/main" id="{75FBB55A-3AC2-4B05-9998-570E674085C2}"/>
              </a:ext>
            </a:extLst>
          </p:cNvPr>
          <p:cNvSpPr>
            <a:spLocks noChangeArrowheads="1"/>
          </p:cNvSpPr>
          <p:nvPr/>
        </p:nvSpPr>
        <p:spPr bwMode="auto">
          <a:xfrm>
            <a:off x="15875" y="-990600"/>
            <a:ext cx="65373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John 19:  11 -</a:t>
            </a: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 Those That Handed Over Committed The Greater Sin!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8272899">
                                            <p:txEl>
                                              <p:pRg st="0" end="0"/>
                                            </p:txEl>
                                          </p:spTgt>
                                        </p:tgtEl>
                                        <p:attrNameLst>
                                          <p:attrName>style.visibility</p:attrName>
                                        </p:attrNameLst>
                                      </p:cBhvr>
                                      <p:to>
                                        <p:strVal val="visible"/>
                                      </p:to>
                                    </p:set>
                                    <p:anim calcmode="lin" valueType="num">
                                      <p:cBhvr>
                                        <p:cTn id="7" dur="5000" fill="hold"/>
                                        <p:tgtEl>
                                          <p:spTgt spid="827289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82728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8272899">
                                            <p:txEl>
                                              <p:pRg st="2" end="2"/>
                                            </p:txEl>
                                          </p:spTgt>
                                        </p:tgtEl>
                                        <p:attrNameLst>
                                          <p:attrName>style.visibility</p:attrName>
                                        </p:attrNameLst>
                                      </p:cBhvr>
                                      <p:to>
                                        <p:strVal val="visible"/>
                                      </p:to>
                                    </p:set>
                                    <p:anim calcmode="lin" valueType="num">
                                      <p:cBhvr>
                                        <p:cTn id="13" dur="5000" fill="hold"/>
                                        <p:tgtEl>
                                          <p:spTgt spid="8272899">
                                            <p:txEl>
                                              <p:pRg st="2" end="2"/>
                                            </p:txEl>
                                          </p:spTgt>
                                        </p:tgtEl>
                                        <p:attrNameLst>
                                          <p:attrName>ppt_w</p:attrName>
                                        </p:attrNameLst>
                                      </p:cBhvr>
                                      <p:tavLst>
                                        <p:tav tm="0" fmla="#ppt_w*sin(2.5*pi*$)">
                                          <p:val>
                                            <p:fltVal val="0"/>
                                          </p:val>
                                        </p:tav>
                                        <p:tav tm="100000">
                                          <p:val>
                                            <p:fltVal val="1"/>
                                          </p:val>
                                        </p:tav>
                                      </p:tavLst>
                                    </p:anim>
                                    <p:anim calcmode="lin" valueType="num">
                                      <p:cBhvr>
                                        <p:cTn id="14" dur="5000" fill="hold"/>
                                        <p:tgtEl>
                                          <p:spTgt spid="8272899">
                                            <p:txEl>
                                              <p:pRg st="2" end="2"/>
                                            </p:txEl>
                                          </p:spTgt>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0"/>
                            </p:stCondLst>
                            <p:childTnLst>
                              <p:par>
                                <p:cTn id="16" presetID="1" presetClass="mediacall" presetSubtype="0" fill="hold" nodeType="afterEffect">
                                  <p:stCondLst>
                                    <p:cond delay="0"/>
                                  </p:stCondLst>
                                  <p:childTnLst>
                                    <p:cmd type="call" cmd="playFrom(0.0)">
                                      <p:cBhvr>
                                        <p:cTn id="17" dur="10026" fill="hold"/>
                                        <p:tgtEl>
                                          <p:spTgt spid="82729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8272900"/>
                </p:tgtEl>
              </p:cMediaNode>
            </p:audio>
          </p:childTnLst>
        </p:cTn>
      </p:par>
    </p:tnLst>
    <p:bldLst>
      <p:bldP spid="8272899"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29826" name="Rectangle 2">
            <a:extLst>
              <a:ext uri="{FF2B5EF4-FFF2-40B4-BE49-F238E27FC236}">
                <a16:creationId xmlns:a16="http://schemas.microsoft.com/office/drawing/2014/main" id="{73481F9F-1B52-4B14-9813-EF13FA45E975}"/>
              </a:ext>
            </a:extLst>
          </p:cNvPr>
          <p:cNvSpPr>
            <a:spLocks noGrp="1" noChangeArrowheads="1"/>
          </p:cNvSpPr>
          <p:nvPr>
            <p:ph type="title"/>
          </p:nvPr>
        </p:nvSpPr>
        <p:spPr>
          <a:xfrm>
            <a:off x="1600200" y="1143000"/>
            <a:ext cx="6781800" cy="685800"/>
          </a:xfrm>
          <a:solidFill>
            <a:srgbClr val="FF0066"/>
          </a:solidFill>
        </p:spPr>
        <p:txBody>
          <a:bodyPr/>
          <a:lstStyle/>
          <a:p>
            <a:pPr eaLnBrk="1" hangingPunct="1">
              <a:defRPr/>
            </a:pPr>
            <a:r>
              <a:rPr lang="en-US" sz="4800" b="1">
                <a:solidFill>
                  <a:srgbClr val="FFFF00"/>
                </a:solidFill>
                <a:effectLst>
                  <a:outerShdw blurRad="38100" dist="38100" dir="2700000" algn="tl">
                    <a:srgbClr val="000000"/>
                  </a:outerShdw>
                </a:effectLst>
              </a:rPr>
              <a:t>Rome’s Twelve Tables</a:t>
            </a:r>
          </a:p>
        </p:txBody>
      </p:sp>
      <p:sp>
        <p:nvSpPr>
          <p:cNvPr id="7629829" name="Rectangle 5">
            <a:extLst>
              <a:ext uri="{FF2B5EF4-FFF2-40B4-BE49-F238E27FC236}">
                <a16:creationId xmlns:a16="http://schemas.microsoft.com/office/drawing/2014/main" id="{955BE34B-F4AC-4024-9E01-42EE4681DB26}"/>
              </a:ext>
            </a:extLst>
          </p:cNvPr>
          <p:cNvSpPr>
            <a:spLocks noGrp="1" noChangeArrowheads="1"/>
          </p:cNvSpPr>
          <p:nvPr>
            <p:ph type="body" idx="1"/>
          </p:nvPr>
        </p:nvSpPr>
        <p:spPr>
          <a:xfrm>
            <a:off x="1219200" y="1981200"/>
            <a:ext cx="7543800" cy="4114800"/>
          </a:xfrm>
        </p:spPr>
        <p:txBody>
          <a:bodyPr/>
          <a:lstStyle/>
          <a:p>
            <a:pPr eaLnBrk="1" hangingPunct="1">
              <a:buClr>
                <a:srgbClr val="FF0066"/>
              </a:buClr>
              <a:buFont typeface="Wingdings" pitchFamily="2" charset="2"/>
              <a:buChar char="Ø"/>
              <a:defRPr/>
            </a:pPr>
            <a:r>
              <a:rPr lang="en-US" sz="5400" b="1" u="sng" dirty="0">
                <a:solidFill>
                  <a:srgbClr val="FFFF00"/>
                </a:solidFill>
                <a:effectLst>
                  <a:outerShdw blurRad="38100" dist="38100" dir="2700000" algn="tl">
                    <a:srgbClr val="C0C0C0"/>
                  </a:outerShdw>
                </a:effectLst>
              </a:rPr>
              <a:t>Non Compos Mentis</a:t>
            </a:r>
          </a:p>
          <a:p>
            <a:pPr eaLnBrk="1" hangingPunct="1">
              <a:buClr>
                <a:srgbClr val="FF0066"/>
              </a:buClr>
              <a:buFont typeface="Wingdings" pitchFamily="2" charset="2"/>
              <a:buNone/>
              <a:defRPr/>
            </a:pPr>
            <a:r>
              <a:rPr lang="en-US" sz="4000" dirty="0">
                <a:solidFill>
                  <a:srgbClr val="FFFF00"/>
                </a:solidFill>
                <a:effectLst>
                  <a:outerShdw blurRad="38100" dist="38100" dir="2700000" algn="tl">
                    <a:srgbClr val="C0C0C0"/>
                  </a:outerShdw>
                </a:effectLst>
              </a:rPr>
              <a:t>    </a:t>
            </a:r>
            <a:r>
              <a:rPr lang="en-US" sz="4000" u="sng" dirty="0">
                <a:solidFill>
                  <a:srgbClr val="FF0066"/>
                </a:solidFill>
                <a:effectLst>
                  <a:outerShdw blurRad="38100" dist="38100" dir="2700000" algn="tl">
                    <a:srgbClr val="C0C0C0"/>
                  </a:outerShdw>
                </a:effectLst>
              </a:rPr>
              <a:t>The Roman Insanity Defense:</a:t>
            </a:r>
          </a:p>
          <a:p>
            <a:pPr eaLnBrk="1" hangingPunct="1">
              <a:buClr>
                <a:srgbClr val="FF0066"/>
              </a:buClr>
              <a:buFont typeface="Wingdings" pitchFamily="2" charset="2"/>
              <a:buNone/>
              <a:defRPr/>
            </a:pPr>
            <a:r>
              <a:rPr lang="en-US" b="1" dirty="0">
                <a:solidFill>
                  <a:srgbClr val="FFFF00"/>
                </a:solidFill>
                <a:effectLst>
                  <a:outerShdw blurRad="38100" dist="38100" dir="2700000" algn="tl">
                    <a:srgbClr val="C0C0C0"/>
                  </a:outerShdw>
                </a:effectLst>
              </a:rPr>
              <a:t>  </a:t>
            </a:r>
            <a:r>
              <a:rPr lang="en-US" b="1" i="1" dirty="0">
                <a:solidFill>
                  <a:srgbClr val="FFFFFF"/>
                </a:solidFill>
                <a:effectLst>
                  <a:outerShdw blurRad="38100" dist="38100" dir="2700000" algn="tl">
                    <a:srgbClr val="C0C0C0"/>
                  </a:outerShdw>
                </a:effectLst>
              </a:rPr>
              <a:t>“In the very concept of crime and  punishment – crime being </a:t>
            </a:r>
            <a:r>
              <a:rPr lang="en-US" b="1" i="1" dirty="0" err="1">
                <a:solidFill>
                  <a:srgbClr val="FFFFFF"/>
                </a:solidFill>
                <a:effectLst>
                  <a:outerShdw blurRad="38100" dist="38100" dir="2700000" algn="tl">
                    <a:srgbClr val="C0C0C0"/>
                  </a:outerShdw>
                </a:effectLst>
              </a:rPr>
              <a:t>mens</a:t>
            </a:r>
            <a:r>
              <a:rPr lang="en-US" b="1" i="1" dirty="0">
                <a:solidFill>
                  <a:srgbClr val="FFFFFF"/>
                </a:solidFill>
                <a:effectLst>
                  <a:outerShdw blurRad="38100" dist="38100" dir="2700000" algn="tl">
                    <a:srgbClr val="C0C0C0"/>
                  </a:outerShdw>
                </a:effectLst>
              </a:rPr>
              <a:t> </a:t>
            </a:r>
            <a:r>
              <a:rPr lang="en-US" b="1" i="1" dirty="0" err="1">
                <a:solidFill>
                  <a:srgbClr val="FFFFFF"/>
                </a:solidFill>
                <a:effectLst>
                  <a:outerShdw blurRad="38100" dist="38100" dir="2700000" algn="tl">
                    <a:srgbClr val="C0C0C0"/>
                  </a:outerShdw>
                </a:effectLst>
              </a:rPr>
              <a:t>rae</a:t>
            </a:r>
            <a:r>
              <a:rPr lang="en-US" b="1" i="1" dirty="0">
                <a:solidFill>
                  <a:srgbClr val="FFFFFF"/>
                </a:solidFill>
                <a:effectLst>
                  <a:outerShdw blurRad="38100" dist="38100" dir="2700000" algn="tl">
                    <a:srgbClr val="C0C0C0"/>
                  </a:outerShdw>
                </a:effectLst>
              </a:rPr>
              <a:t> – there has to be the power within to   frame the evil act.”</a:t>
            </a:r>
          </a:p>
        </p:txBody>
      </p:sp>
      <p:sp>
        <p:nvSpPr>
          <p:cNvPr id="7629827" name="WordArt 3" descr="Narrow vertical">
            <a:extLst>
              <a:ext uri="{FF2B5EF4-FFF2-40B4-BE49-F238E27FC236}">
                <a16:creationId xmlns:a16="http://schemas.microsoft.com/office/drawing/2014/main" id="{8BB9FA8D-0F52-4F1A-9ECD-17DBAC829F4F}"/>
              </a:ext>
            </a:extLst>
          </p:cNvPr>
          <p:cNvSpPr>
            <a:spLocks noChangeArrowheads="1" noChangeShapeType="1" noTextEdit="1"/>
          </p:cNvSpPr>
          <p:nvPr/>
        </p:nvSpPr>
        <p:spPr bwMode="auto">
          <a:xfrm>
            <a:off x="0" y="4267200"/>
            <a:ext cx="1676400" cy="1600200"/>
          </a:xfrm>
          <a:prstGeom prst="rect">
            <a:avLst/>
          </a:prstGeom>
        </p:spPr>
        <p:txBody>
          <a:bodyPr wrap="none" fromWordArt="1">
            <a:prstTxWarp prst="textCurveUp">
              <a:avLst>
                <a:gd name="adj" fmla="val 403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uLnTx/>
                <a:uFillTx/>
                <a:latin typeface="Arial Black" panose="020B0A04020102020204" pitchFamily="34" charset="0"/>
                <a:ea typeface="MS PGothic" panose="020B0600070205080204" pitchFamily="34" charset="-128"/>
                <a:cs typeface="+mn-cs"/>
              </a:rPr>
              <a:t>pilate</a:t>
            </a:r>
          </a:p>
        </p:txBody>
      </p:sp>
      <p:sp>
        <p:nvSpPr>
          <p:cNvPr id="7629828" name="Comment 4">
            <a:extLst>
              <a:ext uri="{FF2B5EF4-FFF2-40B4-BE49-F238E27FC236}">
                <a16:creationId xmlns:a16="http://schemas.microsoft.com/office/drawing/2014/main" id="{CC6D2CEC-F8D9-48CE-BDB9-81D3BD964A71}"/>
              </a:ext>
            </a:extLst>
          </p:cNvPr>
          <p:cNvSpPr>
            <a:spLocks noChangeArrowheads="1"/>
          </p:cNvSpPr>
          <p:nvPr/>
        </p:nvSpPr>
        <p:spPr bwMode="auto">
          <a:xfrm>
            <a:off x="15875" y="-1371600"/>
            <a:ext cx="6842125" cy="132397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Earthly Rulers Do Not Jeopardize Themselves For Their Inferiors –     Food Servants Taste Their Meals &amp; Bodyguards Take Their Injuries;</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Christ Could Command Angel Legions To Protect Him &amp; Impose His Will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7629827"/>
                                        </p:tgtEl>
                                        <p:attrNameLst>
                                          <p:attrName>style.visibility</p:attrName>
                                        </p:attrNameLst>
                                      </p:cBhvr>
                                      <p:to>
                                        <p:strVal val="visible"/>
                                      </p:to>
                                    </p:set>
                                    <p:anim calcmode="lin" valueType="num">
                                      <p:cBhvr additive="base">
                                        <p:cTn id="7" dur="5000" fill="hold"/>
                                        <p:tgtEl>
                                          <p:spTgt spid="7629827"/>
                                        </p:tgtEl>
                                        <p:attrNameLst>
                                          <p:attrName>ppt_x</p:attrName>
                                        </p:attrNameLst>
                                      </p:cBhvr>
                                      <p:tavLst>
                                        <p:tav tm="0">
                                          <p:val>
                                            <p:strVal val="0-#ppt_w/2"/>
                                          </p:val>
                                        </p:tav>
                                        <p:tav tm="100000">
                                          <p:val>
                                            <p:strVal val="#ppt_x"/>
                                          </p:val>
                                        </p:tav>
                                      </p:tavLst>
                                    </p:anim>
                                    <p:anim calcmode="lin" valueType="num">
                                      <p:cBhvr additive="base">
                                        <p:cTn id="8" dur="5000" fill="hold"/>
                                        <p:tgtEl>
                                          <p:spTgt spid="76298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iterate type="wd">
                                    <p:tmPct val="100000"/>
                                  </p:iterate>
                                  <p:childTnLst>
                                    <p:set>
                                      <p:cBhvr>
                                        <p:cTn id="12" dur="1" fill="hold">
                                          <p:stCondLst>
                                            <p:cond delay="0"/>
                                          </p:stCondLst>
                                        </p:cTn>
                                        <p:tgtEl>
                                          <p:spTgt spid="7629826"/>
                                        </p:tgtEl>
                                        <p:attrNameLst>
                                          <p:attrName>style.visibility</p:attrName>
                                        </p:attrNameLst>
                                      </p:cBhvr>
                                      <p:to>
                                        <p:strVal val="visible"/>
                                      </p:to>
                                    </p:set>
                                    <p:anim calcmode="lin" valueType="num">
                                      <p:cBhvr>
                                        <p:cTn id="13" dur="300" fill="hold"/>
                                        <p:tgtEl>
                                          <p:spTgt spid="7629826"/>
                                        </p:tgtEl>
                                        <p:attrNameLst>
                                          <p:attrName>ppt_w</p:attrName>
                                        </p:attrNameLst>
                                      </p:cBhvr>
                                      <p:tavLst>
                                        <p:tav tm="0">
                                          <p:val>
                                            <p:strVal val="4*#ppt_w"/>
                                          </p:val>
                                        </p:tav>
                                        <p:tav tm="100000">
                                          <p:val>
                                            <p:strVal val="#ppt_w"/>
                                          </p:val>
                                        </p:tav>
                                      </p:tavLst>
                                    </p:anim>
                                    <p:anim calcmode="lin" valueType="num">
                                      <p:cBhvr>
                                        <p:cTn id="14" dur="300" fill="hold"/>
                                        <p:tgtEl>
                                          <p:spTgt spid="762982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grpId="0" nodeType="clickEffect">
                                  <p:stCondLst>
                                    <p:cond delay="0"/>
                                  </p:stCondLst>
                                  <p:iterate type="wd">
                                    <p:tmPct val="100000"/>
                                  </p:iterate>
                                  <p:childTnLst>
                                    <p:set>
                                      <p:cBhvr>
                                        <p:cTn id="18" dur="1" fill="hold">
                                          <p:stCondLst>
                                            <p:cond delay="0"/>
                                          </p:stCondLst>
                                        </p:cTn>
                                        <p:tgtEl>
                                          <p:spTgt spid="7629829">
                                            <p:txEl>
                                              <p:pRg st="0" end="0"/>
                                            </p:txEl>
                                          </p:spTgt>
                                        </p:tgtEl>
                                        <p:attrNameLst>
                                          <p:attrName>style.visibility</p:attrName>
                                        </p:attrNameLst>
                                      </p:cBhvr>
                                      <p:to>
                                        <p:strVal val="visible"/>
                                      </p:to>
                                    </p:set>
                                    <p:anim calcmode="lin" valueType="num">
                                      <p:cBhvr>
                                        <p:cTn id="19" dur="300" fill="hold"/>
                                        <p:tgtEl>
                                          <p:spTgt spid="7629829">
                                            <p:txEl>
                                              <p:pRg st="0" end="0"/>
                                            </p:txEl>
                                          </p:spTgt>
                                        </p:tgtEl>
                                        <p:attrNameLst>
                                          <p:attrName>ppt_w</p:attrName>
                                        </p:attrNameLst>
                                      </p:cBhvr>
                                      <p:tavLst>
                                        <p:tav tm="0">
                                          <p:val>
                                            <p:fltVal val="0"/>
                                          </p:val>
                                        </p:tav>
                                        <p:tav tm="100000">
                                          <p:val>
                                            <p:strVal val="#ppt_w"/>
                                          </p:val>
                                        </p:tav>
                                      </p:tavLst>
                                    </p:anim>
                                    <p:anim calcmode="lin" valueType="num">
                                      <p:cBhvr>
                                        <p:cTn id="20" dur="300" fill="hold"/>
                                        <p:tgtEl>
                                          <p:spTgt spid="7629829">
                                            <p:txEl>
                                              <p:pRg st="0" end="0"/>
                                            </p:txEl>
                                          </p:spTgt>
                                        </p:tgtEl>
                                        <p:attrNameLst>
                                          <p:attrName>ppt_h</p:attrName>
                                        </p:attrNameLst>
                                      </p:cBhvr>
                                      <p:tavLst>
                                        <p:tav tm="0">
                                          <p:val>
                                            <p:fltVal val="0"/>
                                          </p:val>
                                        </p:tav>
                                        <p:tav tm="100000">
                                          <p:val>
                                            <p:strVal val="#ppt_h"/>
                                          </p:val>
                                        </p:tav>
                                      </p:tavLst>
                                    </p:anim>
                                    <p:anim calcmode="lin" valueType="num">
                                      <p:cBhvr>
                                        <p:cTn id="21" dur="300" fill="hold"/>
                                        <p:tgtEl>
                                          <p:spTgt spid="7629829">
                                            <p:txEl>
                                              <p:pRg st="0" end="0"/>
                                            </p:txEl>
                                          </p:spTgt>
                                        </p:tgtEl>
                                        <p:attrNameLst>
                                          <p:attrName>ppt_x</p:attrName>
                                        </p:attrNameLst>
                                      </p:cBhvr>
                                      <p:tavLst>
                                        <p:tav tm="0">
                                          <p:val>
                                            <p:fltVal val="0.5"/>
                                          </p:val>
                                        </p:tav>
                                        <p:tav tm="100000">
                                          <p:val>
                                            <p:strVal val="#ppt_x"/>
                                          </p:val>
                                        </p:tav>
                                      </p:tavLst>
                                    </p:anim>
                                    <p:anim calcmode="lin" valueType="num">
                                      <p:cBhvr>
                                        <p:cTn id="22" dur="300" fill="hold"/>
                                        <p:tgtEl>
                                          <p:spTgt spid="762982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grpId="0" nodeType="clickEffect">
                                  <p:stCondLst>
                                    <p:cond delay="0"/>
                                  </p:stCondLst>
                                  <p:iterate type="wd">
                                    <p:tmPct val="100000"/>
                                  </p:iterate>
                                  <p:childTnLst>
                                    <p:set>
                                      <p:cBhvr>
                                        <p:cTn id="26" dur="1" fill="hold">
                                          <p:stCondLst>
                                            <p:cond delay="0"/>
                                          </p:stCondLst>
                                        </p:cTn>
                                        <p:tgtEl>
                                          <p:spTgt spid="7629829">
                                            <p:txEl>
                                              <p:pRg st="1" end="1"/>
                                            </p:txEl>
                                          </p:spTgt>
                                        </p:tgtEl>
                                        <p:attrNameLst>
                                          <p:attrName>style.visibility</p:attrName>
                                        </p:attrNameLst>
                                      </p:cBhvr>
                                      <p:to>
                                        <p:strVal val="visible"/>
                                      </p:to>
                                    </p:set>
                                    <p:anim calcmode="lin" valueType="num">
                                      <p:cBhvr>
                                        <p:cTn id="27" dur="300" fill="hold"/>
                                        <p:tgtEl>
                                          <p:spTgt spid="7629829">
                                            <p:txEl>
                                              <p:pRg st="1" end="1"/>
                                            </p:txEl>
                                          </p:spTgt>
                                        </p:tgtEl>
                                        <p:attrNameLst>
                                          <p:attrName>ppt_w</p:attrName>
                                        </p:attrNameLst>
                                      </p:cBhvr>
                                      <p:tavLst>
                                        <p:tav tm="0">
                                          <p:val>
                                            <p:fltVal val="0"/>
                                          </p:val>
                                        </p:tav>
                                        <p:tav tm="100000">
                                          <p:val>
                                            <p:strVal val="#ppt_w"/>
                                          </p:val>
                                        </p:tav>
                                      </p:tavLst>
                                    </p:anim>
                                    <p:anim calcmode="lin" valueType="num">
                                      <p:cBhvr>
                                        <p:cTn id="28" dur="300" fill="hold"/>
                                        <p:tgtEl>
                                          <p:spTgt spid="7629829">
                                            <p:txEl>
                                              <p:pRg st="1" end="1"/>
                                            </p:txEl>
                                          </p:spTgt>
                                        </p:tgtEl>
                                        <p:attrNameLst>
                                          <p:attrName>ppt_h</p:attrName>
                                        </p:attrNameLst>
                                      </p:cBhvr>
                                      <p:tavLst>
                                        <p:tav tm="0">
                                          <p:val>
                                            <p:fltVal val="0"/>
                                          </p:val>
                                        </p:tav>
                                        <p:tav tm="100000">
                                          <p:val>
                                            <p:strVal val="#ppt_h"/>
                                          </p:val>
                                        </p:tav>
                                      </p:tavLst>
                                    </p:anim>
                                    <p:anim calcmode="lin" valueType="num">
                                      <p:cBhvr>
                                        <p:cTn id="29" dur="300" fill="hold"/>
                                        <p:tgtEl>
                                          <p:spTgt spid="7629829">
                                            <p:txEl>
                                              <p:pRg st="1" end="1"/>
                                            </p:txEl>
                                          </p:spTgt>
                                        </p:tgtEl>
                                        <p:attrNameLst>
                                          <p:attrName>ppt_x</p:attrName>
                                        </p:attrNameLst>
                                      </p:cBhvr>
                                      <p:tavLst>
                                        <p:tav tm="0">
                                          <p:val>
                                            <p:fltVal val="0.5"/>
                                          </p:val>
                                        </p:tav>
                                        <p:tav tm="100000">
                                          <p:val>
                                            <p:strVal val="#ppt_x"/>
                                          </p:val>
                                        </p:tav>
                                      </p:tavLst>
                                    </p:anim>
                                    <p:anim calcmode="lin" valueType="num">
                                      <p:cBhvr>
                                        <p:cTn id="30" dur="300" fill="hold"/>
                                        <p:tgtEl>
                                          <p:spTgt spid="762982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grpId="0" nodeType="clickEffect">
                                  <p:stCondLst>
                                    <p:cond delay="0"/>
                                  </p:stCondLst>
                                  <p:iterate type="wd">
                                    <p:tmPct val="100000"/>
                                  </p:iterate>
                                  <p:childTnLst>
                                    <p:set>
                                      <p:cBhvr>
                                        <p:cTn id="34" dur="1" fill="hold">
                                          <p:stCondLst>
                                            <p:cond delay="0"/>
                                          </p:stCondLst>
                                        </p:cTn>
                                        <p:tgtEl>
                                          <p:spTgt spid="7629829">
                                            <p:txEl>
                                              <p:pRg st="2" end="2"/>
                                            </p:txEl>
                                          </p:spTgt>
                                        </p:tgtEl>
                                        <p:attrNameLst>
                                          <p:attrName>style.visibility</p:attrName>
                                        </p:attrNameLst>
                                      </p:cBhvr>
                                      <p:to>
                                        <p:strVal val="visible"/>
                                      </p:to>
                                    </p:set>
                                    <p:anim calcmode="lin" valueType="num">
                                      <p:cBhvr>
                                        <p:cTn id="35" dur="300" fill="hold"/>
                                        <p:tgtEl>
                                          <p:spTgt spid="7629829">
                                            <p:txEl>
                                              <p:pRg st="2" end="2"/>
                                            </p:txEl>
                                          </p:spTgt>
                                        </p:tgtEl>
                                        <p:attrNameLst>
                                          <p:attrName>ppt_w</p:attrName>
                                        </p:attrNameLst>
                                      </p:cBhvr>
                                      <p:tavLst>
                                        <p:tav tm="0">
                                          <p:val>
                                            <p:fltVal val="0"/>
                                          </p:val>
                                        </p:tav>
                                        <p:tav tm="100000">
                                          <p:val>
                                            <p:strVal val="#ppt_w"/>
                                          </p:val>
                                        </p:tav>
                                      </p:tavLst>
                                    </p:anim>
                                    <p:anim calcmode="lin" valueType="num">
                                      <p:cBhvr>
                                        <p:cTn id="36" dur="300" fill="hold"/>
                                        <p:tgtEl>
                                          <p:spTgt spid="7629829">
                                            <p:txEl>
                                              <p:pRg st="2" end="2"/>
                                            </p:txEl>
                                          </p:spTgt>
                                        </p:tgtEl>
                                        <p:attrNameLst>
                                          <p:attrName>ppt_h</p:attrName>
                                        </p:attrNameLst>
                                      </p:cBhvr>
                                      <p:tavLst>
                                        <p:tav tm="0">
                                          <p:val>
                                            <p:fltVal val="0"/>
                                          </p:val>
                                        </p:tav>
                                        <p:tav tm="100000">
                                          <p:val>
                                            <p:strVal val="#ppt_h"/>
                                          </p:val>
                                        </p:tav>
                                      </p:tavLst>
                                    </p:anim>
                                    <p:anim calcmode="lin" valueType="num">
                                      <p:cBhvr>
                                        <p:cTn id="37" dur="300" fill="hold"/>
                                        <p:tgtEl>
                                          <p:spTgt spid="7629829">
                                            <p:txEl>
                                              <p:pRg st="2" end="2"/>
                                            </p:txEl>
                                          </p:spTgt>
                                        </p:tgtEl>
                                        <p:attrNameLst>
                                          <p:attrName>ppt_x</p:attrName>
                                        </p:attrNameLst>
                                      </p:cBhvr>
                                      <p:tavLst>
                                        <p:tav tm="0">
                                          <p:val>
                                            <p:fltVal val="0.5"/>
                                          </p:val>
                                        </p:tav>
                                        <p:tav tm="100000">
                                          <p:val>
                                            <p:strVal val="#ppt_x"/>
                                          </p:val>
                                        </p:tav>
                                      </p:tavLst>
                                    </p:anim>
                                    <p:anim calcmode="lin" valueType="num">
                                      <p:cBhvr>
                                        <p:cTn id="38" dur="300" fill="hold"/>
                                        <p:tgtEl>
                                          <p:spTgt spid="7629829">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9826" grpId="0" animBg="1" autoUpdateAnimBg="0"/>
      <p:bldP spid="7629829"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oss yellow">
  <a:themeElements>
    <a:clrScheme name="Cross 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ross yellow">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Cross 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oss yell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oss yell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oss yell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oss yell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oss yell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oss yellow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oss yell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oss yell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oss yell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oss yell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oss yell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12">
  <a:themeElements>
    <a:clrScheme name="Presentation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Presentation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unset Cross">
  <a:themeElements>
    <a:clrScheme name="Sunset Cro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nset Cros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Sunset Cro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Cro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Cro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Cro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Cro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Cro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Cros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Cro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Cro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Cro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Cro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Cro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unset Cross">
  <a:themeElements>
    <a:clrScheme name="Sunset Cro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nset Cros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Sunset Cro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Cro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Cro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Cro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Cro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Cro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Cros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Cro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Cro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Cro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Cro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Cro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resentation12">
  <a:themeElements>
    <a:clrScheme name="Presentation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Presentation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3336</Words>
  <Application>Microsoft Office PowerPoint</Application>
  <PresentationFormat>On-screen Show (4:3)</PresentationFormat>
  <Paragraphs>219</Paragraphs>
  <Slides>50</Slides>
  <Notes>31</Notes>
  <HiddenSlides>0</HiddenSlides>
  <MMClips>5</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50</vt:i4>
      </vt:variant>
    </vt:vector>
  </HeadingPairs>
  <TitlesOfParts>
    <vt:vector size="66" baseType="lpstr">
      <vt:lpstr>Arial</vt:lpstr>
      <vt:lpstr>Arial Black</vt:lpstr>
      <vt:lpstr>Calibri</vt:lpstr>
      <vt:lpstr>Comic Sans MS</vt:lpstr>
      <vt:lpstr>Flat Brush</vt:lpstr>
      <vt:lpstr>Impact</vt:lpstr>
      <vt:lpstr>Old English Text MT</vt:lpstr>
      <vt:lpstr>Times</vt:lpstr>
      <vt:lpstr>Tms Rmn</vt:lpstr>
      <vt:lpstr>Wingdings</vt:lpstr>
      <vt:lpstr>Office Theme</vt:lpstr>
      <vt:lpstr>Cross yellow</vt:lpstr>
      <vt:lpstr>Presentation12</vt:lpstr>
      <vt:lpstr>Sunset Cross</vt:lpstr>
      <vt:lpstr>3_Sunset Cross</vt:lpstr>
      <vt:lpstr>2_Presentation12</vt:lpstr>
      <vt:lpstr>Pilate Asked</vt:lpstr>
      <vt:lpstr>Introduction</vt:lpstr>
      <vt:lpstr>“WHAT ACCUSATION DO YOU BRING AGAINST THIS MAN?”</vt:lpstr>
      <vt:lpstr>“WHAT ACCUSATION DO YOU BRING AGAINST THIS MAN?”</vt:lpstr>
      <vt:lpstr>PowerPoint Presentation</vt:lpstr>
      <vt:lpstr>“ARE YOU THE KING OF THE JEWS?”</vt:lpstr>
      <vt:lpstr>High Priest Caiaphas</vt:lpstr>
      <vt:lpstr>Prefect Pontius Pilate </vt:lpstr>
      <vt:lpstr>Rome’s Twelve Tables</vt:lpstr>
      <vt:lpstr>Jesus Christ </vt:lpstr>
      <vt:lpstr>“DO YOU NOT HEAR HOW MANY THINGS THEY TESTIFY AGAINST YOU?”</vt:lpstr>
      <vt:lpstr>“DO YOU ANSWER NOTHING?”</vt:lpstr>
      <vt:lpstr>PowerPoint Presentation</vt:lpstr>
      <vt:lpstr>“DO YOU ANSWER NOTHING?”</vt:lpstr>
      <vt:lpstr>“WHOM DO YOU WANT ME TO RELEASE TO YOU?  BARABBAS, OR JESUS WHO IS CALLED CHRIST?”</vt:lpstr>
      <vt:lpstr>Jesus Christ</vt:lpstr>
      <vt:lpstr>Savior’s Rejection</vt:lpstr>
      <vt:lpstr>“WHAT THEN SHALL I DO WITH JESUS WHO IS CALLED CHRIST?”</vt:lpstr>
      <vt:lpstr>PowerPoint Presentation</vt:lpstr>
      <vt:lpstr> “WHY?  WHAT EVIL HAS HE DONE?</vt:lpstr>
      <vt:lpstr>“WHERE ARE YOU FROM?”</vt:lpstr>
      <vt:lpstr> “AM I A JEW?”</vt:lpstr>
      <vt:lpstr> “WHAT IS TRUTH?”</vt:lpstr>
      <vt:lpstr>Pythagorus</vt:lpstr>
      <vt:lpstr>Thomas Sowell</vt:lpstr>
      <vt:lpstr>Pontius Pilate</vt:lpstr>
      <vt:lpstr>Liar</vt:lpstr>
      <vt:lpstr>“DO YOU KNOW THAT I HAVE POWER TO CRUCIFY YOU?”</vt:lpstr>
      <vt:lpstr>Lunatic</vt:lpstr>
      <vt:lpstr>Lunatic</vt:lpstr>
      <vt:lpstr>“What Is Truth?”</vt:lpstr>
      <vt:lpstr>“SHALL I CRUCIFY YOUR KING?”</vt:lpstr>
      <vt:lpstr>Legend</vt:lpstr>
      <vt:lpstr>Pontius Pilate</vt:lpstr>
      <vt:lpstr>“HE ASKED HIM IF HE HAD BEEN DEAD FOR SOME TIME”</vt:lpstr>
      <vt:lpstr>Who moved the stone?</vt:lpstr>
      <vt:lpstr>PowerPoint Presentation</vt:lpstr>
      <vt:lpstr>There is an interesting parenthetical       in the Bezae manuscripts.</vt:lpstr>
      <vt:lpstr>Lord</vt:lpstr>
      <vt:lpstr>Lord</vt:lpstr>
      <vt:lpstr>The Resurrection of Jesus</vt:lpstr>
      <vt:lpstr>The Empty Tomb</vt:lpstr>
      <vt:lpstr>The Empty Tomb</vt:lpstr>
      <vt:lpstr>The Empty Tomb</vt:lpstr>
      <vt:lpstr>Jesus Rose from the Dead</vt:lpstr>
      <vt:lpstr>Jesus Rose from the Dead</vt:lpstr>
      <vt:lpstr>Jesus Rose from the Dead</vt:lpstr>
      <vt:lpstr>Jesus Rose from the Dead</vt:lpstr>
      <vt:lpstr>PowerPoint Presentation</vt:lpstr>
      <vt:lpstr>Conclusion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Pilate Asked</dc:title>
  <cp:lastModifiedBy>David Burris</cp:lastModifiedBy>
  <cp:revision>16</cp:revision>
  <dcterms:created xsi:type="dcterms:W3CDTF">2014-04-15T18:12:10Z</dcterms:created>
  <dcterms:modified xsi:type="dcterms:W3CDTF">2021-08-18T05:02:06Z</dcterms:modified>
</cp:coreProperties>
</file>