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9" r:id="rId4"/>
    <p:sldMasterId id="2147483720" r:id="rId5"/>
    <p:sldMasterId id="2147483733" r:id="rId6"/>
    <p:sldMasterId id="2147483764" r:id="rId7"/>
    <p:sldMasterId id="2147483784" r:id="rId8"/>
    <p:sldMasterId id="2147483797" r:id="rId9"/>
    <p:sldMasterId id="2147483815" r:id="rId10"/>
    <p:sldMasterId id="2147483818" r:id="rId11"/>
  </p:sldMasterIdLst>
  <p:notesMasterIdLst>
    <p:notesMasterId r:id="rId76"/>
  </p:notesMasterIdLst>
  <p:sldIdLst>
    <p:sldId id="256" r:id="rId12"/>
    <p:sldId id="1303" r:id="rId13"/>
    <p:sldId id="677" r:id="rId14"/>
    <p:sldId id="258" r:id="rId15"/>
    <p:sldId id="668" r:id="rId16"/>
    <p:sldId id="671" r:id="rId17"/>
    <p:sldId id="669" r:id="rId18"/>
    <p:sldId id="885" r:id="rId19"/>
    <p:sldId id="744" r:id="rId20"/>
    <p:sldId id="745" r:id="rId21"/>
    <p:sldId id="748" r:id="rId22"/>
    <p:sldId id="746" r:id="rId23"/>
    <p:sldId id="683" r:id="rId24"/>
    <p:sldId id="387" r:id="rId25"/>
    <p:sldId id="362" r:id="rId26"/>
    <p:sldId id="645" r:id="rId27"/>
    <p:sldId id="728" r:id="rId28"/>
    <p:sldId id="950" r:id="rId29"/>
    <p:sldId id="3974" r:id="rId30"/>
    <p:sldId id="3964" r:id="rId31"/>
    <p:sldId id="3968" r:id="rId32"/>
    <p:sldId id="3944" r:id="rId33"/>
    <p:sldId id="3945" r:id="rId34"/>
    <p:sldId id="3970" r:id="rId35"/>
    <p:sldId id="3972" r:id="rId36"/>
    <p:sldId id="3969" r:id="rId37"/>
    <p:sldId id="3971" r:id="rId38"/>
    <p:sldId id="3973" r:id="rId39"/>
    <p:sldId id="3898" r:id="rId40"/>
    <p:sldId id="3917" r:id="rId41"/>
    <p:sldId id="3899" r:id="rId42"/>
    <p:sldId id="3900" r:id="rId43"/>
    <p:sldId id="3927" r:id="rId44"/>
    <p:sldId id="3904" r:id="rId45"/>
    <p:sldId id="3975" r:id="rId46"/>
    <p:sldId id="1074" r:id="rId47"/>
    <p:sldId id="856" r:id="rId48"/>
    <p:sldId id="837" r:id="rId49"/>
    <p:sldId id="840" r:id="rId50"/>
    <p:sldId id="949" r:id="rId51"/>
    <p:sldId id="948" r:id="rId52"/>
    <p:sldId id="838" r:id="rId53"/>
    <p:sldId id="1061" r:id="rId54"/>
    <p:sldId id="1062" r:id="rId55"/>
    <p:sldId id="920" r:id="rId56"/>
    <p:sldId id="839" r:id="rId57"/>
    <p:sldId id="843" r:id="rId58"/>
    <p:sldId id="851" r:id="rId59"/>
    <p:sldId id="845" r:id="rId60"/>
    <p:sldId id="846" r:id="rId61"/>
    <p:sldId id="847" r:id="rId62"/>
    <p:sldId id="848" r:id="rId63"/>
    <p:sldId id="849" r:id="rId64"/>
    <p:sldId id="850" r:id="rId65"/>
    <p:sldId id="301" r:id="rId66"/>
    <p:sldId id="3976" r:id="rId67"/>
    <p:sldId id="1016" r:id="rId68"/>
    <p:sldId id="302" r:id="rId69"/>
    <p:sldId id="3977" r:id="rId70"/>
    <p:sldId id="879" r:id="rId71"/>
    <p:sldId id="881" r:id="rId72"/>
    <p:sldId id="882" r:id="rId73"/>
    <p:sldId id="880" r:id="rId74"/>
    <p:sldId id="88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4" d="100"/>
          <a:sy n="114" d="100"/>
        </p:scale>
        <p:origin x="360" y="120"/>
      </p:cViewPr>
      <p:guideLst/>
    </p:cSldViewPr>
  </p:slideViewPr>
  <p:notesTextViewPr>
    <p:cViewPr>
      <p:scale>
        <a:sx n="1" d="1"/>
        <a:sy n="1" d="1"/>
      </p:scale>
      <p:origin x="0" y="0"/>
    </p:cViewPr>
  </p:notesTextViewPr>
  <p:sorterViewPr>
    <p:cViewPr varScale="1">
      <p:scale>
        <a:sx n="100" d="100"/>
        <a:sy n="100" d="100"/>
      </p:scale>
      <p:origin x="0" y="-131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B651E-DA68-42CF-9994-6BF0417F8035}"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E3EDF-4020-4B8F-8B05-854D2D244391}" type="slidenum">
              <a:rPr lang="en-US" smtClean="0"/>
              <a:t>‹#›</a:t>
            </a:fld>
            <a:endParaRPr lang="en-US"/>
          </a:p>
        </p:txBody>
      </p:sp>
    </p:spTree>
    <p:extLst>
      <p:ext uri="{BB962C8B-B14F-4D97-AF65-F5344CB8AC3E}">
        <p14:creationId xmlns:p14="http://schemas.microsoft.com/office/powerpoint/2010/main" val="305777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7">
            <a:extLst>
              <a:ext uri="{FF2B5EF4-FFF2-40B4-BE49-F238E27FC236}">
                <a16:creationId xmlns:a16="http://schemas.microsoft.com/office/drawing/2014/main" id="{E99F9A58-3222-47CD-A325-56CD04056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46E156-CE7C-44E6-ADB5-9F8D0121A7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34595" name="Rectangle 2">
            <a:extLst>
              <a:ext uri="{FF2B5EF4-FFF2-40B4-BE49-F238E27FC236}">
                <a16:creationId xmlns:a16="http://schemas.microsoft.com/office/drawing/2014/main" id="{7A6A063C-984C-4971-865A-5C9AF37E37B4}"/>
              </a:ext>
            </a:extLst>
          </p:cNvPr>
          <p:cNvSpPr>
            <a:spLocks noGrp="1" noRot="1" noChangeAspect="1" noChangeArrowheads="1" noTextEdit="1"/>
          </p:cNvSpPr>
          <p:nvPr>
            <p:ph type="sldImg"/>
          </p:nvPr>
        </p:nvSpPr>
        <p:spPr>
          <a:ln/>
        </p:spPr>
      </p:sp>
      <p:sp>
        <p:nvSpPr>
          <p:cNvPr id="1134596" name="Rectangle 3">
            <a:extLst>
              <a:ext uri="{FF2B5EF4-FFF2-40B4-BE49-F238E27FC236}">
                <a16:creationId xmlns:a16="http://schemas.microsoft.com/office/drawing/2014/main" id="{18EDBDA1-BC50-4A2D-9FDD-3F965CCD8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7">
            <a:extLst>
              <a:ext uri="{FF2B5EF4-FFF2-40B4-BE49-F238E27FC236}">
                <a16:creationId xmlns:a16="http://schemas.microsoft.com/office/drawing/2014/main" id="{626AEED9-9819-4382-940C-B4B422591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4BAC8-2885-42FE-BCFF-16176B8D4C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36643" name="Rectangle 2">
            <a:extLst>
              <a:ext uri="{FF2B5EF4-FFF2-40B4-BE49-F238E27FC236}">
                <a16:creationId xmlns:a16="http://schemas.microsoft.com/office/drawing/2014/main" id="{6ED535C3-B151-415C-BAF4-8EF9F3F500F0}"/>
              </a:ext>
            </a:extLst>
          </p:cNvPr>
          <p:cNvSpPr>
            <a:spLocks noGrp="1" noRot="1" noChangeAspect="1" noChangeArrowheads="1" noTextEdit="1"/>
          </p:cNvSpPr>
          <p:nvPr>
            <p:ph type="sldImg"/>
          </p:nvPr>
        </p:nvSpPr>
        <p:spPr>
          <a:ln/>
        </p:spPr>
      </p:sp>
      <p:sp>
        <p:nvSpPr>
          <p:cNvPr id="1136644" name="Rectangle 3">
            <a:extLst>
              <a:ext uri="{FF2B5EF4-FFF2-40B4-BE49-F238E27FC236}">
                <a16:creationId xmlns:a16="http://schemas.microsoft.com/office/drawing/2014/main" id="{29F4C434-EE4B-4BF7-9BFA-B0C114363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7">
            <a:extLst>
              <a:ext uri="{FF2B5EF4-FFF2-40B4-BE49-F238E27FC236}">
                <a16:creationId xmlns:a16="http://schemas.microsoft.com/office/drawing/2014/main" id="{51030E8A-DED5-49CC-A354-F962E3CD0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2EC551-DA6F-43E3-8D71-9BD9A7FAA71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37667" name="Rectangle 2">
            <a:extLst>
              <a:ext uri="{FF2B5EF4-FFF2-40B4-BE49-F238E27FC236}">
                <a16:creationId xmlns:a16="http://schemas.microsoft.com/office/drawing/2014/main" id="{0200B0AB-0715-488E-8482-A645D291BFF3}"/>
              </a:ext>
            </a:extLst>
          </p:cNvPr>
          <p:cNvSpPr>
            <a:spLocks noGrp="1" noRot="1" noChangeAspect="1" noChangeArrowheads="1" noTextEdit="1"/>
          </p:cNvSpPr>
          <p:nvPr>
            <p:ph type="sldImg"/>
          </p:nvPr>
        </p:nvSpPr>
        <p:spPr>
          <a:ln/>
        </p:spPr>
      </p:sp>
      <p:sp>
        <p:nvSpPr>
          <p:cNvPr id="1137668" name="Rectangle 3">
            <a:extLst>
              <a:ext uri="{FF2B5EF4-FFF2-40B4-BE49-F238E27FC236}">
                <a16:creationId xmlns:a16="http://schemas.microsoft.com/office/drawing/2014/main" id="{CE550166-4BF7-4F13-963F-B5FCBB9504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7">
            <a:extLst>
              <a:ext uri="{FF2B5EF4-FFF2-40B4-BE49-F238E27FC236}">
                <a16:creationId xmlns:a16="http://schemas.microsoft.com/office/drawing/2014/main" id="{9EBA8C76-DB17-4CE1-96E9-DD34E93E9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E68CB78-A84C-4C75-8FCA-73A59D453D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9411" name="Rectangle 2">
            <a:extLst>
              <a:ext uri="{FF2B5EF4-FFF2-40B4-BE49-F238E27FC236}">
                <a16:creationId xmlns:a16="http://schemas.microsoft.com/office/drawing/2014/main" id="{2FB45DE5-41FE-4799-B236-534AAD998A80}"/>
              </a:ext>
            </a:extLst>
          </p:cNvPr>
          <p:cNvSpPr>
            <a:spLocks noGrp="1" noRot="1" noChangeAspect="1" noChangeArrowheads="1" noTextEdit="1"/>
          </p:cNvSpPr>
          <p:nvPr>
            <p:ph type="sldImg"/>
          </p:nvPr>
        </p:nvSpPr>
        <p:spPr>
          <a:ln/>
        </p:spPr>
      </p:sp>
      <p:sp>
        <p:nvSpPr>
          <p:cNvPr id="1169412" name="Rectangle 3">
            <a:extLst>
              <a:ext uri="{FF2B5EF4-FFF2-40B4-BE49-F238E27FC236}">
                <a16:creationId xmlns:a16="http://schemas.microsoft.com/office/drawing/2014/main" id="{27BBB5DF-6B6F-4359-9040-52D940841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7">
            <a:extLst>
              <a:ext uri="{FF2B5EF4-FFF2-40B4-BE49-F238E27FC236}">
                <a16:creationId xmlns:a16="http://schemas.microsoft.com/office/drawing/2014/main" id="{9D92C09B-ADBE-4F24-9680-95D0331B5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C930969-DCC2-40C6-B436-0D4D8631E3E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7363" name="Rectangle 2">
            <a:extLst>
              <a:ext uri="{FF2B5EF4-FFF2-40B4-BE49-F238E27FC236}">
                <a16:creationId xmlns:a16="http://schemas.microsoft.com/office/drawing/2014/main" id="{7EDEC639-7E05-481D-95C0-C6AB524585CD}"/>
              </a:ext>
            </a:extLst>
          </p:cNvPr>
          <p:cNvSpPr>
            <a:spLocks noGrp="1" noRot="1" noChangeAspect="1" noChangeArrowheads="1" noTextEdit="1"/>
          </p:cNvSpPr>
          <p:nvPr>
            <p:ph type="sldImg"/>
          </p:nvPr>
        </p:nvSpPr>
        <p:spPr>
          <a:ln/>
        </p:spPr>
      </p:sp>
      <p:sp>
        <p:nvSpPr>
          <p:cNvPr id="1167364" name="Rectangle 3">
            <a:extLst>
              <a:ext uri="{FF2B5EF4-FFF2-40B4-BE49-F238E27FC236}">
                <a16:creationId xmlns:a16="http://schemas.microsoft.com/office/drawing/2014/main" id="{B326A571-1465-4221-A3D1-70F6B043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7">
            <a:extLst>
              <a:ext uri="{FF2B5EF4-FFF2-40B4-BE49-F238E27FC236}">
                <a16:creationId xmlns:a16="http://schemas.microsoft.com/office/drawing/2014/main" id="{73F04EC0-3F0D-4652-A016-E3D0A52A4B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453A42-E514-4B8F-9AB4-9A5A6A2AD8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8387" name="Rectangle 2">
            <a:extLst>
              <a:ext uri="{FF2B5EF4-FFF2-40B4-BE49-F238E27FC236}">
                <a16:creationId xmlns:a16="http://schemas.microsoft.com/office/drawing/2014/main" id="{2D8837FA-AB3F-49CF-B926-82E6BF89FE0F}"/>
              </a:ext>
            </a:extLst>
          </p:cNvPr>
          <p:cNvSpPr>
            <a:spLocks noGrp="1" noRot="1" noChangeAspect="1" noChangeArrowheads="1" noTextEdit="1"/>
          </p:cNvSpPr>
          <p:nvPr>
            <p:ph type="sldImg"/>
          </p:nvPr>
        </p:nvSpPr>
        <p:spPr>
          <a:ln/>
        </p:spPr>
      </p:sp>
      <p:sp>
        <p:nvSpPr>
          <p:cNvPr id="1168388" name="Rectangle 3">
            <a:extLst>
              <a:ext uri="{FF2B5EF4-FFF2-40B4-BE49-F238E27FC236}">
                <a16:creationId xmlns:a16="http://schemas.microsoft.com/office/drawing/2014/main" id="{B1EB3507-7181-45B9-A605-54A6ED9D7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7">
            <a:extLst>
              <a:ext uri="{FF2B5EF4-FFF2-40B4-BE49-F238E27FC236}">
                <a16:creationId xmlns:a16="http://schemas.microsoft.com/office/drawing/2014/main" id="{838842D9-4CA4-413E-83C6-255E653023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901618-AAE5-45F0-AC66-5E4F60F3E39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71459" name="Rectangle 2">
            <a:extLst>
              <a:ext uri="{FF2B5EF4-FFF2-40B4-BE49-F238E27FC236}">
                <a16:creationId xmlns:a16="http://schemas.microsoft.com/office/drawing/2014/main" id="{85D2A2B4-F43A-40E2-9E50-B1E9C75BDD68}"/>
              </a:ext>
            </a:extLst>
          </p:cNvPr>
          <p:cNvSpPr>
            <a:spLocks noGrp="1" noRot="1" noChangeAspect="1" noChangeArrowheads="1" noTextEdit="1"/>
          </p:cNvSpPr>
          <p:nvPr>
            <p:ph type="sldImg"/>
          </p:nvPr>
        </p:nvSpPr>
        <p:spPr>
          <a:ln/>
        </p:spPr>
      </p:sp>
      <p:sp>
        <p:nvSpPr>
          <p:cNvPr id="1171460" name="Rectangle 3">
            <a:extLst>
              <a:ext uri="{FF2B5EF4-FFF2-40B4-BE49-F238E27FC236}">
                <a16:creationId xmlns:a16="http://schemas.microsoft.com/office/drawing/2014/main" id="{6404E28D-DB22-4058-95A4-B3D71A830B5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7">
            <a:extLst>
              <a:ext uri="{FF2B5EF4-FFF2-40B4-BE49-F238E27FC236}">
                <a16:creationId xmlns:a16="http://schemas.microsoft.com/office/drawing/2014/main" id="{197F829C-F642-498C-A5B6-A07AAFDEF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9FAFA4-73CC-420A-8281-E79D048179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72483" name="Rectangle 2">
            <a:extLst>
              <a:ext uri="{FF2B5EF4-FFF2-40B4-BE49-F238E27FC236}">
                <a16:creationId xmlns:a16="http://schemas.microsoft.com/office/drawing/2014/main" id="{EED51987-59C9-4D4C-81D6-10C411D01A72}"/>
              </a:ext>
            </a:extLst>
          </p:cNvPr>
          <p:cNvSpPr>
            <a:spLocks noGrp="1" noRot="1" noChangeAspect="1" noChangeArrowheads="1" noTextEdit="1"/>
          </p:cNvSpPr>
          <p:nvPr>
            <p:ph type="sldImg"/>
          </p:nvPr>
        </p:nvSpPr>
        <p:spPr>
          <a:ln/>
        </p:spPr>
      </p:sp>
      <p:sp>
        <p:nvSpPr>
          <p:cNvPr id="1172484" name="Rectangle 3">
            <a:extLst>
              <a:ext uri="{FF2B5EF4-FFF2-40B4-BE49-F238E27FC236}">
                <a16:creationId xmlns:a16="http://schemas.microsoft.com/office/drawing/2014/main" id="{1C5810F4-753E-463A-BD69-46076DBD987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011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A8610A-4A4F-46ED-8AC2-99734DEB3392}"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1614851" name="Rectangle 2"/>
          <p:cNvSpPr>
            <a:spLocks noGrp="1" noRot="1" noChangeAspect="1" noChangeArrowheads="1" noTextEdit="1"/>
          </p:cNvSpPr>
          <p:nvPr>
            <p:ph type="sldImg"/>
          </p:nvPr>
        </p:nvSpPr>
        <p:spPr>
          <a:ln/>
        </p:spPr>
      </p:sp>
      <p:sp>
        <p:nvSpPr>
          <p:cNvPr id="1614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a:extLst>
              <a:ext uri="{FF2B5EF4-FFF2-40B4-BE49-F238E27FC236}">
                <a16:creationId xmlns:a16="http://schemas.microsoft.com/office/drawing/2014/main" id="{7DE9CCB1-5399-4FE1-8A25-4F33075F5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486657-C1F5-4492-9FAD-16D484D336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18563" name="Rectangle 2">
            <a:extLst>
              <a:ext uri="{FF2B5EF4-FFF2-40B4-BE49-F238E27FC236}">
                <a16:creationId xmlns:a16="http://schemas.microsoft.com/office/drawing/2014/main" id="{4D662F51-9EFD-4F70-B0B9-BB753849392A}"/>
              </a:ext>
            </a:extLst>
          </p:cNvPr>
          <p:cNvSpPr>
            <a:spLocks noGrp="1" noRot="1" noChangeAspect="1" noChangeArrowheads="1" noTextEdit="1"/>
          </p:cNvSpPr>
          <p:nvPr>
            <p:ph type="sldImg"/>
          </p:nvPr>
        </p:nvSpPr>
        <p:spPr>
          <a:ln/>
        </p:spPr>
      </p:sp>
      <p:sp>
        <p:nvSpPr>
          <p:cNvPr id="1218564" name="Rectangle 3">
            <a:extLst>
              <a:ext uri="{FF2B5EF4-FFF2-40B4-BE49-F238E27FC236}">
                <a16:creationId xmlns:a16="http://schemas.microsoft.com/office/drawing/2014/main" id="{2E22BB66-79E2-4074-A01A-2E178EF6E6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882E0F-A955-49C3-8576-3075B0EE00DC}"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1606659" name="Rectangle 2"/>
          <p:cNvSpPr>
            <a:spLocks noGrp="1" noRot="1" noChangeAspect="1" noChangeArrowheads="1" noTextEdit="1"/>
          </p:cNvSpPr>
          <p:nvPr>
            <p:ph type="sldImg"/>
          </p:nvPr>
        </p:nvSpPr>
        <p:spPr>
          <a:ln/>
        </p:spPr>
      </p:sp>
      <p:sp>
        <p:nvSpPr>
          <p:cNvPr id="1606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C34633-983F-4CF9-80D4-A8AEFC31CED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00738" name="Rectangle 2"/>
          <p:cNvSpPr>
            <a:spLocks noGrp="1" noRot="1" noChangeAspect="1" noChangeArrowheads="1" noTextEdit="1"/>
          </p:cNvSpPr>
          <p:nvPr>
            <p:ph type="sldImg"/>
          </p:nvPr>
        </p:nvSpPr>
        <p:spPr>
          <a:ln/>
        </p:spPr>
      </p:sp>
      <p:sp>
        <p:nvSpPr>
          <p:cNvPr id="37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7731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7">
            <a:extLst>
              <a:ext uri="{FF2B5EF4-FFF2-40B4-BE49-F238E27FC236}">
                <a16:creationId xmlns:a16="http://schemas.microsoft.com/office/drawing/2014/main" id="{397CDC99-E6AB-4482-AD62-A0C7F73A98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7171D0-B71E-4E2F-A09A-8908581671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2307" name="Rectangle 2">
            <a:extLst>
              <a:ext uri="{FF2B5EF4-FFF2-40B4-BE49-F238E27FC236}">
                <a16:creationId xmlns:a16="http://schemas.microsoft.com/office/drawing/2014/main" id="{BCE5EDDE-1509-4449-95FA-EBD67AAF5F07}"/>
              </a:ext>
            </a:extLst>
          </p:cNvPr>
          <p:cNvSpPr>
            <a:spLocks noGrp="1" noRot="1" noChangeAspect="1" noChangeArrowheads="1" noTextEdit="1"/>
          </p:cNvSpPr>
          <p:nvPr>
            <p:ph type="sldImg"/>
          </p:nvPr>
        </p:nvSpPr>
        <p:spPr>
          <a:solidFill>
            <a:srgbClr val="FFFFFF"/>
          </a:solidFill>
          <a:ln/>
        </p:spPr>
      </p:sp>
      <p:sp>
        <p:nvSpPr>
          <p:cNvPr id="1122308" name="Rectangle 3">
            <a:extLst>
              <a:ext uri="{FF2B5EF4-FFF2-40B4-BE49-F238E27FC236}">
                <a16:creationId xmlns:a16="http://schemas.microsoft.com/office/drawing/2014/main" id="{35A8D36A-DF9C-49DF-8505-C24510DE86D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7">
            <a:extLst>
              <a:ext uri="{FF2B5EF4-FFF2-40B4-BE49-F238E27FC236}">
                <a16:creationId xmlns:a16="http://schemas.microsoft.com/office/drawing/2014/main" id="{34538715-9932-4EAF-BB39-1EF5F3DD55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533921-EDDE-4529-A5E0-B33E4F52B2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28163" name="Rectangle 2">
            <a:extLst>
              <a:ext uri="{FF2B5EF4-FFF2-40B4-BE49-F238E27FC236}">
                <a16:creationId xmlns:a16="http://schemas.microsoft.com/office/drawing/2014/main" id="{11F16465-3474-41A4-B205-1670F2E64175}"/>
              </a:ext>
            </a:extLst>
          </p:cNvPr>
          <p:cNvSpPr>
            <a:spLocks noGrp="1" noRot="1" noChangeAspect="1" noChangeArrowheads="1" noTextEdit="1"/>
          </p:cNvSpPr>
          <p:nvPr>
            <p:ph type="sldImg"/>
          </p:nvPr>
        </p:nvSpPr>
        <p:spPr>
          <a:ln/>
        </p:spPr>
      </p:sp>
      <p:sp>
        <p:nvSpPr>
          <p:cNvPr id="1628164" name="Rectangle 3">
            <a:extLst>
              <a:ext uri="{FF2B5EF4-FFF2-40B4-BE49-F238E27FC236}">
                <a16:creationId xmlns:a16="http://schemas.microsoft.com/office/drawing/2014/main" id="{7BD629AA-1F1A-49C7-9C21-859A6BE243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7">
            <a:extLst>
              <a:ext uri="{FF2B5EF4-FFF2-40B4-BE49-F238E27FC236}">
                <a16:creationId xmlns:a16="http://schemas.microsoft.com/office/drawing/2014/main" id="{DC4B8131-0C05-468E-B027-C152E81B15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6FE0B0-F0B6-485E-B25E-82B70B86CC9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0211" name="Rectangle 2">
            <a:extLst>
              <a:ext uri="{FF2B5EF4-FFF2-40B4-BE49-F238E27FC236}">
                <a16:creationId xmlns:a16="http://schemas.microsoft.com/office/drawing/2014/main" id="{D2517EA0-D68E-424F-9A71-37DB472178CB}"/>
              </a:ext>
            </a:extLst>
          </p:cNvPr>
          <p:cNvSpPr>
            <a:spLocks noGrp="1" noRot="1" noChangeAspect="1" noChangeArrowheads="1" noTextEdit="1"/>
          </p:cNvSpPr>
          <p:nvPr>
            <p:ph type="sldImg"/>
          </p:nvPr>
        </p:nvSpPr>
        <p:spPr>
          <a:ln/>
        </p:spPr>
      </p:sp>
      <p:sp>
        <p:nvSpPr>
          <p:cNvPr id="1630212" name="Rectangle 3">
            <a:extLst>
              <a:ext uri="{FF2B5EF4-FFF2-40B4-BE49-F238E27FC236}">
                <a16:creationId xmlns:a16="http://schemas.microsoft.com/office/drawing/2014/main" id="{92829F15-C731-4B95-98CF-F3196C8A5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7">
            <a:extLst>
              <a:ext uri="{FF2B5EF4-FFF2-40B4-BE49-F238E27FC236}">
                <a16:creationId xmlns:a16="http://schemas.microsoft.com/office/drawing/2014/main" id="{6ADD7458-497C-4E55-A3B3-90A690846E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B6EF9F-9D55-4C38-AA29-8E2E76F6E7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1235" name="Rectangle 2">
            <a:extLst>
              <a:ext uri="{FF2B5EF4-FFF2-40B4-BE49-F238E27FC236}">
                <a16:creationId xmlns:a16="http://schemas.microsoft.com/office/drawing/2014/main" id="{B6E94808-244C-41D4-878D-6181601603CA}"/>
              </a:ext>
            </a:extLst>
          </p:cNvPr>
          <p:cNvSpPr>
            <a:spLocks noGrp="1" noRot="1" noChangeAspect="1" noChangeArrowheads="1" noTextEdit="1"/>
          </p:cNvSpPr>
          <p:nvPr>
            <p:ph type="sldImg"/>
          </p:nvPr>
        </p:nvSpPr>
        <p:spPr>
          <a:ln/>
        </p:spPr>
      </p:sp>
      <p:sp>
        <p:nvSpPr>
          <p:cNvPr id="1631236" name="Rectangle 3">
            <a:extLst>
              <a:ext uri="{FF2B5EF4-FFF2-40B4-BE49-F238E27FC236}">
                <a16:creationId xmlns:a16="http://schemas.microsoft.com/office/drawing/2014/main" id="{51A9F77B-4C61-435C-BFEB-73E9D9F87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7">
            <a:extLst>
              <a:ext uri="{FF2B5EF4-FFF2-40B4-BE49-F238E27FC236}">
                <a16:creationId xmlns:a16="http://schemas.microsoft.com/office/drawing/2014/main" id="{4776E595-28BF-4738-A602-FEE0D6B300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884A2E-03E7-427C-852C-3C3FFCB059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2259" name="Rectangle 2">
            <a:extLst>
              <a:ext uri="{FF2B5EF4-FFF2-40B4-BE49-F238E27FC236}">
                <a16:creationId xmlns:a16="http://schemas.microsoft.com/office/drawing/2014/main" id="{26312AF0-FBC4-4C57-894F-E508BA90B872}"/>
              </a:ext>
            </a:extLst>
          </p:cNvPr>
          <p:cNvSpPr>
            <a:spLocks noGrp="1" noRot="1" noChangeAspect="1" noChangeArrowheads="1" noTextEdit="1"/>
          </p:cNvSpPr>
          <p:nvPr>
            <p:ph type="sldImg"/>
          </p:nvPr>
        </p:nvSpPr>
        <p:spPr>
          <a:ln/>
        </p:spPr>
      </p:sp>
      <p:sp>
        <p:nvSpPr>
          <p:cNvPr id="1632260" name="Rectangle 3">
            <a:extLst>
              <a:ext uri="{FF2B5EF4-FFF2-40B4-BE49-F238E27FC236}">
                <a16:creationId xmlns:a16="http://schemas.microsoft.com/office/drawing/2014/main" id="{A067F32B-A605-4355-B7D5-66352270C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7">
            <a:extLst>
              <a:ext uri="{FF2B5EF4-FFF2-40B4-BE49-F238E27FC236}">
                <a16:creationId xmlns:a16="http://schemas.microsoft.com/office/drawing/2014/main" id="{19F1EB4A-7589-4601-A359-C18B253B8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2FDBB3-6EE4-4307-B9CB-4CDE73F988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3283" name="Rectangle 2">
            <a:extLst>
              <a:ext uri="{FF2B5EF4-FFF2-40B4-BE49-F238E27FC236}">
                <a16:creationId xmlns:a16="http://schemas.microsoft.com/office/drawing/2014/main" id="{591A6852-05EF-4E0F-AB8E-16F573DC27CC}"/>
              </a:ext>
            </a:extLst>
          </p:cNvPr>
          <p:cNvSpPr>
            <a:spLocks noGrp="1" noRot="1" noChangeAspect="1" noChangeArrowheads="1" noTextEdit="1"/>
          </p:cNvSpPr>
          <p:nvPr>
            <p:ph type="sldImg"/>
          </p:nvPr>
        </p:nvSpPr>
        <p:spPr>
          <a:ln/>
        </p:spPr>
      </p:sp>
      <p:sp>
        <p:nvSpPr>
          <p:cNvPr id="1633284" name="Rectangle 3">
            <a:extLst>
              <a:ext uri="{FF2B5EF4-FFF2-40B4-BE49-F238E27FC236}">
                <a16:creationId xmlns:a16="http://schemas.microsoft.com/office/drawing/2014/main" id="{22968122-7363-44FD-9E6A-EDCB88CC9A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7">
            <a:extLst>
              <a:ext uri="{FF2B5EF4-FFF2-40B4-BE49-F238E27FC236}">
                <a16:creationId xmlns:a16="http://schemas.microsoft.com/office/drawing/2014/main" id="{E94978EF-3DED-4A03-BFDE-F57E75160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BE1C93-49B7-460E-AE76-CA4FA1379B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4307" name="Rectangle 2">
            <a:extLst>
              <a:ext uri="{FF2B5EF4-FFF2-40B4-BE49-F238E27FC236}">
                <a16:creationId xmlns:a16="http://schemas.microsoft.com/office/drawing/2014/main" id="{D4FC486D-EC2C-4DBE-B3B5-ECD597EF6629}"/>
              </a:ext>
            </a:extLst>
          </p:cNvPr>
          <p:cNvSpPr>
            <a:spLocks noGrp="1" noRot="1" noChangeAspect="1" noChangeArrowheads="1" noTextEdit="1"/>
          </p:cNvSpPr>
          <p:nvPr>
            <p:ph type="sldImg"/>
          </p:nvPr>
        </p:nvSpPr>
        <p:spPr>
          <a:ln/>
        </p:spPr>
      </p:sp>
      <p:sp>
        <p:nvSpPr>
          <p:cNvPr id="1634308" name="Rectangle 3">
            <a:extLst>
              <a:ext uri="{FF2B5EF4-FFF2-40B4-BE49-F238E27FC236}">
                <a16:creationId xmlns:a16="http://schemas.microsoft.com/office/drawing/2014/main" id="{35CF1300-2A91-4410-B0D7-5494347BD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7">
            <a:extLst>
              <a:ext uri="{FF2B5EF4-FFF2-40B4-BE49-F238E27FC236}">
                <a16:creationId xmlns:a16="http://schemas.microsoft.com/office/drawing/2014/main" id="{BE8E6AA3-DA94-4DBD-99B8-639FA9590F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03891C-AB49-4CAC-B625-68E34F5AC00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5331" name="Rectangle 2">
            <a:extLst>
              <a:ext uri="{FF2B5EF4-FFF2-40B4-BE49-F238E27FC236}">
                <a16:creationId xmlns:a16="http://schemas.microsoft.com/office/drawing/2014/main" id="{6345FF8D-8A2E-4E4F-BC0A-A2C0BC051320}"/>
              </a:ext>
            </a:extLst>
          </p:cNvPr>
          <p:cNvSpPr>
            <a:spLocks noGrp="1" noRot="1" noChangeAspect="1" noChangeArrowheads="1" noTextEdit="1"/>
          </p:cNvSpPr>
          <p:nvPr>
            <p:ph type="sldImg"/>
          </p:nvPr>
        </p:nvSpPr>
        <p:spPr>
          <a:ln/>
        </p:spPr>
      </p:sp>
      <p:sp>
        <p:nvSpPr>
          <p:cNvPr id="1635332" name="Rectangle 3">
            <a:extLst>
              <a:ext uri="{FF2B5EF4-FFF2-40B4-BE49-F238E27FC236}">
                <a16:creationId xmlns:a16="http://schemas.microsoft.com/office/drawing/2014/main" id="{122ABFB0-61EB-4A1E-91AE-64536725A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7">
            <a:extLst>
              <a:ext uri="{FF2B5EF4-FFF2-40B4-BE49-F238E27FC236}">
                <a16:creationId xmlns:a16="http://schemas.microsoft.com/office/drawing/2014/main" id="{CEE35660-8B67-4CC9-B03F-5E0697134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5188A7-CE01-4644-BDC8-6FA7D53F26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6355" name="Rectangle 2">
            <a:extLst>
              <a:ext uri="{FF2B5EF4-FFF2-40B4-BE49-F238E27FC236}">
                <a16:creationId xmlns:a16="http://schemas.microsoft.com/office/drawing/2014/main" id="{6B635E9F-01EB-4247-A9DB-55C8F8560390}"/>
              </a:ext>
            </a:extLst>
          </p:cNvPr>
          <p:cNvSpPr>
            <a:spLocks noGrp="1" noRot="1" noChangeAspect="1" noChangeArrowheads="1" noTextEdit="1"/>
          </p:cNvSpPr>
          <p:nvPr>
            <p:ph type="sldImg"/>
          </p:nvPr>
        </p:nvSpPr>
        <p:spPr>
          <a:ln/>
        </p:spPr>
      </p:sp>
      <p:sp>
        <p:nvSpPr>
          <p:cNvPr id="1636356" name="Rectangle 3">
            <a:extLst>
              <a:ext uri="{FF2B5EF4-FFF2-40B4-BE49-F238E27FC236}">
                <a16:creationId xmlns:a16="http://schemas.microsoft.com/office/drawing/2014/main" id="{B2A85BE4-FC19-4FC0-863B-8E630730AB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7">
            <a:extLst>
              <a:ext uri="{FF2B5EF4-FFF2-40B4-BE49-F238E27FC236}">
                <a16:creationId xmlns:a16="http://schemas.microsoft.com/office/drawing/2014/main" id="{8431D811-30C0-4CB3-9AE6-E14230068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0088CA-D06F-40B4-8683-F647672A48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7379" name="Rectangle 2">
            <a:extLst>
              <a:ext uri="{FF2B5EF4-FFF2-40B4-BE49-F238E27FC236}">
                <a16:creationId xmlns:a16="http://schemas.microsoft.com/office/drawing/2014/main" id="{71222BE7-A166-483C-ABE0-8CA29E9A4838}"/>
              </a:ext>
            </a:extLst>
          </p:cNvPr>
          <p:cNvSpPr>
            <a:spLocks noGrp="1" noRot="1" noChangeAspect="1" noChangeArrowheads="1" noTextEdit="1"/>
          </p:cNvSpPr>
          <p:nvPr>
            <p:ph type="sldImg"/>
          </p:nvPr>
        </p:nvSpPr>
        <p:spPr>
          <a:ln/>
        </p:spPr>
      </p:sp>
      <p:sp>
        <p:nvSpPr>
          <p:cNvPr id="1637380" name="Rectangle 3">
            <a:extLst>
              <a:ext uri="{FF2B5EF4-FFF2-40B4-BE49-F238E27FC236}">
                <a16:creationId xmlns:a16="http://schemas.microsoft.com/office/drawing/2014/main" id="{42B076D9-92F5-4C9B-B249-BA27F18D8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7">
            <a:extLst>
              <a:ext uri="{FF2B5EF4-FFF2-40B4-BE49-F238E27FC236}">
                <a16:creationId xmlns:a16="http://schemas.microsoft.com/office/drawing/2014/main" id="{AF4FADBF-5F21-46BA-B761-5660ABF164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B62CC-4E83-4792-9C5E-3658898A9F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29187" name="Rectangle 2">
            <a:extLst>
              <a:ext uri="{FF2B5EF4-FFF2-40B4-BE49-F238E27FC236}">
                <a16:creationId xmlns:a16="http://schemas.microsoft.com/office/drawing/2014/main" id="{7B0466DE-502D-4956-8CBF-7F4C4EAFC393}"/>
              </a:ext>
            </a:extLst>
          </p:cNvPr>
          <p:cNvSpPr>
            <a:spLocks noGrp="1" noRot="1" noChangeAspect="1" noChangeArrowheads="1" noTextEdit="1"/>
          </p:cNvSpPr>
          <p:nvPr>
            <p:ph type="sldImg"/>
          </p:nvPr>
        </p:nvSpPr>
        <p:spPr>
          <a:ln/>
        </p:spPr>
      </p:sp>
      <p:sp>
        <p:nvSpPr>
          <p:cNvPr id="1629188" name="Rectangle 3">
            <a:extLst>
              <a:ext uri="{FF2B5EF4-FFF2-40B4-BE49-F238E27FC236}">
                <a16:creationId xmlns:a16="http://schemas.microsoft.com/office/drawing/2014/main" id="{1A56B7CB-1EAB-4045-BA68-E5F46012A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7">
            <a:extLst>
              <a:ext uri="{FF2B5EF4-FFF2-40B4-BE49-F238E27FC236}">
                <a16:creationId xmlns:a16="http://schemas.microsoft.com/office/drawing/2014/main" id="{E2BA1A6B-8C3A-4013-9EFD-7DBE6031AF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A822464-5056-4218-ACAB-49334CFE6CC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7427" name="Rectangle 2">
            <a:extLst>
              <a:ext uri="{FF2B5EF4-FFF2-40B4-BE49-F238E27FC236}">
                <a16:creationId xmlns:a16="http://schemas.microsoft.com/office/drawing/2014/main" id="{71343CBD-ECC1-4D53-95C6-ADFE0C2FD7ED}"/>
              </a:ext>
            </a:extLst>
          </p:cNvPr>
          <p:cNvSpPr>
            <a:spLocks noGrp="1" noRot="1" noChangeAspect="1" noChangeArrowheads="1" noTextEdit="1"/>
          </p:cNvSpPr>
          <p:nvPr>
            <p:ph type="sldImg"/>
          </p:nvPr>
        </p:nvSpPr>
        <p:spPr>
          <a:ln/>
        </p:spPr>
      </p:sp>
      <p:sp>
        <p:nvSpPr>
          <p:cNvPr id="1127428" name="Rectangle 3">
            <a:extLst>
              <a:ext uri="{FF2B5EF4-FFF2-40B4-BE49-F238E27FC236}">
                <a16:creationId xmlns:a16="http://schemas.microsoft.com/office/drawing/2014/main" id="{16580B63-8A20-4638-9584-9063D7D530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7">
            <a:extLst>
              <a:ext uri="{FF2B5EF4-FFF2-40B4-BE49-F238E27FC236}">
                <a16:creationId xmlns:a16="http://schemas.microsoft.com/office/drawing/2014/main" id="{1B0E19A9-527E-4F2B-89C5-AD67F2664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87181C-1E14-431D-9858-439F867216F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8403" name="Rectangle 2">
            <a:extLst>
              <a:ext uri="{FF2B5EF4-FFF2-40B4-BE49-F238E27FC236}">
                <a16:creationId xmlns:a16="http://schemas.microsoft.com/office/drawing/2014/main" id="{80410891-46D6-4133-B992-282EC8E38F29}"/>
              </a:ext>
            </a:extLst>
          </p:cNvPr>
          <p:cNvSpPr>
            <a:spLocks noGrp="1" noRot="1" noChangeAspect="1" noChangeArrowheads="1" noTextEdit="1"/>
          </p:cNvSpPr>
          <p:nvPr>
            <p:ph type="sldImg"/>
          </p:nvPr>
        </p:nvSpPr>
        <p:spPr>
          <a:ln/>
        </p:spPr>
      </p:sp>
      <p:sp>
        <p:nvSpPr>
          <p:cNvPr id="1638404" name="Rectangle 3">
            <a:extLst>
              <a:ext uri="{FF2B5EF4-FFF2-40B4-BE49-F238E27FC236}">
                <a16:creationId xmlns:a16="http://schemas.microsoft.com/office/drawing/2014/main" id="{12D32669-507F-4100-B6BD-6FE33718B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7">
            <a:extLst>
              <a:ext uri="{FF2B5EF4-FFF2-40B4-BE49-F238E27FC236}">
                <a16:creationId xmlns:a16="http://schemas.microsoft.com/office/drawing/2014/main" id="{1F3F1142-1AF3-4834-B833-ACCC7A743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E8C9F5-E866-4971-AF68-ECE7E81784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9427" name="Rectangle 2">
            <a:extLst>
              <a:ext uri="{FF2B5EF4-FFF2-40B4-BE49-F238E27FC236}">
                <a16:creationId xmlns:a16="http://schemas.microsoft.com/office/drawing/2014/main" id="{82557A89-AF97-4DF0-8708-ACF9F0386C4E}"/>
              </a:ext>
            </a:extLst>
          </p:cNvPr>
          <p:cNvSpPr>
            <a:spLocks noGrp="1" noRot="1" noChangeAspect="1" noChangeArrowheads="1" noTextEdit="1"/>
          </p:cNvSpPr>
          <p:nvPr>
            <p:ph type="sldImg"/>
          </p:nvPr>
        </p:nvSpPr>
        <p:spPr>
          <a:ln/>
        </p:spPr>
      </p:sp>
      <p:sp>
        <p:nvSpPr>
          <p:cNvPr id="1639428" name="Rectangle 3">
            <a:extLst>
              <a:ext uri="{FF2B5EF4-FFF2-40B4-BE49-F238E27FC236}">
                <a16:creationId xmlns:a16="http://schemas.microsoft.com/office/drawing/2014/main" id="{96CB1592-0BDF-469E-A92D-F5E302D433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7">
            <a:extLst>
              <a:ext uri="{FF2B5EF4-FFF2-40B4-BE49-F238E27FC236}">
                <a16:creationId xmlns:a16="http://schemas.microsoft.com/office/drawing/2014/main" id="{298AF9D9-BD58-47F8-95C4-C4BBB42CE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C2215A-0CBF-49E3-BB9E-039F9BC8C7A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0451" name="Rectangle 2">
            <a:extLst>
              <a:ext uri="{FF2B5EF4-FFF2-40B4-BE49-F238E27FC236}">
                <a16:creationId xmlns:a16="http://schemas.microsoft.com/office/drawing/2014/main" id="{AB6A9955-75A4-45FF-8B42-6195DEFBB282}"/>
              </a:ext>
            </a:extLst>
          </p:cNvPr>
          <p:cNvSpPr>
            <a:spLocks noGrp="1" noRot="1" noChangeAspect="1" noChangeArrowheads="1" noTextEdit="1"/>
          </p:cNvSpPr>
          <p:nvPr>
            <p:ph type="sldImg"/>
          </p:nvPr>
        </p:nvSpPr>
        <p:spPr>
          <a:ln/>
        </p:spPr>
      </p:sp>
      <p:sp>
        <p:nvSpPr>
          <p:cNvPr id="1640452" name="Rectangle 3">
            <a:extLst>
              <a:ext uri="{FF2B5EF4-FFF2-40B4-BE49-F238E27FC236}">
                <a16:creationId xmlns:a16="http://schemas.microsoft.com/office/drawing/2014/main" id="{9733E276-58D8-4702-9126-CB45602B8B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7">
            <a:extLst>
              <a:ext uri="{FF2B5EF4-FFF2-40B4-BE49-F238E27FC236}">
                <a16:creationId xmlns:a16="http://schemas.microsoft.com/office/drawing/2014/main" id="{346DAF56-60CE-4C0D-9BC6-4E91E1363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6864DF1-B34B-4FCD-AC5B-CC25FAA9A1E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1475" name="Rectangle 2">
            <a:extLst>
              <a:ext uri="{FF2B5EF4-FFF2-40B4-BE49-F238E27FC236}">
                <a16:creationId xmlns:a16="http://schemas.microsoft.com/office/drawing/2014/main" id="{7CB2259E-245D-42B3-AD66-572D6811B1B0}"/>
              </a:ext>
            </a:extLst>
          </p:cNvPr>
          <p:cNvSpPr>
            <a:spLocks noGrp="1" noRot="1" noChangeAspect="1" noChangeArrowheads="1" noTextEdit="1"/>
          </p:cNvSpPr>
          <p:nvPr>
            <p:ph type="sldImg"/>
          </p:nvPr>
        </p:nvSpPr>
        <p:spPr>
          <a:ln/>
        </p:spPr>
      </p:sp>
      <p:sp>
        <p:nvSpPr>
          <p:cNvPr id="1641476" name="Rectangle 3">
            <a:extLst>
              <a:ext uri="{FF2B5EF4-FFF2-40B4-BE49-F238E27FC236}">
                <a16:creationId xmlns:a16="http://schemas.microsoft.com/office/drawing/2014/main" id="{64A42FBA-E526-4AB8-8036-6DB2A67DB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7">
            <a:extLst>
              <a:ext uri="{FF2B5EF4-FFF2-40B4-BE49-F238E27FC236}">
                <a16:creationId xmlns:a16="http://schemas.microsoft.com/office/drawing/2014/main" id="{15CE52EF-C726-4268-AD9C-94ABA74C71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312AD6-7DBA-4150-B0C9-CC27ACAF6F2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2499" name="Rectangle 2">
            <a:extLst>
              <a:ext uri="{FF2B5EF4-FFF2-40B4-BE49-F238E27FC236}">
                <a16:creationId xmlns:a16="http://schemas.microsoft.com/office/drawing/2014/main" id="{F4100565-A0DC-4FFA-BCC8-91812DE6F8DB}"/>
              </a:ext>
            </a:extLst>
          </p:cNvPr>
          <p:cNvSpPr>
            <a:spLocks noGrp="1" noRot="1" noChangeAspect="1" noChangeArrowheads="1" noTextEdit="1"/>
          </p:cNvSpPr>
          <p:nvPr>
            <p:ph type="sldImg"/>
          </p:nvPr>
        </p:nvSpPr>
        <p:spPr>
          <a:ln/>
        </p:spPr>
      </p:sp>
      <p:sp>
        <p:nvSpPr>
          <p:cNvPr id="1642500" name="Rectangle 3">
            <a:extLst>
              <a:ext uri="{FF2B5EF4-FFF2-40B4-BE49-F238E27FC236}">
                <a16:creationId xmlns:a16="http://schemas.microsoft.com/office/drawing/2014/main" id="{9AC1485F-3633-4BC6-99FA-FFE67DB82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7">
            <a:extLst>
              <a:ext uri="{FF2B5EF4-FFF2-40B4-BE49-F238E27FC236}">
                <a16:creationId xmlns:a16="http://schemas.microsoft.com/office/drawing/2014/main" id="{66A00838-48A2-4CAA-96FD-6C7A9DAE9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A7F78B-9C30-4A7D-8CBA-B011F46101E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3523" name="Rectangle 2">
            <a:extLst>
              <a:ext uri="{FF2B5EF4-FFF2-40B4-BE49-F238E27FC236}">
                <a16:creationId xmlns:a16="http://schemas.microsoft.com/office/drawing/2014/main" id="{61D09771-06EC-48AC-B3A4-DDE8E4C655F7}"/>
              </a:ext>
            </a:extLst>
          </p:cNvPr>
          <p:cNvSpPr>
            <a:spLocks noGrp="1" noRot="1" noChangeAspect="1" noChangeArrowheads="1" noTextEdit="1"/>
          </p:cNvSpPr>
          <p:nvPr>
            <p:ph type="sldImg"/>
          </p:nvPr>
        </p:nvSpPr>
        <p:spPr>
          <a:ln/>
        </p:spPr>
      </p:sp>
      <p:sp>
        <p:nvSpPr>
          <p:cNvPr id="1643524" name="Rectangle 3">
            <a:extLst>
              <a:ext uri="{FF2B5EF4-FFF2-40B4-BE49-F238E27FC236}">
                <a16:creationId xmlns:a16="http://schemas.microsoft.com/office/drawing/2014/main" id="{9D3680B8-1AB4-49BF-BAF4-3CA0A61B00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7">
            <a:extLst>
              <a:ext uri="{FF2B5EF4-FFF2-40B4-BE49-F238E27FC236}">
                <a16:creationId xmlns:a16="http://schemas.microsoft.com/office/drawing/2014/main" id="{FDA3C126-AA4D-4E5C-8E24-DBB730C57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2B9F36D-E742-4E5F-8551-96608AD405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4547" name="Rectangle 2">
            <a:extLst>
              <a:ext uri="{FF2B5EF4-FFF2-40B4-BE49-F238E27FC236}">
                <a16:creationId xmlns:a16="http://schemas.microsoft.com/office/drawing/2014/main" id="{9907DEEE-2D66-4AAB-91AD-4781760DB3F5}"/>
              </a:ext>
            </a:extLst>
          </p:cNvPr>
          <p:cNvSpPr>
            <a:spLocks noGrp="1" noRot="1" noChangeAspect="1" noChangeArrowheads="1" noTextEdit="1"/>
          </p:cNvSpPr>
          <p:nvPr>
            <p:ph type="sldImg"/>
          </p:nvPr>
        </p:nvSpPr>
        <p:spPr>
          <a:ln/>
        </p:spPr>
      </p:sp>
      <p:sp>
        <p:nvSpPr>
          <p:cNvPr id="1644548" name="Rectangle 3">
            <a:extLst>
              <a:ext uri="{FF2B5EF4-FFF2-40B4-BE49-F238E27FC236}">
                <a16:creationId xmlns:a16="http://schemas.microsoft.com/office/drawing/2014/main" id="{1AF60EA2-DB26-402E-B9A4-32609C503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7">
            <a:extLst>
              <a:ext uri="{FF2B5EF4-FFF2-40B4-BE49-F238E27FC236}">
                <a16:creationId xmlns:a16="http://schemas.microsoft.com/office/drawing/2014/main" id="{BC55FF2B-00E1-445A-AECD-05AAE2C37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A274C8-3577-4FAC-992E-3C1A41F9F8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5571" name="Rectangle 2">
            <a:extLst>
              <a:ext uri="{FF2B5EF4-FFF2-40B4-BE49-F238E27FC236}">
                <a16:creationId xmlns:a16="http://schemas.microsoft.com/office/drawing/2014/main" id="{588B3C24-75FC-4951-82F4-435C30266E93}"/>
              </a:ext>
            </a:extLst>
          </p:cNvPr>
          <p:cNvSpPr>
            <a:spLocks noGrp="1" noRot="1" noChangeAspect="1" noChangeArrowheads="1" noTextEdit="1"/>
          </p:cNvSpPr>
          <p:nvPr>
            <p:ph type="sldImg"/>
          </p:nvPr>
        </p:nvSpPr>
        <p:spPr>
          <a:ln/>
        </p:spPr>
      </p:sp>
      <p:sp>
        <p:nvSpPr>
          <p:cNvPr id="1645572" name="Rectangle 3">
            <a:extLst>
              <a:ext uri="{FF2B5EF4-FFF2-40B4-BE49-F238E27FC236}">
                <a16:creationId xmlns:a16="http://schemas.microsoft.com/office/drawing/2014/main" id="{29DB11E4-ABAE-434A-8CD6-D38BEA8D69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7">
            <a:extLst>
              <a:ext uri="{FF2B5EF4-FFF2-40B4-BE49-F238E27FC236}">
                <a16:creationId xmlns:a16="http://schemas.microsoft.com/office/drawing/2014/main" id="{8E6B416A-27B6-4218-B0DE-04FCD03808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54EEB0-B40C-4C6D-A0ED-A7AFB492D4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6595" name="Rectangle 2">
            <a:extLst>
              <a:ext uri="{FF2B5EF4-FFF2-40B4-BE49-F238E27FC236}">
                <a16:creationId xmlns:a16="http://schemas.microsoft.com/office/drawing/2014/main" id="{AC87D44E-D316-47FF-9602-3A4449D7DA26}"/>
              </a:ext>
            </a:extLst>
          </p:cNvPr>
          <p:cNvSpPr>
            <a:spLocks noGrp="1" noRot="1" noChangeAspect="1" noChangeArrowheads="1" noTextEdit="1"/>
          </p:cNvSpPr>
          <p:nvPr>
            <p:ph type="sldImg"/>
          </p:nvPr>
        </p:nvSpPr>
        <p:spPr>
          <a:ln/>
        </p:spPr>
      </p:sp>
      <p:sp>
        <p:nvSpPr>
          <p:cNvPr id="1646596" name="Rectangle 3">
            <a:extLst>
              <a:ext uri="{FF2B5EF4-FFF2-40B4-BE49-F238E27FC236}">
                <a16:creationId xmlns:a16="http://schemas.microsoft.com/office/drawing/2014/main" id="{78C06DFE-F4C9-4D8E-BFA5-A892311C8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7">
            <a:extLst>
              <a:ext uri="{FF2B5EF4-FFF2-40B4-BE49-F238E27FC236}">
                <a16:creationId xmlns:a16="http://schemas.microsoft.com/office/drawing/2014/main" id="{86CF729A-24BE-40FB-9A48-861A12064F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96B8F2-0D70-44FB-99FC-E7AE044D2E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9667" name="Rectangle 2">
            <a:extLst>
              <a:ext uri="{FF2B5EF4-FFF2-40B4-BE49-F238E27FC236}">
                <a16:creationId xmlns:a16="http://schemas.microsoft.com/office/drawing/2014/main" id="{593DABBE-A5BE-4C1D-B936-1A2184FAC7D9}"/>
              </a:ext>
            </a:extLst>
          </p:cNvPr>
          <p:cNvSpPr>
            <a:spLocks noGrp="1" noRot="1" noChangeAspect="1" noChangeArrowheads="1" noTextEdit="1"/>
          </p:cNvSpPr>
          <p:nvPr>
            <p:ph type="sldImg"/>
          </p:nvPr>
        </p:nvSpPr>
        <p:spPr>
          <a:ln/>
        </p:spPr>
      </p:sp>
      <p:sp>
        <p:nvSpPr>
          <p:cNvPr id="1649668" name="Rectangle 3">
            <a:extLst>
              <a:ext uri="{FF2B5EF4-FFF2-40B4-BE49-F238E27FC236}">
                <a16:creationId xmlns:a16="http://schemas.microsoft.com/office/drawing/2014/main" id="{9FA26306-C542-4002-AA70-B37754B9F9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7">
            <a:extLst>
              <a:ext uri="{FF2B5EF4-FFF2-40B4-BE49-F238E27FC236}">
                <a16:creationId xmlns:a16="http://schemas.microsoft.com/office/drawing/2014/main" id="{A250CABB-CFF8-4033-AD8C-052C75BE5D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DFEA8E-2E82-4D90-92CE-1977D88E8B6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8451" name="Rectangle 2">
            <a:extLst>
              <a:ext uri="{FF2B5EF4-FFF2-40B4-BE49-F238E27FC236}">
                <a16:creationId xmlns:a16="http://schemas.microsoft.com/office/drawing/2014/main" id="{8B87069A-F082-45C7-B529-44053684369F}"/>
              </a:ext>
            </a:extLst>
          </p:cNvPr>
          <p:cNvSpPr>
            <a:spLocks noGrp="1" noRot="1" noChangeAspect="1" noChangeArrowheads="1" noTextEdit="1"/>
          </p:cNvSpPr>
          <p:nvPr>
            <p:ph type="sldImg"/>
          </p:nvPr>
        </p:nvSpPr>
        <p:spPr>
          <a:ln/>
        </p:spPr>
      </p:sp>
      <p:sp>
        <p:nvSpPr>
          <p:cNvPr id="1128452" name="Rectangle 3">
            <a:extLst>
              <a:ext uri="{FF2B5EF4-FFF2-40B4-BE49-F238E27FC236}">
                <a16:creationId xmlns:a16="http://schemas.microsoft.com/office/drawing/2014/main" id="{FF0E2826-8B3F-4874-8C5B-A91BBC5E9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683869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7">
            <a:extLst>
              <a:ext uri="{FF2B5EF4-FFF2-40B4-BE49-F238E27FC236}">
                <a16:creationId xmlns:a16="http://schemas.microsoft.com/office/drawing/2014/main" id="{0AF1FFD4-4A46-448C-8C4E-3E62BC4C35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CB0C03-137E-4812-AE54-295402EC1D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6531" name="Rectangle 2">
            <a:extLst>
              <a:ext uri="{FF2B5EF4-FFF2-40B4-BE49-F238E27FC236}">
                <a16:creationId xmlns:a16="http://schemas.microsoft.com/office/drawing/2014/main" id="{B2B80410-1E37-49FC-BCA5-6366EBD9E2DF}"/>
              </a:ext>
            </a:extLst>
          </p:cNvPr>
          <p:cNvSpPr>
            <a:spLocks noGrp="1" noRot="1" noChangeAspect="1" noChangeArrowheads="1" noTextEdit="1"/>
          </p:cNvSpPr>
          <p:nvPr>
            <p:ph type="sldImg"/>
          </p:nvPr>
        </p:nvSpPr>
        <p:spPr>
          <a:ln/>
        </p:spPr>
      </p:sp>
      <p:sp>
        <p:nvSpPr>
          <p:cNvPr id="1686532" name="Rectangle 3">
            <a:extLst>
              <a:ext uri="{FF2B5EF4-FFF2-40B4-BE49-F238E27FC236}">
                <a16:creationId xmlns:a16="http://schemas.microsoft.com/office/drawing/2014/main" id="{1921394D-77E4-4D70-9A64-EAC0F0B12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7">
            <a:extLst>
              <a:ext uri="{FF2B5EF4-FFF2-40B4-BE49-F238E27FC236}">
                <a16:creationId xmlns:a16="http://schemas.microsoft.com/office/drawing/2014/main" id="{1BCD6F45-746E-495A-984C-D90DA826C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5B31B4-A72A-4DBA-849F-D7F59C2C88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56835" name="Rectangle 2">
            <a:extLst>
              <a:ext uri="{FF2B5EF4-FFF2-40B4-BE49-F238E27FC236}">
                <a16:creationId xmlns:a16="http://schemas.microsoft.com/office/drawing/2014/main" id="{7A9DD50C-B2FB-4E1E-82D7-0485BF1ED939}"/>
              </a:ext>
            </a:extLst>
          </p:cNvPr>
          <p:cNvSpPr>
            <a:spLocks noGrp="1" noRot="1" noChangeAspect="1" noChangeArrowheads="1" noTextEdit="1"/>
          </p:cNvSpPr>
          <p:nvPr>
            <p:ph type="sldImg"/>
          </p:nvPr>
        </p:nvSpPr>
        <p:spPr>
          <a:ln/>
        </p:spPr>
      </p:sp>
      <p:sp>
        <p:nvSpPr>
          <p:cNvPr id="1656836" name="Rectangle 3">
            <a:extLst>
              <a:ext uri="{FF2B5EF4-FFF2-40B4-BE49-F238E27FC236}">
                <a16:creationId xmlns:a16="http://schemas.microsoft.com/office/drawing/2014/main" id="{F0B0D998-F8DD-4138-ADEF-B89183CCB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41326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170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7">
            <a:extLst>
              <a:ext uri="{FF2B5EF4-FFF2-40B4-BE49-F238E27FC236}">
                <a16:creationId xmlns:a16="http://schemas.microsoft.com/office/drawing/2014/main" id="{8A16937D-4E5B-4B52-933E-14C6C328A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CDCF74-6955-42F1-93B1-BA424CB294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87235" name="Rectangle 2">
            <a:extLst>
              <a:ext uri="{FF2B5EF4-FFF2-40B4-BE49-F238E27FC236}">
                <a16:creationId xmlns:a16="http://schemas.microsoft.com/office/drawing/2014/main" id="{EB2CB8DB-E76F-49C3-A82D-F9159B1AED60}"/>
              </a:ext>
            </a:extLst>
          </p:cNvPr>
          <p:cNvSpPr>
            <a:spLocks noGrp="1" noRot="1" noChangeAspect="1" noChangeArrowheads="1" noTextEdit="1"/>
          </p:cNvSpPr>
          <p:nvPr>
            <p:ph type="sldImg"/>
          </p:nvPr>
        </p:nvSpPr>
        <p:spPr>
          <a:ln/>
        </p:spPr>
      </p:sp>
      <p:sp>
        <p:nvSpPr>
          <p:cNvPr id="1887236" name="Rectangle 3">
            <a:extLst>
              <a:ext uri="{FF2B5EF4-FFF2-40B4-BE49-F238E27FC236}">
                <a16:creationId xmlns:a16="http://schemas.microsoft.com/office/drawing/2014/main" id="{F16B0F3A-C7C6-4C49-9521-FC252B7926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2796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798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42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7">
            <a:extLst>
              <a:ext uri="{FF2B5EF4-FFF2-40B4-BE49-F238E27FC236}">
                <a16:creationId xmlns:a16="http://schemas.microsoft.com/office/drawing/2014/main" id="{1F59DEE5-992B-43C1-9090-81670F5DD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A91BF2-4B87-4D4F-B474-DA108ECFCA5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9475" name="Rectangle 2">
            <a:extLst>
              <a:ext uri="{FF2B5EF4-FFF2-40B4-BE49-F238E27FC236}">
                <a16:creationId xmlns:a16="http://schemas.microsoft.com/office/drawing/2014/main" id="{162AF8A9-9AA3-41CE-A1C8-1A08715554E8}"/>
              </a:ext>
            </a:extLst>
          </p:cNvPr>
          <p:cNvSpPr>
            <a:spLocks noGrp="1" noRot="1" noChangeAspect="1" noChangeArrowheads="1" noTextEdit="1"/>
          </p:cNvSpPr>
          <p:nvPr>
            <p:ph type="sldImg"/>
          </p:nvPr>
        </p:nvSpPr>
        <p:spPr>
          <a:ln/>
        </p:spPr>
      </p:sp>
      <p:sp>
        <p:nvSpPr>
          <p:cNvPr id="1129476" name="Rectangle 3">
            <a:extLst>
              <a:ext uri="{FF2B5EF4-FFF2-40B4-BE49-F238E27FC236}">
                <a16:creationId xmlns:a16="http://schemas.microsoft.com/office/drawing/2014/main" id="{927B89D2-40E9-4D92-AA4D-45301747D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7">
            <a:extLst>
              <a:ext uri="{FF2B5EF4-FFF2-40B4-BE49-F238E27FC236}">
                <a16:creationId xmlns:a16="http://schemas.microsoft.com/office/drawing/2014/main" id="{F81D318F-5474-4574-BDDE-7F6DAA459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C37988-BA84-42CA-8F3E-11312365B4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30499" name="Rectangle 2">
            <a:extLst>
              <a:ext uri="{FF2B5EF4-FFF2-40B4-BE49-F238E27FC236}">
                <a16:creationId xmlns:a16="http://schemas.microsoft.com/office/drawing/2014/main" id="{8C695839-5F83-41F6-B700-0BB5B4B874DB}"/>
              </a:ext>
            </a:extLst>
          </p:cNvPr>
          <p:cNvSpPr>
            <a:spLocks noGrp="1" noRot="1" noChangeAspect="1" noChangeArrowheads="1" noTextEdit="1"/>
          </p:cNvSpPr>
          <p:nvPr>
            <p:ph type="sldImg"/>
          </p:nvPr>
        </p:nvSpPr>
        <p:spPr>
          <a:ln/>
        </p:spPr>
      </p:sp>
      <p:sp>
        <p:nvSpPr>
          <p:cNvPr id="1130500" name="Rectangle 3">
            <a:extLst>
              <a:ext uri="{FF2B5EF4-FFF2-40B4-BE49-F238E27FC236}">
                <a16:creationId xmlns:a16="http://schemas.microsoft.com/office/drawing/2014/main" id="{116EE596-59B4-4810-8140-1FD0DF565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7">
            <a:extLst>
              <a:ext uri="{FF2B5EF4-FFF2-40B4-BE49-F238E27FC236}">
                <a16:creationId xmlns:a16="http://schemas.microsoft.com/office/drawing/2014/main" id="{C013FB58-A250-4A8D-9EB9-50D4748C6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664D66-F7B9-487C-A0ED-3427F266505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31523" name="Rectangle 2">
            <a:extLst>
              <a:ext uri="{FF2B5EF4-FFF2-40B4-BE49-F238E27FC236}">
                <a16:creationId xmlns:a16="http://schemas.microsoft.com/office/drawing/2014/main" id="{844E7EB1-A317-481F-A73B-771469BF43F0}"/>
              </a:ext>
            </a:extLst>
          </p:cNvPr>
          <p:cNvSpPr>
            <a:spLocks noGrp="1" noRot="1" noChangeAspect="1" noChangeArrowheads="1" noTextEdit="1"/>
          </p:cNvSpPr>
          <p:nvPr>
            <p:ph type="sldImg"/>
          </p:nvPr>
        </p:nvSpPr>
        <p:spPr>
          <a:ln/>
        </p:spPr>
      </p:sp>
      <p:sp>
        <p:nvSpPr>
          <p:cNvPr id="1131524" name="Rectangle 3">
            <a:extLst>
              <a:ext uri="{FF2B5EF4-FFF2-40B4-BE49-F238E27FC236}">
                <a16:creationId xmlns:a16="http://schemas.microsoft.com/office/drawing/2014/main" id="{8028A040-B77F-4A92-9036-51F956B30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7">
            <a:extLst>
              <a:ext uri="{FF2B5EF4-FFF2-40B4-BE49-F238E27FC236}">
                <a16:creationId xmlns:a16="http://schemas.microsoft.com/office/drawing/2014/main" id="{E714FF20-FDD7-4343-A347-A11784837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B4D54E-4E59-413C-959C-A027CC1409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32547" name="Rectangle 1026">
            <a:extLst>
              <a:ext uri="{FF2B5EF4-FFF2-40B4-BE49-F238E27FC236}">
                <a16:creationId xmlns:a16="http://schemas.microsoft.com/office/drawing/2014/main" id="{6B369C0E-BF5C-419D-968A-45A750F4F4F4}"/>
              </a:ext>
            </a:extLst>
          </p:cNvPr>
          <p:cNvSpPr>
            <a:spLocks noGrp="1" noRot="1" noChangeAspect="1" noChangeArrowheads="1" noTextEdit="1"/>
          </p:cNvSpPr>
          <p:nvPr>
            <p:ph type="sldImg"/>
          </p:nvPr>
        </p:nvSpPr>
        <p:spPr>
          <a:ln/>
        </p:spPr>
      </p:sp>
      <p:sp>
        <p:nvSpPr>
          <p:cNvPr id="1132548" name="Rectangle 1027">
            <a:extLst>
              <a:ext uri="{FF2B5EF4-FFF2-40B4-BE49-F238E27FC236}">
                <a16:creationId xmlns:a16="http://schemas.microsoft.com/office/drawing/2014/main" id="{0632B9EF-B21E-448E-A493-F3650F2E3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6AC7-D7FC-4B57-B4EF-2F7085908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18523C-7BF8-452C-8765-F6D8064B1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8C86E5-07F2-4DD8-9072-9DA93E9A899A}"/>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5" name="Footer Placeholder 4">
            <a:extLst>
              <a:ext uri="{FF2B5EF4-FFF2-40B4-BE49-F238E27FC236}">
                <a16:creationId xmlns:a16="http://schemas.microsoft.com/office/drawing/2014/main" id="{E11A4428-76F9-4A87-9A80-7757D0531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184F5-2EE2-4C2F-AD56-C65ECBBF8EFF}"/>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381127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7062-814E-472E-94C8-D6B2273AEC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EDB70C-602E-4A70-9183-BC85ECDC0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D4A7D-A8D5-4464-B441-24A2B092DAE4}"/>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5" name="Footer Placeholder 4">
            <a:extLst>
              <a:ext uri="{FF2B5EF4-FFF2-40B4-BE49-F238E27FC236}">
                <a16:creationId xmlns:a16="http://schemas.microsoft.com/office/drawing/2014/main" id="{E98526DF-BA1C-4455-9409-7A3228CA8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E5BD-6567-4F8C-AC6E-66CAD5E09FBB}"/>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1277960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6F488E-371B-4CDB-852D-B2DE7D2538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389C8C-9411-40AC-AE35-F7ACCED716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3ADB54-27C6-41E9-B586-781EA1F0F45B}"/>
              </a:ext>
            </a:extLst>
          </p:cNvPr>
          <p:cNvSpPr>
            <a:spLocks noGrp="1" noChangeArrowheads="1"/>
          </p:cNvSpPr>
          <p:nvPr>
            <p:ph type="sldNum" sz="quarter" idx="12"/>
          </p:nvPr>
        </p:nvSpPr>
        <p:spPr>
          <a:ln/>
        </p:spPr>
        <p:txBody>
          <a:bodyPr/>
          <a:lstStyle>
            <a:lvl1pPr>
              <a:defRPr/>
            </a:lvl1pPr>
          </a:lstStyle>
          <a:p>
            <a:fld id="{6CAC4711-A1BF-4E71-92FC-36DECBFCEC2D}" type="slidenum">
              <a:rPr lang="en-US" altLang="en-US"/>
              <a:pPr/>
              <a:t>‹#›</a:t>
            </a:fld>
            <a:endParaRPr lang="en-US" altLang="en-US"/>
          </a:p>
        </p:txBody>
      </p:sp>
    </p:spTree>
    <p:extLst>
      <p:ext uri="{BB962C8B-B14F-4D97-AF65-F5344CB8AC3E}">
        <p14:creationId xmlns:p14="http://schemas.microsoft.com/office/powerpoint/2010/main" val="818825415"/>
      </p:ext>
    </p:extLst>
  </p:cSld>
  <p:clrMapOvr>
    <a:masterClrMapping/>
  </p:clrMapOvr>
  <p:transition spd="slow" advTm="16000">
    <p:random/>
    <p:sndAc>
      <p:stSnd>
        <p:snd r:embed="rId1" name="projctor.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562578-A68A-4636-BD4D-E12AB0F6F9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D1BE97-CE44-4406-BC29-2828F2907E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116742-DE6A-4455-8B45-0453F25251E5}"/>
              </a:ext>
            </a:extLst>
          </p:cNvPr>
          <p:cNvSpPr>
            <a:spLocks noGrp="1" noChangeArrowheads="1"/>
          </p:cNvSpPr>
          <p:nvPr>
            <p:ph type="sldNum" sz="quarter" idx="12"/>
          </p:nvPr>
        </p:nvSpPr>
        <p:spPr>
          <a:ln/>
        </p:spPr>
        <p:txBody>
          <a:bodyPr/>
          <a:lstStyle>
            <a:lvl1pPr>
              <a:defRPr/>
            </a:lvl1pPr>
          </a:lstStyle>
          <a:p>
            <a:fld id="{F638DBD7-F4B7-4EE3-BECC-621D0FB512EB}" type="slidenum">
              <a:rPr lang="en-US" altLang="en-US"/>
              <a:pPr/>
              <a:t>‹#›</a:t>
            </a:fld>
            <a:endParaRPr lang="en-US" altLang="en-US"/>
          </a:p>
        </p:txBody>
      </p:sp>
    </p:spTree>
    <p:extLst>
      <p:ext uri="{BB962C8B-B14F-4D97-AF65-F5344CB8AC3E}">
        <p14:creationId xmlns:p14="http://schemas.microsoft.com/office/powerpoint/2010/main" val="116346367"/>
      </p:ext>
    </p:extLst>
  </p:cSld>
  <p:clrMapOvr>
    <a:masterClrMapping/>
  </p:clrMapOvr>
  <p:transition spd="slow" advTm="16000">
    <p:random/>
    <p:sndAc>
      <p:stSnd>
        <p:snd r:embed="rId1" name="projctor.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FF4DD5-52A0-47FB-A8B2-33595619B0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E1ACD-573C-459B-9E68-45A1CEC461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CCDBF2-857F-4EEC-9434-9F220BE53AE9}"/>
              </a:ext>
            </a:extLst>
          </p:cNvPr>
          <p:cNvSpPr>
            <a:spLocks noGrp="1" noChangeArrowheads="1"/>
          </p:cNvSpPr>
          <p:nvPr>
            <p:ph type="sldNum" sz="quarter" idx="12"/>
          </p:nvPr>
        </p:nvSpPr>
        <p:spPr>
          <a:ln/>
        </p:spPr>
        <p:txBody>
          <a:bodyPr/>
          <a:lstStyle>
            <a:lvl1pPr>
              <a:defRPr/>
            </a:lvl1pPr>
          </a:lstStyle>
          <a:p>
            <a:fld id="{FC102913-3CF3-426A-85EC-F8392298475D}" type="slidenum">
              <a:rPr lang="en-US" altLang="en-US"/>
              <a:pPr/>
              <a:t>‹#›</a:t>
            </a:fld>
            <a:endParaRPr lang="en-US" altLang="en-US"/>
          </a:p>
        </p:txBody>
      </p:sp>
    </p:spTree>
    <p:extLst>
      <p:ext uri="{BB962C8B-B14F-4D97-AF65-F5344CB8AC3E}">
        <p14:creationId xmlns:p14="http://schemas.microsoft.com/office/powerpoint/2010/main" val="1698494564"/>
      </p:ext>
    </p:extLst>
  </p:cSld>
  <p:clrMapOvr>
    <a:masterClrMapping/>
  </p:clrMapOvr>
  <p:transition spd="slow" advTm="16000">
    <p:random/>
    <p:sndAc>
      <p:stSnd>
        <p:snd r:embed="rId1" name="projctor.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7F4609-29AF-42E7-9768-9610B27635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6E4A05-08BA-4753-B47A-6E7503DFFC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32E2FE-946F-4C8F-AAF2-F01858796FE1}"/>
              </a:ext>
            </a:extLst>
          </p:cNvPr>
          <p:cNvSpPr>
            <a:spLocks noGrp="1" noChangeArrowheads="1"/>
          </p:cNvSpPr>
          <p:nvPr>
            <p:ph type="sldNum" sz="quarter" idx="12"/>
          </p:nvPr>
        </p:nvSpPr>
        <p:spPr>
          <a:ln/>
        </p:spPr>
        <p:txBody>
          <a:bodyPr/>
          <a:lstStyle>
            <a:lvl1pPr>
              <a:defRPr/>
            </a:lvl1pPr>
          </a:lstStyle>
          <a:p>
            <a:fld id="{9E1E5ACD-0627-4717-9387-04425D2E6979}" type="slidenum">
              <a:rPr lang="en-US" altLang="en-US"/>
              <a:pPr/>
              <a:t>‹#›</a:t>
            </a:fld>
            <a:endParaRPr lang="en-US" altLang="en-US"/>
          </a:p>
        </p:txBody>
      </p:sp>
    </p:spTree>
    <p:extLst>
      <p:ext uri="{BB962C8B-B14F-4D97-AF65-F5344CB8AC3E}">
        <p14:creationId xmlns:p14="http://schemas.microsoft.com/office/powerpoint/2010/main" val="1803178903"/>
      </p:ext>
    </p:extLst>
  </p:cSld>
  <p:clrMapOvr>
    <a:masterClrMapping/>
  </p:clrMapOvr>
  <p:transition spd="slow" advTm="16000">
    <p:random/>
    <p:sndAc>
      <p:stSnd>
        <p:snd r:embed="rId1" name="projctor.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EFD5D4FF-FD53-4C1D-805E-D38DC40F6B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DFF049-0574-4372-B690-0C57025A91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6F672B-A980-408B-A333-C917102BC879}"/>
              </a:ext>
            </a:extLst>
          </p:cNvPr>
          <p:cNvSpPr>
            <a:spLocks noGrp="1" noChangeArrowheads="1"/>
          </p:cNvSpPr>
          <p:nvPr>
            <p:ph type="sldNum" sz="quarter" idx="12"/>
          </p:nvPr>
        </p:nvSpPr>
        <p:spPr>
          <a:ln/>
        </p:spPr>
        <p:txBody>
          <a:bodyPr/>
          <a:lstStyle>
            <a:lvl1pPr>
              <a:defRPr/>
            </a:lvl1pPr>
          </a:lstStyle>
          <a:p>
            <a:fld id="{00737301-713C-47E1-9704-741D64C69751}" type="slidenum">
              <a:rPr lang="en-US" altLang="en-US"/>
              <a:pPr/>
              <a:t>‹#›</a:t>
            </a:fld>
            <a:endParaRPr lang="en-US" altLang="en-US"/>
          </a:p>
        </p:txBody>
      </p:sp>
    </p:spTree>
    <p:extLst>
      <p:ext uri="{BB962C8B-B14F-4D97-AF65-F5344CB8AC3E}">
        <p14:creationId xmlns:p14="http://schemas.microsoft.com/office/powerpoint/2010/main" val="843997529"/>
      </p:ext>
    </p:extLst>
  </p:cSld>
  <p:clrMapOvr>
    <a:masterClrMapping/>
  </p:clrMapOvr>
  <p:transition spd="slow" advTm="16000">
    <p:random/>
    <p:sndAc>
      <p:stSnd>
        <p:snd r:embed="rId1" name="projctor.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6E1B417-6BDD-43E1-B8A6-9B439A56BBD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B691ADF-9308-406B-A53C-7D1E6440F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5EA7859-68EF-419B-9928-31BAA21706FE}"/>
              </a:ext>
            </a:extLst>
          </p:cNvPr>
          <p:cNvSpPr>
            <a:spLocks noGrp="1" noChangeArrowheads="1"/>
          </p:cNvSpPr>
          <p:nvPr>
            <p:ph type="sldNum" sz="quarter" idx="12"/>
          </p:nvPr>
        </p:nvSpPr>
        <p:spPr>
          <a:ln/>
        </p:spPr>
        <p:txBody>
          <a:bodyPr/>
          <a:lstStyle>
            <a:lvl1pPr>
              <a:defRPr/>
            </a:lvl1pPr>
          </a:lstStyle>
          <a:p>
            <a:fld id="{A2349F03-DC87-45DC-9094-ED4D24110E5E}" type="slidenum">
              <a:rPr lang="en-US" altLang="en-US"/>
              <a:pPr/>
              <a:t>‹#›</a:t>
            </a:fld>
            <a:endParaRPr lang="en-US" altLang="en-US"/>
          </a:p>
        </p:txBody>
      </p:sp>
    </p:spTree>
    <p:extLst>
      <p:ext uri="{BB962C8B-B14F-4D97-AF65-F5344CB8AC3E}">
        <p14:creationId xmlns:p14="http://schemas.microsoft.com/office/powerpoint/2010/main" val="4064392690"/>
      </p:ext>
    </p:extLst>
  </p:cSld>
  <p:clrMapOvr>
    <a:masterClrMapping/>
  </p:clrMapOvr>
  <p:transition spd="slow" advTm="16000">
    <p:random/>
    <p:sndAc>
      <p:stSnd>
        <p:snd r:embed="rId1" name="projctor.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82A321BB-E306-4BB7-82B6-AC292B0B0D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89DA75-4E09-4113-BC3F-0909A43C36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2369A9-9088-497A-B9E0-73F7B0A88E69}"/>
              </a:ext>
            </a:extLst>
          </p:cNvPr>
          <p:cNvSpPr>
            <a:spLocks noGrp="1" noChangeArrowheads="1"/>
          </p:cNvSpPr>
          <p:nvPr>
            <p:ph type="sldNum" sz="quarter" idx="12"/>
          </p:nvPr>
        </p:nvSpPr>
        <p:spPr>
          <a:ln/>
        </p:spPr>
        <p:txBody>
          <a:bodyPr/>
          <a:lstStyle>
            <a:lvl1pPr>
              <a:defRPr/>
            </a:lvl1pPr>
          </a:lstStyle>
          <a:p>
            <a:fld id="{C0F57357-17FA-4A7C-9913-6B1C2B625B6E}" type="slidenum">
              <a:rPr lang="en-US" altLang="en-US"/>
              <a:pPr/>
              <a:t>‹#›</a:t>
            </a:fld>
            <a:endParaRPr lang="en-US" altLang="en-US"/>
          </a:p>
        </p:txBody>
      </p:sp>
    </p:spTree>
    <p:extLst>
      <p:ext uri="{BB962C8B-B14F-4D97-AF65-F5344CB8AC3E}">
        <p14:creationId xmlns:p14="http://schemas.microsoft.com/office/powerpoint/2010/main" val="2865236235"/>
      </p:ext>
    </p:extLst>
  </p:cSld>
  <p:clrMapOvr>
    <a:masterClrMapping/>
  </p:clrMapOvr>
  <p:transition spd="slow" advTm="16000">
    <p:random/>
    <p:sndAc>
      <p:stSnd>
        <p:snd r:embed="rId1" name="projctor.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C530B6-11AF-4ADE-A6C5-2A451E212D3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13800FD-FF4E-4FFB-83AC-7EB9CD788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F0FF3DF-E130-4D04-BE5E-B0B783D96524}"/>
              </a:ext>
            </a:extLst>
          </p:cNvPr>
          <p:cNvSpPr>
            <a:spLocks noGrp="1" noChangeArrowheads="1"/>
          </p:cNvSpPr>
          <p:nvPr>
            <p:ph type="sldNum" sz="quarter" idx="12"/>
          </p:nvPr>
        </p:nvSpPr>
        <p:spPr>
          <a:ln/>
        </p:spPr>
        <p:txBody>
          <a:bodyPr/>
          <a:lstStyle>
            <a:lvl1pPr>
              <a:defRPr/>
            </a:lvl1pPr>
          </a:lstStyle>
          <a:p>
            <a:fld id="{6C28E011-22BE-446B-8DBD-02AF674FA1C7}" type="slidenum">
              <a:rPr lang="en-US" altLang="en-US"/>
              <a:pPr/>
              <a:t>‹#›</a:t>
            </a:fld>
            <a:endParaRPr lang="en-US" altLang="en-US"/>
          </a:p>
        </p:txBody>
      </p:sp>
    </p:spTree>
    <p:extLst>
      <p:ext uri="{BB962C8B-B14F-4D97-AF65-F5344CB8AC3E}">
        <p14:creationId xmlns:p14="http://schemas.microsoft.com/office/powerpoint/2010/main" val="4290732485"/>
      </p:ext>
    </p:extLst>
  </p:cSld>
  <p:clrMapOvr>
    <a:masterClrMapping/>
  </p:clrMapOvr>
  <p:transition spd="slow" advTm="16000">
    <p:random/>
    <p:sndAc>
      <p:stSnd>
        <p:snd r:embed="rId1" name="projctor.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15D30B-95B0-4359-BD06-FF2E5529E9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BDBD23-60B5-4CE3-97EB-3FB61B66DC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21B9C7-D431-4960-A5B8-CBA00C9EF6FB}"/>
              </a:ext>
            </a:extLst>
          </p:cNvPr>
          <p:cNvSpPr>
            <a:spLocks noGrp="1" noChangeArrowheads="1"/>
          </p:cNvSpPr>
          <p:nvPr>
            <p:ph type="sldNum" sz="quarter" idx="12"/>
          </p:nvPr>
        </p:nvSpPr>
        <p:spPr>
          <a:ln/>
        </p:spPr>
        <p:txBody>
          <a:bodyPr/>
          <a:lstStyle>
            <a:lvl1pPr>
              <a:defRPr/>
            </a:lvl1pPr>
          </a:lstStyle>
          <a:p>
            <a:fld id="{E68BBF1A-E460-4AFF-A3D0-1F1D78398672}" type="slidenum">
              <a:rPr lang="en-US" altLang="en-US"/>
              <a:pPr/>
              <a:t>‹#›</a:t>
            </a:fld>
            <a:endParaRPr lang="en-US" altLang="en-US"/>
          </a:p>
        </p:txBody>
      </p:sp>
    </p:spTree>
    <p:extLst>
      <p:ext uri="{BB962C8B-B14F-4D97-AF65-F5344CB8AC3E}">
        <p14:creationId xmlns:p14="http://schemas.microsoft.com/office/powerpoint/2010/main" val="3308935190"/>
      </p:ext>
    </p:extLst>
  </p:cSld>
  <p:clrMapOvr>
    <a:masterClrMapping/>
  </p:clrMapOvr>
  <p:transition spd="slow" advTm="16000">
    <p:random/>
    <p:sndAc>
      <p:stSnd>
        <p:snd r:embed="rId1" name="projctor.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1A17805-C33B-43BF-8D62-600A03D207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341E9E-8714-4276-8492-BB13F146D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7AEC39-CF57-4AA9-8B7E-A7773CD0424A}"/>
              </a:ext>
            </a:extLst>
          </p:cNvPr>
          <p:cNvSpPr>
            <a:spLocks noGrp="1" noChangeArrowheads="1"/>
          </p:cNvSpPr>
          <p:nvPr>
            <p:ph type="sldNum" sz="quarter" idx="12"/>
          </p:nvPr>
        </p:nvSpPr>
        <p:spPr>
          <a:ln/>
        </p:spPr>
        <p:txBody>
          <a:bodyPr/>
          <a:lstStyle>
            <a:lvl1pPr>
              <a:defRPr/>
            </a:lvl1pPr>
          </a:lstStyle>
          <a:p>
            <a:fld id="{EF054096-0843-4603-855F-CF564DAD76D1}" type="slidenum">
              <a:rPr lang="en-US" altLang="en-US"/>
              <a:pPr/>
              <a:t>‹#›</a:t>
            </a:fld>
            <a:endParaRPr lang="en-US" altLang="en-US"/>
          </a:p>
        </p:txBody>
      </p:sp>
    </p:spTree>
    <p:extLst>
      <p:ext uri="{BB962C8B-B14F-4D97-AF65-F5344CB8AC3E}">
        <p14:creationId xmlns:p14="http://schemas.microsoft.com/office/powerpoint/2010/main" val="1573466752"/>
      </p:ext>
    </p:extLst>
  </p:cSld>
  <p:clrMapOvr>
    <a:masterClrMapping/>
  </p:clrMapOvr>
  <p:transition spd="slow" advTm="16000">
    <p:random/>
    <p:sndAc>
      <p:stSnd>
        <p:snd r:embed="rId1" name="projcto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E3A29-7B24-43C3-B19F-32CD82C166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C0EF1-863F-425C-BF38-F0CB759BA9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2075B-78A2-4922-8BB6-1C3260F5917D}"/>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5" name="Footer Placeholder 4">
            <a:extLst>
              <a:ext uri="{FF2B5EF4-FFF2-40B4-BE49-F238E27FC236}">
                <a16:creationId xmlns:a16="http://schemas.microsoft.com/office/drawing/2014/main" id="{569577FD-AF84-436C-83A2-7C3BAA8D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B9F1B-850F-4A45-8BC1-074256A179C8}"/>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23415445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3CE9C70A-3D9F-4E95-BF59-71CBD47306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2B07B6-C81B-4702-831E-3342CEB0D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FDE23A-0D8C-46EC-B1DC-6880D1D6753F}"/>
              </a:ext>
            </a:extLst>
          </p:cNvPr>
          <p:cNvSpPr>
            <a:spLocks noGrp="1" noChangeArrowheads="1"/>
          </p:cNvSpPr>
          <p:nvPr>
            <p:ph type="sldNum" sz="quarter" idx="12"/>
          </p:nvPr>
        </p:nvSpPr>
        <p:spPr>
          <a:ln/>
        </p:spPr>
        <p:txBody>
          <a:bodyPr/>
          <a:lstStyle>
            <a:lvl1pPr>
              <a:defRPr/>
            </a:lvl1pPr>
          </a:lstStyle>
          <a:p>
            <a:fld id="{73AA48A3-FFFB-488C-A9E7-02310B62B935}" type="slidenum">
              <a:rPr lang="en-US" altLang="en-US"/>
              <a:pPr/>
              <a:t>‹#›</a:t>
            </a:fld>
            <a:endParaRPr lang="en-US" altLang="en-US"/>
          </a:p>
        </p:txBody>
      </p:sp>
    </p:spTree>
    <p:extLst>
      <p:ext uri="{BB962C8B-B14F-4D97-AF65-F5344CB8AC3E}">
        <p14:creationId xmlns:p14="http://schemas.microsoft.com/office/powerpoint/2010/main" val="200168034"/>
      </p:ext>
    </p:extLst>
  </p:cSld>
  <p:clrMapOvr>
    <a:masterClrMapping/>
  </p:clrMapOvr>
  <p:transition spd="slow" advTm="16000">
    <p:random/>
    <p:sndAc>
      <p:stSnd>
        <p:snd r:embed="rId1" name="projctor.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C90F6C-EEE1-41B0-A7C9-EC3F4E27E9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826A65-98FB-45C9-BF7D-7AC5CC6F9F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9A6085-4DA8-4BD1-95D2-FC487DC31E90}"/>
              </a:ext>
            </a:extLst>
          </p:cNvPr>
          <p:cNvSpPr>
            <a:spLocks noGrp="1" noChangeArrowheads="1"/>
          </p:cNvSpPr>
          <p:nvPr>
            <p:ph type="sldNum" sz="quarter" idx="12"/>
          </p:nvPr>
        </p:nvSpPr>
        <p:spPr>
          <a:ln/>
        </p:spPr>
        <p:txBody>
          <a:bodyPr/>
          <a:lstStyle>
            <a:lvl1pPr>
              <a:defRPr/>
            </a:lvl1pPr>
          </a:lstStyle>
          <a:p>
            <a:fld id="{4524A508-43BE-4F38-99A3-2566B3B6DF0E}" type="slidenum">
              <a:rPr lang="en-US" altLang="en-US"/>
              <a:pPr/>
              <a:t>‹#›</a:t>
            </a:fld>
            <a:endParaRPr lang="en-US" altLang="en-US"/>
          </a:p>
        </p:txBody>
      </p:sp>
    </p:spTree>
    <p:extLst>
      <p:ext uri="{BB962C8B-B14F-4D97-AF65-F5344CB8AC3E}">
        <p14:creationId xmlns:p14="http://schemas.microsoft.com/office/powerpoint/2010/main" val="1974796249"/>
      </p:ext>
    </p:extLst>
  </p:cSld>
  <p:clrMapOvr>
    <a:masterClrMapping/>
  </p:clrMapOvr>
  <p:transition spd="slow" advTm="16000">
    <p:random/>
    <p:sndAc>
      <p:stSnd>
        <p:snd r:embed="rId1" name="projctor.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556000" y="2286000"/>
            <a:ext cx="7721600" cy="1981200"/>
          </a:xfrm>
        </p:spPr>
        <p:txBody>
          <a:bodyPr/>
          <a:lstStyle>
            <a:lvl1pPr algn="ctr">
              <a:defRPr/>
            </a:lvl1pPr>
          </a:lstStyle>
          <a:p>
            <a:r>
              <a:rPr lang="en-US"/>
              <a:t>Click to edit Master title style</a:t>
            </a:r>
          </a:p>
        </p:txBody>
      </p:sp>
      <p:sp>
        <p:nvSpPr>
          <p:cNvPr id="6147" name="Rectangle 3"/>
          <p:cNvSpPr>
            <a:spLocks noGrp="1" noChangeArrowheads="1"/>
          </p:cNvSpPr>
          <p:nvPr>
            <p:ph type="subTitle" idx="1"/>
          </p:nvPr>
        </p:nvSpPr>
        <p:spPr>
          <a:xfrm>
            <a:off x="3556000" y="4419600"/>
            <a:ext cx="7721600" cy="1295400"/>
          </a:xfrm>
        </p:spPr>
        <p:txBody>
          <a:bodyPr/>
          <a:lstStyle>
            <a:lvl1pPr marL="0" indent="0" algn="ctr">
              <a:buFont typeface="Monotype Sorts" pitchFamily="2"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84AE1064-394A-4524-8A80-627DE8E00EC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040E6E-622C-4532-89F5-95ACDF621443}"/>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A56C3F-8A82-4E68-A49A-D9CF83CCEA5A}"/>
              </a:ext>
            </a:extLst>
          </p:cNvPr>
          <p:cNvSpPr>
            <a:spLocks noGrp="1" noChangeArrowheads="1"/>
          </p:cNvSpPr>
          <p:nvPr>
            <p:ph type="sldNum" sz="quarter" idx="12"/>
          </p:nvPr>
        </p:nvSpPr>
        <p:spPr>
          <a:xfrm>
            <a:off x="8737600" y="6248400"/>
            <a:ext cx="2540000" cy="457200"/>
          </a:xfrm>
        </p:spPr>
        <p:txBody>
          <a:bodyPr/>
          <a:lstStyle>
            <a:lvl1pPr>
              <a:defRPr/>
            </a:lvl1pPr>
          </a:lstStyle>
          <a:p>
            <a:fld id="{948BD76C-8084-4596-A67A-B9892331F799}" type="slidenum">
              <a:rPr lang="en-US" altLang="en-US"/>
              <a:pPr/>
              <a:t>‹#›</a:t>
            </a:fld>
            <a:endParaRPr lang="en-US" altLang="en-US"/>
          </a:p>
        </p:txBody>
      </p:sp>
    </p:spTree>
    <p:extLst>
      <p:ext uri="{BB962C8B-B14F-4D97-AF65-F5344CB8AC3E}">
        <p14:creationId xmlns:p14="http://schemas.microsoft.com/office/powerpoint/2010/main" val="4237328565"/>
      </p:ext>
    </p:extLst>
  </p:cSld>
  <p:clrMapOvr>
    <a:masterClrMapping/>
  </p:clrMapOvr>
  <p:transition spd="slow" advTm="16000">
    <p:random/>
    <p:sndAc>
      <p:stSnd>
        <p:snd r:embed="rId1" name="projctor.wav"/>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80F5ED-7639-4282-AC01-90D91C9C8C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779B9F-5BC3-45BC-BEDA-AF6837A010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08AA64-80D2-46D1-8BB9-1C17618EB4CE}"/>
              </a:ext>
            </a:extLst>
          </p:cNvPr>
          <p:cNvSpPr>
            <a:spLocks noGrp="1" noChangeArrowheads="1"/>
          </p:cNvSpPr>
          <p:nvPr>
            <p:ph type="sldNum" sz="quarter" idx="12"/>
          </p:nvPr>
        </p:nvSpPr>
        <p:spPr>
          <a:ln/>
        </p:spPr>
        <p:txBody>
          <a:bodyPr/>
          <a:lstStyle>
            <a:lvl1pPr>
              <a:defRPr/>
            </a:lvl1pPr>
          </a:lstStyle>
          <a:p>
            <a:fld id="{5D763D8E-E5B1-40CE-9C06-A90ED7F16971}" type="slidenum">
              <a:rPr lang="en-US" altLang="en-US"/>
              <a:pPr/>
              <a:t>‹#›</a:t>
            </a:fld>
            <a:endParaRPr lang="en-US" altLang="en-US"/>
          </a:p>
        </p:txBody>
      </p:sp>
    </p:spTree>
    <p:extLst>
      <p:ext uri="{BB962C8B-B14F-4D97-AF65-F5344CB8AC3E}">
        <p14:creationId xmlns:p14="http://schemas.microsoft.com/office/powerpoint/2010/main" val="4249952059"/>
      </p:ext>
    </p:extLst>
  </p:cSld>
  <p:clrMapOvr>
    <a:masterClrMapping/>
  </p:clrMapOvr>
  <p:transition spd="slow" advTm="16000">
    <p:random/>
    <p:sndAc>
      <p:stSnd>
        <p:snd r:embed="rId1" name="projctor.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CEF23A-9B51-4E70-9A24-993143EF4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076C95-D175-4E8D-AD91-E1DB363D6E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9C8CA3-652A-4DC5-8E28-D233D0A2238C}"/>
              </a:ext>
            </a:extLst>
          </p:cNvPr>
          <p:cNvSpPr>
            <a:spLocks noGrp="1" noChangeArrowheads="1"/>
          </p:cNvSpPr>
          <p:nvPr>
            <p:ph type="sldNum" sz="quarter" idx="12"/>
          </p:nvPr>
        </p:nvSpPr>
        <p:spPr>
          <a:ln/>
        </p:spPr>
        <p:txBody>
          <a:bodyPr/>
          <a:lstStyle>
            <a:lvl1pPr>
              <a:defRPr/>
            </a:lvl1pPr>
          </a:lstStyle>
          <a:p>
            <a:fld id="{22D200C3-EAF0-41A0-ADD1-D971C283177D}" type="slidenum">
              <a:rPr lang="en-US" altLang="en-US"/>
              <a:pPr/>
              <a:t>‹#›</a:t>
            </a:fld>
            <a:endParaRPr lang="en-US" altLang="en-US"/>
          </a:p>
        </p:txBody>
      </p:sp>
    </p:spTree>
    <p:extLst>
      <p:ext uri="{BB962C8B-B14F-4D97-AF65-F5344CB8AC3E}">
        <p14:creationId xmlns:p14="http://schemas.microsoft.com/office/powerpoint/2010/main" val="3919997384"/>
      </p:ext>
    </p:extLst>
  </p:cSld>
  <p:clrMapOvr>
    <a:masterClrMapping/>
  </p:clrMapOvr>
  <p:transition spd="slow" advTm="16000">
    <p:random/>
    <p:sndAc>
      <p:stSnd>
        <p:snd r:embed="rId1" name="projctor.wav"/>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0" y="1981200"/>
            <a:ext cx="416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6800" y="1981200"/>
            <a:ext cx="416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C132DF-3719-4CBF-A78C-C11E09A60C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BD4B0F-3E82-4511-BA25-4B0C8A21F9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7AA31E-D373-4F51-B3C3-7C4D8000C1F6}"/>
              </a:ext>
            </a:extLst>
          </p:cNvPr>
          <p:cNvSpPr>
            <a:spLocks noGrp="1" noChangeArrowheads="1"/>
          </p:cNvSpPr>
          <p:nvPr>
            <p:ph type="sldNum" sz="quarter" idx="12"/>
          </p:nvPr>
        </p:nvSpPr>
        <p:spPr>
          <a:ln/>
        </p:spPr>
        <p:txBody>
          <a:bodyPr/>
          <a:lstStyle>
            <a:lvl1pPr>
              <a:defRPr/>
            </a:lvl1pPr>
          </a:lstStyle>
          <a:p>
            <a:fld id="{1227B10A-20AD-4CF3-A309-DC387114C10C}" type="slidenum">
              <a:rPr lang="en-US" altLang="en-US"/>
              <a:pPr/>
              <a:t>‹#›</a:t>
            </a:fld>
            <a:endParaRPr lang="en-US" altLang="en-US"/>
          </a:p>
        </p:txBody>
      </p:sp>
    </p:spTree>
    <p:extLst>
      <p:ext uri="{BB962C8B-B14F-4D97-AF65-F5344CB8AC3E}">
        <p14:creationId xmlns:p14="http://schemas.microsoft.com/office/powerpoint/2010/main" val="1701252141"/>
      </p:ext>
    </p:extLst>
  </p:cSld>
  <p:clrMapOvr>
    <a:masterClrMapping/>
  </p:clrMapOvr>
  <p:transition spd="slow" advTm="16000">
    <p:random/>
    <p:sndAc>
      <p:stSnd>
        <p:snd r:embed="rId1" name="projctor.wav"/>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7A84E82-FE0E-4EEF-B244-A65EF52A6D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AD956FD-1E72-4526-8EDD-51CE2B318A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28F1AF-369C-4D61-9F00-C30D945A5EAA}"/>
              </a:ext>
            </a:extLst>
          </p:cNvPr>
          <p:cNvSpPr>
            <a:spLocks noGrp="1" noChangeArrowheads="1"/>
          </p:cNvSpPr>
          <p:nvPr>
            <p:ph type="sldNum" sz="quarter" idx="12"/>
          </p:nvPr>
        </p:nvSpPr>
        <p:spPr>
          <a:ln/>
        </p:spPr>
        <p:txBody>
          <a:bodyPr/>
          <a:lstStyle>
            <a:lvl1pPr>
              <a:defRPr/>
            </a:lvl1pPr>
          </a:lstStyle>
          <a:p>
            <a:fld id="{980967A9-E9BE-488F-915F-C8E2056A82CB}" type="slidenum">
              <a:rPr lang="en-US" altLang="en-US"/>
              <a:pPr/>
              <a:t>‹#›</a:t>
            </a:fld>
            <a:endParaRPr lang="en-US" altLang="en-US"/>
          </a:p>
        </p:txBody>
      </p:sp>
    </p:spTree>
    <p:extLst>
      <p:ext uri="{BB962C8B-B14F-4D97-AF65-F5344CB8AC3E}">
        <p14:creationId xmlns:p14="http://schemas.microsoft.com/office/powerpoint/2010/main" val="3906628084"/>
      </p:ext>
    </p:extLst>
  </p:cSld>
  <p:clrMapOvr>
    <a:masterClrMapping/>
  </p:clrMapOvr>
  <p:transition spd="slow" advTm="16000">
    <p:random/>
    <p:sndAc>
      <p:stSnd>
        <p:snd r:embed="rId1" name="projctor.wav"/>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1C7F56A-291A-4A4D-801E-92BF9C9E05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B216BE-9167-426B-8073-E824BCAA2D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74EE104-717C-4155-800D-86892E1B7C43}"/>
              </a:ext>
            </a:extLst>
          </p:cNvPr>
          <p:cNvSpPr>
            <a:spLocks noGrp="1" noChangeArrowheads="1"/>
          </p:cNvSpPr>
          <p:nvPr>
            <p:ph type="sldNum" sz="quarter" idx="12"/>
          </p:nvPr>
        </p:nvSpPr>
        <p:spPr>
          <a:ln/>
        </p:spPr>
        <p:txBody>
          <a:bodyPr/>
          <a:lstStyle>
            <a:lvl1pPr>
              <a:defRPr/>
            </a:lvl1pPr>
          </a:lstStyle>
          <a:p>
            <a:fld id="{9153DD38-079D-4887-9278-3391CE19C630}" type="slidenum">
              <a:rPr lang="en-US" altLang="en-US"/>
              <a:pPr/>
              <a:t>‹#›</a:t>
            </a:fld>
            <a:endParaRPr lang="en-US" altLang="en-US"/>
          </a:p>
        </p:txBody>
      </p:sp>
    </p:spTree>
    <p:extLst>
      <p:ext uri="{BB962C8B-B14F-4D97-AF65-F5344CB8AC3E}">
        <p14:creationId xmlns:p14="http://schemas.microsoft.com/office/powerpoint/2010/main" val="4163304895"/>
      </p:ext>
    </p:extLst>
  </p:cSld>
  <p:clrMapOvr>
    <a:masterClrMapping/>
  </p:clrMapOvr>
  <p:transition spd="slow" advTm="16000">
    <p:random/>
    <p:sndAc>
      <p:stSnd>
        <p:snd r:embed="rId1" name="projctor.wav"/>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6C0F30-EC7E-4D44-A902-FE45457303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6EBDCC-44D0-4F38-9915-BD3809F27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AC1BFE1-65D0-4112-8443-1E4E4A5407E6}"/>
              </a:ext>
            </a:extLst>
          </p:cNvPr>
          <p:cNvSpPr>
            <a:spLocks noGrp="1" noChangeArrowheads="1"/>
          </p:cNvSpPr>
          <p:nvPr>
            <p:ph type="sldNum" sz="quarter" idx="12"/>
          </p:nvPr>
        </p:nvSpPr>
        <p:spPr>
          <a:ln/>
        </p:spPr>
        <p:txBody>
          <a:bodyPr/>
          <a:lstStyle>
            <a:lvl1pPr>
              <a:defRPr/>
            </a:lvl1pPr>
          </a:lstStyle>
          <a:p>
            <a:fld id="{C9F56FE6-249F-4E6C-A581-B39C86C72E5B}" type="slidenum">
              <a:rPr lang="en-US" altLang="en-US"/>
              <a:pPr/>
              <a:t>‹#›</a:t>
            </a:fld>
            <a:endParaRPr lang="en-US" altLang="en-US"/>
          </a:p>
        </p:txBody>
      </p:sp>
    </p:spTree>
    <p:extLst>
      <p:ext uri="{BB962C8B-B14F-4D97-AF65-F5344CB8AC3E}">
        <p14:creationId xmlns:p14="http://schemas.microsoft.com/office/powerpoint/2010/main" val="2594637506"/>
      </p:ext>
    </p:extLst>
  </p:cSld>
  <p:clrMapOvr>
    <a:masterClrMapping/>
  </p:clrMapOvr>
  <p:transition spd="slow" advTm="16000">
    <p:random/>
    <p:sndAc>
      <p:stSnd>
        <p:snd r:embed="rId1" name="projctor.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CE47BA-7C09-408A-8615-9AE314607F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99F134-7836-4D24-85A7-DE9A962E12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C6F379-8493-4705-880A-2704A0FC2752}"/>
              </a:ext>
            </a:extLst>
          </p:cNvPr>
          <p:cNvSpPr>
            <a:spLocks noGrp="1" noChangeArrowheads="1"/>
          </p:cNvSpPr>
          <p:nvPr>
            <p:ph type="sldNum" sz="quarter" idx="12"/>
          </p:nvPr>
        </p:nvSpPr>
        <p:spPr>
          <a:ln/>
        </p:spPr>
        <p:txBody>
          <a:bodyPr/>
          <a:lstStyle>
            <a:lvl1pPr>
              <a:defRPr/>
            </a:lvl1pPr>
          </a:lstStyle>
          <a:p>
            <a:fld id="{3E259595-E07F-4DC3-B918-A07A73AEE56A}" type="slidenum">
              <a:rPr lang="en-US" altLang="en-US"/>
              <a:pPr/>
              <a:t>‹#›</a:t>
            </a:fld>
            <a:endParaRPr lang="en-US" altLang="en-US"/>
          </a:p>
        </p:txBody>
      </p:sp>
    </p:spTree>
    <p:extLst>
      <p:ext uri="{BB962C8B-B14F-4D97-AF65-F5344CB8AC3E}">
        <p14:creationId xmlns:p14="http://schemas.microsoft.com/office/powerpoint/2010/main" val="3187635820"/>
      </p:ext>
    </p:extLst>
  </p:cSld>
  <p:clrMapOvr>
    <a:masterClrMapping/>
  </p:clrMapOvr>
  <p:transition spd="slow" advTm="16000">
    <p:random/>
    <p:sndAc>
      <p:stSnd>
        <p:snd r:embed="rId1" name="projcto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A6A46D9-46F7-4296-867C-E17B89B30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61578"/>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29FD95-6AF2-43C2-831C-E0E7713D0B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DCC234-AFF3-44F4-9245-6A3901E084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9FB48A-AFDC-4CDF-BC41-5442D43204D7}"/>
              </a:ext>
            </a:extLst>
          </p:cNvPr>
          <p:cNvSpPr>
            <a:spLocks noGrp="1" noChangeArrowheads="1"/>
          </p:cNvSpPr>
          <p:nvPr>
            <p:ph type="sldNum" sz="quarter" idx="12"/>
          </p:nvPr>
        </p:nvSpPr>
        <p:spPr>
          <a:ln/>
        </p:spPr>
        <p:txBody>
          <a:bodyPr/>
          <a:lstStyle>
            <a:lvl1pPr>
              <a:defRPr/>
            </a:lvl1pPr>
          </a:lstStyle>
          <a:p>
            <a:fld id="{401B08B3-52D4-4D7A-BC6A-5983961A896D}" type="slidenum">
              <a:rPr lang="en-US" altLang="en-US"/>
              <a:pPr/>
              <a:t>‹#›</a:t>
            </a:fld>
            <a:endParaRPr lang="en-US" altLang="en-US"/>
          </a:p>
        </p:txBody>
      </p:sp>
    </p:spTree>
    <p:extLst>
      <p:ext uri="{BB962C8B-B14F-4D97-AF65-F5344CB8AC3E}">
        <p14:creationId xmlns:p14="http://schemas.microsoft.com/office/powerpoint/2010/main" val="3787775570"/>
      </p:ext>
    </p:extLst>
  </p:cSld>
  <p:clrMapOvr>
    <a:masterClrMapping/>
  </p:clrMapOvr>
  <p:transition spd="slow" advTm="16000">
    <p:random/>
    <p:sndAc>
      <p:stSnd>
        <p:snd r:embed="rId1" name="projctor.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E5428F-5697-4C52-8CBC-36A890608C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B2C20D-46C8-4C84-B7B1-268CCAEE3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A987AA-E3EF-44E5-B81E-7454768867F5}"/>
              </a:ext>
            </a:extLst>
          </p:cNvPr>
          <p:cNvSpPr>
            <a:spLocks noGrp="1" noChangeArrowheads="1"/>
          </p:cNvSpPr>
          <p:nvPr>
            <p:ph type="sldNum" sz="quarter" idx="12"/>
          </p:nvPr>
        </p:nvSpPr>
        <p:spPr>
          <a:ln/>
        </p:spPr>
        <p:txBody>
          <a:bodyPr/>
          <a:lstStyle>
            <a:lvl1pPr>
              <a:defRPr/>
            </a:lvl1pPr>
          </a:lstStyle>
          <a:p>
            <a:fld id="{248DD1E4-C216-48D4-9385-66474DC86F58}" type="slidenum">
              <a:rPr lang="en-US" altLang="en-US"/>
              <a:pPr/>
              <a:t>‹#›</a:t>
            </a:fld>
            <a:endParaRPr lang="en-US" altLang="en-US"/>
          </a:p>
        </p:txBody>
      </p:sp>
    </p:spTree>
    <p:extLst>
      <p:ext uri="{BB962C8B-B14F-4D97-AF65-F5344CB8AC3E}">
        <p14:creationId xmlns:p14="http://schemas.microsoft.com/office/powerpoint/2010/main" val="1898195987"/>
      </p:ext>
    </p:extLst>
  </p:cSld>
  <p:clrMapOvr>
    <a:masterClrMapping/>
  </p:clrMapOvr>
  <p:transition spd="slow" advTm="16000">
    <p:random/>
    <p:sndAc>
      <p:stSnd>
        <p:snd r:embed="rId1" name="projctor.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609600"/>
            <a:ext cx="2413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30400" y="609600"/>
            <a:ext cx="7035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BBCE98-5D17-46B8-BDDC-4F2DD601FB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37009C-570D-4CAE-AF69-99DD6E7D77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977247-BCC5-4FF0-B79B-04ECB3967034}"/>
              </a:ext>
            </a:extLst>
          </p:cNvPr>
          <p:cNvSpPr>
            <a:spLocks noGrp="1" noChangeArrowheads="1"/>
          </p:cNvSpPr>
          <p:nvPr>
            <p:ph type="sldNum" sz="quarter" idx="12"/>
          </p:nvPr>
        </p:nvSpPr>
        <p:spPr>
          <a:ln/>
        </p:spPr>
        <p:txBody>
          <a:bodyPr/>
          <a:lstStyle>
            <a:lvl1pPr>
              <a:defRPr/>
            </a:lvl1pPr>
          </a:lstStyle>
          <a:p>
            <a:fld id="{D6711717-09E9-4035-BA50-01C215E27242}" type="slidenum">
              <a:rPr lang="en-US" altLang="en-US"/>
              <a:pPr/>
              <a:t>‹#›</a:t>
            </a:fld>
            <a:endParaRPr lang="en-US" altLang="en-US"/>
          </a:p>
        </p:txBody>
      </p:sp>
    </p:spTree>
    <p:extLst>
      <p:ext uri="{BB962C8B-B14F-4D97-AF65-F5344CB8AC3E}">
        <p14:creationId xmlns:p14="http://schemas.microsoft.com/office/powerpoint/2010/main" val="1361326515"/>
      </p:ext>
    </p:extLst>
  </p:cSld>
  <p:clrMapOvr>
    <a:masterClrMapping/>
  </p:clrMapOvr>
  <p:transition spd="slow" advTm="16000">
    <p:random/>
    <p:sndAc>
      <p:stSnd>
        <p:snd r:embed="rId1" name="projctor.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0400" y="609600"/>
            <a:ext cx="9652000" cy="1143000"/>
          </a:xfrm>
        </p:spPr>
        <p:txBody>
          <a:bodyPr/>
          <a:lstStyle/>
          <a:p>
            <a:r>
              <a:rPr lang="en-US"/>
              <a:t>Click to edit Master title style</a:t>
            </a:r>
          </a:p>
        </p:txBody>
      </p:sp>
      <p:sp>
        <p:nvSpPr>
          <p:cNvPr id="3" name="Table Placeholder 2"/>
          <p:cNvSpPr>
            <a:spLocks noGrp="1"/>
          </p:cNvSpPr>
          <p:nvPr>
            <p:ph type="tbl" idx="1"/>
          </p:nvPr>
        </p:nvSpPr>
        <p:spPr>
          <a:xfrm>
            <a:off x="3048000" y="1981200"/>
            <a:ext cx="8534400" cy="4114800"/>
          </a:xfrm>
        </p:spPr>
        <p:txBody>
          <a:bodyPr/>
          <a:lstStyle/>
          <a:p>
            <a:pPr lvl="0"/>
            <a:endParaRPr lang="en-US" noProof="0"/>
          </a:p>
        </p:txBody>
      </p:sp>
      <p:sp>
        <p:nvSpPr>
          <p:cNvPr id="4" name="Rectangle 4">
            <a:extLst>
              <a:ext uri="{FF2B5EF4-FFF2-40B4-BE49-F238E27FC236}">
                <a16:creationId xmlns:a16="http://schemas.microsoft.com/office/drawing/2014/main" id="{1391D080-3C27-436F-AD3B-EEA4EC7726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D074FF-B1B9-48C1-AFA7-D0447E2075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FFB363-83D7-4904-9B13-95C6DD760BEF}"/>
              </a:ext>
            </a:extLst>
          </p:cNvPr>
          <p:cNvSpPr>
            <a:spLocks noGrp="1" noChangeArrowheads="1"/>
          </p:cNvSpPr>
          <p:nvPr>
            <p:ph type="sldNum" sz="quarter" idx="12"/>
          </p:nvPr>
        </p:nvSpPr>
        <p:spPr>
          <a:ln/>
        </p:spPr>
        <p:txBody>
          <a:bodyPr/>
          <a:lstStyle>
            <a:lvl1pPr>
              <a:defRPr/>
            </a:lvl1pPr>
          </a:lstStyle>
          <a:p>
            <a:fld id="{61D2F88A-CBC9-47B5-BB00-B31C94874E50}" type="slidenum">
              <a:rPr lang="en-US" altLang="en-US"/>
              <a:pPr/>
              <a:t>‹#›</a:t>
            </a:fld>
            <a:endParaRPr lang="en-US" altLang="en-US"/>
          </a:p>
        </p:txBody>
      </p:sp>
    </p:spTree>
    <p:extLst>
      <p:ext uri="{BB962C8B-B14F-4D97-AF65-F5344CB8AC3E}">
        <p14:creationId xmlns:p14="http://schemas.microsoft.com/office/powerpoint/2010/main" val="3174133787"/>
      </p:ext>
    </p:extLst>
  </p:cSld>
  <p:clrMapOvr>
    <a:masterClrMapping/>
  </p:clrMapOvr>
  <p:transition spd="slow" advTm="16000">
    <p:random/>
    <p:sndAc>
      <p:stSnd>
        <p:snd r:embed="rId1" name="projctor.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8359A86C-1703-43A8-B25B-1967D03BDA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5E255DA-B5F0-465F-8899-B73748D21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215661E-F437-4533-B408-9E70590AEC67}"/>
              </a:ext>
            </a:extLst>
          </p:cNvPr>
          <p:cNvSpPr>
            <a:spLocks noGrp="1" noChangeArrowheads="1"/>
          </p:cNvSpPr>
          <p:nvPr>
            <p:ph type="sldNum" sz="quarter" idx="12"/>
          </p:nvPr>
        </p:nvSpPr>
        <p:spPr>
          <a:ln/>
        </p:spPr>
        <p:txBody>
          <a:bodyPr/>
          <a:lstStyle>
            <a:lvl1pPr>
              <a:defRPr/>
            </a:lvl1pPr>
          </a:lstStyle>
          <a:p>
            <a:fld id="{444450CD-1D73-4493-9E86-8E5681172654}" type="slidenum">
              <a:rPr lang="en-US" altLang="en-US"/>
              <a:pPr/>
              <a:t>‹#›</a:t>
            </a:fld>
            <a:endParaRPr lang="en-US" altLang="en-US"/>
          </a:p>
        </p:txBody>
      </p:sp>
    </p:spTree>
    <p:extLst>
      <p:ext uri="{BB962C8B-B14F-4D97-AF65-F5344CB8AC3E}">
        <p14:creationId xmlns:p14="http://schemas.microsoft.com/office/powerpoint/2010/main" val="1714956256"/>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8E4F90E-0AA3-48DF-BEE3-54F0B75698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272CED-CA3E-4D62-88F1-4B7244E682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4B9D850-F33F-49BD-A1E7-11EBB998DDFA}"/>
              </a:ext>
            </a:extLst>
          </p:cNvPr>
          <p:cNvSpPr>
            <a:spLocks noGrp="1" noChangeArrowheads="1"/>
          </p:cNvSpPr>
          <p:nvPr>
            <p:ph type="sldNum" sz="quarter" idx="12"/>
          </p:nvPr>
        </p:nvSpPr>
        <p:spPr>
          <a:ln/>
        </p:spPr>
        <p:txBody>
          <a:bodyPr/>
          <a:lstStyle>
            <a:lvl1pPr>
              <a:defRPr/>
            </a:lvl1pPr>
          </a:lstStyle>
          <a:p>
            <a:fld id="{0C799E08-ACD8-466E-B013-F59F02FA771A}" type="slidenum">
              <a:rPr lang="en-US" altLang="en-US"/>
              <a:pPr/>
              <a:t>‹#›</a:t>
            </a:fld>
            <a:endParaRPr lang="en-US" altLang="en-US"/>
          </a:p>
        </p:txBody>
      </p:sp>
    </p:spTree>
    <p:extLst>
      <p:ext uri="{BB962C8B-B14F-4D97-AF65-F5344CB8AC3E}">
        <p14:creationId xmlns:p14="http://schemas.microsoft.com/office/powerpoint/2010/main" val="3070395483"/>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98FFC52-73E9-4FAB-89F1-917B9F5A82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BE0AA5B-3794-4EEF-A710-436BA19708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4212BD7-2C7D-41FB-B1DB-0EFA61962451}"/>
              </a:ext>
            </a:extLst>
          </p:cNvPr>
          <p:cNvSpPr>
            <a:spLocks noGrp="1" noChangeArrowheads="1"/>
          </p:cNvSpPr>
          <p:nvPr>
            <p:ph type="sldNum" sz="quarter" idx="12"/>
          </p:nvPr>
        </p:nvSpPr>
        <p:spPr>
          <a:ln/>
        </p:spPr>
        <p:txBody>
          <a:bodyPr/>
          <a:lstStyle>
            <a:lvl1pPr>
              <a:defRPr/>
            </a:lvl1pPr>
          </a:lstStyle>
          <a:p>
            <a:fld id="{0464933A-E266-4637-A898-656C1EBE0056}" type="slidenum">
              <a:rPr lang="en-US" altLang="en-US"/>
              <a:pPr/>
              <a:t>‹#›</a:t>
            </a:fld>
            <a:endParaRPr lang="en-US" altLang="en-US"/>
          </a:p>
        </p:txBody>
      </p:sp>
    </p:spTree>
    <p:extLst>
      <p:ext uri="{BB962C8B-B14F-4D97-AF65-F5344CB8AC3E}">
        <p14:creationId xmlns:p14="http://schemas.microsoft.com/office/powerpoint/2010/main" val="4204509832"/>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3F2AD80-913D-4219-AD81-035D110128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F5AD1E-B73E-48BF-92C8-E082351CB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24AE4F4-62C3-4D20-BFD7-CBD190BE2AD8}"/>
              </a:ext>
            </a:extLst>
          </p:cNvPr>
          <p:cNvSpPr>
            <a:spLocks noGrp="1" noChangeArrowheads="1"/>
          </p:cNvSpPr>
          <p:nvPr>
            <p:ph type="sldNum" sz="quarter" idx="12"/>
          </p:nvPr>
        </p:nvSpPr>
        <p:spPr>
          <a:ln/>
        </p:spPr>
        <p:txBody>
          <a:bodyPr/>
          <a:lstStyle>
            <a:lvl1pPr>
              <a:defRPr/>
            </a:lvl1pPr>
          </a:lstStyle>
          <a:p>
            <a:fld id="{0F697178-15E6-4AC8-88A9-BB038B62007B}" type="slidenum">
              <a:rPr lang="en-US" altLang="en-US"/>
              <a:pPr/>
              <a:t>‹#›</a:t>
            </a:fld>
            <a:endParaRPr lang="en-US" altLang="en-US"/>
          </a:p>
        </p:txBody>
      </p:sp>
    </p:spTree>
    <p:extLst>
      <p:ext uri="{BB962C8B-B14F-4D97-AF65-F5344CB8AC3E}">
        <p14:creationId xmlns:p14="http://schemas.microsoft.com/office/powerpoint/2010/main" val="142276401"/>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7E84C3E-F2DC-4564-8CBD-4F425158E60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0D1A01A-1D72-4885-B7E8-1487E620A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F056559E-2198-4BA1-B335-B49A4A80A12B}"/>
              </a:ext>
            </a:extLst>
          </p:cNvPr>
          <p:cNvSpPr>
            <a:spLocks noGrp="1" noChangeArrowheads="1"/>
          </p:cNvSpPr>
          <p:nvPr>
            <p:ph type="sldNum" sz="quarter" idx="12"/>
          </p:nvPr>
        </p:nvSpPr>
        <p:spPr>
          <a:ln/>
        </p:spPr>
        <p:txBody>
          <a:bodyPr/>
          <a:lstStyle>
            <a:lvl1pPr>
              <a:defRPr/>
            </a:lvl1pPr>
          </a:lstStyle>
          <a:p>
            <a:fld id="{1B291B3D-D43D-4E38-B7A3-60987D86D422}" type="slidenum">
              <a:rPr lang="en-US" altLang="en-US"/>
              <a:pPr/>
              <a:t>‹#›</a:t>
            </a:fld>
            <a:endParaRPr lang="en-US" altLang="en-US"/>
          </a:p>
        </p:txBody>
      </p:sp>
    </p:spTree>
    <p:extLst>
      <p:ext uri="{BB962C8B-B14F-4D97-AF65-F5344CB8AC3E}">
        <p14:creationId xmlns:p14="http://schemas.microsoft.com/office/powerpoint/2010/main" val="2662703754"/>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6B43D67-792A-4143-86BC-804A85D3C31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5D9413-A8B2-4B9F-B1E3-DDB178C55C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45538B8-8D67-416F-ABCC-E7A63B90B060}"/>
              </a:ext>
            </a:extLst>
          </p:cNvPr>
          <p:cNvSpPr>
            <a:spLocks noGrp="1" noChangeArrowheads="1"/>
          </p:cNvSpPr>
          <p:nvPr>
            <p:ph type="sldNum" sz="quarter" idx="12"/>
          </p:nvPr>
        </p:nvSpPr>
        <p:spPr>
          <a:ln/>
        </p:spPr>
        <p:txBody>
          <a:bodyPr/>
          <a:lstStyle>
            <a:lvl1pPr>
              <a:defRPr/>
            </a:lvl1pPr>
          </a:lstStyle>
          <a:p>
            <a:fld id="{53493FEF-7E8D-4983-908C-FED8DBEC28B1}" type="slidenum">
              <a:rPr lang="en-US" altLang="en-US"/>
              <a:pPr/>
              <a:t>‹#›</a:t>
            </a:fld>
            <a:endParaRPr lang="en-US" altLang="en-US"/>
          </a:p>
        </p:txBody>
      </p:sp>
    </p:spTree>
    <p:extLst>
      <p:ext uri="{BB962C8B-B14F-4D97-AF65-F5344CB8AC3E}">
        <p14:creationId xmlns:p14="http://schemas.microsoft.com/office/powerpoint/2010/main" val="350832535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67CF215-EDAD-47A9-B1DF-8D1E660ED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127694"/>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B23F59F-CDA0-4F33-9BAF-4C0EA93E8B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6AE1E611-C2AC-498E-9BD7-9A8BDBF68B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5E517D9-A6B7-424B-9368-F07E849992C5}"/>
              </a:ext>
            </a:extLst>
          </p:cNvPr>
          <p:cNvSpPr>
            <a:spLocks noGrp="1" noChangeArrowheads="1"/>
          </p:cNvSpPr>
          <p:nvPr>
            <p:ph type="sldNum" sz="quarter" idx="12"/>
          </p:nvPr>
        </p:nvSpPr>
        <p:spPr>
          <a:ln/>
        </p:spPr>
        <p:txBody>
          <a:bodyPr/>
          <a:lstStyle>
            <a:lvl1pPr>
              <a:defRPr/>
            </a:lvl1pPr>
          </a:lstStyle>
          <a:p>
            <a:fld id="{D8BFEA37-FAA1-408B-903C-16D76D550409}" type="slidenum">
              <a:rPr lang="en-US" altLang="en-US"/>
              <a:pPr/>
              <a:t>‹#›</a:t>
            </a:fld>
            <a:endParaRPr lang="en-US" altLang="en-US"/>
          </a:p>
        </p:txBody>
      </p:sp>
    </p:spTree>
    <p:extLst>
      <p:ext uri="{BB962C8B-B14F-4D97-AF65-F5344CB8AC3E}">
        <p14:creationId xmlns:p14="http://schemas.microsoft.com/office/powerpoint/2010/main" val="4023299211"/>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3787BAE-F7A7-4724-B8CA-96C247FF8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817F13-E810-443F-8A34-AB5997288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2261A84-7DF2-46AC-BCD5-28A13C790793}"/>
              </a:ext>
            </a:extLst>
          </p:cNvPr>
          <p:cNvSpPr>
            <a:spLocks noGrp="1" noChangeArrowheads="1"/>
          </p:cNvSpPr>
          <p:nvPr>
            <p:ph type="sldNum" sz="quarter" idx="12"/>
          </p:nvPr>
        </p:nvSpPr>
        <p:spPr>
          <a:ln/>
        </p:spPr>
        <p:txBody>
          <a:bodyPr/>
          <a:lstStyle>
            <a:lvl1pPr>
              <a:defRPr/>
            </a:lvl1pPr>
          </a:lstStyle>
          <a:p>
            <a:fld id="{03E820F6-D71B-4527-80DA-78CC986AC5FE}" type="slidenum">
              <a:rPr lang="en-US" altLang="en-US"/>
              <a:pPr/>
              <a:t>‹#›</a:t>
            </a:fld>
            <a:endParaRPr lang="en-US" altLang="en-US"/>
          </a:p>
        </p:txBody>
      </p:sp>
    </p:spTree>
    <p:extLst>
      <p:ext uri="{BB962C8B-B14F-4D97-AF65-F5344CB8AC3E}">
        <p14:creationId xmlns:p14="http://schemas.microsoft.com/office/powerpoint/2010/main" val="167519053"/>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DE6734B-05DD-4472-9495-281CEB692B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FF3094-55AF-43DD-9984-48B5D388F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F6063B41-4B60-4565-BABE-22E85821F761}"/>
              </a:ext>
            </a:extLst>
          </p:cNvPr>
          <p:cNvSpPr>
            <a:spLocks noGrp="1" noChangeArrowheads="1"/>
          </p:cNvSpPr>
          <p:nvPr>
            <p:ph type="sldNum" sz="quarter" idx="12"/>
          </p:nvPr>
        </p:nvSpPr>
        <p:spPr>
          <a:ln/>
        </p:spPr>
        <p:txBody>
          <a:bodyPr/>
          <a:lstStyle>
            <a:lvl1pPr>
              <a:defRPr/>
            </a:lvl1pPr>
          </a:lstStyle>
          <a:p>
            <a:fld id="{15DB4063-A1F6-4FC9-967A-22C224A5E635}" type="slidenum">
              <a:rPr lang="en-US" altLang="en-US"/>
              <a:pPr/>
              <a:t>‹#›</a:t>
            </a:fld>
            <a:endParaRPr lang="en-US" altLang="en-US"/>
          </a:p>
        </p:txBody>
      </p:sp>
    </p:spTree>
    <p:extLst>
      <p:ext uri="{BB962C8B-B14F-4D97-AF65-F5344CB8AC3E}">
        <p14:creationId xmlns:p14="http://schemas.microsoft.com/office/powerpoint/2010/main" val="1352402071"/>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596D8B7-71BC-4A70-9D00-EA32272F15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F08764A-5662-4A83-B090-80FAD2E33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40B9D14-A9CB-4AD0-BE93-83A1D3B06A50}"/>
              </a:ext>
            </a:extLst>
          </p:cNvPr>
          <p:cNvSpPr>
            <a:spLocks noGrp="1" noChangeArrowheads="1"/>
          </p:cNvSpPr>
          <p:nvPr>
            <p:ph type="sldNum" sz="quarter" idx="12"/>
          </p:nvPr>
        </p:nvSpPr>
        <p:spPr>
          <a:ln/>
        </p:spPr>
        <p:txBody>
          <a:bodyPr/>
          <a:lstStyle>
            <a:lvl1pPr>
              <a:defRPr/>
            </a:lvl1pPr>
          </a:lstStyle>
          <a:p>
            <a:fld id="{335B6EE8-19DD-4C50-B812-E00BB0836B13}" type="slidenum">
              <a:rPr lang="en-US" altLang="en-US"/>
              <a:pPr/>
              <a:t>‹#›</a:t>
            </a:fld>
            <a:endParaRPr lang="en-US" altLang="en-US"/>
          </a:p>
        </p:txBody>
      </p:sp>
    </p:spTree>
    <p:extLst>
      <p:ext uri="{BB962C8B-B14F-4D97-AF65-F5344CB8AC3E}">
        <p14:creationId xmlns:p14="http://schemas.microsoft.com/office/powerpoint/2010/main" val="1020298545"/>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C9F854-E648-4B43-A83C-7573955193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D95A82-C526-4000-9EEA-A365405F7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C4D968C-55F5-44CE-B4B0-5CA1BAA31425}"/>
              </a:ext>
            </a:extLst>
          </p:cNvPr>
          <p:cNvSpPr>
            <a:spLocks noGrp="1" noChangeArrowheads="1"/>
          </p:cNvSpPr>
          <p:nvPr>
            <p:ph type="sldNum" sz="quarter" idx="12"/>
          </p:nvPr>
        </p:nvSpPr>
        <p:spPr>
          <a:ln/>
        </p:spPr>
        <p:txBody>
          <a:bodyPr/>
          <a:lstStyle>
            <a:lvl1pPr>
              <a:defRPr/>
            </a:lvl1pPr>
          </a:lstStyle>
          <a:p>
            <a:fld id="{637DEE6B-68E0-4412-B17A-A30B0C039F6E}" type="slidenum">
              <a:rPr lang="en-US" altLang="en-US"/>
              <a:pPr/>
              <a:t>‹#›</a:t>
            </a:fld>
            <a:endParaRPr lang="en-US" altLang="en-US"/>
          </a:p>
        </p:txBody>
      </p:sp>
    </p:spTree>
    <p:extLst>
      <p:ext uri="{BB962C8B-B14F-4D97-AF65-F5344CB8AC3E}">
        <p14:creationId xmlns:p14="http://schemas.microsoft.com/office/powerpoint/2010/main" val="2862864352"/>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E63899C-4BB4-4196-BFDA-7EDDE4E456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50343F-331C-468D-A5E2-9FF6A1B84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F70E665-248E-4AE7-A2E3-767906B6A1B4}"/>
              </a:ext>
            </a:extLst>
          </p:cNvPr>
          <p:cNvSpPr>
            <a:spLocks noGrp="1" noChangeArrowheads="1"/>
          </p:cNvSpPr>
          <p:nvPr>
            <p:ph type="sldNum" sz="quarter" idx="12"/>
          </p:nvPr>
        </p:nvSpPr>
        <p:spPr>
          <a:ln/>
        </p:spPr>
        <p:txBody>
          <a:bodyPr/>
          <a:lstStyle>
            <a:lvl1pPr>
              <a:defRPr/>
            </a:lvl1pPr>
          </a:lstStyle>
          <a:p>
            <a:fld id="{C69D17B3-44F3-4CA7-8E9A-5107B7F88B4E}" type="slidenum">
              <a:rPr lang="en-US" altLang="en-US"/>
              <a:pPr/>
              <a:t>‹#›</a:t>
            </a:fld>
            <a:endParaRPr lang="en-US" altLang="en-US"/>
          </a:p>
        </p:txBody>
      </p:sp>
    </p:spTree>
    <p:extLst>
      <p:ext uri="{BB962C8B-B14F-4D97-AF65-F5344CB8AC3E}">
        <p14:creationId xmlns:p14="http://schemas.microsoft.com/office/powerpoint/2010/main" val="721853066"/>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940DA6E-0022-47B2-966B-AFF83D8B3B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366E37-DDFD-4ACB-B3E9-3371F21E6D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9061DFD-9B70-40A7-9B33-94F8541BD1BC}"/>
              </a:ext>
            </a:extLst>
          </p:cNvPr>
          <p:cNvSpPr>
            <a:spLocks noGrp="1" noChangeArrowheads="1"/>
          </p:cNvSpPr>
          <p:nvPr>
            <p:ph type="sldNum" sz="quarter" idx="12"/>
          </p:nvPr>
        </p:nvSpPr>
        <p:spPr>
          <a:ln/>
        </p:spPr>
        <p:txBody>
          <a:bodyPr/>
          <a:lstStyle>
            <a:lvl1pPr>
              <a:defRPr/>
            </a:lvl1pPr>
          </a:lstStyle>
          <a:p>
            <a:fld id="{7151C8CB-663D-43B0-8EDF-FE139D491B45}" type="slidenum">
              <a:rPr lang="en-US" altLang="en-US"/>
              <a:pPr/>
              <a:t>‹#›</a:t>
            </a:fld>
            <a:endParaRPr lang="en-US" altLang="en-US"/>
          </a:p>
        </p:txBody>
      </p:sp>
    </p:spTree>
    <p:extLst>
      <p:ext uri="{BB962C8B-B14F-4D97-AF65-F5344CB8AC3E}">
        <p14:creationId xmlns:p14="http://schemas.microsoft.com/office/powerpoint/2010/main" val="117774921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929B3DF-3377-4CFD-9F26-36CDADDE88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CB97FA-6F64-4381-8FFF-A2A1568B8B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F7D9FEC-47F8-4C8E-95C4-37325F3603D0}"/>
              </a:ext>
            </a:extLst>
          </p:cNvPr>
          <p:cNvSpPr>
            <a:spLocks noGrp="1" noChangeArrowheads="1"/>
          </p:cNvSpPr>
          <p:nvPr>
            <p:ph type="sldNum" sz="quarter" idx="12"/>
          </p:nvPr>
        </p:nvSpPr>
        <p:spPr>
          <a:ln/>
        </p:spPr>
        <p:txBody>
          <a:bodyPr/>
          <a:lstStyle>
            <a:lvl1pPr>
              <a:defRPr/>
            </a:lvl1pPr>
          </a:lstStyle>
          <a:p>
            <a:fld id="{CC052F42-FAC5-49AC-91E4-54D0E5C3066E}" type="slidenum">
              <a:rPr lang="en-US" altLang="en-US"/>
              <a:pPr/>
              <a:t>‹#›</a:t>
            </a:fld>
            <a:endParaRPr lang="en-US" altLang="en-US"/>
          </a:p>
        </p:txBody>
      </p:sp>
    </p:spTree>
    <p:extLst>
      <p:ext uri="{BB962C8B-B14F-4D97-AF65-F5344CB8AC3E}">
        <p14:creationId xmlns:p14="http://schemas.microsoft.com/office/powerpoint/2010/main" val="1040284213"/>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5">
            <a:extLst>
              <a:ext uri="{FF2B5EF4-FFF2-40B4-BE49-F238E27FC236}">
                <a16:creationId xmlns:a16="http://schemas.microsoft.com/office/drawing/2014/main" id="{275CED40-5A3B-4964-AAE3-31E76EC1F0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FED177-5687-4673-B92E-E0BF284FA4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3E9B95F-8905-4B1B-8DE7-74E21E68AC64}"/>
              </a:ext>
            </a:extLst>
          </p:cNvPr>
          <p:cNvSpPr>
            <a:spLocks noGrp="1" noChangeArrowheads="1"/>
          </p:cNvSpPr>
          <p:nvPr>
            <p:ph type="sldNum" sz="quarter" idx="12"/>
          </p:nvPr>
        </p:nvSpPr>
        <p:spPr>
          <a:ln/>
        </p:spPr>
        <p:txBody>
          <a:bodyPr/>
          <a:lstStyle>
            <a:lvl1pPr>
              <a:defRPr/>
            </a:lvl1pPr>
          </a:lstStyle>
          <a:p>
            <a:fld id="{50900B3B-D4E9-417A-968B-3E02EA9A4E3A}" type="slidenum">
              <a:rPr lang="en-US" altLang="en-US"/>
              <a:pPr/>
              <a:t>‹#›</a:t>
            </a:fld>
            <a:endParaRPr lang="en-US" altLang="en-US"/>
          </a:p>
        </p:txBody>
      </p:sp>
    </p:spTree>
    <p:extLst>
      <p:ext uri="{BB962C8B-B14F-4D97-AF65-F5344CB8AC3E}">
        <p14:creationId xmlns:p14="http://schemas.microsoft.com/office/powerpoint/2010/main" val="4034296767"/>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5">
            <a:extLst>
              <a:ext uri="{FF2B5EF4-FFF2-40B4-BE49-F238E27FC236}">
                <a16:creationId xmlns:a16="http://schemas.microsoft.com/office/drawing/2014/main" id="{EBD42EF1-49ED-4A64-9C55-FACA1DAD19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77541F-1AD3-44BF-A48F-67A146D4D3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6FB1D8A-243B-4D3F-B336-8898C44B9E14}"/>
              </a:ext>
            </a:extLst>
          </p:cNvPr>
          <p:cNvSpPr>
            <a:spLocks noGrp="1" noChangeArrowheads="1"/>
          </p:cNvSpPr>
          <p:nvPr>
            <p:ph type="sldNum" sz="quarter" idx="12"/>
          </p:nvPr>
        </p:nvSpPr>
        <p:spPr>
          <a:ln/>
        </p:spPr>
        <p:txBody>
          <a:bodyPr/>
          <a:lstStyle>
            <a:lvl1pPr>
              <a:defRPr/>
            </a:lvl1pPr>
          </a:lstStyle>
          <a:p>
            <a:fld id="{D1F1BF91-F600-40AE-BB83-D7225118D1DE}" type="slidenum">
              <a:rPr lang="en-US" altLang="en-US"/>
              <a:pPr/>
              <a:t>‹#›</a:t>
            </a:fld>
            <a:endParaRPr lang="en-US" altLang="en-US"/>
          </a:p>
        </p:txBody>
      </p:sp>
    </p:spTree>
    <p:extLst>
      <p:ext uri="{BB962C8B-B14F-4D97-AF65-F5344CB8AC3E}">
        <p14:creationId xmlns:p14="http://schemas.microsoft.com/office/powerpoint/2010/main" val="121355458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C1758B-615A-4994-8624-F01D5B3EEC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6886976"/>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8EDB6B69-705C-473F-A690-4133C9CF03F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17504D-0B5D-4B63-9975-09DB5EC576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3993F69-F49C-4DC4-87C3-24FEBE630A56}"/>
              </a:ext>
            </a:extLst>
          </p:cNvPr>
          <p:cNvSpPr>
            <a:spLocks noGrp="1" noChangeArrowheads="1"/>
          </p:cNvSpPr>
          <p:nvPr>
            <p:ph type="sldNum" sz="quarter" idx="12"/>
          </p:nvPr>
        </p:nvSpPr>
        <p:spPr>
          <a:ln/>
        </p:spPr>
        <p:txBody>
          <a:bodyPr/>
          <a:lstStyle>
            <a:lvl1pPr>
              <a:defRPr/>
            </a:lvl1pPr>
          </a:lstStyle>
          <a:p>
            <a:fld id="{22FFD203-E23B-45CA-9E5E-FDF576A0BAC2}" type="slidenum">
              <a:rPr lang="en-US" altLang="en-US"/>
              <a:pPr/>
              <a:t>‹#›</a:t>
            </a:fld>
            <a:endParaRPr lang="en-US" altLang="en-US"/>
          </a:p>
        </p:txBody>
      </p:sp>
    </p:spTree>
    <p:extLst>
      <p:ext uri="{BB962C8B-B14F-4D97-AF65-F5344CB8AC3E}">
        <p14:creationId xmlns:p14="http://schemas.microsoft.com/office/powerpoint/2010/main" val="4119638295"/>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613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2398038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8/17/2021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45089103"/>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10680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8/17/2021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73020970"/>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8/17/2021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945351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8/17/2021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25104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77823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8/17/2021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005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B51150D-7211-49FD-808D-1A02EF074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879870"/>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8/17/2021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26350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8/17/2021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468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436766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4530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5021A63-1AF7-4AB9-9C8C-9E6BB0A86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5725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5742127-2417-455F-BAB8-BDB96E0D04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032779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A737EA-58F0-4866-853C-50F2422CB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42925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5BF9AE9-5FF9-4C7D-BCDB-6D6EEC4A6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380817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58F6-8EC9-431E-BE22-86ACD4DC0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CE897-B83A-4780-9AE8-E625F7A8D3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D15B7-81D6-440D-B363-3A619D19CE94}"/>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5" name="Footer Placeholder 4">
            <a:extLst>
              <a:ext uri="{FF2B5EF4-FFF2-40B4-BE49-F238E27FC236}">
                <a16:creationId xmlns:a16="http://schemas.microsoft.com/office/drawing/2014/main" id="{139B89D0-7545-4385-9A92-540CA3FEA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7E2AB-A64A-4081-B9E5-A9436082E457}"/>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160095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0D71323-8254-4E8D-82CD-E44EB2B368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715297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F3DD1FB-9737-44F2-9FF8-3F748CB6F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60854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FA8F0CB-08DE-4CE9-985D-6A0DD64429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162544"/>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8320868-F375-4005-9201-A796ECE029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611614"/>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788331D-E3AA-4423-988B-06121CA7A0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93377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26E64B0-80EB-4CBF-9E67-DCB0FCB5F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99428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135316D-100F-4862-BD3D-2137BD48CC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6728196"/>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5D0F0CF-67FB-445D-9601-9266420B63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52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D0A5461-EF52-4990-A3CE-FFB9A3648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723806"/>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152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2205-3680-42AC-83B2-AFE9E3A038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9FB38-BDA8-4014-95E5-3382BF11F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D7038-5F07-48CD-8D71-5388FCDF1235}"/>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5" name="Footer Placeholder 4">
            <a:extLst>
              <a:ext uri="{FF2B5EF4-FFF2-40B4-BE49-F238E27FC236}">
                <a16:creationId xmlns:a16="http://schemas.microsoft.com/office/drawing/2014/main" id="{073E6CBF-4AD7-417E-BDBB-C056CDD38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CEA8C-0429-451A-ABC8-D669E45F4BFB}"/>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2334033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3606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3979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045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5074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1735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6280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4622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2523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5707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94DC-1A68-4C01-B6B2-0E60F2CE9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FC795-0B52-4B3C-8495-B87B3E53DB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50ECEE-CBC5-401A-B9C7-B873BBD861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9B9F4-FEEC-4788-8C52-84700201EC8A}"/>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6" name="Footer Placeholder 5">
            <a:extLst>
              <a:ext uri="{FF2B5EF4-FFF2-40B4-BE49-F238E27FC236}">
                <a16:creationId xmlns:a16="http://schemas.microsoft.com/office/drawing/2014/main" id="{12AB56FC-CC02-4E22-B6D0-C46B661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CBF8D-2E39-41C2-82E1-02626B7FED44}"/>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1676932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1275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2597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3009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3822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996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2496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6481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3085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5926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pPr/>
              <a:t>‹#›</a:t>
            </a:fld>
            <a:endParaRPr lang="en-US"/>
          </a:p>
        </p:txBody>
      </p:sp>
    </p:spTree>
    <p:extLst>
      <p:ext uri="{BB962C8B-B14F-4D97-AF65-F5344CB8AC3E}">
        <p14:creationId xmlns:p14="http://schemas.microsoft.com/office/powerpoint/2010/main" val="362252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3F44-1222-4C3C-8A1C-F921C5118A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C0F63-6727-4386-8B17-FB71A968E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D7262-12F5-4146-88A7-8D8B5E25E2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85254-2CB2-41B7-95AF-232164710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F9BB93-4893-4CFC-BFED-E3F9595237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7E6EB-DBAD-406C-83D7-42DFA8DF42D2}"/>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8" name="Footer Placeholder 7">
            <a:extLst>
              <a:ext uri="{FF2B5EF4-FFF2-40B4-BE49-F238E27FC236}">
                <a16:creationId xmlns:a16="http://schemas.microsoft.com/office/drawing/2014/main" id="{A7FDF1B4-E23E-4C45-9EAA-0298962526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BDDFC7-1BB7-4411-9677-9C5A48CB8619}"/>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680984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pPr/>
              <a:t>‹#›</a:t>
            </a:fld>
            <a:endParaRPr lang="en-US"/>
          </a:p>
        </p:txBody>
      </p:sp>
    </p:spTree>
    <p:extLst>
      <p:ext uri="{BB962C8B-B14F-4D97-AF65-F5344CB8AC3E}">
        <p14:creationId xmlns:p14="http://schemas.microsoft.com/office/powerpoint/2010/main" val="3917487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pPr/>
              <a:t>‹#›</a:t>
            </a:fld>
            <a:endParaRPr lang="en-US"/>
          </a:p>
        </p:txBody>
      </p:sp>
    </p:spTree>
    <p:extLst>
      <p:ext uri="{BB962C8B-B14F-4D97-AF65-F5344CB8AC3E}">
        <p14:creationId xmlns:p14="http://schemas.microsoft.com/office/powerpoint/2010/main" val="497844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pPr/>
              <a:t>‹#›</a:t>
            </a:fld>
            <a:endParaRPr lang="en-US"/>
          </a:p>
        </p:txBody>
      </p:sp>
    </p:spTree>
    <p:extLst>
      <p:ext uri="{BB962C8B-B14F-4D97-AF65-F5344CB8AC3E}">
        <p14:creationId xmlns:p14="http://schemas.microsoft.com/office/powerpoint/2010/main" val="1413676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pPr/>
              <a:t>‹#›</a:t>
            </a:fld>
            <a:endParaRPr lang="en-US"/>
          </a:p>
        </p:txBody>
      </p:sp>
    </p:spTree>
    <p:extLst>
      <p:ext uri="{BB962C8B-B14F-4D97-AF65-F5344CB8AC3E}">
        <p14:creationId xmlns:p14="http://schemas.microsoft.com/office/powerpoint/2010/main" val="2454065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pPr/>
              <a:t>‹#›</a:t>
            </a:fld>
            <a:endParaRPr lang="en-US"/>
          </a:p>
        </p:txBody>
      </p:sp>
    </p:spTree>
    <p:extLst>
      <p:ext uri="{BB962C8B-B14F-4D97-AF65-F5344CB8AC3E}">
        <p14:creationId xmlns:p14="http://schemas.microsoft.com/office/powerpoint/2010/main" val="9863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pPr/>
              <a:t>‹#›</a:t>
            </a:fld>
            <a:endParaRPr lang="en-US"/>
          </a:p>
        </p:txBody>
      </p:sp>
    </p:spTree>
    <p:extLst>
      <p:ext uri="{BB962C8B-B14F-4D97-AF65-F5344CB8AC3E}">
        <p14:creationId xmlns:p14="http://schemas.microsoft.com/office/powerpoint/2010/main" val="41233670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pPr/>
              <a:t>‹#›</a:t>
            </a:fld>
            <a:endParaRPr lang="en-US"/>
          </a:p>
        </p:txBody>
      </p:sp>
    </p:spTree>
    <p:extLst>
      <p:ext uri="{BB962C8B-B14F-4D97-AF65-F5344CB8AC3E}">
        <p14:creationId xmlns:p14="http://schemas.microsoft.com/office/powerpoint/2010/main" val="18355986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pPr/>
              <a:t>‹#›</a:t>
            </a:fld>
            <a:endParaRPr lang="en-US"/>
          </a:p>
        </p:txBody>
      </p:sp>
    </p:spTree>
    <p:extLst>
      <p:ext uri="{BB962C8B-B14F-4D97-AF65-F5344CB8AC3E}">
        <p14:creationId xmlns:p14="http://schemas.microsoft.com/office/powerpoint/2010/main" val="2228216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pPr/>
              <a:t>‹#›</a:t>
            </a:fld>
            <a:endParaRPr lang="en-US"/>
          </a:p>
        </p:txBody>
      </p:sp>
    </p:spTree>
    <p:extLst>
      <p:ext uri="{BB962C8B-B14F-4D97-AF65-F5344CB8AC3E}">
        <p14:creationId xmlns:p14="http://schemas.microsoft.com/office/powerpoint/2010/main" val="3864374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pPr/>
              <a:t>‹#›</a:t>
            </a:fld>
            <a:endParaRPr lang="en-US"/>
          </a:p>
        </p:txBody>
      </p:sp>
    </p:spTree>
    <p:extLst>
      <p:ext uri="{BB962C8B-B14F-4D97-AF65-F5344CB8AC3E}">
        <p14:creationId xmlns:p14="http://schemas.microsoft.com/office/powerpoint/2010/main" val="322865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76BD-BF98-4D97-8C8C-20AA07D47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28E92D-7666-470C-B495-897E738BDED7}"/>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4" name="Footer Placeholder 3">
            <a:extLst>
              <a:ext uri="{FF2B5EF4-FFF2-40B4-BE49-F238E27FC236}">
                <a16:creationId xmlns:a16="http://schemas.microsoft.com/office/drawing/2014/main" id="{A4B904D4-1A83-40BE-A3A6-00421D784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89417C-9A11-4E2D-8C08-5F3FFC9CDF9B}"/>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3724436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pPr/>
              <a:t>‹#›</a:t>
            </a:fld>
            <a:endParaRPr lang="en-US"/>
          </a:p>
        </p:txBody>
      </p:sp>
    </p:spTree>
    <p:extLst>
      <p:ext uri="{BB962C8B-B14F-4D97-AF65-F5344CB8AC3E}">
        <p14:creationId xmlns:p14="http://schemas.microsoft.com/office/powerpoint/2010/main" val="1211041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pPr/>
              <a:t>‹#›</a:t>
            </a:fld>
            <a:endParaRPr lang="en-US"/>
          </a:p>
        </p:txBody>
      </p:sp>
    </p:spTree>
    <p:extLst>
      <p:ext uri="{BB962C8B-B14F-4D97-AF65-F5344CB8AC3E}">
        <p14:creationId xmlns:p14="http://schemas.microsoft.com/office/powerpoint/2010/main" val="2886834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pPr/>
              <a:t>‹#›</a:t>
            </a:fld>
            <a:endParaRPr lang="en-US"/>
          </a:p>
        </p:txBody>
      </p:sp>
    </p:spTree>
    <p:extLst>
      <p:ext uri="{BB962C8B-B14F-4D97-AF65-F5344CB8AC3E}">
        <p14:creationId xmlns:p14="http://schemas.microsoft.com/office/powerpoint/2010/main" val="1057181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pPr/>
              <a:t>‹#›</a:t>
            </a:fld>
            <a:endParaRPr lang="en-US"/>
          </a:p>
        </p:txBody>
      </p:sp>
    </p:spTree>
    <p:extLst>
      <p:ext uri="{BB962C8B-B14F-4D97-AF65-F5344CB8AC3E}">
        <p14:creationId xmlns:p14="http://schemas.microsoft.com/office/powerpoint/2010/main" val="1838274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pPr/>
              <a:t>‹#›</a:t>
            </a:fld>
            <a:endParaRPr lang="en-US"/>
          </a:p>
        </p:txBody>
      </p:sp>
    </p:spTree>
    <p:extLst>
      <p:ext uri="{BB962C8B-B14F-4D97-AF65-F5344CB8AC3E}">
        <p14:creationId xmlns:p14="http://schemas.microsoft.com/office/powerpoint/2010/main" val="1680683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pPr/>
              <a:t>‹#›</a:t>
            </a:fld>
            <a:endParaRPr lang="en-US"/>
          </a:p>
        </p:txBody>
      </p:sp>
    </p:spTree>
    <p:extLst>
      <p:ext uri="{BB962C8B-B14F-4D97-AF65-F5344CB8AC3E}">
        <p14:creationId xmlns:p14="http://schemas.microsoft.com/office/powerpoint/2010/main" val="21981581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pPr/>
              <a:t>‹#›</a:t>
            </a:fld>
            <a:endParaRPr lang="en-US"/>
          </a:p>
        </p:txBody>
      </p:sp>
    </p:spTree>
    <p:extLst>
      <p:ext uri="{BB962C8B-B14F-4D97-AF65-F5344CB8AC3E}">
        <p14:creationId xmlns:p14="http://schemas.microsoft.com/office/powerpoint/2010/main" val="123037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pPr/>
              <a:t>‹#›</a:t>
            </a:fld>
            <a:endParaRPr lang="en-US"/>
          </a:p>
        </p:txBody>
      </p:sp>
    </p:spTree>
    <p:extLst>
      <p:ext uri="{BB962C8B-B14F-4D97-AF65-F5344CB8AC3E}">
        <p14:creationId xmlns:p14="http://schemas.microsoft.com/office/powerpoint/2010/main" val="3113092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pPr/>
              <a:t>‹#›</a:t>
            </a:fld>
            <a:endParaRPr lang="en-US"/>
          </a:p>
        </p:txBody>
      </p:sp>
    </p:spTree>
    <p:extLst>
      <p:ext uri="{BB962C8B-B14F-4D97-AF65-F5344CB8AC3E}">
        <p14:creationId xmlns:p14="http://schemas.microsoft.com/office/powerpoint/2010/main" val="4124991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72511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D3721-1D42-40B1-AC8F-247B1D955AEB}"/>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3" name="Footer Placeholder 2">
            <a:extLst>
              <a:ext uri="{FF2B5EF4-FFF2-40B4-BE49-F238E27FC236}">
                <a16:creationId xmlns:a16="http://schemas.microsoft.com/office/drawing/2014/main" id="{46E0748D-9EFD-4C93-AE0C-7269A214B5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0CBF3-F015-4DBB-97A5-E27CBA6B9C93}"/>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757345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256546"/>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9105779"/>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981200"/>
            <a:ext cx="4876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981200"/>
            <a:ext cx="4876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896063"/>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911147"/>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6258162"/>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77501"/>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8722786"/>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102974"/>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380072"/>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85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85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48818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17C7-48B3-4A43-AE06-C211644EC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E8578D-FCE9-4227-B30D-768FD9059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F31357-F4B4-45E1-806B-E7303421F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3A2646-FE28-412C-AB8E-0234D7156290}"/>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6" name="Footer Placeholder 5">
            <a:extLst>
              <a:ext uri="{FF2B5EF4-FFF2-40B4-BE49-F238E27FC236}">
                <a16:creationId xmlns:a16="http://schemas.microsoft.com/office/drawing/2014/main" id="{7C42E8E7-DE69-4D9E-9602-F6CFEAF59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08B7A-758C-4A1A-AD86-E1C7C3CF1A59}"/>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2901624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9753600" cy="1066800"/>
          </a:xfrm>
        </p:spPr>
        <p:txBody>
          <a:bodyPr/>
          <a:lstStyle/>
          <a:p>
            <a:r>
              <a:rPr lang="en-US"/>
              <a:t>Click to edit Master title style</a:t>
            </a:r>
          </a:p>
        </p:txBody>
      </p:sp>
      <p:sp>
        <p:nvSpPr>
          <p:cNvPr id="3" name="Table Placeholder 2"/>
          <p:cNvSpPr>
            <a:spLocks noGrp="1"/>
          </p:cNvSpPr>
          <p:nvPr>
            <p:ph type="tbl" idx="1"/>
          </p:nvPr>
        </p:nvSpPr>
        <p:spPr>
          <a:xfrm>
            <a:off x="1625600" y="1981200"/>
            <a:ext cx="9956800" cy="4495800"/>
          </a:xfrm>
        </p:spPr>
        <p:txBody>
          <a:bodyPr/>
          <a:lstStyle/>
          <a:p>
            <a:pPr lvl="0"/>
            <a:endParaRPr lang="en-US" noProof="0"/>
          </a:p>
        </p:txBody>
      </p:sp>
    </p:spTree>
    <p:extLst>
      <p:ext uri="{BB962C8B-B14F-4D97-AF65-F5344CB8AC3E}">
        <p14:creationId xmlns:p14="http://schemas.microsoft.com/office/powerpoint/2010/main" val="1773878562"/>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5EBE7AF1-DCEB-4742-AA6F-3EA1E37B66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A900497-4E66-45AB-B235-222E048C5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B3A1E50-7168-489D-A5E7-19C5E459CA76}"/>
              </a:ext>
            </a:extLst>
          </p:cNvPr>
          <p:cNvSpPr>
            <a:spLocks noGrp="1" noChangeArrowheads="1"/>
          </p:cNvSpPr>
          <p:nvPr>
            <p:ph type="sldNum" sz="quarter" idx="12"/>
          </p:nvPr>
        </p:nvSpPr>
        <p:spPr>
          <a:ln/>
        </p:spPr>
        <p:txBody>
          <a:bodyPr/>
          <a:lstStyle>
            <a:lvl1pPr>
              <a:defRPr/>
            </a:lvl1pPr>
          </a:lstStyle>
          <a:p>
            <a:fld id="{D7C81CD3-29CD-4FA4-A65C-134764D8BF8E}" type="slidenum">
              <a:rPr lang="en-US" altLang="en-US"/>
              <a:pPr/>
              <a:t>‹#›</a:t>
            </a:fld>
            <a:endParaRPr lang="en-US" altLang="en-US"/>
          </a:p>
        </p:txBody>
      </p:sp>
    </p:spTree>
    <p:extLst>
      <p:ext uri="{BB962C8B-B14F-4D97-AF65-F5344CB8AC3E}">
        <p14:creationId xmlns:p14="http://schemas.microsoft.com/office/powerpoint/2010/main" val="1663509903"/>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2AE5A8F-96FB-4147-A063-57F985BA8E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868C76-A78B-4EB5-A122-DB933A0BC0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3D710E8-11CF-4CE4-BD34-0F42615B7B76}"/>
              </a:ext>
            </a:extLst>
          </p:cNvPr>
          <p:cNvSpPr>
            <a:spLocks noGrp="1" noChangeArrowheads="1"/>
          </p:cNvSpPr>
          <p:nvPr>
            <p:ph type="sldNum" sz="quarter" idx="12"/>
          </p:nvPr>
        </p:nvSpPr>
        <p:spPr>
          <a:ln/>
        </p:spPr>
        <p:txBody>
          <a:bodyPr/>
          <a:lstStyle>
            <a:lvl1pPr>
              <a:defRPr/>
            </a:lvl1pPr>
          </a:lstStyle>
          <a:p>
            <a:fld id="{CC047A15-EAF2-45E9-B40E-BD7F49E5ABFC}" type="slidenum">
              <a:rPr lang="en-US" altLang="en-US"/>
              <a:pPr/>
              <a:t>‹#›</a:t>
            </a:fld>
            <a:endParaRPr lang="en-US" altLang="en-US"/>
          </a:p>
        </p:txBody>
      </p:sp>
    </p:spTree>
    <p:extLst>
      <p:ext uri="{BB962C8B-B14F-4D97-AF65-F5344CB8AC3E}">
        <p14:creationId xmlns:p14="http://schemas.microsoft.com/office/powerpoint/2010/main" val="3125435307"/>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E01AD71-0BAE-4374-8148-50430C560E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9C1C36-5D4D-42DB-A494-E2C85A21A5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3B4987-2DC0-4FE7-A23F-130F1686DC83}"/>
              </a:ext>
            </a:extLst>
          </p:cNvPr>
          <p:cNvSpPr>
            <a:spLocks noGrp="1" noChangeArrowheads="1"/>
          </p:cNvSpPr>
          <p:nvPr>
            <p:ph type="sldNum" sz="quarter" idx="12"/>
          </p:nvPr>
        </p:nvSpPr>
        <p:spPr>
          <a:ln/>
        </p:spPr>
        <p:txBody>
          <a:bodyPr/>
          <a:lstStyle>
            <a:lvl1pPr>
              <a:defRPr/>
            </a:lvl1pPr>
          </a:lstStyle>
          <a:p>
            <a:fld id="{D3CC2EFE-E2B0-4E6C-B354-44F14BABF274}" type="slidenum">
              <a:rPr lang="en-US" altLang="en-US"/>
              <a:pPr/>
              <a:t>‹#›</a:t>
            </a:fld>
            <a:endParaRPr lang="en-US" altLang="en-US"/>
          </a:p>
        </p:txBody>
      </p:sp>
    </p:spTree>
    <p:extLst>
      <p:ext uri="{BB962C8B-B14F-4D97-AF65-F5344CB8AC3E}">
        <p14:creationId xmlns:p14="http://schemas.microsoft.com/office/powerpoint/2010/main" val="1098949905"/>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A7032D8-2055-4860-9A69-F1D011EB17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B96293-1FE0-4649-AC46-1A70C16567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A071A78-BBD1-48E2-8F7D-4EB5C82D1FC8}"/>
              </a:ext>
            </a:extLst>
          </p:cNvPr>
          <p:cNvSpPr>
            <a:spLocks noGrp="1" noChangeArrowheads="1"/>
          </p:cNvSpPr>
          <p:nvPr>
            <p:ph type="sldNum" sz="quarter" idx="12"/>
          </p:nvPr>
        </p:nvSpPr>
        <p:spPr>
          <a:ln/>
        </p:spPr>
        <p:txBody>
          <a:bodyPr/>
          <a:lstStyle>
            <a:lvl1pPr>
              <a:defRPr/>
            </a:lvl1pPr>
          </a:lstStyle>
          <a:p>
            <a:fld id="{1B7FAAA6-9AE8-42DF-B018-B0FB23C96957}" type="slidenum">
              <a:rPr lang="en-US" altLang="en-US"/>
              <a:pPr/>
              <a:t>‹#›</a:t>
            </a:fld>
            <a:endParaRPr lang="en-US" altLang="en-US"/>
          </a:p>
        </p:txBody>
      </p:sp>
    </p:spTree>
    <p:extLst>
      <p:ext uri="{BB962C8B-B14F-4D97-AF65-F5344CB8AC3E}">
        <p14:creationId xmlns:p14="http://schemas.microsoft.com/office/powerpoint/2010/main" val="270285022"/>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E73E72C-6DF1-4AAA-96BB-8F97C9CFBA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4CA32808-FF6B-4ABC-B172-E53D22B21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831F6431-A38C-4BAD-9FF8-FC6D88AD257F}"/>
              </a:ext>
            </a:extLst>
          </p:cNvPr>
          <p:cNvSpPr>
            <a:spLocks noGrp="1" noChangeArrowheads="1"/>
          </p:cNvSpPr>
          <p:nvPr>
            <p:ph type="sldNum" sz="quarter" idx="12"/>
          </p:nvPr>
        </p:nvSpPr>
        <p:spPr>
          <a:ln/>
        </p:spPr>
        <p:txBody>
          <a:bodyPr/>
          <a:lstStyle>
            <a:lvl1pPr>
              <a:defRPr/>
            </a:lvl1pPr>
          </a:lstStyle>
          <a:p>
            <a:fld id="{66E7C58A-EF0B-4CC1-8857-EE1398769E9F}" type="slidenum">
              <a:rPr lang="en-US" altLang="en-US"/>
              <a:pPr/>
              <a:t>‹#›</a:t>
            </a:fld>
            <a:endParaRPr lang="en-US" altLang="en-US"/>
          </a:p>
        </p:txBody>
      </p:sp>
    </p:spTree>
    <p:extLst>
      <p:ext uri="{BB962C8B-B14F-4D97-AF65-F5344CB8AC3E}">
        <p14:creationId xmlns:p14="http://schemas.microsoft.com/office/powerpoint/2010/main" val="1864441233"/>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39D7425-6CF5-44DB-9228-7ACA30E4DA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EC8DB9-B89A-4629-BE0E-E17CB11B3A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AA31F91-F739-4EC3-A168-E27EA32FF42B}"/>
              </a:ext>
            </a:extLst>
          </p:cNvPr>
          <p:cNvSpPr>
            <a:spLocks noGrp="1" noChangeArrowheads="1"/>
          </p:cNvSpPr>
          <p:nvPr>
            <p:ph type="sldNum" sz="quarter" idx="12"/>
          </p:nvPr>
        </p:nvSpPr>
        <p:spPr>
          <a:ln/>
        </p:spPr>
        <p:txBody>
          <a:bodyPr/>
          <a:lstStyle>
            <a:lvl1pPr>
              <a:defRPr/>
            </a:lvl1pPr>
          </a:lstStyle>
          <a:p>
            <a:fld id="{7FD21D0A-C9E5-488F-BE66-90707E54489A}" type="slidenum">
              <a:rPr lang="en-US" altLang="en-US"/>
              <a:pPr/>
              <a:t>‹#›</a:t>
            </a:fld>
            <a:endParaRPr lang="en-US" altLang="en-US"/>
          </a:p>
        </p:txBody>
      </p:sp>
    </p:spTree>
    <p:extLst>
      <p:ext uri="{BB962C8B-B14F-4D97-AF65-F5344CB8AC3E}">
        <p14:creationId xmlns:p14="http://schemas.microsoft.com/office/powerpoint/2010/main" val="1048544913"/>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FEC38C-9BA2-49DD-B614-9B63D20399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07E254D8-F342-48CD-9B63-ECE66F3CC1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7447439-B9E0-4AE2-BCE5-F2DCFFCF9048}"/>
              </a:ext>
            </a:extLst>
          </p:cNvPr>
          <p:cNvSpPr>
            <a:spLocks noGrp="1" noChangeArrowheads="1"/>
          </p:cNvSpPr>
          <p:nvPr>
            <p:ph type="sldNum" sz="quarter" idx="12"/>
          </p:nvPr>
        </p:nvSpPr>
        <p:spPr>
          <a:ln/>
        </p:spPr>
        <p:txBody>
          <a:bodyPr/>
          <a:lstStyle>
            <a:lvl1pPr>
              <a:defRPr/>
            </a:lvl1pPr>
          </a:lstStyle>
          <a:p>
            <a:fld id="{355FB687-203D-4556-A221-9423DB561761}" type="slidenum">
              <a:rPr lang="en-US" altLang="en-US"/>
              <a:pPr/>
              <a:t>‹#›</a:t>
            </a:fld>
            <a:endParaRPr lang="en-US" altLang="en-US"/>
          </a:p>
        </p:txBody>
      </p:sp>
    </p:spTree>
    <p:extLst>
      <p:ext uri="{BB962C8B-B14F-4D97-AF65-F5344CB8AC3E}">
        <p14:creationId xmlns:p14="http://schemas.microsoft.com/office/powerpoint/2010/main" val="1304703719"/>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48E576-5F19-4157-8D90-B475C64A0C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2247D7-B4B0-43ED-A2DB-CC7514333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78D2020-0A4F-4FB0-88EF-4A445EF971BC}"/>
              </a:ext>
            </a:extLst>
          </p:cNvPr>
          <p:cNvSpPr>
            <a:spLocks noGrp="1" noChangeArrowheads="1"/>
          </p:cNvSpPr>
          <p:nvPr>
            <p:ph type="sldNum" sz="quarter" idx="12"/>
          </p:nvPr>
        </p:nvSpPr>
        <p:spPr>
          <a:ln/>
        </p:spPr>
        <p:txBody>
          <a:bodyPr/>
          <a:lstStyle>
            <a:lvl1pPr>
              <a:defRPr/>
            </a:lvl1pPr>
          </a:lstStyle>
          <a:p>
            <a:fld id="{DE3DE4CE-A8A5-4FB6-BC65-072422FF9A0A}" type="slidenum">
              <a:rPr lang="en-US" altLang="en-US"/>
              <a:pPr/>
              <a:t>‹#›</a:t>
            </a:fld>
            <a:endParaRPr lang="en-US" altLang="en-US"/>
          </a:p>
        </p:txBody>
      </p:sp>
    </p:spTree>
    <p:extLst>
      <p:ext uri="{BB962C8B-B14F-4D97-AF65-F5344CB8AC3E}">
        <p14:creationId xmlns:p14="http://schemas.microsoft.com/office/powerpoint/2010/main" val="1544230437"/>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F22AC5C-2F4D-4F91-88E3-2BABC07C20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43744F-1B55-47F0-B39D-DEA5D92F51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7F215FF-FF54-4628-B286-CB16782FAC48}"/>
              </a:ext>
            </a:extLst>
          </p:cNvPr>
          <p:cNvSpPr>
            <a:spLocks noGrp="1" noChangeArrowheads="1"/>
          </p:cNvSpPr>
          <p:nvPr>
            <p:ph type="sldNum" sz="quarter" idx="12"/>
          </p:nvPr>
        </p:nvSpPr>
        <p:spPr>
          <a:ln/>
        </p:spPr>
        <p:txBody>
          <a:bodyPr/>
          <a:lstStyle>
            <a:lvl1pPr>
              <a:defRPr/>
            </a:lvl1pPr>
          </a:lstStyle>
          <a:p>
            <a:fld id="{4B7463D7-9820-465F-8C57-6405121BA579}" type="slidenum">
              <a:rPr lang="en-US" altLang="en-US"/>
              <a:pPr/>
              <a:t>‹#›</a:t>
            </a:fld>
            <a:endParaRPr lang="en-US" altLang="en-US"/>
          </a:p>
        </p:txBody>
      </p:sp>
    </p:spTree>
    <p:extLst>
      <p:ext uri="{BB962C8B-B14F-4D97-AF65-F5344CB8AC3E}">
        <p14:creationId xmlns:p14="http://schemas.microsoft.com/office/powerpoint/2010/main" val="4384948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9D0F-D25A-4533-BBD1-41674488B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7305A-2D5E-4C1C-B0C7-C192A3F4C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ADE41F-D8EE-4F5E-96DE-FB7BE586D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FBB30D-8E70-4195-9E67-7055EA6F17AE}"/>
              </a:ext>
            </a:extLst>
          </p:cNvPr>
          <p:cNvSpPr>
            <a:spLocks noGrp="1"/>
          </p:cNvSpPr>
          <p:nvPr>
            <p:ph type="dt" sz="half" idx="10"/>
          </p:nvPr>
        </p:nvSpPr>
        <p:spPr/>
        <p:txBody>
          <a:bodyPr/>
          <a:lstStyle/>
          <a:p>
            <a:fld id="{8F2F0249-B724-48B8-A831-A82B36FE75AB}" type="datetimeFigureOut">
              <a:rPr lang="en-US" smtClean="0"/>
              <a:t>8/17/2021</a:t>
            </a:fld>
            <a:endParaRPr lang="en-US"/>
          </a:p>
        </p:txBody>
      </p:sp>
      <p:sp>
        <p:nvSpPr>
          <p:cNvPr id="6" name="Footer Placeholder 5">
            <a:extLst>
              <a:ext uri="{FF2B5EF4-FFF2-40B4-BE49-F238E27FC236}">
                <a16:creationId xmlns:a16="http://schemas.microsoft.com/office/drawing/2014/main" id="{9F89862E-3309-4C8B-8491-E16AE3768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5A768-9199-4D7A-9900-7DBFCD2D17C2}"/>
              </a:ext>
            </a:extLst>
          </p:cNvPr>
          <p:cNvSpPr>
            <a:spLocks noGrp="1"/>
          </p:cNvSpPr>
          <p:nvPr>
            <p:ph type="sldNum" sz="quarter" idx="12"/>
          </p:nvPr>
        </p:nvSpPr>
        <p:spPr/>
        <p:txBody>
          <a:bodyPr/>
          <a:lstStyle/>
          <a:p>
            <a:fld id="{6AD426B0-8606-44D6-A698-787BDB02CC36}" type="slidenum">
              <a:rPr lang="en-US" smtClean="0"/>
              <a:t>‹#›</a:t>
            </a:fld>
            <a:endParaRPr lang="en-US"/>
          </a:p>
        </p:txBody>
      </p:sp>
    </p:spTree>
    <p:extLst>
      <p:ext uri="{BB962C8B-B14F-4D97-AF65-F5344CB8AC3E}">
        <p14:creationId xmlns:p14="http://schemas.microsoft.com/office/powerpoint/2010/main" val="4019232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CEC3C7-6D69-4A07-BF6A-5C963618A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CABA84E-101F-4A7A-B33E-9E838073FB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7401683-F7F1-4705-AB86-6B160A45C455}"/>
              </a:ext>
            </a:extLst>
          </p:cNvPr>
          <p:cNvSpPr>
            <a:spLocks noGrp="1" noChangeArrowheads="1"/>
          </p:cNvSpPr>
          <p:nvPr>
            <p:ph type="sldNum" sz="quarter" idx="12"/>
          </p:nvPr>
        </p:nvSpPr>
        <p:spPr>
          <a:ln/>
        </p:spPr>
        <p:txBody>
          <a:bodyPr/>
          <a:lstStyle>
            <a:lvl1pPr>
              <a:defRPr/>
            </a:lvl1pPr>
          </a:lstStyle>
          <a:p>
            <a:fld id="{8D91D109-6187-426E-9FAB-58D131B03AD7}" type="slidenum">
              <a:rPr lang="en-US" altLang="en-US"/>
              <a:pPr/>
              <a:t>‹#›</a:t>
            </a:fld>
            <a:endParaRPr lang="en-US" altLang="en-US"/>
          </a:p>
        </p:txBody>
      </p:sp>
    </p:spTree>
    <p:extLst>
      <p:ext uri="{BB962C8B-B14F-4D97-AF65-F5344CB8AC3E}">
        <p14:creationId xmlns:p14="http://schemas.microsoft.com/office/powerpoint/2010/main" val="2719551595"/>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4783F1F-1184-49B3-8A91-1E3C80674C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03F8FB6-A907-4F8D-BB19-C8902AC61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5DAB5E6-A140-47C1-92EC-98CB164A5CB2}"/>
              </a:ext>
            </a:extLst>
          </p:cNvPr>
          <p:cNvSpPr>
            <a:spLocks noGrp="1" noChangeArrowheads="1"/>
          </p:cNvSpPr>
          <p:nvPr>
            <p:ph type="sldNum" sz="quarter" idx="12"/>
          </p:nvPr>
        </p:nvSpPr>
        <p:spPr>
          <a:ln/>
        </p:spPr>
        <p:txBody>
          <a:bodyPr/>
          <a:lstStyle>
            <a:lvl1pPr>
              <a:defRPr/>
            </a:lvl1pPr>
          </a:lstStyle>
          <a:p>
            <a:fld id="{77999F75-8F6C-4694-BAEA-35BF40DFA5FC}" type="slidenum">
              <a:rPr lang="en-US" altLang="en-US"/>
              <a:pPr/>
              <a:t>‹#›</a:t>
            </a:fld>
            <a:endParaRPr lang="en-US" altLang="en-US"/>
          </a:p>
        </p:txBody>
      </p:sp>
    </p:spTree>
    <p:extLst>
      <p:ext uri="{BB962C8B-B14F-4D97-AF65-F5344CB8AC3E}">
        <p14:creationId xmlns:p14="http://schemas.microsoft.com/office/powerpoint/2010/main" val="2542953163"/>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D6D9AA7-C59C-417C-A257-A37D05537E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7643AB-BD8C-4B4C-A899-A9E9C3DEE8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7112B10-D51D-49E7-996E-27E5626020D7}"/>
              </a:ext>
            </a:extLst>
          </p:cNvPr>
          <p:cNvSpPr>
            <a:spLocks noGrp="1" noChangeArrowheads="1"/>
          </p:cNvSpPr>
          <p:nvPr>
            <p:ph type="sldNum" sz="quarter" idx="12"/>
          </p:nvPr>
        </p:nvSpPr>
        <p:spPr>
          <a:ln/>
        </p:spPr>
        <p:txBody>
          <a:bodyPr/>
          <a:lstStyle>
            <a:lvl1pPr>
              <a:defRPr/>
            </a:lvl1pPr>
          </a:lstStyle>
          <a:p>
            <a:fld id="{645525C2-F3FF-4946-B07D-180913FD9B92}" type="slidenum">
              <a:rPr lang="en-US" altLang="en-US"/>
              <a:pPr/>
              <a:t>‹#›</a:t>
            </a:fld>
            <a:endParaRPr lang="en-US" altLang="en-US"/>
          </a:p>
        </p:txBody>
      </p:sp>
    </p:spTree>
    <p:extLst>
      <p:ext uri="{BB962C8B-B14F-4D97-AF65-F5344CB8AC3E}">
        <p14:creationId xmlns:p14="http://schemas.microsoft.com/office/powerpoint/2010/main" val="4135026316"/>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B97AEE99-31E2-4CF4-950B-DC29DE617F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CF7BA8-F923-4A47-9433-B20858128D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BB7B50-782B-428F-9D52-0CA2C7D38B1B}"/>
              </a:ext>
            </a:extLst>
          </p:cNvPr>
          <p:cNvSpPr>
            <a:spLocks noGrp="1" noChangeArrowheads="1"/>
          </p:cNvSpPr>
          <p:nvPr>
            <p:ph type="sldNum" sz="quarter" idx="12"/>
          </p:nvPr>
        </p:nvSpPr>
        <p:spPr>
          <a:ln/>
        </p:spPr>
        <p:txBody>
          <a:bodyPr/>
          <a:lstStyle>
            <a:lvl1pPr>
              <a:defRPr/>
            </a:lvl1pPr>
          </a:lstStyle>
          <a:p>
            <a:fld id="{EADB1455-F5A8-48AC-AC8C-6A0CE9DD6B80}" type="slidenum">
              <a:rPr lang="en-US" altLang="en-US"/>
              <a:pPr/>
              <a:t>‹#›</a:t>
            </a:fld>
            <a:endParaRPr lang="en-US" altLang="en-US"/>
          </a:p>
        </p:txBody>
      </p:sp>
    </p:spTree>
    <p:extLst>
      <p:ext uri="{BB962C8B-B14F-4D97-AF65-F5344CB8AC3E}">
        <p14:creationId xmlns:p14="http://schemas.microsoft.com/office/powerpoint/2010/main" val="1541412368"/>
      </p:ext>
    </p:extLst>
  </p:cSld>
  <p:clrMapOvr>
    <a:masterClrMapping/>
  </p:clrMapOvr>
  <p:transition spd="slow" advTm="16000">
    <p:random/>
    <p:sndAc>
      <p:stSnd>
        <p:snd r:embed="rId1" name="projctor.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DE2B26-1751-41C5-8330-8276D1261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51985F-5256-4845-8EAF-3E489CF6D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DB49F6-54B3-43AA-BB96-8272C3649D13}"/>
              </a:ext>
            </a:extLst>
          </p:cNvPr>
          <p:cNvSpPr>
            <a:spLocks noGrp="1" noChangeArrowheads="1"/>
          </p:cNvSpPr>
          <p:nvPr>
            <p:ph type="sldNum" sz="quarter" idx="12"/>
          </p:nvPr>
        </p:nvSpPr>
        <p:spPr>
          <a:ln/>
        </p:spPr>
        <p:txBody>
          <a:bodyPr/>
          <a:lstStyle>
            <a:lvl1pPr>
              <a:defRPr/>
            </a:lvl1pPr>
          </a:lstStyle>
          <a:p>
            <a:fld id="{135A50F5-4F41-4CF0-A44E-4B6FF6F520CD}" type="slidenum">
              <a:rPr lang="en-US" altLang="en-US"/>
              <a:pPr/>
              <a:t>‹#›</a:t>
            </a:fld>
            <a:endParaRPr lang="en-US" altLang="en-US"/>
          </a:p>
        </p:txBody>
      </p:sp>
    </p:spTree>
    <p:extLst>
      <p:ext uri="{BB962C8B-B14F-4D97-AF65-F5344CB8AC3E}">
        <p14:creationId xmlns:p14="http://schemas.microsoft.com/office/powerpoint/2010/main" val="3650161004"/>
      </p:ext>
    </p:extLst>
  </p:cSld>
  <p:clrMapOvr>
    <a:masterClrMapping/>
  </p:clrMapOvr>
  <p:transition spd="slow" advTm="16000">
    <p:random/>
    <p:sndAc>
      <p:stSnd>
        <p:snd r:embed="rId1" name="projctor.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33796B3-C998-42D8-973C-54DAC22036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934D2A-79AC-4E13-A810-45747E45B5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899F5C-9E6A-4C91-B59F-530D73DEEF9C}"/>
              </a:ext>
            </a:extLst>
          </p:cNvPr>
          <p:cNvSpPr>
            <a:spLocks noGrp="1" noChangeArrowheads="1"/>
          </p:cNvSpPr>
          <p:nvPr>
            <p:ph type="sldNum" sz="quarter" idx="12"/>
          </p:nvPr>
        </p:nvSpPr>
        <p:spPr>
          <a:ln/>
        </p:spPr>
        <p:txBody>
          <a:bodyPr/>
          <a:lstStyle>
            <a:lvl1pPr>
              <a:defRPr/>
            </a:lvl1pPr>
          </a:lstStyle>
          <a:p>
            <a:fld id="{84C5F70D-0F86-4B95-A78C-DAF1B34917DF}" type="slidenum">
              <a:rPr lang="en-US" altLang="en-US"/>
              <a:pPr/>
              <a:t>‹#›</a:t>
            </a:fld>
            <a:endParaRPr lang="en-US" altLang="en-US"/>
          </a:p>
        </p:txBody>
      </p:sp>
    </p:spTree>
    <p:extLst>
      <p:ext uri="{BB962C8B-B14F-4D97-AF65-F5344CB8AC3E}">
        <p14:creationId xmlns:p14="http://schemas.microsoft.com/office/powerpoint/2010/main" val="1059436704"/>
      </p:ext>
    </p:extLst>
  </p:cSld>
  <p:clrMapOvr>
    <a:masterClrMapping/>
  </p:clrMapOvr>
  <p:transition spd="slow" advTm="16000">
    <p:random/>
    <p:sndAc>
      <p:stSnd>
        <p:snd r:embed="rId1" name="projctor.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378AD2E-F07A-4C98-A346-77FA311A65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08887-9200-4F32-9FA1-F1FA5EA827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D30D4E-863B-4186-87AE-83CB6482092F}"/>
              </a:ext>
            </a:extLst>
          </p:cNvPr>
          <p:cNvSpPr>
            <a:spLocks noGrp="1" noChangeArrowheads="1"/>
          </p:cNvSpPr>
          <p:nvPr>
            <p:ph type="sldNum" sz="quarter" idx="12"/>
          </p:nvPr>
        </p:nvSpPr>
        <p:spPr>
          <a:ln/>
        </p:spPr>
        <p:txBody>
          <a:bodyPr/>
          <a:lstStyle>
            <a:lvl1pPr>
              <a:defRPr/>
            </a:lvl1pPr>
          </a:lstStyle>
          <a:p>
            <a:fld id="{908B3BE0-BB71-4A36-8421-8862FD5769D1}" type="slidenum">
              <a:rPr lang="en-US" altLang="en-US"/>
              <a:pPr/>
              <a:t>‹#›</a:t>
            </a:fld>
            <a:endParaRPr lang="en-US" altLang="en-US"/>
          </a:p>
        </p:txBody>
      </p:sp>
    </p:spTree>
    <p:extLst>
      <p:ext uri="{BB962C8B-B14F-4D97-AF65-F5344CB8AC3E}">
        <p14:creationId xmlns:p14="http://schemas.microsoft.com/office/powerpoint/2010/main" val="2369474067"/>
      </p:ext>
    </p:extLst>
  </p:cSld>
  <p:clrMapOvr>
    <a:masterClrMapping/>
  </p:clrMapOvr>
  <p:transition spd="slow" advTm="16000">
    <p:random/>
    <p:sndAc>
      <p:stSnd>
        <p:snd r:embed="rId1" name="projctor.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860889F-A46D-4866-BC38-7C12509000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06E7A10-25A0-4129-8F60-EDDAB4EC6F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926BC71-1331-47F8-A318-1D190E063845}"/>
              </a:ext>
            </a:extLst>
          </p:cNvPr>
          <p:cNvSpPr>
            <a:spLocks noGrp="1" noChangeArrowheads="1"/>
          </p:cNvSpPr>
          <p:nvPr>
            <p:ph type="sldNum" sz="quarter" idx="12"/>
          </p:nvPr>
        </p:nvSpPr>
        <p:spPr>
          <a:ln/>
        </p:spPr>
        <p:txBody>
          <a:bodyPr/>
          <a:lstStyle>
            <a:lvl1pPr>
              <a:defRPr/>
            </a:lvl1pPr>
          </a:lstStyle>
          <a:p>
            <a:fld id="{B86CCFF4-F735-48E5-A2B4-789A225A7D30}" type="slidenum">
              <a:rPr lang="en-US" altLang="en-US"/>
              <a:pPr/>
              <a:t>‹#›</a:t>
            </a:fld>
            <a:endParaRPr lang="en-US" altLang="en-US"/>
          </a:p>
        </p:txBody>
      </p:sp>
    </p:spTree>
    <p:extLst>
      <p:ext uri="{BB962C8B-B14F-4D97-AF65-F5344CB8AC3E}">
        <p14:creationId xmlns:p14="http://schemas.microsoft.com/office/powerpoint/2010/main" val="677643369"/>
      </p:ext>
    </p:extLst>
  </p:cSld>
  <p:clrMapOvr>
    <a:masterClrMapping/>
  </p:clrMapOvr>
  <p:transition spd="slow" advTm="16000">
    <p:random/>
    <p:sndAc>
      <p:stSnd>
        <p:snd r:embed="rId1" name="projctor.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D3349A-419D-46D8-820B-D6F05E6EDD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8CEF5FB-3742-4B83-A4DD-F4321E3814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B522094-485A-4B0A-8838-71DA00ADF309}"/>
              </a:ext>
            </a:extLst>
          </p:cNvPr>
          <p:cNvSpPr>
            <a:spLocks noGrp="1" noChangeArrowheads="1"/>
          </p:cNvSpPr>
          <p:nvPr>
            <p:ph type="sldNum" sz="quarter" idx="12"/>
          </p:nvPr>
        </p:nvSpPr>
        <p:spPr>
          <a:ln/>
        </p:spPr>
        <p:txBody>
          <a:bodyPr/>
          <a:lstStyle>
            <a:lvl1pPr>
              <a:defRPr/>
            </a:lvl1pPr>
          </a:lstStyle>
          <a:p>
            <a:fld id="{E17B6290-08C4-4018-BD96-7944ED9ADEB0}" type="slidenum">
              <a:rPr lang="en-US" altLang="en-US"/>
              <a:pPr/>
              <a:t>‹#›</a:t>
            </a:fld>
            <a:endParaRPr lang="en-US" altLang="en-US"/>
          </a:p>
        </p:txBody>
      </p:sp>
    </p:spTree>
    <p:extLst>
      <p:ext uri="{BB962C8B-B14F-4D97-AF65-F5344CB8AC3E}">
        <p14:creationId xmlns:p14="http://schemas.microsoft.com/office/powerpoint/2010/main" val="2598887628"/>
      </p:ext>
    </p:extLst>
  </p:cSld>
  <p:clrMapOvr>
    <a:masterClrMapping/>
  </p:clrMapOvr>
  <p:transition spd="slow" advTm="16000">
    <p:random/>
    <p:sndAc>
      <p:stSnd>
        <p:snd r:embed="rId1" name="projctor.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9EC5B0-F51C-45E2-8FB5-16376848C6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00A428-4A2D-448C-85A6-DF2AEA0EB2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5BE1078-7447-46F8-96E9-0FE411C11AF5}"/>
              </a:ext>
            </a:extLst>
          </p:cNvPr>
          <p:cNvSpPr>
            <a:spLocks noGrp="1" noChangeArrowheads="1"/>
          </p:cNvSpPr>
          <p:nvPr>
            <p:ph type="sldNum" sz="quarter" idx="12"/>
          </p:nvPr>
        </p:nvSpPr>
        <p:spPr>
          <a:ln/>
        </p:spPr>
        <p:txBody>
          <a:bodyPr/>
          <a:lstStyle>
            <a:lvl1pPr>
              <a:defRPr/>
            </a:lvl1pPr>
          </a:lstStyle>
          <a:p>
            <a:fld id="{7E0BCF94-1B20-4715-B8E8-F45E5701D0A1}" type="slidenum">
              <a:rPr lang="en-US" altLang="en-US"/>
              <a:pPr/>
              <a:t>‹#›</a:t>
            </a:fld>
            <a:endParaRPr lang="en-US" altLang="en-US"/>
          </a:p>
        </p:txBody>
      </p:sp>
    </p:spTree>
    <p:extLst>
      <p:ext uri="{BB962C8B-B14F-4D97-AF65-F5344CB8AC3E}">
        <p14:creationId xmlns:p14="http://schemas.microsoft.com/office/powerpoint/2010/main" val="2460071956"/>
      </p:ext>
    </p:extLst>
  </p:cSld>
  <p:clrMapOvr>
    <a:masterClrMapping/>
  </p:clrMapOvr>
  <p:transition spd="slow" advTm="16000">
    <p:random/>
    <p:sndAc>
      <p:stSnd>
        <p:snd r:embed="rId1" name="projcto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2.xml"/><Relationship Id="rId1"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1.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theme" Target="../theme/theme4.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6.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audio" Target="../media/audio1.wav"/><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8.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5.jpe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audio" Target="../media/audio1.wav"/></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theme" Target="../theme/theme9.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1.jpe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F1511-5782-44C9-BE15-90F2C242D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BB136-93D9-4CC4-8FED-76DD38141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C5BD-33EA-4F18-919A-6DF1B7665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F0249-B724-48B8-A831-A82B36FE75AB}" type="datetimeFigureOut">
              <a:rPr lang="en-US" smtClean="0"/>
              <a:t>8/17/2021</a:t>
            </a:fld>
            <a:endParaRPr lang="en-US"/>
          </a:p>
        </p:txBody>
      </p:sp>
      <p:sp>
        <p:nvSpPr>
          <p:cNvPr id="5" name="Footer Placeholder 4">
            <a:extLst>
              <a:ext uri="{FF2B5EF4-FFF2-40B4-BE49-F238E27FC236}">
                <a16:creationId xmlns:a16="http://schemas.microsoft.com/office/drawing/2014/main" id="{2792D437-69CC-409F-9E17-219B6BEBA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454DC7-5488-4665-8378-BC3E084C6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26B0-8606-44D6-A698-787BDB02CC36}" type="slidenum">
              <a:rPr lang="en-US" smtClean="0"/>
              <a:t>‹#›</a:t>
            </a:fld>
            <a:endParaRPr lang="en-US"/>
          </a:p>
        </p:txBody>
      </p:sp>
    </p:spTree>
    <p:extLst>
      <p:ext uri="{BB962C8B-B14F-4D97-AF65-F5344CB8AC3E}">
        <p14:creationId xmlns:p14="http://schemas.microsoft.com/office/powerpoint/2010/main" val="10639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71861"/>
      </p:ext>
    </p:extLst>
  </p:cSld>
  <p:clrMap bg1="lt1" tx1="dk1" bg2="lt2" tx2="dk2" accent1="accent1" accent2="accent2" accent3="accent3" accent4="accent4" accent5="accent5" accent6="accent6" hlink="hlink" folHlink="folHlink"/>
  <p:sldLayoutIdLst>
    <p:sldLayoutId id="2147483816" r:id="rId1"/>
    <p:sldLayoutId id="21474838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8/17/2021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87602000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36"/>
          <p:cNvPicPr>
            <a:picLocks noChangeAspect="1" noChangeArrowheads="1"/>
          </p:cNvPicPr>
          <p:nvPr/>
        </p:nvPicPr>
        <p:blipFill>
          <a:blip r:embed="rId19" cstate="print"/>
          <a:srcRect/>
          <a:stretch>
            <a:fillRect/>
          </a:stretch>
        </p:blipFill>
        <p:spPr bwMode="auto">
          <a:xfrm>
            <a:off x="0" y="0"/>
            <a:ext cx="12192000" cy="68580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3"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lgn="l" eaLnBrk="0" hangingPunct="0">
              <a:defRPr/>
            </a:pPr>
            <a:endParaRPr lang="en-US">
              <a:solidFill>
                <a:srgbClr val="000000"/>
              </a:solidFill>
            </a:endParaRPr>
          </a:p>
        </p:txBody>
      </p:sp>
      <p:sp>
        <p:nvSpPr>
          <p:cNvPr id="10957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eaLnBrk="0" hangingPunct="0">
              <a:defRPr/>
            </a:pPr>
            <a:endParaRPr lang="en-US">
              <a:solidFill>
                <a:srgbClr val="000000"/>
              </a:solidFill>
            </a:endParaRPr>
          </a:p>
        </p:txBody>
      </p:sp>
      <p:sp>
        <p:nvSpPr>
          <p:cNvPr id="109575"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mn-lt"/>
                <a:ea typeface="ＭＳ Ｐゴシック" pitchFamily="34" charset="-128"/>
              </a:defRPr>
            </a:lvl1pPr>
          </a:lstStyle>
          <a:p>
            <a:pPr eaLnBrk="0" hangingPunct="0">
              <a:defRPr/>
            </a:pPr>
            <a:fld id="{E5063634-0A98-40E8-858F-25B90B71B170}" type="slidenum">
              <a:rPr lang="en-US">
                <a:solidFill>
                  <a:srgbClr val="000000"/>
                </a:solidFill>
              </a:rPr>
              <a:pPr eaLnBrk="0" hangingPunct="0">
                <a:defRPr/>
              </a:pPr>
              <a:t>‹#›</a:t>
            </a:fld>
            <a:endParaRPr lang="en-US">
              <a:solidFill>
                <a:srgbClr val="000000"/>
              </a:solidFill>
            </a:endParaRPr>
          </a:p>
        </p:txBody>
      </p:sp>
    </p:spTree>
    <p:extLst>
      <p:ext uri="{BB962C8B-B14F-4D97-AF65-F5344CB8AC3E}">
        <p14:creationId xmlns:p14="http://schemas.microsoft.com/office/powerpoint/2010/main" val="2393978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10746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pPr/>
              <a:t>‹#›</a:t>
            </a:fld>
            <a:endParaRPr lang="en-US"/>
          </a:p>
        </p:txBody>
      </p:sp>
    </p:spTree>
    <p:extLst>
      <p:ext uri="{BB962C8B-B14F-4D97-AF65-F5344CB8AC3E}">
        <p14:creationId xmlns:p14="http://schemas.microsoft.com/office/powerpoint/2010/main" val="15052521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gemstone">
            <a:extLst>
              <a:ext uri="{FF2B5EF4-FFF2-40B4-BE49-F238E27FC236}">
                <a16:creationId xmlns:a16="http://schemas.microsoft.com/office/drawing/2014/main" id="{CAF7CDC5-D588-4C7A-AE4F-086EF257FF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C10DB4A7-CE26-42A6-A9EF-02E5E3886DBE}"/>
              </a:ext>
            </a:extLst>
          </p:cNvPr>
          <p:cNvSpPr>
            <a:spLocks noGrp="1" noChangeArrowheads="1"/>
          </p:cNvSpPr>
          <p:nvPr>
            <p:ph type="title"/>
          </p:nvPr>
        </p:nvSpPr>
        <p:spPr bwMode="auto">
          <a:xfrm>
            <a:off x="1524000" y="685800"/>
            <a:ext cx="975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Rectangle 4">
            <a:extLst>
              <a:ext uri="{FF2B5EF4-FFF2-40B4-BE49-F238E27FC236}">
                <a16:creationId xmlns:a16="http://schemas.microsoft.com/office/drawing/2014/main" id="{023D429D-0B05-40B5-A2AD-AEDED890A67D}"/>
              </a:ext>
            </a:extLst>
          </p:cNvPr>
          <p:cNvSpPr>
            <a:spLocks noGrp="1" noChangeArrowheads="1"/>
          </p:cNvSpPr>
          <p:nvPr>
            <p:ph type="body" idx="1"/>
          </p:nvPr>
        </p:nvSpPr>
        <p:spPr bwMode="auto">
          <a:xfrm>
            <a:off x="1625600" y="1981200"/>
            <a:ext cx="995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957283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E9E425C-3173-4B1C-B4AC-447CF9E9D3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0122E048-E9ED-4D13-A9EA-C54FC81005D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4">
            <a:extLst>
              <a:ext uri="{FF2B5EF4-FFF2-40B4-BE49-F238E27FC236}">
                <a16:creationId xmlns:a16="http://schemas.microsoft.com/office/drawing/2014/main" id="{6648BA28-C2B0-4EF9-A6A8-BE8ADAEBC47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597" name="Rectangle 5">
            <a:extLst>
              <a:ext uri="{FF2B5EF4-FFF2-40B4-BE49-F238E27FC236}">
                <a16:creationId xmlns:a16="http://schemas.microsoft.com/office/drawing/2014/main" id="{0DA3E4C9-DF04-4C3A-9702-0D86AB30467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10598" name="Rectangle 6">
            <a:extLst>
              <a:ext uri="{FF2B5EF4-FFF2-40B4-BE49-F238E27FC236}">
                <a16:creationId xmlns:a16="http://schemas.microsoft.com/office/drawing/2014/main" id="{ECBBC869-D8C8-4BBD-8E08-086DCDAC18C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10599" name="Rectangle 7">
            <a:extLst>
              <a:ext uri="{FF2B5EF4-FFF2-40B4-BE49-F238E27FC236}">
                <a16:creationId xmlns:a16="http://schemas.microsoft.com/office/drawing/2014/main" id="{B43E72C8-EA3C-4909-9E2B-21EBC6DC7F16}"/>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panose="02020603050405020304" pitchFamily="18" charset="0"/>
              </a:defRPr>
            </a:lvl1pPr>
          </a:lstStyle>
          <a:p>
            <a:fld id="{07D0F358-FC64-4461-B292-309D6FCD3B9E}" type="slidenum">
              <a:rPr lang="en-US" altLang="en-US"/>
              <a:pPr/>
              <a:t>‹#›</a:t>
            </a:fld>
            <a:endParaRPr lang="en-US" altLang="en-US"/>
          </a:p>
        </p:txBody>
      </p:sp>
    </p:spTree>
    <p:extLst>
      <p:ext uri="{BB962C8B-B14F-4D97-AF65-F5344CB8AC3E}">
        <p14:creationId xmlns:p14="http://schemas.microsoft.com/office/powerpoint/2010/main" val="12584870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2" charset="0"/>
        </a:defRPr>
      </a:lvl2pPr>
      <a:lvl3pPr algn="ctr" rtl="0" eaLnBrk="0" fontAlgn="base" hangingPunct="0">
        <a:spcBef>
          <a:spcPct val="0"/>
        </a:spcBef>
        <a:spcAft>
          <a:spcPct val="0"/>
        </a:spcAft>
        <a:defRPr sz="4400">
          <a:solidFill>
            <a:schemeClr val="tx2"/>
          </a:solidFill>
          <a:latin typeface="Times" pitchFamily="-112" charset="0"/>
        </a:defRPr>
      </a:lvl3pPr>
      <a:lvl4pPr algn="ctr" rtl="0" eaLnBrk="0" fontAlgn="base" hangingPunct="0">
        <a:spcBef>
          <a:spcPct val="0"/>
        </a:spcBef>
        <a:spcAft>
          <a:spcPct val="0"/>
        </a:spcAft>
        <a:defRPr sz="4400">
          <a:solidFill>
            <a:schemeClr val="tx2"/>
          </a:solidFill>
          <a:latin typeface="Times" pitchFamily="-112" charset="0"/>
        </a:defRPr>
      </a:lvl4pPr>
      <a:lvl5pPr algn="ctr" rtl="0" eaLnBrk="0" fontAlgn="base" hangingPunct="0">
        <a:spcBef>
          <a:spcPct val="0"/>
        </a:spcBef>
        <a:spcAft>
          <a:spcPct val="0"/>
        </a:spcAft>
        <a:defRPr sz="4400">
          <a:solidFill>
            <a:schemeClr val="tx2"/>
          </a:solidFill>
          <a:latin typeface="Times" pitchFamily="-112" charset="0"/>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CEDFC00-71C8-455F-AE6A-0B45342A7A77}"/>
              </a:ext>
            </a:extLst>
          </p:cNvPr>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2707" name="Rectangle 3">
            <a:extLst>
              <a:ext uri="{FF2B5EF4-FFF2-40B4-BE49-F238E27FC236}">
                <a16:creationId xmlns:a16="http://schemas.microsoft.com/office/drawing/2014/main" id="{E6AB3AC4-80E1-4E2E-BF07-25F4400ED009}"/>
              </a:ext>
            </a:extLst>
          </p:cNvPr>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08" name="Rectangle 4">
            <a:extLst>
              <a:ext uri="{FF2B5EF4-FFF2-40B4-BE49-F238E27FC236}">
                <a16:creationId xmlns:a16="http://schemas.microsoft.com/office/drawing/2014/main" id="{CCA40922-CC8D-4E89-B527-717FCBAFE39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DDE43AF1-372D-477B-A180-08678EC482B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A15CF411-B334-4B28-816D-2FDA07C1537B}"/>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fld id="{E0BC4CD6-1A97-444F-8354-17C00A0386ED}" type="slidenum">
              <a:rPr lang="en-US" altLang="en-US"/>
              <a:pPr/>
              <a:t>‹#›</a:t>
            </a:fld>
            <a:endParaRPr lang="en-US" altLang="en-US"/>
          </a:p>
        </p:txBody>
      </p:sp>
    </p:spTree>
    <p:extLst>
      <p:ext uri="{BB962C8B-B14F-4D97-AF65-F5344CB8AC3E}">
        <p14:creationId xmlns:p14="http://schemas.microsoft.com/office/powerpoint/2010/main" val="1990923513"/>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1C10AB7-BBBE-45E0-B457-6D8506D056E6}"/>
              </a:ext>
            </a:extLst>
          </p:cNvPr>
          <p:cNvSpPr>
            <a:spLocks noGrp="1" noChangeArrowheads="1"/>
          </p:cNvSpPr>
          <p:nvPr>
            <p:ph type="title"/>
          </p:nvPr>
        </p:nvSpPr>
        <p:spPr bwMode="auto">
          <a:xfrm>
            <a:off x="1930400" y="609600"/>
            <a:ext cx="9652000" cy="11430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a:extLst>
              <a:ext uri="{FF2B5EF4-FFF2-40B4-BE49-F238E27FC236}">
                <a16:creationId xmlns:a16="http://schemas.microsoft.com/office/drawing/2014/main" id="{12F0B688-43FF-4B6D-8C20-D81186DD81D2}"/>
              </a:ext>
            </a:extLst>
          </p:cNvPr>
          <p:cNvSpPr>
            <a:spLocks noGrp="1" noChangeArrowheads="1"/>
          </p:cNvSpPr>
          <p:nvPr>
            <p:ph type="body" idx="1"/>
          </p:nvPr>
        </p:nvSpPr>
        <p:spPr bwMode="auto">
          <a:xfrm>
            <a:off x="3048000" y="1981200"/>
            <a:ext cx="8534400" cy="41148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a:extLst>
              <a:ext uri="{FF2B5EF4-FFF2-40B4-BE49-F238E27FC236}">
                <a16:creationId xmlns:a16="http://schemas.microsoft.com/office/drawing/2014/main" id="{3600FF55-E857-47AA-B95A-73F20B6E6247}"/>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a:effectLst/>
                <a:latin typeface="+mn-lt"/>
                <a:ea typeface="+mn-ea"/>
              </a:defRPr>
            </a:lvl1pPr>
          </a:lstStyle>
          <a:p>
            <a:pPr>
              <a:defRPr/>
            </a:pPr>
            <a:endParaRPr lang="en-US"/>
          </a:p>
        </p:txBody>
      </p:sp>
      <p:sp>
        <p:nvSpPr>
          <p:cNvPr id="5125" name="Rectangle 5">
            <a:extLst>
              <a:ext uri="{FF2B5EF4-FFF2-40B4-BE49-F238E27FC236}">
                <a16:creationId xmlns:a16="http://schemas.microsoft.com/office/drawing/2014/main" id="{2AC76EFD-2AF2-4C0D-B3F4-CEA7F7EC1527}"/>
              </a:ext>
            </a:extLst>
          </p:cNvPr>
          <p:cNvSpPr>
            <a:spLocks noGrp="1" noChangeArrowheads="1"/>
          </p:cNvSpPr>
          <p:nvPr>
            <p:ph type="ftr" sz="quarter" idx="3"/>
          </p:nvPr>
        </p:nvSpPr>
        <p:spPr bwMode="auto">
          <a:xfrm>
            <a:off x="4267200" y="6248400"/>
            <a:ext cx="38608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mn-ea"/>
              </a:defRPr>
            </a:lvl1pPr>
          </a:lstStyle>
          <a:p>
            <a:pPr>
              <a:defRPr/>
            </a:pPr>
            <a:endParaRPr lang="en-US"/>
          </a:p>
        </p:txBody>
      </p:sp>
      <p:sp>
        <p:nvSpPr>
          <p:cNvPr id="5126" name="Rectangle 6">
            <a:extLst>
              <a:ext uri="{FF2B5EF4-FFF2-40B4-BE49-F238E27FC236}">
                <a16:creationId xmlns:a16="http://schemas.microsoft.com/office/drawing/2014/main" id="{B7BBE23F-30F0-4017-9828-8133155DD1CA}"/>
              </a:ext>
            </a:extLst>
          </p:cNvPr>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a:effectLst/>
                <a:latin typeface="Verdana" panose="020B0604030504040204" pitchFamily="34" charset="0"/>
                <a:ea typeface="Osaka" pitchFamily="1" charset="-128"/>
              </a:defRPr>
            </a:lvl1pPr>
          </a:lstStyle>
          <a:p>
            <a:fld id="{04A11027-0E21-4A86-BC8A-D1CD7FF97F0A}" type="slidenum">
              <a:rPr lang="en-US" altLang="en-US"/>
              <a:pPr/>
              <a:t>‹#›</a:t>
            </a:fld>
            <a:endParaRPr lang="en-US" altLang="en-US"/>
          </a:p>
        </p:txBody>
      </p:sp>
    </p:spTree>
    <p:extLst>
      <p:ext uri="{BB962C8B-B14F-4D97-AF65-F5344CB8AC3E}">
        <p14:creationId xmlns:p14="http://schemas.microsoft.com/office/powerpoint/2010/main" val="4382217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ransition spd="slow" advTm="16000">
    <p:random/>
    <p:sndAc>
      <p:stSnd>
        <p:snd r:embed="rId14" name="projctor.wav"/>
      </p:stSnd>
    </p:sndAc>
  </p:transition>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pitchFamily="34" charset="0"/>
          <a:ea typeface="Osaka" pitchFamily="1" charset="-128"/>
        </a:defRPr>
      </a:lvl2pPr>
      <a:lvl3pPr algn="r" rtl="0" eaLnBrk="0" fontAlgn="base" hangingPunct="0">
        <a:spcBef>
          <a:spcPct val="0"/>
        </a:spcBef>
        <a:spcAft>
          <a:spcPct val="0"/>
        </a:spcAft>
        <a:defRPr sz="4400">
          <a:solidFill>
            <a:schemeClr val="tx2"/>
          </a:solidFill>
          <a:latin typeface="Verdana" pitchFamily="34" charset="0"/>
          <a:ea typeface="Osaka" pitchFamily="1" charset="-128"/>
        </a:defRPr>
      </a:lvl3pPr>
      <a:lvl4pPr algn="r" rtl="0" eaLnBrk="0" fontAlgn="base" hangingPunct="0">
        <a:spcBef>
          <a:spcPct val="0"/>
        </a:spcBef>
        <a:spcAft>
          <a:spcPct val="0"/>
        </a:spcAft>
        <a:defRPr sz="4400">
          <a:solidFill>
            <a:schemeClr val="tx2"/>
          </a:solidFill>
          <a:latin typeface="Verdana" pitchFamily="34" charset="0"/>
          <a:ea typeface="Osaka" pitchFamily="1" charset="-128"/>
        </a:defRPr>
      </a:lvl4pPr>
      <a:lvl5pPr algn="r" rtl="0" eaLnBrk="0" fontAlgn="base" hangingPunct="0">
        <a:spcBef>
          <a:spcPct val="0"/>
        </a:spcBef>
        <a:spcAft>
          <a:spcPct val="0"/>
        </a:spcAft>
        <a:defRPr sz="4400">
          <a:solidFill>
            <a:schemeClr val="tx2"/>
          </a:solidFill>
          <a:latin typeface="Verdana" pitchFamily="34" charset="0"/>
          <a:ea typeface="Osaka" pitchFamily="1" charset="-128"/>
        </a:defRPr>
      </a:lvl5pPr>
      <a:lvl6pPr marL="457200" algn="r" rtl="0" fontAlgn="base">
        <a:spcBef>
          <a:spcPct val="0"/>
        </a:spcBef>
        <a:spcAft>
          <a:spcPct val="0"/>
        </a:spcAft>
        <a:defRPr sz="4400">
          <a:solidFill>
            <a:schemeClr val="tx2"/>
          </a:solidFill>
          <a:latin typeface="Verdana" pitchFamily="34" charset="0"/>
          <a:ea typeface="Osaka" pitchFamily="1" charset="-128"/>
        </a:defRPr>
      </a:lvl6pPr>
      <a:lvl7pPr marL="914400" algn="r" rtl="0" fontAlgn="base">
        <a:spcBef>
          <a:spcPct val="0"/>
        </a:spcBef>
        <a:spcAft>
          <a:spcPct val="0"/>
        </a:spcAft>
        <a:defRPr sz="4400">
          <a:solidFill>
            <a:schemeClr val="tx2"/>
          </a:solidFill>
          <a:latin typeface="Verdana" pitchFamily="34" charset="0"/>
          <a:ea typeface="Osaka" pitchFamily="1" charset="-128"/>
        </a:defRPr>
      </a:lvl7pPr>
      <a:lvl8pPr marL="1371600" algn="r" rtl="0" fontAlgn="base">
        <a:spcBef>
          <a:spcPct val="0"/>
        </a:spcBef>
        <a:spcAft>
          <a:spcPct val="0"/>
        </a:spcAft>
        <a:defRPr sz="4400">
          <a:solidFill>
            <a:schemeClr val="tx2"/>
          </a:solidFill>
          <a:latin typeface="Verdana" pitchFamily="34" charset="0"/>
          <a:ea typeface="Osaka" pitchFamily="1" charset="-128"/>
        </a:defRPr>
      </a:lvl8pPr>
      <a:lvl9pPr marL="1828800" algn="r" rtl="0" fontAlgn="base">
        <a:spcBef>
          <a:spcPct val="0"/>
        </a:spcBef>
        <a:spcAft>
          <a:spcPct val="0"/>
        </a:spcAft>
        <a:defRPr sz="4400">
          <a:solidFill>
            <a:schemeClr val="tx2"/>
          </a:solidFill>
          <a:latin typeface="Verdana" pitchFamily="34" charset="0"/>
          <a:ea typeface="Osaka" pitchFamily="1" charset="-128"/>
        </a:defRPr>
      </a:lvl9pPr>
    </p:titleStyle>
    <p:bodyStyle>
      <a:lvl1pPr marL="342900" indent="-3429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pitchFamily="2" charset="2"/>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pitchFamily="2" charset="2"/>
        <a:buChar char="F"/>
        <a:defRPr sz="2400">
          <a:solidFill>
            <a:schemeClr val="tx1"/>
          </a:solidFill>
          <a:latin typeface="+mn-lt"/>
          <a:ea typeface="+mn-ea"/>
        </a:defRPr>
      </a:lvl3pPr>
      <a:lvl4pPr marL="1600200" indent="-228600" algn="l" rtl="0" eaLnBrk="0" fontAlgn="base" hangingPunct="0">
        <a:spcBef>
          <a:spcPct val="20000"/>
        </a:spcBef>
        <a:spcAft>
          <a:spcPct val="0"/>
        </a:spcAft>
        <a:buClr>
          <a:srgbClr val="FF8000"/>
        </a:buClr>
        <a:buFont typeface="Monotype Sorts" pitchFamily="2" charset="2"/>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pitchFamily="2" charset="2"/>
        <a:buChar char="F"/>
        <a:defRPr sz="2000">
          <a:solidFill>
            <a:schemeClr val="tx1"/>
          </a:solidFill>
          <a:latin typeface="+mn-lt"/>
          <a:ea typeface="+mn-ea"/>
        </a:defRPr>
      </a:lvl5pPr>
      <a:lvl6pPr marL="2514600" indent="-228600" algn="l" rtl="0" fontAlgn="base">
        <a:spcBef>
          <a:spcPct val="20000"/>
        </a:spcBef>
        <a:spcAft>
          <a:spcPct val="0"/>
        </a:spcAft>
        <a:buFont typeface="Monotype Sorts" pitchFamily="2"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pitchFamily="2"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pitchFamily="2"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pitchFamily="2" charset="2"/>
        <a:buChar char="F"/>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36">
            <a:extLst>
              <a:ext uri="{FF2B5EF4-FFF2-40B4-BE49-F238E27FC236}">
                <a16:creationId xmlns:a16="http://schemas.microsoft.com/office/drawing/2014/main" id="{903E592D-C7A6-4D1D-A66F-C67470D9F4A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B4874D73-7411-442C-BBD7-E8F76BBC33D8}"/>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00003BFF-37C8-44EA-AD64-A10E1BE0679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9573" name="Rectangle 5">
            <a:extLst>
              <a:ext uri="{FF2B5EF4-FFF2-40B4-BE49-F238E27FC236}">
                <a16:creationId xmlns:a16="http://schemas.microsoft.com/office/drawing/2014/main" id="{D08B8545-8E5E-497A-99E0-D29AC43854E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09574" name="Rectangle 6">
            <a:extLst>
              <a:ext uri="{FF2B5EF4-FFF2-40B4-BE49-F238E27FC236}">
                <a16:creationId xmlns:a16="http://schemas.microsoft.com/office/drawing/2014/main" id="{179884A9-86FA-4497-8738-C91F59B5BAF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09575" name="Rectangle 7">
            <a:extLst>
              <a:ext uri="{FF2B5EF4-FFF2-40B4-BE49-F238E27FC236}">
                <a16:creationId xmlns:a16="http://schemas.microsoft.com/office/drawing/2014/main" id="{3F4036DE-4EBC-4463-8AFD-ADE27913D14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defRPr>
            </a:lvl1pPr>
          </a:lstStyle>
          <a:p>
            <a:fld id="{0CC1E7B2-9B17-4E42-9062-039B51B51387}" type="slidenum">
              <a:rPr lang="en-US" altLang="en-US"/>
              <a:pPr/>
              <a:t>‹#›</a:t>
            </a:fld>
            <a:endParaRPr lang="en-US" altLang="en-US"/>
          </a:p>
        </p:txBody>
      </p:sp>
    </p:spTree>
    <p:extLst>
      <p:ext uri="{BB962C8B-B14F-4D97-AF65-F5344CB8AC3E}">
        <p14:creationId xmlns:p14="http://schemas.microsoft.com/office/powerpoint/2010/main" val="43774586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13.xml"/><Relationship Id="rId6" Type="http://schemas.openxmlformats.org/officeDocument/2006/relationships/image" Target="../media/image15.jpeg"/><Relationship Id="rId5" Type="http://schemas.openxmlformats.org/officeDocument/2006/relationships/audio" Target="../media/audio2.wav"/><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2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9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9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9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9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94.xml"/><Relationship Id="rId5" Type="http://schemas.openxmlformats.org/officeDocument/2006/relationships/image" Target="../media/image12.jpe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2.xml"/><Relationship Id="rId1" Type="http://schemas.openxmlformats.org/officeDocument/2006/relationships/audio" Target="file:///C:\Users\David%20L\Documents\Disk%20C%20-%20%20My%20Own%20Power%20Points%20Slide%20Shows\SONG08.mid"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4.xml"/><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74.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1.xml"/><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144.xml"/></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94.xml"/><Relationship Id="rId5" Type="http://schemas.openxmlformats.org/officeDocument/2006/relationships/image" Target="../media/image44.gif"/><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4.xml"/></Relationships>
</file>

<file path=ppt/slides/_rels/slide6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57.xml"/><Relationship Id="rId1" Type="http://schemas.openxmlformats.org/officeDocument/2006/relationships/slideLayout" Target="../slideLayouts/slideLayout14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926047" y="1990217"/>
            <a:ext cx="4228051" cy="2819509"/>
          </a:xfrm>
        </p:spPr>
        <p:txBody>
          <a:bodyPr/>
          <a:lstStyle/>
          <a:p>
            <a:r>
              <a:rPr lang="en-US" sz="8000" dirty="0">
                <a:solidFill>
                  <a:schemeClr val="bg1"/>
                </a:solidFill>
              </a:rPr>
              <a:t>What Is TRUTH?</a:t>
            </a:r>
          </a:p>
        </p:txBody>
      </p:sp>
      <p:sp>
        <p:nvSpPr>
          <p:cNvPr id="2" name="Rectangle 1">
            <a:extLst>
              <a:ext uri="{FF2B5EF4-FFF2-40B4-BE49-F238E27FC236}">
                <a16:creationId xmlns:a16="http://schemas.microsoft.com/office/drawing/2014/main" id="{2AD801E2-AEAA-4175-B723-0BAA356EA49A}"/>
              </a:ext>
            </a:extLst>
          </p:cNvPr>
          <p:cNvSpPr/>
          <p:nvPr/>
        </p:nvSpPr>
        <p:spPr>
          <a:xfrm flipH="1">
            <a:off x="8414157" y="6342077"/>
            <a:ext cx="3954009"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rPr>
              <a:t>by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6C4ABE3-EB28-4C2C-B41A-A69C7F0B8382}"/>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AA5B1E95-E41E-4AB9-B000-8F8F128E5EC9}"/>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5280770" name="Rectangle 2050">
            <a:extLst>
              <a:ext uri="{FF2B5EF4-FFF2-40B4-BE49-F238E27FC236}">
                <a16:creationId xmlns:a16="http://schemas.microsoft.com/office/drawing/2014/main" id="{02E7631A-71F7-4729-BE87-8CD83C6D8AD5}"/>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5280771" name="Rectangle 2051">
            <a:extLst>
              <a:ext uri="{FF2B5EF4-FFF2-40B4-BE49-F238E27FC236}">
                <a16:creationId xmlns:a16="http://schemas.microsoft.com/office/drawing/2014/main" id="{0E616A5E-C958-4CA7-B8F3-55CF97860D89}"/>
              </a:ext>
            </a:extLst>
          </p:cNvPr>
          <p:cNvSpPr>
            <a:spLocks noGrp="1" noChangeArrowheads="1"/>
          </p:cNvSpPr>
          <p:nvPr>
            <p:ph type="body" idx="1"/>
          </p:nvPr>
        </p:nvSpPr>
        <p:spPr>
          <a:xfrm>
            <a:off x="1752600" y="1981200"/>
            <a:ext cx="8686800" cy="4114800"/>
          </a:xfrm>
          <a:ln>
            <a:solidFill>
              <a:srgbClr val="66FFFF"/>
            </a:solidFill>
          </a:ln>
        </p:spPr>
        <p:txBody>
          <a:bodyPr/>
          <a:lstStyle/>
          <a:p>
            <a:pPr eaLnBrk="1" hangingPunct="1">
              <a:buFont typeface="Monotype Sorts" pitchFamily="2" charset="2"/>
              <a:buNone/>
              <a:defRPr/>
            </a:pPr>
            <a:r>
              <a:rPr lang="en-US" sz="4400" b="1" u="sng">
                <a:solidFill>
                  <a:srgbClr val="CCFF66"/>
                </a:solidFill>
              </a:rPr>
              <a:t>THREE WORLDVIEW TYPE:</a:t>
            </a:r>
          </a:p>
          <a:p>
            <a:pPr eaLnBrk="1" hangingPunct="1">
              <a:buFont typeface="Monotype Sorts" pitchFamily="2" charset="2"/>
              <a:buNone/>
              <a:defRPr/>
            </a:pPr>
            <a:endParaRPr lang="en-US" sz="1200" b="1" u="sng">
              <a:solidFill>
                <a:srgbClr val="CCFF66"/>
              </a:solidFill>
            </a:endParaRPr>
          </a:p>
          <a:p>
            <a:pPr eaLnBrk="1" hangingPunct="1">
              <a:buFont typeface="Monotype Sorts" pitchFamily="2" charset="2"/>
              <a:buNone/>
              <a:defRPr/>
            </a:pPr>
            <a:endParaRPr lang="en-US" sz="1400" b="1" u="sng">
              <a:solidFill>
                <a:srgbClr val="CCFF66"/>
              </a:solidFill>
            </a:endParaRPr>
          </a:p>
          <a:p>
            <a:pPr eaLnBrk="1" hangingPunct="1">
              <a:defRPr/>
            </a:pPr>
            <a:r>
              <a:rPr lang="en-US" b="1">
                <a:solidFill>
                  <a:srgbClr val="FFFFFF"/>
                </a:solidFill>
              </a:rPr>
              <a:t> PANTHEISM –   </a:t>
            </a:r>
            <a:r>
              <a:rPr lang="en-US" b="1" i="1">
                <a:solidFill>
                  <a:srgbClr val="FFFFFF"/>
                </a:solidFill>
              </a:rPr>
              <a:t>“All Is One”</a:t>
            </a:r>
          </a:p>
          <a:p>
            <a:pPr eaLnBrk="1" hangingPunct="1">
              <a:defRPr/>
            </a:pPr>
            <a:endParaRPr lang="en-US" sz="1600" b="1" i="1">
              <a:solidFill>
                <a:srgbClr val="FFFFFF"/>
              </a:solidFill>
            </a:endParaRPr>
          </a:p>
          <a:p>
            <a:pPr eaLnBrk="1" hangingPunct="1">
              <a:defRPr/>
            </a:pPr>
            <a:r>
              <a:rPr lang="en-US" b="1">
                <a:solidFill>
                  <a:srgbClr val="FFFFFF"/>
                </a:solidFill>
              </a:rPr>
              <a:t> NATURALISM – </a:t>
            </a:r>
            <a:r>
              <a:rPr lang="en-US" b="1" i="1">
                <a:solidFill>
                  <a:srgbClr val="FFFFFF"/>
                </a:solidFill>
              </a:rPr>
              <a:t>“Matter In Motion”</a:t>
            </a:r>
          </a:p>
          <a:p>
            <a:pPr eaLnBrk="1" hangingPunct="1">
              <a:defRPr/>
            </a:pPr>
            <a:endParaRPr lang="en-US" sz="1600" b="1" i="1">
              <a:solidFill>
                <a:srgbClr val="FFFFFF"/>
              </a:solidFill>
            </a:endParaRPr>
          </a:p>
          <a:p>
            <a:pPr eaLnBrk="1" hangingPunct="1">
              <a:defRPr/>
            </a:pPr>
            <a:r>
              <a:rPr lang="en-US" b="1">
                <a:solidFill>
                  <a:srgbClr val="FFFFFF"/>
                </a:solidFill>
              </a:rPr>
              <a:t> THEISM –  </a:t>
            </a:r>
            <a:r>
              <a:rPr lang="en-US" b="1" i="1">
                <a:solidFill>
                  <a:srgbClr val="FFFFFF"/>
                </a:solidFill>
              </a:rPr>
              <a:t>“God Is Governing”</a:t>
            </a:r>
          </a:p>
          <a:p>
            <a:pPr eaLnBrk="1" hangingPunct="1">
              <a:defRPr/>
            </a:pPr>
            <a:endParaRPr lang="en-US" i="1">
              <a:solidFill>
                <a:srgbClr val="000000"/>
              </a:solidFill>
            </a:endParaRPr>
          </a:p>
        </p:txBody>
      </p:sp>
      <p:sp>
        <p:nvSpPr>
          <p:cNvPr id="219142" name="WordArt 2052">
            <a:extLst>
              <a:ext uri="{FF2B5EF4-FFF2-40B4-BE49-F238E27FC236}">
                <a16:creationId xmlns:a16="http://schemas.microsoft.com/office/drawing/2014/main" id="{391372FD-6490-42B5-9FB1-915352088F23}"/>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280771">
                                            <p:txEl>
                                              <p:pRg st="0" end="0"/>
                                            </p:txEl>
                                          </p:spTgt>
                                        </p:tgtEl>
                                        <p:attrNameLst>
                                          <p:attrName>style.visibility</p:attrName>
                                        </p:attrNameLst>
                                      </p:cBhvr>
                                      <p:to>
                                        <p:strVal val="visible"/>
                                      </p:to>
                                    </p:set>
                                    <p:anim calcmode="lin" valueType="num">
                                      <p:cBhvr>
                                        <p:cTn id="7" dur="5000" fill="hold"/>
                                        <p:tgtEl>
                                          <p:spTgt spid="5280771">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52807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280771">
                                            <p:txEl>
                                              <p:pRg st="3" end="3"/>
                                            </p:txEl>
                                          </p:spTgt>
                                        </p:tgtEl>
                                        <p:attrNameLst>
                                          <p:attrName>style.visibility</p:attrName>
                                        </p:attrNameLst>
                                      </p:cBhvr>
                                      <p:to>
                                        <p:strVal val="visible"/>
                                      </p:to>
                                    </p:set>
                                    <p:anim calcmode="lin" valueType="num">
                                      <p:cBhvr>
                                        <p:cTn id="13" dur="5000" fill="hold"/>
                                        <p:tgtEl>
                                          <p:spTgt spid="5280771">
                                            <p:txEl>
                                              <p:pRg st="3" end="3"/>
                                            </p:txEl>
                                          </p:spTgt>
                                        </p:tgtEl>
                                        <p:attrNameLst>
                                          <p:attrName>ppt_w</p:attrName>
                                        </p:attrNameLst>
                                      </p:cBhvr>
                                      <p:tavLst>
                                        <p:tav tm="0" fmla="#ppt_w*sin(2.5*pi*$)">
                                          <p:val>
                                            <p:fltVal val="0"/>
                                          </p:val>
                                        </p:tav>
                                        <p:tav tm="100000">
                                          <p:val>
                                            <p:fltVal val="1"/>
                                          </p:val>
                                        </p:tav>
                                      </p:tavLst>
                                    </p:anim>
                                    <p:anim calcmode="lin" valueType="num">
                                      <p:cBhvr>
                                        <p:cTn id="14" dur="5000" fill="hold"/>
                                        <p:tgtEl>
                                          <p:spTgt spid="528077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5280771">
                                            <p:txEl>
                                              <p:pRg st="5" end="5"/>
                                            </p:txEl>
                                          </p:spTgt>
                                        </p:tgtEl>
                                        <p:attrNameLst>
                                          <p:attrName>style.visibility</p:attrName>
                                        </p:attrNameLst>
                                      </p:cBhvr>
                                      <p:to>
                                        <p:strVal val="visible"/>
                                      </p:to>
                                    </p:set>
                                    <p:anim calcmode="lin" valueType="num">
                                      <p:cBhvr>
                                        <p:cTn id="19" dur="5000" fill="hold"/>
                                        <p:tgtEl>
                                          <p:spTgt spid="5280771">
                                            <p:txEl>
                                              <p:pRg st="5" end="5"/>
                                            </p:txEl>
                                          </p:spTgt>
                                        </p:tgtEl>
                                        <p:attrNameLst>
                                          <p:attrName>ppt_w</p:attrName>
                                        </p:attrNameLst>
                                      </p:cBhvr>
                                      <p:tavLst>
                                        <p:tav tm="0" fmla="#ppt_w*sin(2.5*pi*$)">
                                          <p:val>
                                            <p:fltVal val="0"/>
                                          </p:val>
                                        </p:tav>
                                        <p:tav tm="100000">
                                          <p:val>
                                            <p:fltVal val="1"/>
                                          </p:val>
                                        </p:tav>
                                      </p:tavLst>
                                    </p:anim>
                                    <p:anim calcmode="lin" valueType="num">
                                      <p:cBhvr>
                                        <p:cTn id="20" dur="5000" fill="hold"/>
                                        <p:tgtEl>
                                          <p:spTgt spid="528077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5280771">
                                            <p:txEl>
                                              <p:pRg st="7" end="7"/>
                                            </p:txEl>
                                          </p:spTgt>
                                        </p:tgtEl>
                                        <p:attrNameLst>
                                          <p:attrName>style.visibility</p:attrName>
                                        </p:attrNameLst>
                                      </p:cBhvr>
                                      <p:to>
                                        <p:strVal val="visible"/>
                                      </p:to>
                                    </p:set>
                                    <p:anim calcmode="lin" valueType="num">
                                      <p:cBhvr>
                                        <p:cTn id="25" dur="5000" fill="hold"/>
                                        <p:tgtEl>
                                          <p:spTgt spid="5280771">
                                            <p:txEl>
                                              <p:pRg st="7" end="7"/>
                                            </p:txEl>
                                          </p:spTgt>
                                        </p:tgtEl>
                                        <p:attrNameLst>
                                          <p:attrName>ppt_w</p:attrName>
                                        </p:attrNameLst>
                                      </p:cBhvr>
                                      <p:tavLst>
                                        <p:tav tm="0" fmla="#ppt_w*sin(2.5*pi*$)">
                                          <p:val>
                                            <p:fltVal val="0"/>
                                          </p:val>
                                        </p:tav>
                                        <p:tav tm="100000">
                                          <p:val>
                                            <p:fltVal val="1"/>
                                          </p:val>
                                        </p:tav>
                                      </p:tavLst>
                                    </p:anim>
                                    <p:anim calcmode="lin" valueType="num">
                                      <p:cBhvr>
                                        <p:cTn id="26" dur="5000" fill="hold"/>
                                        <p:tgtEl>
                                          <p:spTgt spid="5280771">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07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8B8FEBA-46C3-4EA0-9CE9-3DBED326C993}"/>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D4B7BB7F-0D55-4B4B-AD56-AAC558B67A74}"/>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5302274" name="Rectangle 1026">
            <a:extLst>
              <a:ext uri="{FF2B5EF4-FFF2-40B4-BE49-F238E27FC236}">
                <a16:creationId xmlns:a16="http://schemas.microsoft.com/office/drawing/2014/main" id="{71FF82F8-9935-4C64-AE7D-93CF898B029E}"/>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5302275" name="Rectangle 1027">
            <a:extLst>
              <a:ext uri="{FF2B5EF4-FFF2-40B4-BE49-F238E27FC236}">
                <a16:creationId xmlns:a16="http://schemas.microsoft.com/office/drawing/2014/main" id="{942107C9-18B7-4A67-950D-8D01F2A28CEF}"/>
              </a:ext>
            </a:extLst>
          </p:cNvPr>
          <p:cNvSpPr>
            <a:spLocks noGrp="1" noChangeArrowheads="1"/>
          </p:cNvSpPr>
          <p:nvPr>
            <p:ph type="body" idx="1"/>
          </p:nvPr>
        </p:nvSpPr>
        <p:spPr>
          <a:xfrm>
            <a:off x="1752600" y="1905000"/>
            <a:ext cx="8686800" cy="4343400"/>
          </a:xfrm>
          <a:ln>
            <a:solidFill>
              <a:srgbClr val="66FFFF"/>
            </a:solidFill>
          </a:ln>
        </p:spPr>
        <p:txBody>
          <a:bodyPr/>
          <a:lstStyle/>
          <a:p>
            <a:pPr eaLnBrk="1" hangingPunct="1">
              <a:buFont typeface="Monotype Sorts" pitchFamily="2" charset="2"/>
              <a:buNone/>
              <a:defRPr/>
            </a:pPr>
            <a:r>
              <a:rPr lang="en-US" sz="4000" b="1" u="sng" dirty="0">
                <a:solidFill>
                  <a:srgbClr val="CCFF66"/>
                </a:solidFill>
              </a:rPr>
              <a:t>Western Society Dual Divide:</a:t>
            </a:r>
          </a:p>
          <a:p>
            <a:pPr eaLnBrk="1" hangingPunct="1">
              <a:buFont typeface="Monotype Sorts" pitchFamily="2" charset="2"/>
              <a:buNone/>
              <a:defRPr/>
            </a:pPr>
            <a:endParaRPr lang="en-US" sz="800" b="1" u="sng" dirty="0">
              <a:solidFill>
                <a:srgbClr val="CCFF66"/>
              </a:solidFill>
            </a:endParaRPr>
          </a:p>
          <a:p>
            <a:pPr eaLnBrk="1" hangingPunct="1">
              <a:buFont typeface="Monotype Sorts" pitchFamily="2" charset="2"/>
              <a:buNone/>
              <a:defRPr/>
            </a:pPr>
            <a:endParaRPr lang="en-US" sz="2800" b="1" u="sng" dirty="0">
              <a:solidFill>
                <a:srgbClr val="CCFF66"/>
              </a:solidFill>
              <a:latin typeface="Algerian" pitchFamily="82" charset="0"/>
            </a:endParaRPr>
          </a:p>
          <a:p>
            <a:pPr eaLnBrk="1" hangingPunct="1">
              <a:defRPr/>
            </a:pPr>
            <a:r>
              <a:rPr lang="en-US" sz="4800" b="1" dirty="0">
                <a:solidFill>
                  <a:schemeClr val="bg1"/>
                </a:solidFill>
                <a:latin typeface="Algerian" pitchFamily="82" charset="0"/>
              </a:rPr>
              <a:t>  </a:t>
            </a:r>
            <a:r>
              <a:rPr lang="en-US" sz="4800" b="1" dirty="0">
                <a:solidFill>
                  <a:schemeClr val="bg1"/>
                </a:solidFill>
                <a:latin typeface="Australian Sunrise" pitchFamily="2" charset="0"/>
                <a:cs typeface="Arabic Typesetting" pitchFamily="66" charset="-78"/>
              </a:rPr>
              <a:t>Humanism &amp; Materialism</a:t>
            </a:r>
          </a:p>
          <a:p>
            <a:pPr eaLnBrk="1" hangingPunct="1">
              <a:defRPr/>
            </a:pPr>
            <a:endParaRPr lang="en-US" b="1" dirty="0">
              <a:solidFill>
                <a:schemeClr val="bg1"/>
              </a:solidFill>
              <a:latin typeface="Algerian" pitchFamily="82" charset="0"/>
            </a:endParaRPr>
          </a:p>
          <a:p>
            <a:pPr eaLnBrk="1" hangingPunct="1">
              <a:defRPr/>
            </a:pPr>
            <a:r>
              <a:rPr lang="en-US" sz="4800" b="1" dirty="0">
                <a:solidFill>
                  <a:schemeClr val="bg1"/>
                </a:solidFill>
                <a:latin typeface="Australian Sunrise" pitchFamily="2" charset="0"/>
              </a:rPr>
              <a:t> DIVINITY &amp; SUPERNATURAL</a:t>
            </a:r>
            <a:endParaRPr lang="en-US" sz="4800" dirty="0">
              <a:solidFill>
                <a:schemeClr val="bg1"/>
              </a:solidFill>
              <a:latin typeface="Australian Sunrise" pitchFamily="2" charset="0"/>
            </a:endParaRPr>
          </a:p>
        </p:txBody>
      </p:sp>
      <p:sp>
        <p:nvSpPr>
          <p:cNvPr id="221190" name="WordArt 1028">
            <a:extLst>
              <a:ext uri="{FF2B5EF4-FFF2-40B4-BE49-F238E27FC236}">
                <a16:creationId xmlns:a16="http://schemas.microsoft.com/office/drawing/2014/main" id="{F761DCA8-AD3F-4F1B-BECB-23F5D0D20BB6}"/>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302275">
                                            <p:txEl>
                                              <p:pRg st="0" end="0"/>
                                            </p:txEl>
                                          </p:spTgt>
                                        </p:tgtEl>
                                        <p:attrNameLst>
                                          <p:attrName>style.visibility</p:attrName>
                                        </p:attrNameLst>
                                      </p:cBhvr>
                                      <p:to>
                                        <p:strVal val="visible"/>
                                      </p:to>
                                    </p:set>
                                    <p:anim calcmode="lin" valueType="num">
                                      <p:cBhvr>
                                        <p:cTn id="7" dur="5000" fill="hold"/>
                                        <p:tgtEl>
                                          <p:spTgt spid="5302275">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53022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302275">
                                            <p:txEl>
                                              <p:pRg st="3" end="3"/>
                                            </p:txEl>
                                          </p:spTgt>
                                        </p:tgtEl>
                                        <p:attrNameLst>
                                          <p:attrName>style.visibility</p:attrName>
                                        </p:attrNameLst>
                                      </p:cBhvr>
                                      <p:to>
                                        <p:strVal val="visible"/>
                                      </p:to>
                                    </p:set>
                                    <p:anim calcmode="lin" valueType="num">
                                      <p:cBhvr>
                                        <p:cTn id="13" dur="5000" fill="hold"/>
                                        <p:tgtEl>
                                          <p:spTgt spid="5302275">
                                            <p:txEl>
                                              <p:pRg st="3" end="3"/>
                                            </p:txEl>
                                          </p:spTgt>
                                        </p:tgtEl>
                                        <p:attrNameLst>
                                          <p:attrName>ppt_w</p:attrName>
                                        </p:attrNameLst>
                                      </p:cBhvr>
                                      <p:tavLst>
                                        <p:tav tm="0" fmla="#ppt_w*sin(2.5*pi*$)">
                                          <p:val>
                                            <p:fltVal val="0"/>
                                          </p:val>
                                        </p:tav>
                                        <p:tav tm="100000">
                                          <p:val>
                                            <p:fltVal val="1"/>
                                          </p:val>
                                        </p:tav>
                                      </p:tavLst>
                                    </p:anim>
                                    <p:anim calcmode="lin" valueType="num">
                                      <p:cBhvr>
                                        <p:cTn id="14" dur="5000" fill="hold"/>
                                        <p:tgtEl>
                                          <p:spTgt spid="53022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5302275">
                                            <p:txEl>
                                              <p:pRg st="5" end="5"/>
                                            </p:txEl>
                                          </p:spTgt>
                                        </p:tgtEl>
                                        <p:attrNameLst>
                                          <p:attrName>style.visibility</p:attrName>
                                        </p:attrNameLst>
                                      </p:cBhvr>
                                      <p:to>
                                        <p:strVal val="visible"/>
                                      </p:to>
                                    </p:set>
                                    <p:anim calcmode="lin" valueType="num">
                                      <p:cBhvr>
                                        <p:cTn id="19" dur="5000" fill="hold"/>
                                        <p:tgtEl>
                                          <p:spTgt spid="5302275">
                                            <p:txEl>
                                              <p:pRg st="5" end="5"/>
                                            </p:txEl>
                                          </p:spTgt>
                                        </p:tgtEl>
                                        <p:attrNameLst>
                                          <p:attrName>ppt_w</p:attrName>
                                        </p:attrNameLst>
                                      </p:cBhvr>
                                      <p:tavLst>
                                        <p:tav tm="0" fmla="#ppt_w*sin(2.5*pi*$)">
                                          <p:val>
                                            <p:fltVal val="0"/>
                                          </p:val>
                                        </p:tav>
                                        <p:tav tm="100000">
                                          <p:val>
                                            <p:fltVal val="1"/>
                                          </p:val>
                                        </p:tav>
                                      </p:tavLst>
                                    </p:anim>
                                    <p:anim calcmode="lin" valueType="num">
                                      <p:cBhvr>
                                        <p:cTn id="20" dur="5000" fill="hold"/>
                                        <p:tgtEl>
                                          <p:spTgt spid="530227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22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522AFD2-4D7A-49D1-8CF1-E3D3B1B3E06A}"/>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8" name="Footer Placeholder 4">
            <a:extLst>
              <a:ext uri="{FF2B5EF4-FFF2-40B4-BE49-F238E27FC236}">
                <a16:creationId xmlns:a16="http://schemas.microsoft.com/office/drawing/2014/main" id="{028F10CD-314D-4C6F-920D-6906E3758175}"/>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5282818" name="Rectangle 2">
            <a:extLst>
              <a:ext uri="{FF2B5EF4-FFF2-40B4-BE49-F238E27FC236}">
                <a16:creationId xmlns:a16="http://schemas.microsoft.com/office/drawing/2014/main" id="{DCC49102-5E27-4601-98C1-60F24FD4A8DA}"/>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5282819" name="Rectangle 3">
            <a:extLst>
              <a:ext uri="{FF2B5EF4-FFF2-40B4-BE49-F238E27FC236}">
                <a16:creationId xmlns:a16="http://schemas.microsoft.com/office/drawing/2014/main" id="{920AFDB5-7474-4F27-AA94-1843C871C842}"/>
              </a:ext>
            </a:extLst>
          </p:cNvPr>
          <p:cNvSpPr>
            <a:spLocks noGrp="1" noChangeArrowheads="1"/>
          </p:cNvSpPr>
          <p:nvPr>
            <p:ph type="body" idx="1"/>
          </p:nvPr>
        </p:nvSpPr>
        <p:spPr>
          <a:xfrm>
            <a:off x="1828800" y="1752600"/>
            <a:ext cx="8534400" cy="2133600"/>
          </a:xfrm>
          <a:solidFill>
            <a:srgbClr val="66FFFF"/>
          </a:solidFill>
        </p:spPr>
        <p:txBody>
          <a:bodyPr/>
          <a:lstStyle/>
          <a:p>
            <a:pPr eaLnBrk="1" hangingPunct="1">
              <a:buFont typeface="Monotype Sorts" pitchFamily="2" charset="2"/>
              <a:buNone/>
              <a:defRPr/>
            </a:pPr>
            <a:r>
              <a:rPr lang="en-US" sz="4400">
                <a:solidFill>
                  <a:srgbClr val="FF0066"/>
                </a:solidFill>
                <a:effectLst>
                  <a:outerShdw blurRad="38100" dist="38100" dir="2700000" algn="tl">
                    <a:srgbClr val="000000"/>
                  </a:outerShdw>
                </a:effectLst>
              </a:rPr>
              <a:t>Precondition Of Intelligibility:</a:t>
            </a:r>
          </a:p>
          <a:p>
            <a:pPr eaLnBrk="1" hangingPunct="1">
              <a:buFont typeface="Monotype Sorts" pitchFamily="2" charset="2"/>
              <a:buNone/>
              <a:defRPr/>
            </a:pPr>
            <a:r>
              <a:rPr lang="en-US" sz="3600">
                <a:solidFill>
                  <a:schemeClr val="bg1"/>
                </a:solidFill>
                <a:effectLst>
                  <a:outerShdw blurRad="38100" dist="38100" dir="2700000" algn="tl">
                    <a:srgbClr val="000000"/>
                  </a:outerShdw>
                </a:effectLst>
              </a:rPr>
              <a:t> Essential assumptions required to</a:t>
            </a:r>
          </a:p>
          <a:p>
            <a:pPr eaLnBrk="1" hangingPunct="1">
              <a:buFont typeface="Monotype Sorts" pitchFamily="2" charset="2"/>
              <a:buNone/>
              <a:defRPr/>
            </a:pPr>
            <a:r>
              <a:rPr lang="en-US" sz="3600">
                <a:solidFill>
                  <a:schemeClr val="bg1"/>
                </a:solidFill>
                <a:effectLst>
                  <a:outerShdw blurRad="38100" dist="38100" dir="2700000" algn="tl">
                    <a:srgbClr val="000000"/>
                  </a:outerShdw>
                </a:effectLst>
              </a:rPr>
              <a:t> make sense of human experience.</a:t>
            </a:r>
          </a:p>
        </p:txBody>
      </p:sp>
      <p:sp>
        <p:nvSpPr>
          <p:cNvPr id="223238" name="WordArt 4">
            <a:extLst>
              <a:ext uri="{FF2B5EF4-FFF2-40B4-BE49-F238E27FC236}">
                <a16:creationId xmlns:a16="http://schemas.microsoft.com/office/drawing/2014/main" id="{65B08712-93D2-4F62-9149-7D4B285E878F}"/>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
        <p:nvSpPr>
          <p:cNvPr id="5282821" name="WordArt 5">
            <a:extLst>
              <a:ext uri="{FF2B5EF4-FFF2-40B4-BE49-F238E27FC236}">
                <a16:creationId xmlns:a16="http://schemas.microsoft.com/office/drawing/2014/main" id="{A2997342-BD11-4A64-95D2-7AC5CE835F85}"/>
              </a:ext>
            </a:extLst>
          </p:cNvPr>
          <p:cNvSpPr>
            <a:spLocks noChangeArrowheads="1" noChangeShapeType="1" noTextEdit="1"/>
          </p:cNvSpPr>
          <p:nvPr/>
        </p:nvSpPr>
        <p:spPr bwMode="auto">
          <a:xfrm>
            <a:off x="1966914" y="4495800"/>
            <a:ext cx="8258175" cy="1828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a typeface="MS PGothic" panose="020B0600070205080204" pitchFamily="34" charset="-128"/>
              </a:rPr>
              <a:t>WHICH WORLDVIEW QUALIFIES?</a:t>
            </a:r>
          </a:p>
        </p:txBody>
      </p:sp>
      <p:sp>
        <p:nvSpPr>
          <p:cNvPr id="5282822" name="Comment 6">
            <a:extLst>
              <a:ext uri="{FF2B5EF4-FFF2-40B4-BE49-F238E27FC236}">
                <a16:creationId xmlns:a16="http://schemas.microsoft.com/office/drawing/2014/main" id="{04F4E585-475A-4DE2-B4D8-EEE803FD03D0}"/>
              </a:ext>
            </a:extLst>
          </p:cNvPr>
          <p:cNvSpPr>
            <a:spLocks noChangeArrowheads="1"/>
          </p:cNvSpPr>
          <p:nvPr/>
        </p:nvSpPr>
        <p:spPr bwMode="auto">
          <a:xfrm>
            <a:off x="1539876" y="-762000"/>
            <a:ext cx="46323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eaLnBrk="0" fontAlgn="base" hangingPunct="0">
              <a:spcBef>
                <a:spcPct val="50000"/>
              </a:spcBef>
              <a:spcAft>
                <a:spcPct val="0"/>
              </a:spcAft>
              <a:defRPr/>
            </a:pPr>
            <a:r>
              <a:rPr lang="en-US" sz="1600" b="1">
                <a:solidFill>
                  <a:srgbClr val="000000"/>
                </a:solidFill>
                <a:latin typeface="Arial" pitchFamily="34" charset="0"/>
                <a:ea typeface="ＭＳ Ｐゴシック" pitchFamily="34" charset="-128"/>
              </a:rPr>
              <a:t>David Lee Burris:</a:t>
            </a:r>
            <a:endParaRPr lang="en-US" sz="1600">
              <a:solidFill>
                <a:srgbClr val="000000"/>
              </a:solidFill>
              <a:effectLst>
                <a:outerShdw blurRad="38100" dist="38100" dir="2700000" algn="tl">
                  <a:srgbClr val="FFFFFF"/>
                </a:outerShdw>
              </a:effectLst>
              <a:latin typeface="Arial" pitchFamily="34" charset="0"/>
              <a:ea typeface="ＭＳ Ｐゴシック" pitchFamily="34" charset="-128"/>
            </a:endParaRPr>
          </a:p>
          <a:p>
            <a:pPr eaLnBrk="0" fontAlgn="base" hangingPunct="0">
              <a:spcBef>
                <a:spcPct val="50000"/>
              </a:spcBef>
              <a:spcAft>
                <a:spcPct val="0"/>
              </a:spcAft>
              <a:defRPr/>
            </a:pPr>
            <a:r>
              <a:rPr lang="en-US" sz="1600">
                <a:solidFill>
                  <a:srgbClr val="000000"/>
                </a:solidFill>
                <a:effectLst>
                  <a:outerShdw blurRad="38100" dist="38100" dir="2700000" algn="tl">
                    <a:srgbClr val="FFFFFF"/>
                  </a:outerShdw>
                </a:effectLst>
                <a:latin typeface="Arial" pitchFamily="34" charset="0"/>
                <a:ea typeface="ＭＳ Ｐゴシック" pitchFamily="34" charset="-128"/>
              </a:rPr>
              <a:t>Note:  Lifeview + Worldview = Faith Foundation</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5282819">
                                            <p:txEl>
                                              <p:pRg st="0" end="0"/>
                                            </p:txEl>
                                          </p:spTgt>
                                        </p:tgtEl>
                                        <p:attrNameLst>
                                          <p:attrName>style.visibility</p:attrName>
                                        </p:attrNameLst>
                                      </p:cBhvr>
                                      <p:to>
                                        <p:strVal val="visible"/>
                                      </p:to>
                                    </p:set>
                                    <p:anim calcmode="lin" valueType="num">
                                      <p:cBhvr additive="base">
                                        <p:cTn id="7" dur="75" fill="hold"/>
                                        <p:tgtEl>
                                          <p:spTgt spid="5282819">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528281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5282819">
                                            <p:txEl>
                                              <p:pRg st="1" end="1"/>
                                            </p:txEl>
                                          </p:spTgt>
                                        </p:tgtEl>
                                        <p:attrNameLst>
                                          <p:attrName>style.visibility</p:attrName>
                                        </p:attrNameLst>
                                      </p:cBhvr>
                                      <p:to>
                                        <p:strVal val="visible"/>
                                      </p:to>
                                    </p:set>
                                    <p:anim calcmode="lin" valueType="num">
                                      <p:cBhvr additive="base">
                                        <p:cTn id="13" dur="75" fill="hold"/>
                                        <p:tgtEl>
                                          <p:spTgt spid="5282819">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528281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5282819">
                                            <p:txEl>
                                              <p:pRg st="2" end="2"/>
                                            </p:txEl>
                                          </p:spTgt>
                                        </p:tgtEl>
                                        <p:attrNameLst>
                                          <p:attrName>style.visibility</p:attrName>
                                        </p:attrNameLst>
                                      </p:cBhvr>
                                      <p:to>
                                        <p:strVal val="visible"/>
                                      </p:to>
                                    </p:set>
                                    <p:anim calcmode="lin" valueType="num">
                                      <p:cBhvr additive="base">
                                        <p:cTn id="19" dur="75" fill="hold"/>
                                        <p:tgtEl>
                                          <p:spTgt spid="5282819">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528281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5282821"/>
                                        </p:tgtEl>
                                        <p:attrNameLst>
                                          <p:attrName>style.visibility</p:attrName>
                                        </p:attrNameLst>
                                      </p:cBhvr>
                                      <p:to>
                                        <p:strVal val="visible"/>
                                      </p:to>
                                    </p:set>
                                    <p:animEffect transition="in" filter="box(out)">
                                      <p:cBhvr>
                                        <p:cTn id="25" dur="500"/>
                                        <p:tgtEl>
                                          <p:spTgt spid="5282821"/>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28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F419926E-2846-4A90-9D2F-F7DBF80C690F}"/>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25" name="Footer Placeholder 4">
            <a:extLst>
              <a:ext uri="{FF2B5EF4-FFF2-40B4-BE49-F238E27FC236}">
                <a16:creationId xmlns:a16="http://schemas.microsoft.com/office/drawing/2014/main" id="{5937EA4A-065C-4CDF-A840-8FA70D9B45B0}"/>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4177922" name="Rectangle 2">
            <a:extLst>
              <a:ext uri="{FF2B5EF4-FFF2-40B4-BE49-F238E27FC236}">
                <a16:creationId xmlns:a16="http://schemas.microsoft.com/office/drawing/2014/main" id="{2F50EC0B-8F68-49A0-BB52-4FEA436B6252}"/>
              </a:ext>
            </a:extLst>
          </p:cNvPr>
          <p:cNvSpPr>
            <a:spLocks noGrp="1" noChangeArrowheads="1"/>
          </p:cNvSpPr>
          <p:nvPr>
            <p:ph type="title"/>
          </p:nvPr>
        </p:nvSpPr>
        <p:spPr/>
        <p:txBody>
          <a:bodyPr/>
          <a:lstStyle/>
          <a:p>
            <a:pPr eaLnBrk="1" hangingPunct="1">
              <a:defRPr/>
            </a:pPr>
            <a:r>
              <a:rPr lang="en-US"/>
              <a:t>    </a:t>
            </a:r>
          </a:p>
        </p:txBody>
      </p:sp>
      <p:sp>
        <p:nvSpPr>
          <p:cNvPr id="224261" name="WordArt 4">
            <a:extLst>
              <a:ext uri="{FF2B5EF4-FFF2-40B4-BE49-F238E27FC236}">
                <a16:creationId xmlns:a16="http://schemas.microsoft.com/office/drawing/2014/main" id="{581E1126-5DAC-4E00-9AF3-32E8BD441922}"/>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graphicFrame>
        <p:nvGraphicFramePr>
          <p:cNvPr id="4178009" name="Group 89">
            <a:extLst>
              <a:ext uri="{FF2B5EF4-FFF2-40B4-BE49-F238E27FC236}">
                <a16:creationId xmlns:a16="http://schemas.microsoft.com/office/drawing/2014/main" id="{C3BB8E57-E2DE-47C1-947C-EA1BECA0D4F9}"/>
              </a:ext>
            </a:extLst>
          </p:cNvPr>
          <p:cNvGraphicFramePr>
            <a:graphicFrameLocks noGrp="1"/>
          </p:cNvGraphicFramePr>
          <p:nvPr>
            <p:ph type="tbl" idx="1"/>
          </p:nvPr>
        </p:nvGraphicFramePr>
        <p:xfrm>
          <a:off x="2286000" y="1981201"/>
          <a:ext cx="7696200" cy="4308475"/>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82218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endParaRPr kumimoji="0" lang="en-US" sz="800" b="0" i="0" u="none" strike="noStrike" cap="none" normalizeH="0" baseline="0">
                        <a:ln>
                          <a:noFill/>
                        </a:ln>
                        <a:solidFill>
                          <a:schemeClr val="tx1"/>
                        </a:solidFill>
                        <a:effectLst/>
                        <a:latin typeface="Verdana" pitchFamily="34" charset="0"/>
                        <a:ea typeface="Osaka" pitchFamily="1" charset="-128"/>
                      </a:endParaRP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ea typeface="Osaka" pitchFamily="1" charset="-128"/>
                        </a:rPr>
                        <a:t> </a:t>
                      </a:r>
                      <a:r>
                        <a:rPr kumimoji="0" lang="en-US" sz="2800" b="0" i="0" u="none" strike="noStrike" cap="none" normalizeH="0" baseline="0">
                          <a:ln>
                            <a:noFill/>
                          </a:ln>
                          <a:solidFill>
                            <a:srgbClr val="008000"/>
                          </a:solidFill>
                          <a:effectLst>
                            <a:outerShdw blurRad="38100" dist="38100" dir="2700000" algn="tl">
                              <a:srgbClr val="000000"/>
                            </a:outerShdw>
                          </a:effectLst>
                          <a:latin typeface="Verdana" pitchFamily="34" charset="0"/>
                          <a:ea typeface="Osaka" pitchFamily="1" charset="-128"/>
                        </a:rPr>
                        <a:t>Evidential Category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800" b="0" i="0" u="none" strike="noStrike" cap="none" normalizeH="0" baseline="0">
                          <a:ln>
                            <a:noFill/>
                          </a:ln>
                          <a:solidFill>
                            <a:schemeClr val="tx1"/>
                          </a:solidFill>
                          <a:effectLst/>
                          <a:latin typeface="Verdana" pitchFamily="34" charset="0"/>
                          <a:ea typeface="Osaka" pitchFamily="1" charset="-128"/>
                        </a:rPr>
                        <a:t> </a:t>
                      </a: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2800" b="0" i="0" u="none" strike="noStrike" cap="none" normalizeH="0" baseline="0">
                          <a:ln>
                            <a:noFill/>
                          </a:ln>
                          <a:solidFill>
                            <a:schemeClr val="tx1"/>
                          </a:solidFill>
                          <a:effectLst/>
                          <a:latin typeface="Verdana" pitchFamily="34" charset="0"/>
                          <a:ea typeface="Osaka" pitchFamily="1" charset="-128"/>
                        </a:rPr>
                        <a:t> </a:t>
                      </a:r>
                      <a:r>
                        <a:rPr kumimoji="0" lang="en-US" sz="2800" b="0" i="0" u="none" strike="noStrike" cap="none" normalizeH="0" baseline="0">
                          <a:ln>
                            <a:noFill/>
                          </a:ln>
                          <a:solidFill>
                            <a:srgbClr val="008000"/>
                          </a:solidFill>
                          <a:effectLst>
                            <a:outerShdw blurRad="38100" dist="38100" dir="2700000" algn="tl">
                              <a:srgbClr val="000000"/>
                            </a:outerShdw>
                          </a:effectLst>
                          <a:latin typeface="Verdana" pitchFamily="34" charset="0"/>
                          <a:ea typeface="Osaka" pitchFamily="1" charset="-128"/>
                        </a:rPr>
                        <a:t>Standard Measure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871574">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800" b="1" i="0" u="none" strike="noStrike" cap="none" normalizeH="0" baseline="0">
                          <a:ln>
                            <a:noFill/>
                          </a:ln>
                          <a:solidFill>
                            <a:schemeClr val="tx1"/>
                          </a:solidFill>
                          <a:effectLst/>
                          <a:latin typeface="Verdana" pitchFamily="34" charset="0"/>
                          <a:ea typeface="Osaka" pitchFamily="1" charset="-128"/>
                        </a:rPr>
                        <a:t> </a:t>
                      </a: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600" b="1" i="0" u="none" strike="noStrike" cap="none" normalizeH="0" baseline="0">
                          <a:ln>
                            <a:noFill/>
                          </a:ln>
                          <a:solidFill>
                            <a:schemeClr val="tx1"/>
                          </a:solidFill>
                          <a:effectLst/>
                          <a:latin typeface="Verdana" pitchFamily="34" charset="0"/>
                          <a:ea typeface="Osaka" pitchFamily="1" charset="-128"/>
                        </a:rPr>
                        <a:t>EXPERIMENT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endParaRPr kumimoji="0" lang="en-US" sz="800" b="1" i="0" u="none" strike="noStrike" cap="none" normalizeH="0" baseline="0">
                        <a:ln>
                          <a:noFill/>
                        </a:ln>
                        <a:solidFill>
                          <a:srgbClr val="66FFFF"/>
                        </a:solidFill>
                        <a:effectLst/>
                        <a:latin typeface="Verdana" pitchFamily="34" charset="0"/>
                        <a:ea typeface="Osaka" pitchFamily="1" charset="-128"/>
                      </a:endParaRP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200" b="1" i="0" u="none" strike="noStrike" cap="none" normalizeH="0" baseline="0">
                          <a:ln>
                            <a:noFill/>
                          </a:ln>
                          <a:solidFill>
                            <a:srgbClr val="66FFFF"/>
                          </a:solidFill>
                          <a:effectLst/>
                          <a:latin typeface="Verdana" pitchFamily="34" charset="0"/>
                          <a:ea typeface="Osaka" pitchFamily="1" charset="-128"/>
                        </a:rPr>
                        <a:t>UNEQUIVOCAL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1"/>
                  </a:ext>
                </a:extLst>
              </a:tr>
              <a:tr h="871574">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800" b="1" i="0" u="none" strike="noStrike" cap="none" normalizeH="0" baseline="0">
                          <a:ln>
                            <a:noFill/>
                          </a:ln>
                          <a:solidFill>
                            <a:schemeClr val="tx1"/>
                          </a:solidFill>
                          <a:effectLst/>
                          <a:latin typeface="Verdana" pitchFamily="34" charset="0"/>
                          <a:ea typeface="Osaka" pitchFamily="1" charset="-128"/>
                        </a:rPr>
                        <a:t> </a:t>
                      </a: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600" b="1" i="0" u="none" strike="noStrike" cap="none" normalizeH="0" baseline="0">
                          <a:ln>
                            <a:noFill/>
                          </a:ln>
                          <a:solidFill>
                            <a:schemeClr val="tx1"/>
                          </a:solidFill>
                          <a:effectLst/>
                          <a:latin typeface="Verdana" pitchFamily="34" charset="0"/>
                          <a:ea typeface="Osaka" pitchFamily="1" charset="-128"/>
                        </a:rPr>
                        <a:t>RATIONALE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endParaRPr kumimoji="0" lang="en-US" sz="800" b="1" i="0" u="none" strike="noStrike" cap="none" normalizeH="0" baseline="0">
                        <a:ln>
                          <a:noFill/>
                        </a:ln>
                        <a:solidFill>
                          <a:srgbClr val="66FFFF"/>
                        </a:solidFill>
                        <a:effectLst/>
                        <a:latin typeface="Verdana" pitchFamily="34" charset="0"/>
                        <a:ea typeface="Osaka" pitchFamily="1" charset="-128"/>
                      </a:endParaRP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200" b="1" i="0" u="none" strike="noStrike" cap="none" normalizeH="0" baseline="0">
                          <a:ln>
                            <a:noFill/>
                          </a:ln>
                          <a:solidFill>
                            <a:srgbClr val="66FFFF"/>
                          </a:solidFill>
                          <a:effectLst/>
                          <a:latin typeface="Verdana" pitchFamily="34" charset="0"/>
                          <a:ea typeface="Osaka" pitchFamily="1" charset="-128"/>
                        </a:rPr>
                        <a:t>NON-CIRCULAR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871574">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800" b="1" i="0" u="none" strike="noStrike" cap="none" normalizeH="0" baseline="0">
                          <a:ln>
                            <a:noFill/>
                          </a:ln>
                          <a:solidFill>
                            <a:schemeClr val="tx1"/>
                          </a:solidFill>
                          <a:effectLst/>
                          <a:latin typeface="Verdana" pitchFamily="34" charset="0"/>
                          <a:ea typeface="Osaka" pitchFamily="1" charset="-128"/>
                        </a:rPr>
                        <a:t> </a:t>
                      </a: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600" b="1" i="0" u="none" strike="noStrike" cap="none" normalizeH="0" baseline="0">
                          <a:ln>
                            <a:noFill/>
                          </a:ln>
                          <a:solidFill>
                            <a:schemeClr val="tx1"/>
                          </a:solidFill>
                          <a:effectLst/>
                          <a:latin typeface="Verdana" pitchFamily="34" charset="0"/>
                          <a:ea typeface="Osaka" pitchFamily="1" charset="-128"/>
                        </a:rPr>
                        <a:t>AUTHORITY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800" b="0" i="0" u="none" strike="noStrike" cap="none" normalizeH="0" baseline="0">
                          <a:ln>
                            <a:noFill/>
                          </a:ln>
                          <a:solidFill>
                            <a:srgbClr val="66FFFF"/>
                          </a:solidFill>
                          <a:effectLst/>
                          <a:latin typeface="Verdana" pitchFamily="34" charset="0"/>
                          <a:ea typeface="Osaka" pitchFamily="1" charset="-128"/>
                        </a:rPr>
                        <a:t> </a:t>
                      </a: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200" b="1" i="0" u="none" strike="noStrike" cap="none" normalizeH="0" baseline="0">
                          <a:ln>
                            <a:noFill/>
                          </a:ln>
                          <a:solidFill>
                            <a:srgbClr val="66FFFF"/>
                          </a:solidFill>
                          <a:effectLst/>
                          <a:latin typeface="Verdana" pitchFamily="34" charset="0"/>
                          <a:ea typeface="Osaka" pitchFamily="1" charset="-128"/>
                        </a:rPr>
                        <a:t>RECOGNIZED</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871574">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800" b="1" i="0" u="none" strike="noStrike" cap="none" normalizeH="0" baseline="0">
                          <a:ln>
                            <a:noFill/>
                          </a:ln>
                          <a:solidFill>
                            <a:schemeClr val="tx1"/>
                          </a:solidFill>
                          <a:effectLst/>
                          <a:latin typeface="Verdana" pitchFamily="34" charset="0"/>
                          <a:ea typeface="Osaka" pitchFamily="1" charset="-128"/>
                        </a:rPr>
                        <a:t> </a:t>
                      </a: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600" b="1" i="0" u="none" strike="noStrike" cap="none" normalizeH="0" baseline="0">
                          <a:ln>
                            <a:noFill/>
                          </a:ln>
                          <a:solidFill>
                            <a:schemeClr val="tx1"/>
                          </a:solidFill>
                          <a:effectLst/>
                          <a:latin typeface="Verdana" pitchFamily="34" charset="0"/>
                          <a:ea typeface="Osaka" pitchFamily="1" charset="-128"/>
                        </a:rPr>
                        <a:t>REVELATION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endParaRPr kumimoji="0" lang="en-US" sz="800" b="1" i="0" u="none" strike="noStrike" cap="none" normalizeH="0" baseline="0">
                        <a:ln>
                          <a:noFill/>
                        </a:ln>
                        <a:solidFill>
                          <a:srgbClr val="66FFFF"/>
                        </a:solidFill>
                        <a:effectLst/>
                        <a:latin typeface="Verdana" pitchFamily="34" charset="0"/>
                        <a:ea typeface="Osaka" pitchFamily="1" charset="-128"/>
                      </a:endParaRPr>
                    </a:p>
                    <a:p>
                      <a:pPr marL="0" marR="0" lvl="0" indent="0" algn="l" defTabSz="914400" rtl="0" eaLnBrk="1" fontAlgn="base" latinLnBrk="0" hangingPunct="1">
                        <a:lnSpc>
                          <a:spcPct val="100000"/>
                        </a:lnSpc>
                        <a:spcBef>
                          <a:spcPct val="20000"/>
                        </a:spcBef>
                        <a:spcAft>
                          <a:spcPct val="0"/>
                        </a:spcAft>
                        <a:buClrTx/>
                        <a:buSzTx/>
                        <a:buFont typeface="Monotype Sorts" pitchFamily="2" charset="2"/>
                        <a:buNone/>
                        <a:tabLst/>
                      </a:pPr>
                      <a:r>
                        <a:rPr kumimoji="0" lang="en-US" sz="3200" b="1" i="0" u="none" strike="noStrike" cap="none" normalizeH="0" baseline="0">
                          <a:ln>
                            <a:noFill/>
                          </a:ln>
                          <a:solidFill>
                            <a:srgbClr val="66FFFF"/>
                          </a:solidFill>
                          <a:effectLst/>
                          <a:latin typeface="Verdana" pitchFamily="34" charset="0"/>
                          <a:ea typeface="Osaka" pitchFamily="1" charset="-128"/>
                        </a:rPr>
                        <a:t>RELEVANCE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4"/>
                  </a:ext>
                </a:extLst>
              </a:tr>
            </a:tbl>
          </a:graphicData>
        </a:graphic>
      </p:graphicFrame>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78009"/>
                                        </p:tgtEl>
                                        <p:attrNameLst>
                                          <p:attrName>style.visibility</p:attrName>
                                        </p:attrNameLst>
                                      </p:cBhvr>
                                      <p:to>
                                        <p:strVal val="visible"/>
                                      </p:to>
                                    </p:set>
                                    <p:animEffect transition="in" filter="checkerboard(across)">
                                      <p:cBhvr>
                                        <p:cTn id="7" dur="500"/>
                                        <p:tgtEl>
                                          <p:spTgt spid="4178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46A7E17E-4B3D-47FB-8238-3587CB01BDD7}"/>
              </a:ext>
            </a:extLst>
          </p:cNvPr>
          <p:cNvSpPr>
            <a:spLocks noGrp="1" noChangeArrowheads="1"/>
          </p:cNvSpPr>
          <p:nvPr>
            <p:ph type="ctrTitle"/>
          </p:nvPr>
        </p:nvSpPr>
        <p:spPr>
          <a:xfrm>
            <a:off x="2819400" y="228600"/>
            <a:ext cx="6477000" cy="1143000"/>
          </a:xfrm>
          <a:solidFill>
            <a:schemeClr val="accent1"/>
          </a:solidFill>
        </p:spPr>
        <p:txBody>
          <a:bodyPr/>
          <a:lstStyle/>
          <a:p>
            <a:pPr eaLnBrk="1" hangingPunct="1">
              <a:defRPr/>
            </a:pPr>
            <a:r>
              <a:rPr lang="en-US">
                <a:solidFill>
                  <a:schemeClr val="bg1"/>
                </a:solidFill>
                <a:effectLst>
                  <a:outerShdw blurRad="38100" dist="38100" dir="2700000" algn="tl">
                    <a:srgbClr val="000000"/>
                  </a:outerShdw>
                </a:effectLst>
                <a:ea typeface="+mj-ea"/>
              </a:rPr>
              <a:t>Our Decision Making To Individual Advantage</a:t>
            </a:r>
          </a:p>
        </p:txBody>
      </p:sp>
      <p:sp>
        <p:nvSpPr>
          <p:cNvPr id="454659" name="Rectangle 3">
            <a:extLst>
              <a:ext uri="{FF2B5EF4-FFF2-40B4-BE49-F238E27FC236}">
                <a16:creationId xmlns:a16="http://schemas.microsoft.com/office/drawing/2014/main" id="{7E9FEDFF-D54A-48CE-A020-CECFCAEFE03E}"/>
              </a:ext>
            </a:extLst>
          </p:cNvPr>
          <p:cNvSpPr>
            <a:spLocks noGrp="1" noChangeArrowheads="1"/>
          </p:cNvSpPr>
          <p:nvPr>
            <p:ph type="subTitle" idx="1"/>
          </p:nvPr>
        </p:nvSpPr>
        <p:spPr>
          <a:xfrm>
            <a:off x="2895600" y="5486400"/>
            <a:ext cx="6324600" cy="1066800"/>
          </a:xfrm>
          <a:solidFill>
            <a:schemeClr val="hlink"/>
          </a:solidFill>
        </p:spPr>
        <p:txBody>
          <a:bodyPr/>
          <a:lstStyle/>
          <a:p>
            <a:pPr eaLnBrk="1" hangingPunct="1">
              <a:defRPr/>
            </a:pPr>
            <a:r>
              <a:rPr lang="en-US">
                <a:solidFill>
                  <a:srgbClr val="CC00CC"/>
                </a:solidFill>
                <a:effectLst>
                  <a:outerShdw blurRad="38100" dist="38100" dir="2700000" algn="tl">
                    <a:srgbClr val="000000"/>
                  </a:outerShdw>
                </a:effectLst>
                <a:ea typeface="+mn-ea"/>
              </a:rPr>
              <a:t>Our Learning Not Program But      Hardwired Neural Network?</a:t>
            </a:r>
          </a:p>
        </p:txBody>
      </p:sp>
    </p:spTree>
  </p:cSld>
  <p:clrMapOvr>
    <a:masterClrMapping/>
  </p:clrMapOvr>
  <p:transition spd="slow" advTm="16000">
    <p:comb/>
    <p:sndAc>
      <p:stSnd>
        <p:snd r:embed="rId3" name="projctor.wav"/>
      </p:stSnd>
    </p:sndAc>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AF43C576-E3B3-44BE-848A-8B5CB0DE4411}"/>
              </a:ext>
            </a:extLst>
          </p:cNvPr>
          <p:cNvSpPr>
            <a:spLocks noGrp="1" noChangeArrowheads="1"/>
          </p:cNvSpPr>
          <p:nvPr>
            <p:ph type="title"/>
          </p:nvPr>
        </p:nvSpPr>
        <p:spPr>
          <a:xfrm>
            <a:off x="1524000" y="0"/>
            <a:ext cx="9144000" cy="533400"/>
          </a:xfrm>
        </p:spPr>
        <p:txBody>
          <a:bodyPr/>
          <a:lstStyle/>
          <a:p>
            <a:pPr eaLnBrk="1" hangingPunct="1">
              <a:defRPr/>
            </a:pPr>
            <a:r>
              <a:rPr lang="en-US" sz="4000" b="1" u="sng">
                <a:effectLst>
                  <a:outerShdw blurRad="38100" dist="38100" dir="2700000" algn="tl">
                    <a:srgbClr val="000000"/>
                  </a:outerShdw>
                </a:effectLst>
                <a:ea typeface="+mj-ea"/>
              </a:rPr>
              <a:t>Mathematical Reductionists Claim:</a:t>
            </a:r>
          </a:p>
        </p:txBody>
      </p:sp>
      <p:sp>
        <p:nvSpPr>
          <p:cNvPr id="429059" name="Rectangle 3">
            <a:extLst>
              <a:ext uri="{FF2B5EF4-FFF2-40B4-BE49-F238E27FC236}">
                <a16:creationId xmlns:a16="http://schemas.microsoft.com/office/drawing/2014/main" id="{B0C548D1-1C05-471E-BDC0-ED37F1D71061}"/>
              </a:ext>
            </a:extLst>
          </p:cNvPr>
          <p:cNvSpPr>
            <a:spLocks noGrp="1" noChangeArrowheads="1"/>
          </p:cNvSpPr>
          <p:nvPr>
            <p:ph type="body" idx="1"/>
          </p:nvPr>
        </p:nvSpPr>
        <p:spPr>
          <a:xfrm>
            <a:off x="1828800" y="838200"/>
            <a:ext cx="8534400" cy="5791200"/>
          </a:xfrm>
          <a:ln>
            <a:solidFill>
              <a:schemeClr val="hlink"/>
            </a:solidFill>
          </a:ln>
        </p:spPr>
        <p:txBody>
          <a:bodyPr/>
          <a:lstStyle/>
          <a:p>
            <a:pPr eaLnBrk="1" hangingPunct="1">
              <a:lnSpc>
                <a:spcPct val="90000"/>
              </a:lnSpc>
              <a:defRPr/>
            </a:pPr>
            <a:r>
              <a:rPr lang="en-US" sz="2800">
                <a:effectLst>
                  <a:outerShdw blurRad="38100" dist="38100" dir="2700000" algn="tl">
                    <a:srgbClr val="000000"/>
                  </a:outerShdw>
                </a:effectLst>
                <a:ea typeface="+mn-ea"/>
              </a:rPr>
              <a:t>Game Theory Was Both Pioneered &amp; Developed  By Our Government As Methodological Tool For Superpower Negotiation During The Cold War. </a:t>
            </a:r>
          </a:p>
          <a:p>
            <a:pPr eaLnBrk="1" hangingPunct="1">
              <a:lnSpc>
                <a:spcPct val="90000"/>
              </a:lnSpc>
              <a:defRPr/>
            </a:pPr>
            <a:r>
              <a:rPr lang="en-US" sz="2800">
                <a:effectLst>
                  <a:outerShdw blurRad="38100" dist="38100" dir="2700000" algn="tl">
                    <a:srgbClr val="000000"/>
                  </a:outerShdw>
                </a:effectLst>
                <a:ea typeface="+mn-ea"/>
              </a:rPr>
              <a:t>Subsequently,  The Games Became Iterated, Concepts Expanded &amp; Application Extended To Other Areas Of Public Policy  – i.e.  Social Issues In General &amp; Crisis Situations In Particular. </a:t>
            </a:r>
          </a:p>
          <a:p>
            <a:pPr eaLnBrk="1" hangingPunct="1">
              <a:lnSpc>
                <a:spcPct val="90000"/>
              </a:lnSpc>
              <a:defRPr/>
            </a:pPr>
            <a:r>
              <a:rPr lang="en-US" sz="2800">
                <a:effectLst>
                  <a:outerShdw blurRad="38100" dist="38100" dir="2700000" algn="tl">
                    <a:srgbClr val="000000"/>
                  </a:outerShdw>
                </a:effectLst>
                <a:ea typeface="+mn-ea"/>
              </a:rPr>
              <a:t>Ultimately,  Assessments Were Being Made &amp; Conclusions Reached About The Larger Values.</a:t>
            </a:r>
          </a:p>
          <a:p>
            <a:pPr eaLnBrk="1" hangingPunct="1">
              <a:lnSpc>
                <a:spcPct val="90000"/>
              </a:lnSpc>
              <a:defRPr/>
            </a:pPr>
            <a:r>
              <a:rPr lang="en-US" sz="2800">
                <a:effectLst>
                  <a:outerShdw blurRad="38100" dist="38100" dir="2700000" algn="tl">
                    <a:srgbClr val="000000"/>
                  </a:outerShdw>
                </a:effectLst>
                <a:ea typeface="+mn-ea"/>
              </a:rPr>
              <a:t>A Model &amp; Specific Game Was The Focus Of The Study That Led To This Growth &amp; Generalization.</a:t>
            </a:r>
          </a:p>
          <a:p>
            <a:pPr eaLnBrk="1" hangingPunct="1">
              <a:lnSpc>
                <a:spcPct val="90000"/>
              </a:lnSpc>
              <a:defRPr/>
            </a:pPr>
            <a:r>
              <a:rPr lang="en-US" sz="2800" i="1">
                <a:effectLst>
                  <a:outerShdw blurRad="38100" dist="38100" dir="2700000" algn="tl">
                    <a:srgbClr val="000000"/>
                  </a:outerShdw>
                </a:effectLst>
                <a:ea typeface="+mn-ea"/>
              </a:rPr>
              <a:t>The Prisoner’s Dilemma</a:t>
            </a:r>
            <a:r>
              <a:rPr lang="en-US" sz="2800">
                <a:effectLst>
                  <a:outerShdw blurRad="38100" dist="38100" dir="2700000" algn="tl">
                    <a:srgbClr val="000000"/>
                  </a:outerShdw>
                </a:effectLst>
                <a:ea typeface="+mn-ea"/>
              </a:rPr>
              <a:t> - Dual-Play Zero-Sum - Was Thought To Capture An Essential Tension Between Collective Good &amp; Individual Advantage.</a:t>
            </a:r>
            <a:r>
              <a:rPr lang="en-US" sz="2800">
                <a:ea typeface="+mn-ea"/>
              </a:rPr>
              <a:t>   </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 calcmode="lin" valueType="num">
                                      <p:cBhvr>
                                        <p:cTn id="7" dur="1000" fill="hold"/>
                                        <p:tgtEl>
                                          <p:spTgt spid="429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29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290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90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29059">
                                            <p:txEl>
                                              <p:pRg st="1" end="1"/>
                                            </p:txEl>
                                          </p:spTgt>
                                        </p:tgtEl>
                                        <p:attrNameLst>
                                          <p:attrName>style.visibility</p:attrName>
                                        </p:attrNameLst>
                                      </p:cBhvr>
                                      <p:to>
                                        <p:strVal val="visible"/>
                                      </p:to>
                                    </p:set>
                                    <p:anim calcmode="lin" valueType="num">
                                      <p:cBhvr>
                                        <p:cTn id="15" dur="1000" fill="hold"/>
                                        <p:tgtEl>
                                          <p:spTgt spid="4290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290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290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290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29059">
                                            <p:txEl>
                                              <p:pRg st="2" end="2"/>
                                            </p:txEl>
                                          </p:spTgt>
                                        </p:tgtEl>
                                        <p:attrNameLst>
                                          <p:attrName>style.visibility</p:attrName>
                                        </p:attrNameLst>
                                      </p:cBhvr>
                                      <p:to>
                                        <p:strVal val="visible"/>
                                      </p:to>
                                    </p:set>
                                    <p:anim calcmode="lin" valueType="num">
                                      <p:cBhvr>
                                        <p:cTn id="23" dur="1000" fill="hold"/>
                                        <p:tgtEl>
                                          <p:spTgt spid="42905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2905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290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290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29059">
                                            <p:txEl>
                                              <p:pRg st="3" end="3"/>
                                            </p:txEl>
                                          </p:spTgt>
                                        </p:tgtEl>
                                        <p:attrNameLst>
                                          <p:attrName>style.visibility</p:attrName>
                                        </p:attrNameLst>
                                      </p:cBhvr>
                                      <p:to>
                                        <p:strVal val="visible"/>
                                      </p:to>
                                    </p:set>
                                    <p:anim calcmode="lin" valueType="num">
                                      <p:cBhvr>
                                        <p:cTn id="31" dur="1000" fill="hold"/>
                                        <p:tgtEl>
                                          <p:spTgt spid="42905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2905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290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290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29059">
                                            <p:txEl>
                                              <p:pRg st="4" end="4"/>
                                            </p:txEl>
                                          </p:spTgt>
                                        </p:tgtEl>
                                        <p:attrNameLst>
                                          <p:attrName>style.visibility</p:attrName>
                                        </p:attrNameLst>
                                      </p:cBhvr>
                                      <p:to>
                                        <p:strVal val="visible"/>
                                      </p:to>
                                    </p:set>
                                    <p:anim calcmode="lin" valueType="num">
                                      <p:cBhvr>
                                        <p:cTn id="39" dur="1000" fill="hold"/>
                                        <p:tgtEl>
                                          <p:spTgt spid="42905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2905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290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2905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14370" name="Rectangle 2050">
            <a:extLst>
              <a:ext uri="{FF2B5EF4-FFF2-40B4-BE49-F238E27FC236}">
                <a16:creationId xmlns:a16="http://schemas.microsoft.com/office/drawing/2014/main" id="{D905B528-14F9-4C8A-95AE-FD2ED359FAFA}"/>
              </a:ext>
            </a:extLst>
          </p:cNvPr>
          <p:cNvSpPr>
            <a:spLocks noGrp="1" noChangeArrowheads="1"/>
          </p:cNvSpPr>
          <p:nvPr>
            <p:ph type="title"/>
          </p:nvPr>
        </p:nvSpPr>
        <p:spPr>
          <a:xfrm>
            <a:off x="1524000" y="152400"/>
            <a:ext cx="9144000" cy="457200"/>
          </a:xfrm>
        </p:spPr>
        <p:txBody>
          <a:bodyPr/>
          <a:lstStyle/>
          <a:p>
            <a:pPr eaLnBrk="1" hangingPunct="1">
              <a:defRPr/>
            </a:pPr>
            <a:r>
              <a:rPr lang="en-US" sz="4800" b="1" u="sng">
                <a:effectLst>
                  <a:outerShdw blurRad="38100" dist="38100" dir="2700000" algn="tl">
                    <a:srgbClr val="000000"/>
                  </a:outerShdw>
                </a:effectLst>
                <a:ea typeface="+mj-ea"/>
              </a:rPr>
              <a:t>Statistical Ground Unsound:</a:t>
            </a:r>
          </a:p>
        </p:txBody>
      </p:sp>
      <p:sp>
        <p:nvSpPr>
          <p:cNvPr id="3514371" name="Rectangle 2051">
            <a:extLst>
              <a:ext uri="{FF2B5EF4-FFF2-40B4-BE49-F238E27FC236}">
                <a16:creationId xmlns:a16="http://schemas.microsoft.com/office/drawing/2014/main" id="{125D8F92-7831-47B0-8885-D76C6BC35942}"/>
              </a:ext>
            </a:extLst>
          </p:cNvPr>
          <p:cNvSpPr>
            <a:spLocks noGrp="1" noChangeArrowheads="1"/>
          </p:cNvSpPr>
          <p:nvPr>
            <p:ph type="body" idx="1"/>
          </p:nvPr>
        </p:nvSpPr>
        <p:spPr>
          <a:xfrm>
            <a:off x="1676400" y="1143000"/>
            <a:ext cx="8534400" cy="5334000"/>
          </a:xfrm>
          <a:ln>
            <a:solidFill>
              <a:schemeClr val="hlink"/>
            </a:solidFill>
          </a:ln>
        </p:spPr>
        <p:txBody>
          <a:bodyPr/>
          <a:lstStyle/>
          <a:p>
            <a:pPr eaLnBrk="1" hangingPunct="1">
              <a:defRPr/>
            </a:pPr>
            <a:r>
              <a:rPr lang="en-US" sz="4800">
                <a:effectLst>
                  <a:outerShdw blurRad="38100" dist="38100" dir="2700000" algn="tl">
                    <a:srgbClr val="000000"/>
                  </a:outerShdw>
                </a:effectLst>
                <a:ea typeface="+mn-ea"/>
              </a:rPr>
              <a:t> </a:t>
            </a:r>
            <a:r>
              <a:rPr lang="en-US" sz="4800" b="1">
                <a:effectLst>
                  <a:outerShdw blurRad="38100" dist="38100" dir="2700000" algn="tl">
                    <a:srgbClr val="000000"/>
                  </a:outerShdw>
                </a:effectLst>
                <a:ea typeface="+mn-ea"/>
              </a:rPr>
              <a:t>Wrongful Application &amp; </a:t>
            </a:r>
          </a:p>
          <a:p>
            <a:pPr eaLnBrk="1" hangingPunct="1">
              <a:buFont typeface="Wingdings" panose="05000000000000000000" pitchFamily="2" charset="2"/>
              <a:buNone/>
              <a:defRPr/>
            </a:pPr>
            <a:r>
              <a:rPr lang="en-US" sz="4800" b="1">
                <a:effectLst>
                  <a:outerShdw blurRad="38100" dist="38100" dir="2700000" algn="tl">
                    <a:srgbClr val="000000"/>
                  </a:outerShdw>
                </a:effectLst>
                <a:ea typeface="+mn-ea"/>
              </a:rPr>
              <a:t>   Inappropriate Mean Use.</a:t>
            </a:r>
          </a:p>
          <a:p>
            <a:pPr eaLnBrk="1" hangingPunct="1">
              <a:defRPr/>
            </a:pPr>
            <a:r>
              <a:rPr lang="en-US" sz="4800" b="1">
                <a:effectLst>
                  <a:outerShdw blurRad="38100" dist="38100" dir="2700000" algn="tl">
                    <a:srgbClr val="000000"/>
                  </a:outerShdw>
                </a:effectLst>
                <a:ea typeface="+mn-ea"/>
              </a:rPr>
              <a:t> The Biased Sample.</a:t>
            </a:r>
          </a:p>
          <a:p>
            <a:pPr eaLnBrk="1" hangingPunct="1">
              <a:defRPr/>
            </a:pPr>
            <a:r>
              <a:rPr lang="en-US" sz="4800" b="1">
                <a:effectLst>
                  <a:outerShdw blurRad="38100" dist="38100" dir="2700000" algn="tl">
                    <a:srgbClr val="000000"/>
                  </a:outerShdw>
                </a:effectLst>
                <a:ea typeface="+mn-ea"/>
              </a:rPr>
              <a:t> Mindless Extrapolation.</a:t>
            </a:r>
          </a:p>
          <a:p>
            <a:pPr eaLnBrk="1" hangingPunct="1">
              <a:defRPr/>
            </a:pPr>
            <a:r>
              <a:rPr lang="en-US" sz="4800" b="1">
                <a:effectLst>
                  <a:outerShdw blurRad="38100" dist="38100" dir="2700000" algn="tl">
                    <a:srgbClr val="000000"/>
                  </a:outerShdw>
                </a:effectLst>
                <a:ea typeface="+mn-ea"/>
              </a:rPr>
              <a:t> Fallacious Reasoning.</a:t>
            </a:r>
          </a:p>
          <a:p>
            <a:pPr eaLnBrk="1" hangingPunct="1">
              <a:defRPr/>
            </a:pPr>
            <a:r>
              <a:rPr lang="en-US" sz="4800" b="1">
                <a:effectLst>
                  <a:outerShdw blurRad="38100" dist="38100" dir="2700000" algn="tl">
                    <a:srgbClr val="000000"/>
                  </a:outerShdw>
                </a:effectLst>
                <a:ea typeface="+mn-ea"/>
              </a:rPr>
              <a:t> Selective Reporting.</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14371">
                                            <p:txEl>
                                              <p:pRg st="0" end="0"/>
                                            </p:txEl>
                                          </p:spTgt>
                                        </p:tgtEl>
                                        <p:attrNameLst>
                                          <p:attrName>style.visibility</p:attrName>
                                        </p:attrNameLst>
                                      </p:cBhvr>
                                      <p:to>
                                        <p:strVal val="visible"/>
                                      </p:to>
                                    </p:set>
                                    <p:anim calcmode="lin" valueType="num">
                                      <p:cBhvr>
                                        <p:cTn id="7" dur="500" fill="hold"/>
                                        <p:tgtEl>
                                          <p:spTgt spid="351437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3514371">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514371">
                                            <p:txEl>
                                              <p:pRg st="1" end="1"/>
                                            </p:txEl>
                                          </p:spTgt>
                                        </p:tgtEl>
                                        <p:attrNameLst>
                                          <p:attrName>style.visibility</p:attrName>
                                        </p:attrNameLst>
                                      </p:cBhvr>
                                      <p:to>
                                        <p:strVal val="visible"/>
                                      </p:to>
                                    </p:set>
                                    <p:anim calcmode="lin" valueType="num">
                                      <p:cBhvr>
                                        <p:cTn id="13" dur="500" fill="hold"/>
                                        <p:tgtEl>
                                          <p:spTgt spid="3514371">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3514371">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3514371">
                                            <p:txEl>
                                              <p:pRg st="2" end="2"/>
                                            </p:txEl>
                                          </p:spTgt>
                                        </p:tgtEl>
                                        <p:attrNameLst>
                                          <p:attrName>style.visibility</p:attrName>
                                        </p:attrNameLst>
                                      </p:cBhvr>
                                      <p:to>
                                        <p:strVal val="visible"/>
                                      </p:to>
                                    </p:set>
                                    <p:anim calcmode="lin" valueType="num">
                                      <p:cBhvr>
                                        <p:cTn id="19" dur="500" fill="hold"/>
                                        <p:tgtEl>
                                          <p:spTgt spid="3514371">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3514371">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3514371">
                                            <p:txEl>
                                              <p:pRg st="3" end="3"/>
                                            </p:txEl>
                                          </p:spTgt>
                                        </p:tgtEl>
                                        <p:attrNameLst>
                                          <p:attrName>style.visibility</p:attrName>
                                        </p:attrNameLst>
                                      </p:cBhvr>
                                      <p:to>
                                        <p:strVal val="visible"/>
                                      </p:to>
                                    </p:set>
                                    <p:anim calcmode="lin" valueType="num">
                                      <p:cBhvr>
                                        <p:cTn id="25" dur="500" fill="hold"/>
                                        <p:tgtEl>
                                          <p:spTgt spid="3514371">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3514371">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3514371">
                                            <p:txEl>
                                              <p:pRg st="4" end="4"/>
                                            </p:txEl>
                                          </p:spTgt>
                                        </p:tgtEl>
                                        <p:attrNameLst>
                                          <p:attrName>style.visibility</p:attrName>
                                        </p:attrNameLst>
                                      </p:cBhvr>
                                      <p:to>
                                        <p:strVal val="visible"/>
                                      </p:to>
                                    </p:set>
                                    <p:anim calcmode="lin" valueType="num">
                                      <p:cBhvr>
                                        <p:cTn id="31" dur="500" fill="hold"/>
                                        <p:tgtEl>
                                          <p:spTgt spid="3514371">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3514371">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3514371">
                                            <p:txEl>
                                              <p:pRg st="5" end="5"/>
                                            </p:txEl>
                                          </p:spTgt>
                                        </p:tgtEl>
                                        <p:attrNameLst>
                                          <p:attrName>style.visibility</p:attrName>
                                        </p:attrNameLst>
                                      </p:cBhvr>
                                      <p:to>
                                        <p:strVal val="visible"/>
                                      </p:to>
                                    </p:set>
                                    <p:anim calcmode="lin" valueType="num">
                                      <p:cBhvr>
                                        <p:cTn id="37" dur="500" fill="hold"/>
                                        <p:tgtEl>
                                          <p:spTgt spid="3514371">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3514371">
                                            <p:txEl>
                                              <p:pRg st="5" end="5"/>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43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9F4B828-C27E-47D1-9BA2-2A41ABD2C626}"/>
              </a:ext>
            </a:extLst>
          </p:cNvPr>
          <p:cNvSpPr>
            <a:spLocks noGrp="1" noChangeArrowheads="1"/>
          </p:cNvSpPr>
          <p:nvPr>
            <p:ph type="dt" sz="quarter" idx="10"/>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4" name="Rectangle 5">
            <a:extLst>
              <a:ext uri="{FF2B5EF4-FFF2-40B4-BE49-F238E27FC236}">
                <a16:creationId xmlns:a16="http://schemas.microsoft.com/office/drawing/2014/main" id="{E20FE729-A229-4761-BD89-5E47BFBA580A}"/>
              </a:ext>
            </a:extLst>
          </p:cNvPr>
          <p:cNvSpPr>
            <a:spLocks noGrp="1" noChangeArrowheads="1"/>
          </p:cNvSpPr>
          <p:nvPr>
            <p:ph type="ftr" sz="quarter" idx="11"/>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5026818" name="Rectangle 4098">
            <a:extLst>
              <a:ext uri="{FF2B5EF4-FFF2-40B4-BE49-F238E27FC236}">
                <a16:creationId xmlns:a16="http://schemas.microsoft.com/office/drawing/2014/main" id="{AAD9E685-15BF-499D-B9BB-802039DACE39}"/>
              </a:ext>
            </a:extLst>
          </p:cNvPr>
          <p:cNvSpPr>
            <a:spLocks noGrp="1" noChangeArrowheads="1"/>
          </p:cNvSpPr>
          <p:nvPr>
            <p:ph type="ctrTitle"/>
          </p:nvPr>
        </p:nvSpPr>
        <p:spPr>
          <a:xfrm>
            <a:off x="1524000" y="-68263"/>
            <a:ext cx="9144000" cy="914401"/>
          </a:xfrm>
          <a:effectLst>
            <a:outerShdw dist="53882" dir="2700000" algn="ctr" rotWithShape="0">
              <a:srgbClr val="660033">
                <a:alpha val="75000"/>
              </a:srgbClr>
            </a:outerShdw>
          </a:effectLst>
        </p:spPr>
        <p:txBody>
          <a:bodyPr>
            <a:spAutoFit/>
          </a:bodyPr>
          <a:lstStyle/>
          <a:p>
            <a:pPr eaLnBrk="1" hangingPunct="1">
              <a:defRPr/>
            </a:pPr>
            <a:r>
              <a:rPr lang="en-US" sz="5400" i="1">
                <a:solidFill>
                  <a:schemeClr val="bg1"/>
                </a:solidFill>
                <a:effectLst>
                  <a:outerShdw blurRad="38100" dist="38100" dir="2700000" algn="tl">
                    <a:srgbClr val="000000"/>
                  </a:outerShdw>
                </a:effectLst>
                <a:latin typeface="Sherwood" pitchFamily="2" charset="0"/>
                <a:ea typeface="+mj-ea"/>
              </a:rPr>
              <a:t>reductio ad absurdum</a:t>
            </a:r>
          </a:p>
        </p:txBody>
      </p:sp>
    </p:spTree>
  </p:cSld>
  <p:clrMapOvr>
    <a:masterClrMapping/>
  </p:clrMapOvr>
  <p:transition spd="slow" advTm="16000">
    <p:comb/>
    <p:sndAc>
      <p:stSnd>
        <p:snd r:embed="rId3" name="projctor.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934978" name="Rectangle 1026">
            <a:extLst>
              <a:ext uri="{FF2B5EF4-FFF2-40B4-BE49-F238E27FC236}">
                <a16:creationId xmlns:a16="http://schemas.microsoft.com/office/drawing/2014/main" id="{781E5F96-51F5-437D-A583-BF84D1B3E0BF}"/>
              </a:ext>
            </a:extLst>
          </p:cNvPr>
          <p:cNvSpPr>
            <a:spLocks noGrp="1" noChangeArrowheads="1"/>
          </p:cNvSpPr>
          <p:nvPr>
            <p:ph type="ctrTitle"/>
          </p:nvPr>
        </p:nvSpPr>
        <p:spPr>
          <a:xfrm>
            <a:off x="1524000" y="4660900"/>
            <a:ext cx="9144000" cy="914400"/>
          </a:xfrm>
          <a:effectLst>
            <a:outerShdw dist="53882" dir="2700000" algn="ctr" rotWithShape="0">
              <a:srgbClr val="660033">
                <a:alpha val="75000"/>
              </a:srgbClr>
            </a:outerShdw>
          </a:effectLst>
        </p:spPr>
        <p:txBody>
          <a:bodyPr>
            <a:spAutoFit/>
          </a:bodyPr>
          <a:lstStyle/>
          <a:p>
            <a:pPr eaLnBrk="1" hangingPunct="1">
              <a:defRPr/>
            </a:pPr>
            <a:r>
              <a:rPr lang="en-US" sz="5400" i="1">
                <a:solidFill>
                  <a:schemeClr val="bg1"/>
                </a:solidFill>
                <a:effectLst>
                  <a:outerShdw blurRad="38100" dist="38100" dir="2700000" algn="tl">
                    <a:srgbClr val="000000"/>
                  </a:outerShdw>
                </a:effectLst>
                <a:latin typeface="Sherwood" pitchFamily="2" charset="0"/>
                <a:ea typeface="+mj-ea"/>
              </a:rPr>
              <a:t>reductio ad absurdum</a:t>
            </a:r>
          </a:p>
        </p:txBody>
      </p:sp>
    </p:spTree>
  </p:cSld>
  <p:clrMapOvr>
    <a:masterClrMapping/>
  </p:clrMapOvr>
  <p:transition spd="slow" advTm="16000">
    <p:comb/>
    <p:sndAc>
      <p:stSnd>
        <p:snd r:embed="rId3" name="projctor.wav"/>
      </p:stSnd>
    </p:sndAc>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Notice  -  Jewish Leaders Are To Pilate Being Both Obsequious &amp; Appealing Pandectic</a:t>
            </a:r>
          </a:p>
        </p:txBody>
      </p:sp>
    </p:spTree>
    <p:extLst>
      <p:ext uri="{BB962C8B-B14F-4D97-AF65-F5344CB8AC3E}">
        <p14:creationId xmlns:p14="http://schemas.microsoft.com/office/powerpoint/2010/main" val="30028111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eaLnBrk="0" fontAlgn="base" hangingPunct="0">
              <a:spcBef>
                <a:spcPct val="50000"/>
              </a:spcBef>
              <a:spcAft>
                <a:spcPct val="0"/>
              </a:spcAft>
              <a:defRPr/>
            </a:pPr>
            <a:r>
              <a:rPr lang="en-US" sz="1600" b="1">
                <a:solidFill>
                  <a:srgbClr val="000000"/>
                </a:solidFill>
                <a:latin typeface="Arial" pitchFamily="34" charset="0"/>
                <a:ea typeface="ＭＳ Ｐゴシック" pitchFamily="34" charset="-128"/>
              </a:rPr>
              <a:t>David Lee Burris:</a:t>
            </a:r>
            <a:endParaRPr lang="en-US" sz="1600">
              <a:solidFill>
                <a:srgbClr val="000000"/>
              </a:solidFill>
              <a:effectLst>
                <a:outerShdw blurRad="38100" dist="38100" dir="2700000" algn="tl">
                  <a:srgbClr val="FFFFFF"/>
                </a:outerShdw>
              </a:effectLst>
              <a:latin typeface="Arial" pitchFamily="34" charset="0"/>
              <a:ea typeface="ＭＳ Ｐゴシック" pitchFamily="34" charset="-128"/>
            </a:endParaRPr>
          </a:p>
          <a:p>
            <a:pPr eaLnBrk="0" fontAlgn="base" hangingPunct="0">
              <a:spcBef>
                <a:spcPct val="50000"/>
              </a:spcBef>
              <a:spcAft>
                <a:spcPct val="0"/>
              </a:spcAft>
              <a:defRPr/>
            </a:pPr>
            <a:r>
              <a:rPr lang="en-US" sz="1600">
                <a:solidFill>
                  <a:srgbClr val="000000"/>
                </a:solidFill>
                <a:effectLst>
                  <a:outerShdw blurRad="38100" dist="38100" dir="2700000" algn="tl">
                    <a:srgbClr val="FFFFFF"/>
                  </a:outerShdw>
                </a:effectLst>
                <a:latin typeface="Arial" pitchFamily="34" charset="0"/>
                <a:ea typeface="ＭＳ Ｐゴシック" pitchFamily="34" charset="-128"/>
              </a:rPr>
              <a:t>Notice  -  Jewish Leaders Are To Pilate Being Both Obsequious &amp; Appealing Pandectic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25794" name="Rectangle 2"/>
          <p:cNvSpPr>
            <a:spLocks noGrp="1" noChangeArrowheads="1"/>
          </p:cNvSpPr>
          <p:nvPr>
            <p:ph type="title"/>
          </p:nvPr>
        </p:nvSpPr>
        <p:spPr>
          <a:xfrm>
            <a:off x="2209800" y="152400"/>
            <a:ext cx="8229600" cy="1447800"/>
          </a:xfrm>
          <a:solidFill>
            <a:srgbClr val="FF0000"/>
          </a:solidFill>
        </p:spPr>
        <p:txBody>
          <a:bodyPr/>
          <a:lstStyle/>
          <a:p>
            <a:pPr eaLnBrk="1" hangingPunct="1">
              <a:defRPr/>
            </a:pPr>
            <a:r>
              <a:rPr lang="en-US" sz="4800" b="1" dirty="0">
                <a:effectLst>
                  <a:outerShdw blurRad="38100" dist="38100" dir="2700000" algn="tl">
                    <a:srgbClr val="FFFFFF"/>
                  </a:outerShdw>
                </a:effectLst>
                <a:latin typeface="Matisse ITC" pitchFamily="82" charset="0"/>
                <a:ea typeface="+mj-ea"/>
              </a:rPr>
              <a:t>Excerpts:  “A History Of Truth”</a:t>
            </a:r>
            <a:br>
              <a:rPr lang="en-US" sz="5400" b="1" dirty="0">
                <a:effectLst>
                  <a:outerShdw blurRad="38100" dist="38100" dir="2700000" algn="tl">
                    <a:srgbClr val="FFFFFF"/>
                  </a:outerShdw>
                </a:effectLst>
                <a:latin typeface="Matisse ITC" pitchFamily="82" charset="0"/>
                <a:ea typeface="+mj-ea"/>
              </a:rPr>
            </a:br>
            <a:r>
              <a:rPr lang="en-US" sz="4800" b="1" dirty="0">
                <a:solidFill>
                  <a:schemeClr val="bg1"/>
                </a:solidFill>
                <a:effectLst>
                  <a:outerShdw blurRad="38100" dist="38100" dir="2700000" algn="tl">
                    <a:srgbClr val="000000"/>
                  </a:outerShdw>
                </a:effectLst>
                <a:latin typeface="Matisse ITC" pitchFamily="82" charset="0"/>
                <a:ea typeface="+mj-ea"/>
              </a:rPr>
              <a:t>by Felipe Fernandez-</a:t>
            </a:r>
            <a:r>
              <a:rPr lang="en-US" sz="4800" b="1" dirty="0" err="1">
                <a:solidFill>
                  <a:schemeClr val="bg1"/>
                </a:solidFill>
                <a:effectLst>
                  <a:outerShdw blurRad="38100" dist="38100" dir="2700000" algn="tl">
                    <a:srgbClr val="000000"/>
                  </a:outerShdw>
                </a:effectLst>
                <a:latin typeface="Matisse ITC" pitchFamily="82" charset="0"/>
                <a:ea typeface="+mj-ea"/>
              </a:rPr>
              <a:t>Armesto</a:t>
            </a:r>
            <a:r>
              <a:rPr lang="en-US" dirty="0">
                <a:ea typeface="+mj-ea"/>
              </a:rPr>
              <a:t> </a:t>
            </a:r>
          </a:p>
        </p:txBody>
      </p:sp>
      <p:sp>
        <p:nvSpPr>
          <p:cNvPr id="1825795" name="Rectangle 3"/>
          <p:cNvSpPr>
            <a:spLocks noGrp="1" noChangeArrowheads="1"/>
          </p:cNvSpPr>
          <p:nvPr>
            <p:ph type="body" idx="1"/>
          </p:nvPr>
        </p:nvSpPr>
        <p:spPr>
          <a:xfrm>
            <a:off x="2362200" y="1828800"/>
            <a:ext cx="8077200" cy="4724400"/>
          </a:xfrm>
          <a:ln>
            <a:solidFill>
              <a:schemeClr val="bg1"/>
            </a:solidFill>
          </a:ln>
        </p:spPr>
        <p:txBody>
          <a:bodyPr/>
          <a:lstStyle/>
          <a:p>
            <a:pPr eaLnBrk="1" hangingPunct="1">
              <a:lnSpc>
                <a:spcPct val="90000"/>
              </a:lnSpc>
              <a:defRPr/>
            </a:pPr>
            <a:endParaRPr lang="en-US" sz="700" b="1">
              <a:solidFill>
                <a:srgbClr val="FFFF00"/>
              </a:solidFill>
              <a:effectLst>
                <a:outerShdw blurRad="38100" dist="38100" dir="2700000" algn="tl">
                  <a:srgbClr val="C0C0C0"/>
                </a:outerShdw>
              </a:effectLst>
              <a:ea typeface="+mn-ea"/>
            </a:endParaRPr>
          </a:p>
          <a:p>
            <a:pPr eaLnBrk="1" hangingPunct="1">
              <a:lnSpc>
                <a:spcPct val="90000"/>
              </a:lnSpc>
              <a:buFontTx/>
              <a:buNone/>
              <a:defRPr/>
            </a:pPr>
            <a:r>
              <a:rPr lang="en-US" sz="2400" b="1">
                <a:solidFill>
                  <a:srgbClr val="FFFF00"/>
                </a:solidFill>
                <a:effectLst>
                  <a:outerShdw blurRad="38100" dist="38100" dir="2700000" algn="tl">
                    <a:srgbClr val="C0C0C0"/>
                  </a:outerShdw>
                </a:effectLst>
                <a:ea typeface="+mn-ea"/>
              </a:rPr>
              <a:t>    </a:t>
            </a:r>
            <a:r>
              <a:rPr lang="en-US" sz="2400" b="1" u="sng">
                <a:solidFill>
                  <a:srgbClr val="FF9900"/>
                </a:solidFill>
                <a:effectLst>
                  <a:outerShdw blurRad="38100" dist="38100" dir="2700000" algn="tl">
                    <a:srgbClr val="C0C0C0"/>
                  </a:outerShdw>
                </a:effectLst>
                <a:ea typeface="+mn-ea"/>
              </a:rPr>
              <a:t>From Rock To Rubble:   The Philosopher’s Stones</a:t>
            </a:r>
            <a:r>
              <a:rPr lang="en-US" sz="2400" b="1">
                <a:solidFill>
                  <a:srgbClr val="FFFF00"/>
                </a:solidFill>
                <a:effectLst>
                  <a:outerShdw blurRad="38100" dist="38100" dir="2700000" algn="tl">
                    <a:srgbClr val="C0C0C0"/>
                  </a:outerShdw>
                </a:effectLst>
                <a:ea typeface="+mn-ea"/>
              </a:rPr>
              <a:t> </a:t>
            </a:r>
          </a:p>
          <a:p>
            <a:pPr eaLnBrk="1" hangingPunct="1">
              <a:lnSpc>
                <a:spcPct val="90000"/>
              </a:lnSpc>
              <a:buFontTx/>
              <a:buNone/>
              <a:defRPr/>
            </a:pPr>
            <a:r>
              <a:rPr lang="en-US" sz="1800" b="1">
                <a:solidFill>
                  <a:srgbClr val="FFFF00"/>
                </a:solidFill>
                <a:effectLst>
                  <a:outerShdw blurRad="38100" dist="38100" dir="2700000" algn="tl">
                    <a:srgbClr val="C0C0C0"/>
                  </a:outerShdw>
                </a:effectLst>
                <a:ea typeface="+mn-ea"/>
              </a:rPr>
              <a:t>      </a:t>
            </a:r>
            <a:r>
              <a:rPr lang="en-US" sz="2000" b="1" i="1">
                <a:solidFill>
                  <a:srgbClr val="FFFF00"/>
                </a:solidFill>
                <a:effectLst>
                  <a:outerShdw blurRad="38100" dist="38100" dir="2700000" algn="tl">
                    <a:srgbClr val="C0C0C0"/>
                  </a:outerShdw>
                </a:effectLst>
                <a:ea typeface="+mn-ea"/>
              </a:rPr>
              <a:t>Three Ways Proposed For Rescuing Truth From Relativism </a:t>
            </a:r>
          </a:p>
          <a:p>
            <a:pPr eaLnBrk="1" hangingPunct="1">
              <a:lnSpc>
                <a:spcPct val="90000"/>
              </a:lnSpc>
              <a:buFontTx/>
              <a:buNone/>
              <a:defRPr/>
            </a:pPr>
            <a:r>
              <a:rPr lang="en-US" sz="2000" b="1" i="1">
                <a:solidFill>
                  <a:srgbClr val="FFFF00"/>
                </a:solidFill>
                <a:effectLst>
                  <a:outerShdw blurRad="38100" dist="38100" dir="2700000" algn="tl">
                    <a:srgbClr val="C0C0C0"/>
                  </a:outerShdw>
                </a:effectLst>
                <a:ea typeface="+mn-ea"/>
              </a:rPr>
              <a:t>     Without Necessarily Committing To Belief In A Truth-World:</a:t>
            </a:r>
          </a:p>
          <a:p>
            <a:pPr eaLnBrk="1" hangingPunct="1">
              <a:lnSpc>
                <a:spcPct val="90000"/>
              </a:lnSpc>
              <a:buFontTx/>
              <a:buNone/>
              <a:defRPr/>
            </a:pPr>
            <a:endParaRPr lang="en-US" sz="1800" b="1" i="1">
              <a:solidFill>
                <a:srgbClr val="FFFF00"/>
              </a:solidFill>
              <a:effectLst>
                <a:outerShdw blurRad="38100" dist="38100" dir="2700000" algn="tl">
                  <a:srgbClr val="C0C0C0"/>
                </a:outerShdw>
              </a:effectLst>
              <a:ea typeface="+mn-ea"/>
            </a:endParaRPr>
          </a:p>
          <a:p>
            <a:pPr eaLnBrk="1" hangingPunct="1">
              <a:lnSpc>
                <a:spcPct val="90000"/>
              </a:lnSpc>
              <a:buFont typeface="Wingdings" pitchFamily="2" charset="2"/>
              <a:buChar char="Ø"/>
              <a:defRPr/>
            </a:pPr>
            <a:r>
              <a:rPr lang="en-US" sz="2400" b="1" i="1" u="sng">
                <a:solidFill>
                  <a:srgbClr val="FFFF00"/>
                </a:solidFill>
                <a:effectLst>
                  <a:outerShdw blurRad="38100" dist="38100" dir="2700000" algn="tl">
                    <a:srgbClr val="C0C0C0"/>
                  </a:outerShdw>
                </a:effectLst>
                <a:ea typeface="+mn-ea"/>
              </a:rPr>
              <a:t>Correspondence Theory</a:t>
            </a:r>
            <a:r>
              <a:rPr lang="en-US" sz="2400" b="1" i="1">
                <a:solidFill>
                  <a:srgbClr val="FFFF00"/>
                </a:solidFill>
                <a:effectLst>
                  <a:outerShdw blurRad="38100" dist="38100" dir="2700000" algn="tl">
                    <a:srgbClr val="C0C0C0"/>
                  </a:outerShdw>
                </a:effectLst>
                <a:ea typeface="+mn-ea"/>
              </a:rPr>
              <a:t>  -  Or Treating Truth As A Common Sense &amp; Reliable Description Of Reality.</a:t>
            </a:r>
          </a:p>
          <a:p>
            <a:pPr eaLnBrk="1" hangingPunct="1">
              <a:lnSpc>
                <a:spcPct val="90000"/>
              </a:lnSpc>
              <a:buFont typeface="Wingdings" pitchFamily="2" charset="2"/>
              <a:buChar char="Ø"/>
              <a:defRPr/>
            </a:pPr>
            <a:endParaRPr lang="en-US" sz="1800" b="1" i="1">
              <a:solidFill>
                <a:srgbClr val="FFFF00"/>
              </a:solidFill>
              <a:effectLst>
                <a:outerShdw blurRad="38100" dist="38100" dir="2700000" algn="tl">
                  <a:srgbClr val="C0C0C0"/>
                </a:outerShdw>
              </a:effectLst>
              <a:ea typeface="+mn-ea"/>
            </a:endParaRPr>
          </a:p>
          <a:p>
            <a:pPr eaLnBrk="1" hangingPunct="1">
              <a:lnSpc>
                <a:spcPct val="90000"/>
              </a:lnSpc>
              <a:buFont typeface="Wingdings" pitchFamily="2" charset="2"/>
              <a:buChar char="Ø"/>
              <a:defRPr/>
            </a:pPr>
            <a:r>
              <a:rPr lang="en-US" sz="2400" b="1" i="1" u="sng">
                <a:solidFill>
                  <a:srgbClr val="FFFF00"/>
                </a:solidFill>
                <a:effectLst>
                  <a:outerShdw blurRad="38100" dist="38100" dir="2700000" algn="tl">
                    <a:srgbClr val="C0C0C0"/>
                  </a:outerShdw>
                </a:effectLst>
                <a:ea typeface="+mn-ea"/>
              </a:rPr>
              <a:t>Coherence Theory</a:t>
            </a:r>
            <a:r>
              <a:rPr lang="en-US" sz="2400" b="1" i="1">
                <a:solidFill>
                  <a:srgbClr val="FFFF00"/>
                </a:solidFill>
                <a:effectLst>
                  <a:outerShdw blurRad="38100" dist="38100" dir="2700000" algn="tl">
                    <a:srgbClr val="C0C0C0"/>
                  </a:outerShdw>
                </a:effectLst>
                <a:ea typeface="+mn-ea"/>
              </a:rPr>
              <a:t> -  Or Axiomatic Construction Of Truth Propositions &amp; Their Demonstrated Proof.</a:t>
            </a:r>
          </a:p>
          <a:p>
            <a:pPr eaLnBrk="1" hangingPunct="1">
              <a:lnSpc>
                <a:spcPct val="90000"/>
              </a:lnSpc>
              <a:buFont typeface="Wingdings" pitchFamily="2" charset="2"/>
              <a:buChar char="Ø"/>
              <a:defRPr/>
            </a:pPr>
            <a:endParaRPr lang="en-US" sz="1800" b="1" i="1">
              <a:solidFill>
                <a:srgbClr val="FFFF00"/>
              </a:solidFill>
              <a:effectLst>
                <a:outerShdw blurRad="38100" dist="38100" dir="2700000" algn="tl">
                  <a:srgbClr val="C0C0C0"/>
                </a:outerShdw>
              </a:effectLst>
              <a:ea typeface="+mn-ea"/>
            </a:endParaRPr>
          </a:p>
          <a:p>
            <a:pPr eaLnBrk="1" hangingPunct="1">
              <a:lnSpc>
                <a:spcPct val="90000"/>
              </a:lnSpc>
              <a:buFont typeface="Wingdings" pitchFamily="2" charset="2"/>
              <a:buChar char="Ø"/>
              <a:defRPr/>
            </a:pPr>
            <a:r>
              <a:rPr lang="en-US" sz="2400" b="1" i="1" u="sng">
                <a:solidFill>
                  <a:srgbClr val="FFFF00"/>
                </a:solidFill>
                <a:effectLst>
                  <a:outerShdw blurRad="38100" dist="38100" dir="2700000" algn="tl">
                    <a:srgbClr val="C0C0C0"/>
                  </a:outerShdw>
                </a:effectLst>
                <a:ea typeface="+mn-ea"/>
              </a:rPr>
              <a:t>Consensus Theory</a:t>
            </a:r>
            <a:r>
              <a:rPr lang="en-US" sz="2400" b="1" i="1">
                <a:solidFill>
                  <a:srgbClr val="FFFF00"/>
                </a:solidFill>
                <a:effectLst>
                  <a:outerShdw blurRad="38100" dist="38100" dir="2700000" algn="tl">
                    <a:srgbClr val="C0C0C0"/>
                  </a:outerShdw>
                </a:effectLst>
                <a:ea typeface="+mn-ea"/>
              </a:rPr>
              <a:t> -  Or Pragmatic Utilitarianism Of Received Knowledge &amp; Traditional Interpretation.</a:t>
            </a:r>
          </a:p>
          <a:p>
            <a:pPr eaLnBrk="1" hangingPunct="1">
              <a:lnSpc>
                <a:spcPct val="90000"/>
              </a:lnSpc>
              <a:buFontTx/>
              <a:buNone/>
              <a:defRPr/>
            </a:pPr>
            <a:endParaRPr lang="en-US" sz="2400" b="1" i="1">
              <a:solidFill>
                <a:srgbClr val="FFFF00"/>
              </a:solidFill>
              <a:effectLst>
                <a:outerShdw blurRad="38100" dist="38100" dir="2700000" algn="tl">
                  <a:srgbClr val="C0C0C0"/>
                </a:outerShdw>
              </a:effectLst>
              <a:ea typeface="+mn-ea"/>
            </a:endParaRPr>
          </a:p>
          <a:p>
            <a:pPr eaLnBrk="1" hangingPunct="1">
              <a:lnSpc>
                <a:spcPct val="90000"/>
              </a:lnSpc>
              <a:buFontTx/>
              <a:buNone/>
              <a:defRPr/>
            </a:pPr>
            <a:r>
              <a:rPr lang="en-US" sz="2000" b="1">
                <a:solidFill>
                  <a:srgbClr val="FFFF00"/>
                </a:solidFill>
                <a:effectLst>
                  <a:outerShdw blurRad="38100" dist="38100" dir="2700000" algn="tl">
                    <a:srgbClr val="C0C0C0"/>
                  </a:outerShdw>
                </a:effectLst>
                <a:ea typeface="+mn-ea"/>
              </a:rPr>
              <a:t> </a:t>
            </a:r>
          </a:p>
          <a:p>
            <a:pPr eaLnBrk="1" hangingPunct="1">
              <a:lnSpc>
                <a:spcPct val="90000"/>
              </a:lnSpc>
              <a:buFontTx/>
              <a:buNone/>
              <a:defRPr/>
            </a:pPr>
            <a:endParaRPr lang="en-US" sz="2000" b="1">
              <a:solidFill>
                <a:srgbClr val="FFFF00"/>
              </a:solidFill>
              <a:effectLst>
                <a:outerShdw blurRad="38100" dist="38100" dir="2700000" algn="tl">
                  <a:srgbClr val="C0C0C0"/>
                </a:outerShdw>
              </a:effectLst>
              <a:ea typeface="+mn-ea"/>
            </a:endParaRPr>
          </a:p>
          <a:p>
            <a:pPr eaLnBrk="1" hangingPunct="1">
              <a:lnSpc>
                <a:spcPct val="90000"/>
              </a:lnSpc>
              <a:defRPr/>
            </a:pPr>
            <a:endParaRPr lang="en-US" sz="2000" b="1">
              <a:solidFill>
                <a:srgbClr val="FFFF00"/>
              </a:solidFill>
              <a:effectLst>
                <a:outerShdw blurRad="38100" dist="38100" dir="2700000" algn="tl">
                  <a:srgbClr val="C0C0C0"/>
                </a:outerShdw>
              </a:effectLst>
              <a:ea typeface="+mn-ea"/>
            </a:endParaRPr>
          </a:p>
          <a:p>
            <a:pPr eaLnBrk="1" hangingPunct="1">
              <a:lnSpc>
                <a:spcPct val="90000"/>
              </a:lnSpc>
              <a:defRPr/>
            </a:pPr>
            <a:endParaRPr lang="en-US" sz="1800" b="1">
              <a:solidFill>
                <a:srgbClr val="FFFF00"/>
              </a:solidFill>
              <a:effectLst>
                <a:outerShdw blurRad="38100" dist="38100" dir="2700000" algn="tl">
                  <a:srgbClr val="C0C0C0"/>
                </a:outerShdw>
              </a:effectLst>
              <a:ea typeface="+mn-ea"/>
            </a:endParaRPr>
          </a:p>
          <a:p>
            <a:pPr eaLnBrk="1" hangingPunct="1">
              <a:lnSpc>
                <a:spcPct val="90000"/>
              </a:lnSpc>
              <a:defRPr/>
            </a:pPr>
            <a:endParaRPr lang="en-US" sz="2000" b="1">
              <a:solidFill>
                <a:srgbClr val="FFFF00"/>
              </a:solidFill>
              <a:effectLst>
                <a:outerShdw blurRad="38100" dist="38100" dir="2700000" algn="tl">
                  <a:srgbClr val="C0C0C0"/>
                </a:outerShdw>
              </a:effectLst>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25795">
                                            <p:txEl>
                                              <p:pRg st="1" end="1"/>
                                            </p:txEl>
                                          </p:spTgt>
                                        </p:tgtEl>
                                        <p:attrNameLst>
                                          <p:attrName>style.visibility</p:attrName>
                                        </p:attrNameLst>
                                      </p:cBhvr>
                                      <p:to>
                                        <p:strVal val="visible"/>
                                      </p:to>
                                    </p:set>
                                    <p:anim calcmode="lin" valueType="num">
                                      <p:cBhvr>
                                        <p:cTn id="7" dur="500" fill="hold"/>
                                        <p:tgtEl>
                                          <p:spTgt spid="18257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257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825795">
                                            <p:txEl>
                                              <p:pRg st="2" end="2"/>
                                            </p:txEl>
                                          </p:spTgt>
                                        </p:tgtEl>
                                        <p:attrNameLst>
                                          <p:attrName>style.visibility</p:attrName>
                                        </p:attrNameLst>
                                      </p:cBhvr>
                                      <p:to>
                                        <p:strVal val="visible"/>
                                      </p:to>
                                    </p:set>
                                    <p:anim calcmode="lin" valueType="num">
                                      <p:cBhvr>
                                        <p:cTn id="13" dur="500" fill="hold"/>
                                        <p:tgtEl>
                                          <p:spTgt spid="182579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257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825795">
                                            <p:txEl>
                                              <p:pRg st="3" end="3"/>
                                            </p:txEl>
                                          </p:spTgt>
                                        </p:tgtEl>
                                        <p:attrNameLst>
                                          <p:attrName>style.visibility</p:attrName>
                                        </p:attrNameLst>
                                      </p:cBhvr>
                                      <p:to>
                                        <p:strVal val="visible"/>
                                      </p:to>
                                    </p:set>
                                    <p:anim calcmode="lin" valueType="num">
                                      <p:cBhvr>
                                        <p:cTn id="19" dur="500" fill="hold"/>
                                        <p:tgtEl>
                                          <p:spTgt spid="182579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2579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825795">
                                            <p:txEl>
                                              <p:pRg st="5" end="5"/>
                                            </p:txEl>
                                          </p:spTgt>
                                        </p:tgtEl>
                                        <p:attrNameLst>
                                          <p:attrName>style.visibility</p:attrName>
                                        </p:attrNameLst>
                                      </p:cBhvr>
                                      <p:to>
                                        <p:strVal val="visible"/>
                                      </p:to>
                                    </p:set>
                                    <p:anim calcmode="lin" valueType="num">
                                      <p:cBhvr>
                                        <p:cTn id="25" dur="500" fill="hold"/>
                                        <p:tgtEl>
                                          <p:spTgt spid="1825795">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2579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825795">
                                            <p:txEl>
                                              <p:pRg st="7" end="7"/>
                                            </p:txEl>
                                          </p:spTgt>
                                        </p:tgtEl>
                                        <p:attrNameLst>
                                          <p:attrName>style.visibility</p:attrName>
                                        </p:attrNameLst>
                                      </p:cBhvr>
                                      <p:to>
                                        <p:strVal val="visible"/>
                                      </p:to>
                                    </p:set>
                                    <p:anim calcmode="lin" valueType="num">
                                      <p:cBhvr>
                                        <p:cTn id="31" dur="500" fill="hold"/>
                                        <p:tgtEl>
                                          <p:spTgt spid="1825795">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182579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825795">
                                            <p:txEl>
                                              <p:pRg st="9" end="9"/>
                                            </p:txEl>
                                          </p:spTgt>
                                        </p:tgtEl>
                                        <p:attrNameLst>
                                          <p:attrName>style.visibility</p:attrName>
                                        </p:attrNameLst>
                                      </p:cBhvr>
                                      <p:to>
                                        <p:strVal val="visible"/>
                                      </p:to>
                                    </p:set>
                                    <p:anim calcmode="lin" valueType="num">
                                      <p:cBhvr>
                                        <p:cTn id="37" dur="500" fill="hold"/>
                                        <p:tgtEl>
                                          <p:spTgt spid="1825795">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182579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825795">
                                            <p:txEl>
                                              <p:pRg st="11" end="11"/>
                                            </p:txEl>
                                          </p:spTgt>
                                        </p:tgtEl>
                                        <p:attrNameLst>
                                          <p:attrName>style.visibility</p:attrName>
                                        </p:attrNameLst>
                                      </p:cBhvr>
                                      <p:to>
                                        <p:strVal val="visible"/>
                                      </p:to>
                                    </p:set>
                                    <p:anim calcmode="lin" valueType="num">
                                      <p:cBhvr>
                                        <p:cTn id="43" dur="500" fill="hold"/>
                                        <p:tgtEl>
                                          <p:spTgt spid="1825795">
                                            <p:txEl>
                                              <p:pRg st="11" end="11"/>
                                            </p:txEl>
                                          </p:spTgt>
                                        </p:tgtEl>
                                        <p:attrNameLst>
                                          <p:attrName>ppt_w</p:attrName>
                                        </p:attrNameLst>
                                      </p:cBhvr>
                                      <p:tavLst>
                                        <p:tav tm="0">
                                          <p:val>
                                            <p:fltVal val="0"/>
                                          </p:val>
                                        </p:tav>
                                        <p:tav tm="100000">
                                          <p:val>
                                            <p:strVal val="#ppt_w"/>
                                          </p:val>
                                        </p:tav>
                                      </p:tavLst>
                                    </p:anim>
                                    <p:anim calcmode="lin" valueType="num">
                                      <p:cBhvr>
                                        <p:cTn id="44" dur="500" fill="hold"/>
                                        <p:tgtEl>
                                          <p:spTgt spid="182579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7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77666" name="Rectangle 2"/>
          <p:cNvSpPr>
            <a:spLocks noGrp="1" noChangeArrowheads="1"/>
          </p:cNvSpPr>
          <p:nvPr>
            <p:ph type="title"/>
          </p:nvPr>
        </p:nvSpPr>
        <p:spPr>
          <a:xfrm>
            <a:off x="2209800" y="152400"/>
            <a:ext cx="8153400" cy="1447800"/>
          </a:xfrm>
          <a:solidFill>
            <a:srgbClr val="FF0000"/>
          </a:solidFill>
        </p:spPr>
        <p:txBody>
          <a:bodyPr/>
          <a:lstStyle/>
          <a:p>
            <a:pPr eaLnBrk="1" hangingPunct="1">
              <a:defRPr/>
            </a:pPr>
            <a:r>
              <a:rPr lang="en-US" sz="4800" b="1" dirty="0">
                <a:effectLst>
                  <a:outerShdw blurRad="38100" dist="38100" dir="2700000" algn="tl">
                    <a:srgbClr val="FFFFFF"/>
                  </a:outerShdw>
                </a:effectLst>
                <a:latin typeface="Matisse ITC" pitchFamily="82" charset="0"/>
                <a:ea typeface="+mj-ea"/>
              </a:rPr>
              <a:t>Excerpts:  “A History Of Truth”</a:t>
            </a:r>
            <a:br>
              <a:rPr lang="en-US" sz="5400" b="1" dirty="0">
                <a:effectLst>
                  <a:outerShdw blurRad="38100" dist="38100" dir="2700000" algn="tl">
                    <a:srgbClr val="FFFFFF"/>
                  </a:outerShdw>
                </a:effectLst>
                <a:latin typeface="Matisse ITC" pitchFamily="82" charset="0"/>
                <a:ea typeface="+mj-ea"/>
              </a:rPr>
            </a:br>
            <a:r>
              <a:rPr lang="en-US" sz="4800" b="1" dirty="0">
                <a:solidFill>
                  <a:schemeClr val="bg1"/>
                </a:solidFill>
                <a:effectLst>
                  <a:outerShdw blurRad="38100" dist="38100" dir="2700000" algn="tl">
                    <a:srgbClr val="000000"/>
                  </a:outerShdw>
                </a:effectLst>
                <a:latin typeface="Matisse ITC" pitchFamily="82" charset="0"/>
                <a:ea typeface="+mj-ea"/>
              </a:rPr>
              <a:t>by Felipe Fernandez-</a:t>
            </a:r>
            <a:r>
              <a:rPr lang="en-US" sz="4800" b="1" dirty="0" err="1">
                <a:solidFill>
                  <a:schemeClr val="bg1"/>
                </a:solidFill>
                <a:effectLst>
                  <a:outerShdw blurRad="38100" dist="38100" dir="2700000" algn="tl">
                    <a:srgbClr val="000000"/>
                  </a:outerShdw>
                </a:effectLst>
                <a:latin typeface="Matisse ITC" pitchFamily="82" charset="0"/>
                <a:ea typeface="+mj-ea"/>
              </a:rPr>
              <a:t>Armesto</a:t>
            </a:r>
            <a:r>
              <a:rPr lang="en-US" dirty="0">
                <a:ea typeface="+mj-ea"/>
              </a:rPr>
              <a:t> </a:t>
            </a:r>
          </a:p>
        </p:txBody>
      </p:sp>
      <p:sp>
        <p:nvSpPr>
          <p:cNvPr id="571395" name="Rectangle 3"/>
          <p:cNvSpPr>
            <a:spLocks noGrp="1" noChangeArrowheads="1"/>
          </p:cNvSpPr>
          <p:nvPr>
            <p:ph type="body" idx="1"/>
          </p:nvPr>
        </p:nvSpPr>
        <p:spPr>
          <a:xfrm>
            <a:off x="2514600" y="1828800"/>
            <a:ext cx="7848600" cy="4648200"/>
          </a:xfrm>
          <a:ln>
            <a:solidFill>
              <a:schemeClr val="bg1"/>
            </a:solidFill>
          </a:ln>
        </p:spPr>
        <p:txBody>
          <a:bodyPr/>
          <a:lstStyle/>
          <a:p>
            <a:pPr eaLnBrk="1" hangingPunct="1">
              <a:lnSpc>
                <a:spcPct val="90000"/>
              </a:lnSpc>
            </a:pPr>
            <a:endParaRPr lang="en-US" sz="2000" b="1">
              <a:solidFill>
                <a:srgbClr val="FFFF00"/>
              </a:solidFill>
            </a:endParaRPr>
          </a:p>
          <a:p>
            <a:pPr eaLnBrk="1" hangingPunct="1">
              <a:lnSpc>
                <a:spcPct val="90000"/>
              </a:lnSpc>
            </a:pPr>
            <a:r>
              <a:rPr lang="en-US" sz="2400" b="1">
                <a:solidFill>
                  <a:srgbClr val="FFFF00"/>
                </a:solidFill>
              </a:rPr>
              <a:t>Everyone’s attempt to be good – every attempt    to construct happy relationships and thriving societies – starts with two questions:  </a:t>
            </a:r>
            <a:r>
              <a:rPr lang="en-US" sz="2400" b="1" i="1">
                <a:solidFill>
                  <a:srgbClr val="FFFF00"/>
                </a:solidFill>
              </a:rPr>
              <a:t>How do</a:t>
            </a:r>
            <a:r>
              <a:rPr lang="en-US" sz="2400" b="1">
                <a:solidFill>
                  <a:srgbClr val="FFFF00"/>
                </a:solidFill>
              </a:rPr>
              <a:t>       </a:t>
            </a:r>
            <a:r>
              <a:rPr lang="en-US" sz="2400" b="1" i="1">
                <a:solidFill>
                  <a:srgbClr val="FFFF00"/>
                </a:solidFill>
              </a:rPr>
              <a:t>I tell right from wrong?  And how can I tell truth from falsehood?</a:t>
            </a:r>
            <a:r>
              <a:rPr lang="en-US" sz="2400" b="1">
                <a:solidFill>
                  <a:srgbClr val="FFFF00"/>
                </a:solidFill>
              </a:rPr>
              <a:t>  There is no social order without trust and no trust without truth or,  at least,  without agreed truth-finding procedures.             The options on which society depends – such    as mutual respect,  adhesion to contracts,  obedience to laws,  devolution of individual strength to the community – have to be commended on convincing grounds.  </a:t>
            </a:r>
            <a:r>
              <a:rPr lang="en-US" sz="1800" b="1">
                <a:solidFill>
                  <a:srgbClr val="FFFF00"/>
                </a:solidFill>
              </a:rPr>
              <a:t>(Page 3)</a:t>
            </a:r>
          </a:p>
          <a:p>
            <a:pPr eaLnBrk="1" hangingPunct="1">
              <a:lnSpc>
                <a:spcPct val="90000"/>
              </a:lnSpc>
              <a:buFontTx/>
              <a:buNone/>
            </a:pPr>
            <a:r>
              <a:rPr lang="en-US" sz="2800"/>
              <a:t>       </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0" y="457200"/>
            <a:ext cx="7620000" cy="533400"/>
          </a:xfrm>
          <a:solidFill>
            <a:srgbClr val="FFFF00"/>
          </a:solidFill>
        </p:spPr>
        <p:txBody>
          <a:bodyPr/>
          <a:lstStyle/>
          <a:p>
            <a:r>
              <a:rPr lang="en-US" sz="3200" u="sng" dirty="0">
                <a:solidFill>
                  <a:srgbClr val="FF0000"/>
                </a:solidFill>
                <a:effectLst>
                  <a:outerShdw blurRad="38100" dist="38100" dir="2700000" algn="tl">
                    <a:srgbClr val="000000">
                      <a:alpha val="43137"/>
                    </a:srgbClr>
                  </a:outerShdw>
                </a:effectLst>
              </a:rPr>
              <a:t>INSPIRATION, REASON, &amp; CONSENSUS</a:t>
            </a:r>
          </a:p>
        </p:txBody>
      </p:sp>
      <p:sp>
        <p:nvSpPr>
          <p:cNvPr id="9131009" name="Rectangle 1"/>
          <p:cNvSpPr>
            <a:spLocks noGrp="1" noChangeArrowheads="1"/>
          </p:cNvSpPr>
          <p:nvPr>
            <p:ph idx="1"/>
          </p:nvPr>
        </p:nvSpPr>
        <p:spPr bwMode="auto">
          <a:xfrm>
            <a:off x="2209800" y="1297926"/>
            <a:ext cx="7848600" cy="5078313"/>
          </a:xfrm>
          <a:prstGeom prst="rect">
            <a:avLst/>
          </a:prstGeom>
          <a:solidFill>
            <a:srgbClr val="CC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spcBef>
                <a:spcPct val="0"/>
              </a:spcBef>
              <a:buNone/>
            </a:pPr>
            <a:r>
              <a:rPr lang="en-US" sz="1600" b="1" dirty="0">
                <a:solidFill>
                  <a:srgbClr val="FFFF00"/>
                </a:solidFill>
                <a:latin typeface="Georgia" pitchFamily="18" charset="0"/>
                <a:ea typeface="Times New Roman" pitchFamily="18" charset="0"/>
                <a:cs typeface="Times New Roman" pitchFamily="18" charset="0"/>
              </a:rPr>
              <a:t>Christopher Burns in </a:t>
            </a:r>
            <a:r>
              <a:rPr lang="en-US" sz="1600" b="1" u="sng" dirty="0">
                <a:solidFill>
                  <a:srgbClr val="FFFF00"/>
                </a:solidFill>
                <a:latin typeface="Georgia" pitchFamily="18" charset="0"/>
                <a:ea typeface="Times New Roman" pitchFamily="18" charset="0"/>
                <a:cs typeface="Times New Roman" pitchFamily="18" charset="0"/>
              </a:rPr>
              <a:t>Deadly Decisions </a:t>
            </a:r>
            <a:r>
              <a:rPr lang="en-US" sz="1600" b="1" dirty="0">
                <a:solidFill>
                  <a:srgbClr val="FFFF00"/>
                </a:solidFill>
                <a:latin typeface="Georgia" pitchFamily="18" charset="0"/>
                <a:ea typeface="Times New Roman" pitchFamily="18" charset="0"/>
                <a:cs typeface="Times New Roman" pitchFamily="18" charset="0"/>
              </a:rPr>
              <a:t>on </a:t>
            </a:r>
            <a:r>
              <a:rPr lang="en-US" sz="1600" b="1" i="1" dirty="0">
                <a:solidFill>
                  <a:srgbClr val="FFFF00"/>
                </a:solidFill>
                <a:latin typeface="Georgia" pitchFamily="18" charset="0"/>
                <a:ea typeface="Times New Roman" pitchFamily="18" charset="0"/>
                <a:cs typeface="Times New Roman" pitchFamily="18" charset="0"/>
              </a:rPr>
              <a:t>How We Decide What is True:</a:t>
            </a:r>
          </a:p>
          <a:p>
            <a:pPr marL="0" indent="0">
              <a:spcBef>
                <a:spcPct val="0"/>
              </a:spcBef>
              <a:buNone/>
            </a:pPr>
            <a:endParaRPr lang="en-US" sz="1400" b="1" dirty="0">
              <a:solidFill>
                <a:srgbClr val="FFFF00"/>
              </a:solidFill>
              <a:latin typeface="Georgia" pitchFamily="18" charset="0"/>
              <a:ea typeface="Times New Roman" pitchFamily="18" charset="0"/>
              <a:cs typeface="Times New Roman" pitchFamily="18" charset="0"/>
            </a:endParaRPr>
          </a:p>
          <a:p>
            <a:pPr marL="0" indent="0">
              <a:spcBef>
                <a:spcPct val="0"/>
              </a:spcBef>
              <a:buNone/>
            </a:pPr>
            <a:r>
              <a:rPr lang="en-US" sz="1400" b="1" dirty="0">
                <a:solidFill>
                  <a:schemeClr val="accent3"/>
                </a:solidFill>
                <a:latin typeface="Georgia" pitchFamily="18" charset="0"/>
                <a:ea typeface="Times New Roman" pitchFamily="18" charset="0"/>
                <a:cs typeface="Times New Roman" pitchFamily="18" charset="0"/>
              </a:rPr>
              <a:t>“Thousands of years ago,   whenever information or ideas grew so complex and ambiguous that their truth could not be determined, villages relied on inspiration.  As long as the source remained unimpeachable, the charismatic pronouncements were accepted as true, whether or not they were particularly consistent or in accord with the evidence.  Priests and prelates, oracles and emperors multiplied, rising in a splendid hierarchy of increasing infallibility that reached all the way to God.</a:t>
            </a:r>
          </a:p>
          <a:p>
            <a:pPr marL="0" indent="0">
              <a:spcBef>
                <a:spcPct val="0"/>
              </a:spcBef>
              <a:buNone/>
            </a:pPr>
            <a:r>
              <a:rPr lang="en-US" sz="1400" b="1" dirty="0">
                <a:solidFill>
                  <a:schemeClr val="accent3"/>
                </a:solidFill>
                <a:latin typeface="Georgia" pitchFamily="18" charset="0"/>
                <a:ea typeface="Times New Roman" pitchFamily="18" charset="0"/>
                <a:cs typeface="Times New Roman" pitchFamily="18" charset="0"/>
              </a:rPr>
              <a:t> But as people began to write down these revelations,  inconsistencies became apparent and reason suggested a better set of rules.  The truth of any ambiguous or new statement could be tested by comparing it logically to other statements that were known to be accurate.  Finally, after several centuries of torture &amp; deception, those whose office it was to interpret the new rules mounted to power,  wielding reason like a sword.</a:t>
            </a:r>
          </a:p>
          <a:p>
            <a:pPr marL="0" indent="0">
              <a:spcBef>
                <a:spcPct val="0"/>
              </a:spcBef>
              <a:buNone/>
            </a:pPr>
            <a:r>
              <a:rPr lang="en-US" sz="1400" b="1" dirty="0">
                <a:solidFill>
                  <a:schemeClr val="accent3"/>
                </a:solidFill>
                <a:latin typeface="Georgia" pitchFamily="18" charset="0"/>
                <a:ea typeface="Times New Roman" pitchFamily="18" charset="0"/>
                <a:cs typeface="Times New Roman" pitchFamily="18" charset="0"/>
              </a:rPr>
              <a:t>The age of science has offered a third test of truth:  </a:t>
            </a:r>
            <a:r>
              <a:rPr lang="en-US" sz="1400" b="1" i="1" dirty="0">
                <a:solidFill>
                  <a:schemeClr val="accent3"/>
                </a:solidFill>
                <a:latin typeface="Georgia" pitchFamily="18" charset="0"/>
                <a:ea typeface="Times New Roman" pitchFamily="18" charset="0"/>
                <a:cs typeface="Times New Roman" pitchFamily="18" charset="0"/>
              </a:rPr>
              <a:t>consensus</a:t>
            </a:r>
            <a:r>
              <a:rPr lang="en-US" sz="1400" b="1" dirty="0">
                <a:solidFill>
                  <a:schemeClr val="accent3"/>
                </a:solidFill>
                <a:latin typeface="Georgia" pitchFamily="18" charset="0"/>
                <a:ea typeface="Times New Roman" pitchFamily="18" charset="0"/>
                <a:cs typeface="Times New Roman" pitchFamily="18" charset="0"/>
              </a:rPr>
              <a:t>.  A statement is true  if it explains most(but not necessarily all) of the evidence.  A theory is true within the context of a current paradigm, although it may not be true tomorrow when the paradigm shifts.  An idea is true,  according to William James,  if it provides a successful basis for action.  This is not just a triumph of complexity over common sense;   consensus is a genuinely new standard for truth. </a:t>
            </a:r>
          </a:p>
          <a:p>
            <a:pPr marL="0" indent="0">
              <a:spcBef>
                <a:spcPct val="0"/>
              </a:spcBef>
              <a:buNone/>
            </a:pPr>
            <a:r>
              <a:rPr lang="en-US" sz="1400" b="1" dirty="0">
                <a:solidFill>
                  <a:schemeClr val="accent3"/>
                </a:solidFill>
                <a:latin typeface="Georgia" pitchFamily="18" charset="0"/>
                <a:ea typeface="Times New Roman" pitchFamily="18" charset="0"/>
                <a:cs typeface="Times New Roman" pitchFamily="18" charset="0"/>
              </a:rPr>
              <a:t>In each truth regime,  authority took charge and the priests,  the professors,  and the politicians stabilized the system and ran the process in a manner that allowed the group to act successfully in the real world.”  </a:t>
            </a:r>
            <a:endParaRPr lang="en-US" sz="14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131009">
                                            <p:txEl>
                                              <p:pRg st="0" end="0"/>
                                            </p:txEl>
                                          </p:spTgt>
                                        </p:tgtEl>
                                        <p:attrNameLst>
                                          <p:attrName>style.visibility</p:attrName>
                                        </p:attrNameLst>
                                      </p:cBhvr>
                                      <p:to>
                                        <p:strVal val="visible"/>
                                      </p:to>
                                    </p:set>
                                    <p:anim to="" calcmode="lin" valueType="num">
                                      <p:cBhvr>
                                        <p:cTn id="7" dur="1" fill="hold"/>
                                        <p:tgtEl>
                                          <p:spTgt spid="913100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131009">
                                            <p:txEl>
                                              <p:pRg st="2" end="2"/>
                                            </p:txEl>
                                          </p:spTgt>
                                        </p:tgtEl>
                                        <p:attrNameLst>
                                          <p:attrName>style.visibility</p:attrName>
                                        </p:attrNameLst>
                                      </p:cBhvr>
                                      <p:to>
                                        <p:strVal val="visible"/>
                                      </p:to>
                                    </p:set>
                                    <p:anim to="" calcmode="lin" valueType="num">
                                      <p:cBhvr>
                                        <p:cTn id="12" dur="1" fill="hold"/>
                                        <p:tgtEl>
                                          <p:spTgt spid="913100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131009">
                                            <p:txEl>
                                              <p:pRg st="3" end="3"/>
                                            </p:txEl>
                                          </p:spTgt>
                                        </p:tgtEl>
                                        <p:attrNameLst>
                                          <p:attrName>style.visibility</p:attrName>
                                        </p:attrNameLst>
                                      </p:cBhvr>
                                      <p:to>
                                        <p:strVal val="visible"/>
                                      </p:to>
                                    </p:set>
                                    <p:anim to="" calcmode="lin" valueType="num">
                                      <p:cBhvr>
                                        <p:cTn id="17" dur="1" fill="hold"/>
                                        <p:tgtEl>
                                          <p:spTgt spid="913100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131009">
                                            <p:txEl>
                                              <p:pRg st="4" end="4"/>
                                            </p:txEl>
                                          </p:spTgt>
                                        </p:tgtEl>
                                        <p:attrNameLst>
                                          <p:attrName>style.visibility</p:attrName>
                                        </p:attrNameLst>
                                      </p:cBhvr>
                                      <p:to>
                                        <p:strVal val="visible"/>
                                      </p:to>
                                    </p:set>
                                    <p:anim to="" calcmode="lin" valueType="num">
                                      <p:cBhvr>
                                        <p:cTn id="22" dur="1" fill="hold"/>
                                        <p:tgtEl>
                                          <p:spTgt spid="913100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131009">
                                            <p:txEl>
                                              <p:pRg st="5" end="5"/>
                                            </p:txEl>
                                          </p:spTgt>
                                        </p:tgtEl>
                                        <p:attrNameLst>
                                          <p:attrName>style.visibility</p:attrName>
                                        </p:attrNameLst>
                                      </p:cBhvr>
                                      <p:to>
                                        <p:strVal val="visible"/>
                                      </p:to>
                                    </p:set>
                                    <p:anim to="" calcmode="lin" valueType="num">
                                      <p:cBhvr>
                                        <p:cTn id="27" dur="1" fill="hold"/>
                                        <p:tgtEl>
                                          <p:spTgt spid="913100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0" y="457200"/>
            <a:ext cx="7620000" cy="533400"/>
          </a:xfrm>
          <a:solidFill>
            <a:srgbClr val="FFFF00"/>
          </a:solidFill>
        </p:spPr>
        <p:txBody>
          <a:bodyPr/>
          <a:lstStyle/>
          <a:p>
            <a:r>
              <a:rPr lang="en-US" sz="3200" u="sng" dirty="0">
                <a:solidFill>
                  <a:srgbClr val="FF0000"/>
                </a:solidFill>
                <a:effectLst>
                  <a:outerShdw blurRad="38100" dist="38100" dir="2700000" algn="tl">
                    <a:srgbClr val="000000">
                      <a:alpha val="43137"/>
                    </a:srgbClr>
                  </a:outerShdw>
                </a:effectLst>
              </a:rPr>
              <a:t>INSPIRATION, REASON, &amp; CONSENSUS</a:t>
            </a:r>
          </a:p>
        </p:txBody>
      </p:sp>
      <p:sp>
        <p:nvSpPr>
          <p:cNvPr id="9131009" name="Rectangle 1"/>
          <p:cNvSpPr>
            <a:spLocks noGrp="1" noChangeArrowheads="1"/>
          </p:cNvSpPr>
          <p:nvPr>
            <p:ph idx="1"/>
          </p:nvPr>
        </p:nvSpPr>
        <p:spPr bwMode="auto">
          <a:xfrm>
            <a:off x="2209800" y="1113262"/>
            <a:ext cx="7848600" cy="5447645"/>
          </a:xfrm>
          <a:prstGeom prst="rect">
            <a:avLst/>
          </a:prstGeom>
          <a:solidFill>
            <a:srgbClr val="CC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spcBef>
                <a:spcPct val="0"/>
              </a:spcBef>
              <a:buNone/>
            </a:pPr>
            <a:r>
              <a:rPr lang="en-US" sz="1600" b="1" dirty="0">
                <a:solidFill>
                  <a:srgbClr val="FFFF00"/>
                </a:solidFill>
                <a:latin typeface="Georgia" pitchFamily="18" charset="0"/>
                <a:ea typeface="Times New Roman" pitchFamily="18" charset="0"/>
                <a:cs typeface="Times New Roman" pitchFamily="18" charset="0"/>
              </a:rPr>
              <a:t>Christopher Burns in </a:t>
            </a:r>
            <a:r>
              <a:rPr lang="en-US" sz="1600" b="1" u="sng" dirty="0">
                <a:solidFill>
                  <a:srgbClr val="FFFF00"/>
                </a:solidFill>
                <a:latin typeface="Georgia" pitchFamily="18" charset="0"/>
                <a:ea typeface="Times New Roman" pitchFamily="18" charset="0"/>
                <a:cs typeface="Times New Roman" pitchFamily="18" charset="0"/>
              </a:rPr>
              <a:t>Deadly Decisions </a:t>
            </a:r>
            <a:r>
              <a:rPr lang="en-US" sz="1600" b="1" dirty="0">
                <a:solidFill>
                  <a:srgbClr val="FFFF00"/>
                </a:solidFill>
                <a:latin typeface="Georgia" pitchFamily="18" charset="0"/>
                <a:ea typeface="Times New Roman" pitchFamily="18" charset="0"/>
                <a:cs typeface="Times New Roman" pitchFamily="18" charset="0"/>
              </a:rPr>
              <a:t>on </a:t>
            </a:r>
            <a:r>
              <a:rPr lang="en-US" sz="1600" b="1" i="1" dirty="0">
                <a:solidFill>
                  <a:srgbClr val="FFFF00"/>
                </a:solidFill>
                <a:latin typeface="Georgia" pitchFamily="18" charset="0"/>
                <a:ea typeface="Times New Roman" pitchFamily="18" charset="0"/>
                <a:cs typeface="Times New Roman" pitchFamily="18" charset="0"/>
              </a:rPr>
              <a:t>How We Decide What is True:</a:t>
            </a:r>
          </a:p>
          <a:p>
            <a:pPr marL="0" indent="0">
              <a:spcBef>
                <a:spcPct val="0"/>
              </a:spcBef>
              <a:buNone/>
            </a:pPr>
            <a:endParaRPr lang="en-US" sz="1400" b="1" dirty="0">
              <a:solidFill>
                <a:srgbClr val="FFFF00"/>
              </a:solidFill>
              <a:latin typeface="Georgia" pitchFamily="18" charset="0"/>
              <a:ea typeface="Times New Roman" pitchFamily="18" charset="0"/>
              <a:cs typeface="Times New Roman" pitchFamily="18" charset="0"/>
            </a:endParaRPr>
          </a:p>
          <a:p>
            <a:pPr marL="0" indent="0">
              <a:spcBef>
                <a:spcPct val="0"/>
              </a:spcBef>
              <a:buNone/>
            </a:pPr>
            <a:r>
              <a:rPr lang="en-US" sz="1400" b="1" dirty="0">
                <a:solidFill>
                  <a:schemeClr val="accent3"/>
                </a:solidFill>
                <a:latin typeface="Georgia" pitchFamily="18" charset="0"/>
                <a:ea typeface="Times New Roman" pitchFamily="18" charset="0"/>
                <a:cs typeface="Times New Roman" pitchFamily="18" charset="0"/>
              </a:rPr>
              <a:t>“The age of science has offered a third test of truth:  </a:t>
            </a:r>
            <a:r>
              <a:rPr lang="en-US" sz="1400" b="1" i="1" dirty="0">
                <a:solidFill>
                  <a:schemeClr val="accent3"/>
                </a:solidFill>
                <a:latin typeface="Georgia" pitchFamily="18" charset="0"/>
                <a:ea typeface="Times New Roman" pitchFamily="18" charset="0"/>
                <a:cs typeface="Times New Roman" pitchFamily="18" charset="0"/>
              </a:rPr>
              <a:t>consensus</a:t>
            </a:r>
            <a:r>
              <a:rPr lang="en-US" sz="1400" b="1" dirty="0">
                <a:solidFill>
                  <a:schemeClr val="accent3"/>
                </a:solidFill>
                <a:latin typeface="Georgia" pitchFamily="18" charset="0"/>
                <a:ea typeface="Times New Roman" pitchFamily="18" charset="0"/>
                <a:cs typeface="Times New Roman" pitchFamily="18" charset="0"/>
              </a:rPr>
              <a:t>.  A statement is true  if it explains most(but not necessarily all) of the evidence.  A theory is true within the context of a current paradigm, although it may not be true tomorrow when the paradigm shifts.  An idea is true,  according to William James,  if it provides a successful basis for action.  This is not just a triumph of complexity over common sense;   consensus is a genuinely new standard for truth. </a:t>
            </a:r>
          </a:p>
          <a:p>
            <a:pPr marL="0" indent="0">
              <a:spcBef>
                <a:spcPct val="0"/>
              </a:spcBef>
              <a:buNone/>
            </a:pPr>
            <a:r>
              <a:rPr lang="en-US" sz="1400" b="1" dirty="0">
                <a:solidFill>
                  <a:schemeClr val="accent3"/>
                </a:solidFill>
                <a:latin typeface="Georgia" pitchFamily="18" charset="0"/>
                <a:ea typeface="Times New Roman" pitchFamily="18" charset="0"/>
                <a:cs typeface="Times New Roman" pitchFamily="18" charset="0"/>
              </a:rPr>
              <a:t>In each truth regime,  authority took charge and the priests,  the professors,  and the politicians stabilized the system and ran the process in a manner that allowed the group to act successfully in the real world…</a:t>
            </a:r>
          </a:p>
          <a:p>
            <a:pPr marL="0" indent="0">
              <a:spcBef>
                <a:spcPct val="0"/>
              </a:spcBef>
              <a:buNone/>
            </a:pPr>
            <a:r>
              <a:rPr lang="en-US" sz="1600" b="1" dirty="0">
                <a:solidFill>
                  <a:schemeClr val="accent3"/>
                </a:solidFill>
                <a:latin typeface="Georgia" pitchFamily="18" charset="0"/>
                <a:ea typeface="Times New Roman" pitchFamily="18" charset="0"/>
                <a:cs typeface="Times New Roman" pitchFamily="18" charset="0"/>
              </a:rPr>
              <a:t>In addition to size and structure,  there is a third element affecting the success of a group’s decision,  the organization’s truth system.  Most  groups function primarily as information-processing societies.  They have standards  for determining what is true (inspiration, reason, and consensus).  They have a specialized language including acronyms, buzzwords,  and unique phrases that make some things easier to say  than others.  They have a process for sharing information:  sometimes    it is very hierarchical;  sometimes it is collegial.  </a:t>
            </a:r>
            <a:r>
              <a:rPr lang="en-US" sz="1600" b="1" u="sng" dirty="0">
                <a:solidFill>
                  <a:schemeClr val="accent3"/>
                </a:solidFill>
                <a:latin typeface="Georgia" pitchFamily="18" charset="0"/>
                <a:ea typeface="Times New Roman" pitchFamily="18" charset="0"/>
                <a:cs typeface="Times New Roman" pitchFamily="18" charset="0"/>
              </a:rPr>
              <a:t>Groups have concepts – existing descriptions of reality on which all the members agree but which may or may not be true.  And they have values – goals, biases, and shared visions of the future.  Finally, there is usually a commitment to speak truthfully to each other in the name of some greater objective.</a:t>
            </a:r>
            <a:endParaRPr lang="en-US" sz="1600" u="sng"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131009">
                                            <p:txEl>
                                              <p:pRg st="0" end="0"/>
                                            </p:txEl>
                                          </p:spTgt>
                                        </p:tgtEl>
                                        <p:attrNameLst>
                                          <p:attrName>style.visibility</p:attrName>
                                        </p:attrNameLst>
                                      </p:cBhvr>
                                      <p:to>
                                        <p:strVal val="visible"/>
                                      </p:to>
                                    </p:set>
                                    <p:anim to="" calcmode="lin" valueType="num">
                                      <p:cBhvr>
                                        <p:cTn id="7" dur="1" fill="hold"/>
                                        <p:tgtEl>
                                          <p:spTgt spid="913100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131009">
                                            <p:txEl>
                                              <p:pRg st="2" end="2"/>
                                            </p:txEl>
                                          </p:spTgt>
                                        </p:tgtEl>
                                        <p:attrNameLst>
                                          <p:attrName>style.visibility</p:attrName>
                                        </p:attrNameLst>
                                      </p:cBhvr>
                                      <p:to>
                                        <p:strVal val="visible"/>
                                      </p:to>
                                    </p:set>
                                    <p:anim to="" calcmode="lin" valueType="num">
                                      <p:cBhvr>
                                        <p:cTn id="12" dur="1" fill="hold"/>
                                        <p:tgtEl>
                                          <p:spTgt spid="913100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131009">
                                            <p:txEl>
                                              <p:pRg st="3" end="3"/>
                                            </p:txEl>
                                          </p:spTgt>
                                        </p:tgtEl>
                                        <p:attrNameLst>
                                          <p:attrName>style.visibility</p:attrName>
                                        </p:attrNameLst>
                                      </p:cBhvr>
                                      <p:to>
                                        <p:strVal val="visible"/>
                                      </p:to>
                                    </p:set>
                                    <p:anim to="" calcmode="lin" valueType="num">
                                      <p:cBhvr>
                                        <p:cTn id="17" dur="1" fill="hold"/>
                                        <p:tgtEl>
                                          <p:spTgt spid="913100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131009">
                                            <p:txEl>
                                              <p:pRg st="4" end="4"/>
                                            </p:txEl>
                                          </p:spTgt>
                                        </p:tgtEl>
                                        <p:attrNameLst>
                                          <p:attrName>style.visibility</p:attrName>
                                        </p:attrNameLst>
                                      </p:cBhvr>
                                      <p:to>
                                        <p:strVal val="visible"/>
                                      </p:to>
                                    </p:set>
                                    <p:anim to="" calcmode="lin" valueType="num">
                                      <p:cBhvr>
                                        <p:cTn id="22" dur="1" fill="hold"/>
                                        <p:tgtEl>
                                          <p:spTgt spid="913100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9B2E-A187-4E03-9611-97B78BBE53F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E7AE1A4C-1B28-4836-98D7-44E63414D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318"/>
            <a:ext cx="12192000" cy="6746682"/>
          </a:xfrm>
          <a:prstGeom prst="rect">
            <a:avLst/>
          </a:prstGeom>
        </p:spPr>
      </p:pic>
    </p:spTree>
    <p:extLst>
      <p:ext uri="{BB962C8B-B14F-4D97-AF65-F5344CB8AC3E}">
        <p14:creationId xmlns:p14="http://schemas.microsoft.com/office/powerpoint/2010/main" val="2356365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56E7-6F3D-4F67-90FF-28065B241F0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D89F633-6825-42B4-82C9-B14284DFA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544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jp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4368-0DDD-454A-B158-D166C67CCB9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5F29995-B19C-4DE9-83FA-C44F7BF09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EAE3225-F51D-4FFD-8E87-EB6C641DF600}"/>
              </a:ext>
            </a:extLst>
          </p:cNvPr>
          <p:cNvSpPr/>
          <p:nvPr/>
        </p:nvSpPr>
        <p:spPr>
          <a:xfrm>
            <a:off x="1987825" y="4786685"/>
            <a:ext cx="8217641" cy="2031325"/>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Building Potemkin Villages</a:t>
            </a:r>
          </a:p>
          <a:p>
            <a:pPr algn="ctr"/>
            <a:r>
              <a:rPr lang="en-US" sz="5400" b="1" cap="none" spc="50" dirty="0">
                <a:ln w="0"/>
                <a:solidFill>
                  <a:schemeClr val="bg2"/>
                </a:solidFill>
                <a:effectLst>
                  <a:innerShdw blurRad="63500" dist="50800" dir="13500000">
                    <a:srgbClr val="000000">
                      <a:alpha val="50000"/>
                    </a:srgbClr>
                  </a:innerShdw>
                </a:effectLst>
              </a:rPr>
              <a:t> </a:t>
            </a:r>
            <a:r>
              <a:rPr lang="en-US" sz="7200" b="1" spc="50" dirty="0">
                <a:ln w="0"/>
                <a:solidFill>
                  <a:schemeClr val="bg2"/>
                </a:solidFill>
                <a:effectLst>
                  <a:innerShdw blurRad="63500" dist="50800" dir="13500000">
                    <a:srgbClr val="000000">
                      <a:alpha val="50000"/>
                    </a:srgbClr>
                  </a:innerShdw>
                </a:effectLst>
              </a:rPr>
              <a:t>O</a:t>
            </a:r>
            <a:r>
              <a:rPr lang="en-US" sz="7200" b="1" cap="none" spc="50" dirty="0">
                <a:ln w="0"/>
                <a:solidFill>
                  <a:schemeClr val="bg2"/>
                </a:solidFill>
                <a:effectLst>
                  <a:innerShdw blurRad="63500" dist="50800" dir="13500000">
                    <a:srgbClr val="000000">
                      <a:alpha val="50000"/>
                    </a:srgbClr>
                  </a:innerShdw>
                </a:effectLst>
              </a:rPr>
              <a:t>f The Human Mind</a:t>
            </a:r>
          </a:p>
        </p:txBody>
      </p:sp>
    </p:spTree>
    <p:extLst>
      <p:ext uri="{BB962C8B-B14F-4D97-AF65-F5344CB8AC3E}">
        <p14:creationId xmlns:p14="http://schemas.microsoft.com/office/powerpoint/2010/main" val="42865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E06A-2572-4D5F-A873-A60FE4C2C2F2}"/>
              </a:ext>
            </a:extLst>
          </p:cNvPr>
          <p:cNvSpPr>
            <a:spLocks noGrp="1"/>
          </p:cNvSpPr>
          <p:nvPr>
            <p:ph type="title"/>
          </p:nvPr>
        </p:nvSpPr>
        <p:spPr>
          <a:xfrm>
            <a:off x="1476462" y="685800"/>
            <a:ext cx="10715538" cy="1066800"/>
          </a:xfrm>
        </p:spPr>
        <p:txBody>
          <a:bodyPr/>
          <a:lstStyle/>
          <a:p>
            <a:r>
              <a:rPr lang="en-US" sz="4000" u="sng" dirty="0">
                <a:solidFill>
                  <a:srgbClr val="C00000"/>
                </a:solidFill>
                <a:latin typeface="Wide Latin" panose="020A0A07050505020404" pitchFamily="18" charset="0"/>
              </a:rPr>
              <a:t>POTEMKIM VILLAGE</a:t>
            </a:r>
          </a:p>
        </p:txBody>
      </p:sp>
      <p:sp>
        <p:nvSpPr>
          <p:cNvPr id="4" name="TextBox 3">
            <a:extLst>
              <a:ext uri="{FF2B5EF4-FFF2-40B4-BE49-F238E27FC236}">
                <a16:creationId xmlns:a16="http://schemas.microsoft.com/office/drawing/2014/main" id="{3C98EE39-C90F-4DEC-A767-2AC336721B03}"/>
              </a:ext>
            </a:extLst>
          </p:cNvPr>
          <p:cNvSpPr txBox="1"/>
          <p:nvPr/>
        </p:nvSpPr>
        <p:spPr>
          <a:xfrm>
            <a:off x="1602297" y="1585519"/>
            <a:ext cx="10360404" cy="5183839"/>
          </a:xfrm>
          <a:prstGeom prst="rect">
            <a:avLst/>
          </a:prstGeom>
          <a:noFill/>
        </p:spPr>
        <p:txBody>
          <a:bodyPr wrap="square">
            <a:spAutoFit/>
          </a:bodyPr>
          <a:lstStyle/>
          <a:p>
            <a:pPr algn="l"/>
            <a:r>
              <a:rPr lang="en-US" sz="3200" b="1" i="0" dirty="0">
                <a:solidFill>
                  <a:srgbClr val="C00000"/>
                </a:solidFill>
                <a:effectLst/>
                <a:latin typeface="Forte" panose="03060902040502070203" pitchFamily="66" charset="0"/>
              </a:rPr>
              <a:t>In an apocryphal story, Gregory Potemkin, lover of Catherine the Great of Russia, is said to have built fake portable villages to impress Catherine during her visit to Crimea in 1787.</a:t>
            </a:r>
          </a:p>
          <a:p>
            <a:pPr algn="l"/>
            <a:r>
              <a:rPr lang="en-US" sz="3200" b="1" i="0" dirty="0">
                <a:solidFill>
                  <a:srgbClr val="C00000"/>
                </a:solidFill>
                <a:effectLst/>
                <a:latin typeface="Forte" panose="03060902040502070203" pitchFamily="66" charset="0"/>
              </a:rPr>
              <a:t>Crimea had been annexed by Russia from the Ottoman Empire in 1783. Devastated by the war and with the Muslim inhabitants under suspicion from the Russians,   it’s said that Potemkin set up these mobile villages along the route of Catherine’s visit and populated them with his own men dressed as (happy, smiling) peasants.</a:t>
            </a:r>
          </a:p>
        </p:txBody>
      </p:sp>
    </p:spTree>
    <p:extLst>
      <p:ext uri="{BB962C8B-B14F-4D97-AF65-F5344CB8AC3E}">
        <p14:creationId xmlns:p14="http://schemas.microsoft.com/office/powerpoint/2010/main" val="2442375016"/>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14400" y="397566"/>
            <a:ext cx="10424160" cy="1121134"/>
          </a:xfrm>
          <a:solidFill>
            <a:srgbClr val="FFFF00"/>
          </a:solidFill>
        </p:spPr>
        <p:txBody>
          <a:bodyPr/>
          <a:lstStyle/>
          <a:p>
            <a:r>
              <a:rPr lang="en-US" sz="6000" dirty="0">
                <a:solidFill>
                  <a:srgbClr val="FF0000"/>
                </a:solidFill>
                <a:effectLst>
                  <a:outerShdw blurRad="38100" dist="38100" dir="2700000" algn="tl">
                    <a:srgbClr val="000000">
                      <a:alpha val="43137"/>
                    </a:srgbClr>
                  </a:outerShdw>
                </a:effectLst>
              </a:rPr>
              <a:t>MENTAL CONTAMINATION</a:t>
            </a:r>
          </a:p>
        </p:txBody>
      </p:sp>
      <p:sp>
        <p:nvSpPr>
          <p:cNvPr id="6" name="Content Placeholder 5"/>
          <p:cNvSpPr>
            <a:spLocks noGrp="1"/>
          </p:cNvSpPr>
          <p:nvPr>
            <p:ph idx="1"/>
          </p:nvPr>
        </p:nvSpPr>
        <p:spPr>
          <a:xfrm>
            <a:off x="914400" y="1828800"/>
            <a:ext cx="10424160" cy="4419600"/>
          </a:xfrm>
          <a:solidFill>
            <a:srgbClr val="CC0000"/>
          </a:solidFill>
        </p:spPr>
        <p:txBody>
          <a:bodyPr/>
          <a:lstStyle/>
          <a:p>
            <a:pPr>
              <a:buFont typeface="Wingdings" pitchFamily="2" charset="2"/>
              <a:buChar char="Ø"/>
            </a:pPr>
            <a:r>
              <a:rPr lang="en-US" sz="4000" dirty="0">
                <a:solidFill>
                  <a:srgbClr val="FFFF00"/>
                </a:solidFill>
              </a:rPr>
              <a:t>  </a:t>
            </a:r>
            <a:r>
              <a:rPr lang="en-US" sz="4000" dirty="0">
                <a:solidFill>
                  <a:srgbClr val="FFFF00"/>
                </a:solidFill>
                <a:effectLst>
                  <a:outerShdw blurRad="38100" dist="38100" dir="2700000" algn="tl">
                    <a:srgbClr val="000000">
                      <a:alpha val="43137"/>
                    </a:srgbClr>
                  </a:outerShdw>
                </a:effectLst>
              </a:rPr>
              <a:t>The Halo Effect &amp; Its Pitchfork Opposite</a:t>
            </a:r>
          </a:p>
          <a:p>
            <a:pPr>
              <a:buFont typeface="Wingdings" pitchFamily="2" charset="2"/>
              <a:buChar char="Ø"/>
            </a:pPr>
            <a:endParaRPr lang="en-US" sz="2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sz="4000" dirty="0">
                <a:solidFill>
                  <a:srgbClr val="FFFF00"/>
                </a:solidFill>
                <a:effectLst>
                  <a:outerShdw blurRad="38100" dist="38100" dir="2700000" algn="tl">
                    <a:srgbClr val="000000">
                      <a:alpha val="43137"/>
                    </a:srgbClr>
                  </a:outerShdw>
                </a:effectLst>
              </a:rPr>
              <a:t>  Irrelevant Redirection &amp; Focusing Illusion</a:t>
            </a:r>
          </a:p>
          <a:p>
            <a:pPr>
              <a:buFont typeface="Wingdings" pitchFamily="2" charset="2"/>
              <a:buChar char="Ø"/>
            </a:pPr>
            <a:endParaRPr lang="en-US" sz="2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sz="4000" dirty="0">
                <a:solidFill>
                  <a:srgbClr val="FFFF00"/>
                </a:solidFill>
                <a:effectLst>
                  <a:outerShdw blurRad="38100" dist="38100" dir="2700000" algn="tl">
                    <a:srgbClr val="000000">
                      <a:alpha val="43137"/>
                    </a:srgbClr>
                  </a:outerShdw>
                </a:effectLst>
              </a:rPr>
              <a:t>  Arbitrary Anchoring &amp; Answer Adjusting</a:t>
            </a:r>
          </a:p>
          <a:p>
            <a:pPr>
              <a:buFont typeface="Wingdings" pitchFamily="2" charset="2"/>
              <a:buChar char="Ø"/>
            </a:pPr>
            <a:endParaRPr lang="en-US" sz="2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sz="4000" dirty="0">
                <a:solidFill>
                  <a:srgbClr val="FFFF00"/>
                </a:solidFill>
                <a:effectLst>
                  <a:outerShdw blurRad="38100" dist="38100" dir="2700000" algn="tl">
                    <a:srgbClr val="000000">
                      <a:alpha val="43137"/>
                    </a:srgbClr>
                  </a:outerShdw>
                </a:effectLst>
              </a:rPr>
              <a:t>   Group Prejudice &amp; Familiar Attachments</a:t>
            </a:r>
          </a:p>
          <a:p>
            <a:pPr>
              <a:buFont typeface="Wingdings" pitchFamily="2" charset="2"/>
              <a:buChar char="Ø"/>
            </a:pPr>
            <a:endParaRPr lang="en-US" dirty="0">
              <a:solidFill>
                <a:srgbClr val="FFFF00"/>
              </a:solidFill>
              <a:effectLst>
                <a:outerShdw blurRad="38100" dist="38100" dir="2700000" algn="tl">
                  <a:srgbClr val="000000">
                    <a:alpha val="43137"/>
                  </a:srgbClr>
                </a:outerShdw>
              </a:effectLst>
            </a:endParaRPr>
          </a:p>
          <a:p>
            <a:pPr>
              <a:buFont typeface="Wingdings" pitchFamily="2" charset="2"/>
              <a:buChar char="Ø"/>
            </a:pPr>
            <a:endParaRPr lang="en-US" dirty="0">
              <a:solidFill>
                <a:srgbClr val="99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p:cTn id="2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39683" name="Rectangle 1027">
            <a:extLst>
              <a:ext uri="{FF2B5EF4-FFF2-40B4-BE49-F238E27FC236}">
                <a16:creationId xmlns:a16="http://schemas.microsoft.com/office/drawing/2014/main" id="{1BCFECF5-A86A-4161-84BC-D08E54A5C363}"/>
              </a:ext>
            </a:extLst>
          </p:cNvPr>
          <p:cNvSpPr>
            <a:spLocks noGrp="1" noChangeArrowheads="1"/>
          </p:cNvSpPr>
          <p:nvPr>
            <p:ph type="body" idx="1"/>
          </p:nvPr>
        </p:nvSpPr>
        <p:spPr>
          <a:xfrm>
            <a:off x="1752600" y="1371600"/>
            <a:ext cx="8686800" cy="5181600"/>
          </a:xfrm>
        </p:spPr>
        <p:txBody>
          <a:bodyPr/>
          <a:lstStyle/>
          <a:p>
            <a:pPr eaLnBrk="1" hangingPunct="1">
              <a:lnSpc>
                <a:spcPct val="90000"/>
              </a:lnSpc>
              <a:defRPr/>
            </a:pPr>
            <a:r>
              <a:rPr lang="en-US" sz="6600" b="1">
                <a:effectLst>
                  <a:outerShdw blurRad="38100" dist="38100" dir="2700000" algn="tl">
                    <a:srgbClr val="000000"/>
                  </a:outerShdw>
                </a:effectLst>
                <a:ea typeface="+mn-ea"/>
              </a:rPr>
              <a:t> </a:t>
            </a:r>
            <a:r>
              <a:rPr lang="en-US" sz="6600" b="1" u="sng">
                <a:effectLst>
                  <a:outerShdw blurRad="38100" dist="38100" dir="2700000" algn="tl">
                    <a:srgbClr val="000000"/>
                  </a:outerShdw>
                </a:effectLst>
                <a:ea typeface="+mn-ea"/>
              </a:rPr>
              <a:t>Abstract Concepts</a:t>
            </a:r>
          </a:p>
          <a:p>
            <a:pPr eaLnBrk="1" hangingPunct="1">
              <a:lnSpc>
                <a:spcPct val="90000"/>
              </a:lnSpc>
              <a:defRPr/>
            </a:pPr>
            <a:endParaRPr lang="en-US" sz="5400" b="1" u="sng">
              <a:effectLst>
                <a:outerShdw blurRad="38100" dist="38100" dir="2700000" algn="tl">
                  <a:srgbClr val="000000"/>
                </a:outerShdw>
              </a:effectLst>
              <a:ea typeface="+mn-ea"/>
            </a:endParaRPr>
          </a:p>
          <a:p>
            <a:pPr eaLnBrk="1" hangingPunct="1">
              <a:lnSpc>
                <a:spcPct val="90000"/>
              </a:lnSpc>
              <a:defRPr/>
            </a:pPr>
            <a:r>
              <a:rPr lang="en-US" sz="6600" b="1">
                <a:effectLst>
                  <a:outerShdw blurRad="38100" dist="38100" dir="2700000" algn="tl">
                    <a:srgbClr val="000000"/>
                  </a:outerShdw>
                </a:effectLst>
                <a:ea typeface="+mn-ea"/>
              </a:rPr>
              <a:t> </a:t>
            </a:r>
            <a:r>
              <a:rPr lang="en-US" sz="6600" b="1" u="sng">
                <a:effectLst>
                  <a:outerShdw blurRad="38100" dist="38100" dir="2700000" algn="tl">
                    <a:srgbClr val="000000"/>
                  </a:outerShdw>
                </a:effectLst>
                <a:ea typeface="+mn-ea"/>
              </a:rPr>
              <a:t>Absolute Truth</a:t>
            </a:r>
          </a:p>
          <a:p>
            <a:pPr eaLnBrk="1" hangingPunct="1">
              <a:lnSpc>
                <a:spcPct val="90000"/>
              </a:lnSpc>
              <a:defRPr/>
            </a:pPr>
            <a:endParaRPr lang="en-US" sz="5400" b="1" u="sng">
              <a:effectLst>
                <a:outerShdw blurRad="38100" dist="38100" dir="2700000" algn="tl">
                  <a:srgbClr val="000000"/>
                </a:outerShdw>
              </a:effectLst>
              <a:ea typeface="+mn-ea"/>
            </a:endParaRPr>
          </a:p>
          <a:p>
            <a:pPr eaLnBrk="1" hangingPunct="1">
              <a:lnSpc>
                <a:spcPct val="90000"/>
              </a:lnSpc>
              <a:defRPr/>
            </a:pPr>
            <a:r>
              <a:rPr lang="en-US" sz="6600" b="1">
                <a:effectLst>
                  <a:outerShdw blurRad="38100" dist="38100" dir="2700000" algn="tl">
                    <a:srgbClr val="000000"/>
                  </a:outerShdw>
                </a:effectLst>
                <a:ea typeface="+mn-ea"/>
              </a:rPr>
              <a:t> </a:t>
            </a:r>
            <a:r>
              <a:rPr lang="en-US" sz="6600" b="1" u="sng">
                <a:effectLst>
                  <a:outerShdw blurRad="38100" dist="38100" dir="2700000" algn="tl">
                    <a:srgbClr val="000000"/>
                  </a:outerShdw>
                </a:effectLst>
                <a:ea typeface="+mn-ea"/>
              </a:rPr>
              <a:t>Nature Of Reality</a:t>
            </a:r>
          </a:p>
        </p:txBody>
      </p:sp>
      <p:sp>
        <p:nvSpPr>
          <p:cNvPr id="4039684" name="WordArt 1028">
            <a:extLst>
              <a:ext uri="{FF2B5EF4-FFF2-40B4-BE49-F238E27FC236}">
                <a16:creationId xmlns:a16="http://schemas.microsoft.com/office/drawing/2014/main" id="{33BF8716-B800-4B64-A42E-79A9FE28BA67}"/>
              </a:ext>
            </a:extLst>
          </p:cNvPr>
          <p:cNvSpPr>
            <a:spLocks noChangeArrowheads="1" noChangeShapeType="1" noTextEdit="1"/>
          </p:cNvSpPr>
          <p:nvPr/>
        </p:nvSpPr>
        <p:spPr bwMode="auto">
          <a:xfrm>
            <a:off x="1828800" y="152400"/>
            <a:ext cx="8458200" cy="762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ea typeface="MS PGothic" panose="020B0600070205080204" pitchFamily="34" charset="-128"/>
              </a:rPr>
              <a:t>Philosophy Investigates:</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039684"/>
                                        </p:tgtEl>
                                        <p:attrNameLst>
                                          <p:attrName>style.visibility</p:attrName>
                                        </p:attrNameLst>
                                      </p:cBhvr>
                                      <p:to>
                                        <p:strVal val="visible"/>
                                      </p:to>
                                    </p:set>
                                    <p:anim calcmode="lin" valueType="num">
                                      <p:cBhvr>
                                        <p:cTn id="7" dur="500" fill="hold"/>
                                        <p:tgtEl>
                                          <p:spTgt spid="4039684"/>
                                        </p:tgtEl>
                                        <p:attrNameLst>
                                          <p:attrName>ppt_w</p:attrName>
                                        </p:attrNameLst>
                                      </p:cBhvr>
                                      <p:tavLst>
                                        <p:tav tm="0">
                                          <p:val>
                                            <p:strVal val="(6*min(max(#ppt_w*#ppt_h,.3),1)-7.4)/-.7*#ppt_w"/>
                                          </p:val>
                                        </p:tav>
                                        <p:tav tm="100000">
                                          <p:val>
                                            <p:strVal val="#ppt_w"/>
                                          </p:val>
                                        </p:tav>
                                      </p:tavLst>
                                    </p:anim>
                                    <p:anim calcmode="lin" valueType="num">
                                      <p:cBhvr>
                                        <p:cTn id="8" dur="500" fill="hold"/>
                                        <p:tgtEl>
                                          <p:spTgt spid="4039684"/>
                                        </p:tgtEl>
                                        <p:attrNameLst>
                                          <p:attrName>ppt_h</p:attrName>
                                        </p:attrNameLst>
                                      </p:cBhvr>
                                      <p:tavLst>
                                        <p:tav tm="0">
                                          <p:val>
                                            <p:strVal val="(6*min(max(#ppt_w*#ppt_h,.3),1)-7.4)/-.7*#ppt_h"/>
                                          </p:val>
                                        </p:tav>
                                        <p:tav tm="100000">
                                          <p:val>
                                            <p:strVal val="#ppt_h"/>
                                          </p:val>
                                        </p:tav>
                                      </p:tavLst>
                                    </p:anim>
                                    <p:anim calcmode="lin" valueType="num">
                                      <p:cBhvr>
                                        <p:cTn id="9" dur="500" fill="hold"/>
                                        <p:tgtEl>
                                          <p:spTgt spid="4039684"/>
                                        </p:tgtEl>
                                        <p:attrNameLst>
                                          <p:attrName>ppt_x</p:attrName>
                                        </p:attrNameLst>
                                      </p:cBhvr>
                                      <p:tavLst>
                                        <p:tav tm="0">
                                          <p:val>
                                            <p:fltVal val="0.5"/>
                                          </p:val>
                                        </p:tav>
                                        <p:tav tm="100000">
                                          <p:val>
                                            <p:strVal val="#ppt_x"/>
                                          </p:val>
                                        </p:tav>
                                      </p:tavLst>
                                    </p:anim>
                                    <p:anim calcmode="lin" valueType="num">
                                      <p:cBhvr>
                                        <p:cTn id="10" dur="500" fill="hold"/>
                                        <p:tgtEl>
                                          <p:spTgt spid="4039684"/>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4039683">
                                            <p:txEl>
                                              <p:pRg st="0" end="0"/>
                                            </p:txEl>
                                          </p:spTgt>
                                        </p:tgtEl>
                                        <p:attrNameLst>
                                          <p:attrName>style.visibility</p:attrName>
                                        </p:attrNameLst>
                                      </p:cBhvr>
                                      <p:to>
                                        <p:strVal val="visible"/>
                                      </p:to>
                                    </p:set>
                                    <p:anim calcmode="lin" valueType="num">
                                      <p:cBhvr>
                                        <p:cTn id="15" dur="5000" fill="hold"/>
                                        <p:tgtEl>
                                          <p:spTgt spid="4039683">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40396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4039683">
                                            <p:txEl>
                                              <p:pRg st="2" end="2"/>
                                            </p:txEl>
                                          </p:spTgt>
                                        </p:tgtEl>
                                        <p:attrNameLst>
                                          <p:attrName>style.visibility</p:attrName>
                                        </p:attrNameLst>
                                      </p:cBhvr>
                                      <p:to>
                                        <p:strVal val="visible"/>
                                      </p:to>
                                    </p:set>
                                    <p:anim calcmode="lin" valueType="num">
                                      <p:cBhvr>
                                        <p:cTn id="21" dur="5000" fill="hold"/>
                                        <p:tgtEl>
                                          <p:spTgt spid="4039683">
                                            <p:txEl>
                                              <p:pRg st="2" end="2"/>
                                            </p:txEl>
                                          </p:spTgt>
                                        </p:tgtEl>
                                        <p:attrNameLst>
                                          <p:attrName>ppt_w</p:attrName>
                                        </p:attrNameLst>
                                      </p:cBhvr>
                                      <p:tavLst>
                                        <p:tav tm="0" fmla="#ppt_w*sin(2.5*pi*$)">
                                          <p:val>
                                            <p:fltVal val="0"/>
                                          </p:val>
                                        </p:tav>
                                        <p:tav tm="100000">
                                          <p:val>
                                            <p:fltVal val="1"/>
                                          </p:val>
                                        </p:tav>
                                      </p:tavLst>
                                    </p:anim>
                                    <p:anim calcmode="lin" valueType="num">
                                      <p:cBhvr>
                                        <p:cTn id="22" dur="5000" fill="hold"/>
                                        <p:tgtEl>
                                          <p:spTgt spid="403968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4039683">
                                            <p:txEl>
                                              <p:pRg st="4" end="4"/>
                                            </p:txEl>
                                          </p:spTgt>
                                        </p:tgtEl>
                                        <p:attrNameLst>
                                          <p:attrName>style.visibility</p:attrName>
                                        </p:attrNameLst>
                                      </p:cBhvr>
                                      <p:to>
                                        <p:strVal val="visible"/>
                                      </p:to>
                                    </p:set>
                                    <p:anim calcmode="lin" valueType="num">
                                      <p:cBhvr>
                                        <p:cTn id="27" dur="5000" fill="hold"/>
                                        <p:tgtEl>
                                          <p:spTgt spid="4039683">
                                            <p:txEl>
                                              <p:pRg st="4" end="4"/>
                                            </p:txEl>
                                          </p:spTgt>
                                        </p:tgtEl>
                                        <p:attrNameLst>
                                          <p:attrName>ppt_w</p:attrName>
                                        </p:attrNameLst>
                                      </p:cBhvr>
                                      <p:tavLst>
                                        <p:tav tm="0" fmla="#ppt_w*sin(2.5*pi*$)">
                                          <p:val>
                                            <p:fltVal val="0"/>
                                          </p:val>
                                        </p:tav>
                                        <p:tav tm="100000">
                                          <p:val>
                                            <p:fltVal val="1"/>
                                          </p:val>
                                        </p:tav>
                                      </p:tavLst>
                                    </p:anim>
                                    <p:anim calcmode="lin" valueType="num">
                                      <p:cBhvr>
                                        <p:cTn id="28" dur="5000" fill="hold"/>
                                        <p:tgtEl>
                                          <p:spTgt spid="403968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968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18699" y="174929"/>
            <a:ext cx="9183757" cy="1852654"/>
          </a:xfrm>
          <a:solidFill>
            <a:srgbClr val="FFFF00"/>
          </a:solidFill>
        </p:spPr>
        <p:txBody>
          <a:bodyPr/>
          <a:lstStyle/>
          <a:p>
            <a:r>
              <a:rPr lang="en-US" sz="7200" dirty="0">
                <a:solidFill>
                  <a:srgbClr val="FF0000"/>
                </a:solidFill>
                <a:effectLst>
                  <a:outerShdw blurRad="38100" dist="38100" dir="2700000" algn="tl">
                    <a:srgbClr val="000000">
                      <a:alpha val="43137"/>
                    </a:srgbClr>
                  </a:outerShdw>
                </a:effectLst>
              </a:rPr>
              <a:t>DISTORTIONS OF ABSOLUTE RIGHT</a:t>
            </a:r>
          </a:p>
        </p:txBody>
      </p:sp>
      <p:sp>
        <p:nvSpPr>
          <p:cNvPr id="6" name="Rectangle 5"/>
          <p:cNvSpPr/>
          <p:nvPr/>
        </p:nvSpPr>
        <p:spPr>
          <a:xfrm>
            <a:off x="1518699" y="2133601"/>
            <a:ext cx="9183757" cy="4401205"/>
          </a:xfrm>
          <a:prstGeom prst="rect">
            <a:avLst/>
          </a:prstGeom>
          <a:solidFill>
            <a:srgbClr val="CC0000"/>
          </a:solidFill>
        </p:spPr>
        <p:txBody>
          <a:bodyPr wrap="square">
            <a:spAutoFit/>
          </a:bodyPr>
          <a:lstStyle/>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“Because of distortions and for no other reason,  the</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average person thinks there is an occasional distinction</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between logical right and expedient right, between logical</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right and moral right, and also between expedient right and</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moral right.  Despite widespread misconceptions, it seems</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almost too prosaic to say that there is not.  There is no</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distinction in the word itself;  the distinction is only in the</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modifier used before the word,  and the modifier designates</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an ingredient rather than a distinction.  Right is certainly not</a:t>
            </a:r>
          </a:p>
          <a:p>
            <a:pPr algn="ctr" fontAlgn="base">
              <a:spcBef>
                <a:spcPct val="0"/>
              </a:spcBef>
              <a:spcAft>
                <a:spcPct val="0"/>
              </a:spcAft>
            </a:pPr>
            <a:r>
              <a:rPr lang="en-US" sz="2800" b="1" dirty="0">
                <a:solidFill>
                  <a:srgbClr val="FFFFFF"/>
                </a:solidFill>
                <a:effectLst>
                  <a:outerShdw blurRad="38100" dist="38100" dir="2700000" algn="tl">
                    <a:srgbClr val="000000">
                      <a:alpha val="43137"/>
                    </a:srgbClr>
                  </a:outerShdw>
                </a:effectLst>
                <a:latin typeface="Calligrapher" pitchFamily="2" charset="0"/>
              </a:rPr>
              <a:t>absolute unless it has all the ingredients.”  </a:t>
            </a:r>
            <a:r>
              <a:rPr lang="en-US" sz="2800" b="1" dirty="0">
                <a:solidFill>
                  <a:srgbClr val="FFFF00"/>
                </a:solidFill>
                <a:effectLst>
                  <a:outerShdw blurRad="38100" dist="38100" dir="2700000" algn="tl">
                    <a:srgbClr val="000000">
                      <a:alpha val="43137"/>
                    </a:srgbClr>
                  </a:outerShdw>
                </a:effectLst>
                <a:latin typeface="Calligrapher" pitchFamily="2" charset="0"/>
              </a:rPr>
              <a:t>-  HUMANETICS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 to="" calcmode="lin" valueType="num">
                                      <p:cBhvr>
                                        <p:cTn id="10" dur="1" fill="hold"/>
                                        <p:tgtEl>
                                          <p:spTgt spid="6">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to="" calcmode="lin" valueType="num">
                                      <p:cBhvr>
                                        <p:cTn id="13" dur="1" fill="hold"/>
                                        <p:tgtEl>
                                          <p:spTgt spid="6">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 to="" calcmode="lin" valueType="num">
                                      <p:cBhvr>
                                        <p:cTn id="16" dur="1" fill="hold"/>
                                        <p:tgtEl>
                                          <p:spTgt spid="6">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to="" calcmode="lin" valueType="num">
                                      <p:cBhvr>
                                        <p:cTn id="19" dur="1" fill="hold"/>
                                        <p:tgtEl>
                                          <p:spTgt spid="6">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 to="" calcmode="lin" valueType="num">
                                      <p:cBhvr>
                                        <p:cTn id="22" dur="1" fill="hold"/>
                                        <p:tgtEl>
                                          <p:spTgt spid="6">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to="" calcmode="lin" valueType="num">
                                      <p:cBhvr>
                                        <p:cTn id="25" dur="1" fill="hold"/>
                                        <p:tgtEl>
                                          <p:spTgt spid="6">
                                            <p:txEl>
                                              <p:pRg st="6" end="6"/>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to="" calcmode="lin" valueType="num">
                                      <p:cBhvr>
                                        <p:cTn id="28" dur="1" fill="hold"/>
                                        <p:tgtEl>
                                          <p:spTgt spid="6">
                                            <p:txEl>
                                              <p:pRg st="7" end="7"/>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to="" calcmode="lin" valueType="num">
                                      <p:cBhvr>
                                        <p:cTn id="31" dur="1" fill="hold"/>
                                        <p:tgtEl>
                                          <p:spTgt spid="6">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 to="" calcmode="lin" valueType="num">
                                      <p:cBhvr>
                                        <p:cTn id="34" dur="1" fill="hold"/>
                                        <p:tgtEl>
                                          <p:spTgt spid="6">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14400" y="609600"/>
            <a:ext cx="10363200" cy="1143000"/>
          </a:xfrm>
          <a:solidFill>
            <a:srgbClr val="FFFF00"/>
          </a:solidFill>
        </p:spPr>
        <p:txBody>
          <a:bodyPr/>
          <a:lstStyle/>
          <a:p>
            <a:r>
              <a:rPr lang="en-US" sz="7200" dirty="0">
                <a:solidFill>
                  <a:srgbClr val="FF0000"/>
                </a:solidFill>
                <a:effectLst>
                  <a:outerShdw blurRad="38100" dist="38100" dir="2700000" algn="tl">
                    <a:srgbClr val="000000">
                      <a:alpha val="43137"/>
                    </a:srgbClr>
                  </a:outerShdw>
                </a:effectLst>
              </a:rPr>
              <a:t>BIAS ASSIMILATION</a:t>
            </a:r>
          </a:p>
        </p:txBody>
      </p:sp>
      <p:sp>
        <p:nvSpPr>
          <p:cNvPr id="6" name="Content Placeholder 5"/>
          <p:cNvSpPr>
            <a:spLocks noGrp="1"/>
          </p:cNvSpPr>
          <p:nvPr>
            <p:ph idx="1"/>
          </p:nvPr>
        </p:nvSpPr>
        <p:spPr>
          <a:xfrm>
            <a:off x="914400" y="2083242"/>
            <a:ext cx="10363200" cy="4012758"/>
          </a:xfrm>
          <a:solidFill>
            <a:srgbClr val="CC0000"/>
          </a:solidFill>
        </p:spPr>
        <p:txBody>
          <a:bodyPr/>
          <a:lstStyle/>
          <a:p>
            <a:pPr>
              <a:buNone/>
            </a:pPr>
            <a:r>
              <a:rPr lang="en-US" dirty="0">
                <a:solidFill>
                  <a:srgbClr val="FFFF00"/>
                </a:solidFill>
              </a:rPr>
              <a:t> </a:t>
            </a:r>
          </a:p>
          <a:p>
            <a:pPr>
              <a:buFont typeface="Wingdings" pitchFamily="2" charset="2"/>
              <a:buChar char="Ø"/>
            </a:pPr>
            <a:r>
              <a:rPr lang="en-US" sz="2800" dirty="0">
                <a:solidFill>
                  <a:srgbClr val="FFFF00"/>
                </a:solidFill>
              </a:rPr>
              <a:t> </a:t>
            </a:r>
            <a:r>
              <a:rPr lang="en-US" dirty="0">
                <a:solidFill>
                  <a:srgbClr val="FFFF00"/>
                </a:solidFill>
                <a:effectLst>
                  <a:outerShdw blurRad="38100" dist="38100" dir="2700000" algn="tl">
                    <a:srgbClr val="000000">
                      <a:alpha val="43137"/>
                    </a:srgbClr>
                  </a:outerShdw>
                </a:effectLst>
              </a:rPr>
              <a:t>No matter what we humans think about,  we tend to pay more attention to stuff that fits in with our beliefs than stuff that might challenge them.  Psychologists call this ‘confirmation bias.’  When we have embraced a theory, large or small,  we tend to be better at noticing evidence that supports it than evidence that might run counter to it.</a:t>
            </a:r>
          </a:p>
          <a:p>
            <a:pPr>
              <a:buFont typeface="Wingdings" pitchFamily="2" charset="2"/>
              <a:buChar char="Ø"/>
            </a:pPr>
            <a:endParaRPr lang="en-US" dirty="0">
              <a:solidFill>
                <a:srgbClr val="FFFF00"/>
              </a:solidFill>
              <a:effectLst>
                <a:outerShdw blurRad="38100" dist="38100" dir="2700000" algn="tl">
                  <a:srgbClr val="000000">
                    <a:alpha val="43137"/>
                  </a:srgbClr>
                </a:outerShdw>
              </a:effectLst>
            </a:endParaRPr>
          </a:p>
          <a:p>
            <a:pPr>
              <a:buFont typeface="Wingdings" pitchFamily="2" charset="2"/>
              <a:buChar char="Ø"/>
            </a:pPr>
            <a:endParaRPr lang="en-US" dirty="0">
              <a:solidFill>
                <a:srgbClr val="99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6936" y="397877"/>
            <a:ext cx="10535478" cy="1168842"/>
          </a:xfrm>
          <a:solidFill>
            <a:srgbClr val="FFFF00"/>
          </a:solidFill>
        </p:spPr>
        <p:txBody>
          <a:bodyPr/>
          <a:lstStyle/>
          <a:p>
            <a:r>
              <a:rPr lang="en-US" sz="6600" dirty="0">
                <a:solidFill>
                  <a:srgbClr val="FF0000"/>
                </a:solidFill>
                <a:effectLst>
                  <a:outerShdw blurRad="38100" dist="38100" dir="2700000" algn="tl">
                    <a:srgbClr val="000000">
                      <a:alpha val="43137"/>
                    </a:srgbClr>
                  </a:outerShdw>
                </a:effectLst>
              </a:rPr>
              <a:t>MOTIVATED REASONING</a:t>
            </a:r>
          </a:p>
        </p:txBody>
      </p:sp>
      <p:sp>
        <p:nvSpPr>
          <p:cNvPr id="6" name="Content Placeholder 5"/>
          <p:cNvSpPr>
            <a:spLocks noGrp="1"/>
          </p:cNvSpPr>
          <p:nvPr>
            <p:ph idx="1"/>
          </p:nvPr>
        </p:nvSpPr>
        <p:spPr>
          <a:xfrm>
            <a:off x="826936" y="1981200"/>
            <a:ext cx="10535478" cy="4114800"/>
          </a:xfrm>
          <a:solidFill>
            <a:srgbClr val="CC0000"/>
          </a:solidFill>
        </p:spPr>
        <p:txBody>
          <a:bodyPr/>
          <a:lstStyle/>
          <a:p>
            <a:pPr>
              <a:buFont typeface="Wingdings" pitchFamily="2" charset="2"/>
              <a:buChar char="Ø"/>
            </a:pPr>
            <a:r>
              <a:rPr lang="en-US" b="1" dirty="0">
                <a:solidFill>
                  <a:srgbClr val="FFFF00"/>
                </a:solidFill>
              </a:rPr>
              <a:t> Our tendency to accept what we wish to believe (what we are motivated to believe) with much less scrutiny than what we do not want to believe is a bias known as ‘motivated reasoning,’ a kind of flip side to confirmation bias.  Whereas confirmation bias is automatic tendency to notice data that fit with our beliefs, motivated reasoning is the complementary tendency to scrutinize ideas more carefully if we don’t like them than if we do.</a:t>
            </a:r>
            <a:endParaRPr lang="en-US" b="1" dirty="0">
              <a:solidFill>
                <a:srgbClr val="FFFF00"/>
              </a:solidFill>
              <a:effectLst>
                <a:outerShdw blurRad="38100" dist="38100" dir="2700000" algn="tl">
                  <a:srgbClr val="000000">
                    <a:alpha val="43137"/>
                  </a:srgbClr>
                </a:outerShdw>
              </a:effectLst>
            </a:endParaRPr>
          </a:p>
          <a:p>
            <a:pPr>
              <a:buNone/>
            </a:pPr>
            <a:endParaRPr lang="en-US" dirty="0">
              <a:solidFill>
                <a:srgbClr val="FFFF00"/>
              </a:solidFill>
              <a:effectLst>
                <a:outerShdw blurRad="38100" dist="38100" dir="2700000" algn="tl">
                  <a:srgbClr val="000000">
                    <a:alpha val="43137"/>
                  </a:srgbClr>
                </a:outerShdw>
              </a:effectLst>
            </a:endParaRPr>
          </a:p>
          <a:p>
            <a:pPr>
              <a:buFont typeface="Wingdings" pitchFamily="2" charset="2"/>
              <a:buChar char="Ø"/>
            </a:pPr>
            <a:endParaRPr lang="en-US" dirty="0">
              <a:solidFill>
                <a:srgbClr val="990000"/>
              </a:solidFill>
              <a:effectLst>
                <a:outerShdw blurRad="38100" dist="38100" dir="2700000" algn="tl">
                  <a:srgbClr val="000000">
                    <a:alpha val="43137"/>
                  </a:srgbClr>
                </a:outerShdw>
              </a:effectLst>
            </a:endParaRPr>
          </a:p>
        </p:txBody>
      </p:sp>
      <p:sp>
        <p:nvSpPr>
          <p:cNvPr id="5475330" name="Rectangle 2"/>
          <p:cNvSpPr>
            <a:spLocks noChangeArrowheads="1"/>
          </p:cNvSpPr>
          <p:nvPr/>
        </p:nvSpPr>
        <p:spPr bwMode="auto">
          <a:xfrm>
            <a:off x="1524000" y="59323"/>
            <a:ext cx="267893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a:solidFill>
                  <a:srgbClr val="000000"/>
                </a:solidFill>
                <a:latin typeface="Georgia" pitchFamily="18" charset="0"/>
                <a:ea typeface="Times New Roman" pitchFamily="18" charset="0"/>
                <a:cs typeface="Arial" pitchFamily="34" charset="0"/>
              </a:rPr>
              <a:t>Wait Wait ... Don’t Tell Me!</a:t>
            </a:r>
            <a:endParaRPr lang="en-US">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57400" y="381000"/>
            <a:ext cx="8077200" cy="914400"/>
          </a:xfrm>
          <a:solidFill>
            <a:srgbClr val="FFFF00"/>
          </a:solidFill>
        </p:spPr>
        <p:txBody>
          <a:bodyPr/>
          <a:lstStyle/>
          <a:p>
            <a:r>
              <a:rPr lang="en-US" sz="4000" u="sng" dirty="0">
                <a:solidFill>
                  <a:srgbClr val="FF0000"/>
                </a:solidFill>
                <a:effectLst>
                  <a:outerShdw blurRad="38100" dist="38100" dir="2700000" algn="tl">
                    <a:srgbClr val="000000">
                      <a:alpha val="43137"/>
                    </a:srgbClr>
                  </a:outerShdw>
                </a:effectLst>
              </a:rPr>
              <a:t>Corrupted Procrustean Methodology</a:t>
            </a:r>
          </a:p>
        </p:txBody>
      </p:sp>
      <p:sp>
        <p:nvSpPr>
          <p:cNvPr id="6" name="Content Placeholder 5"/>
          <p:cNvSpPr>
            <a:spLocks noGrp="1"/>
          </p:cNvSpPr>
          <p:nvPr>
            <p:ph idx="1"/>
          </p:nvPr>
        </p:nvSpPr>
        <p:spPr>
          <a:xfrm>
            <a:off x="2057400" y="1600200"/>
            <a:ext cx="8077200" cy="4800600"/>
          </a:xfrm>
          <a:solidFill>
            <a:srgbClr val="CC0000"/>
          </a:solidFill>
        </p:spPr>
        <p:txBody>
          <a:bodyPr/>
          <a:lstStyle/>
          <a:p>
            <a:pPr>
              <a:buFont typeface="Wingdings" pitchFamily="2" charset="2"/>
              <a:buChar char="Ø"/>
            </a:pPr>
            <a:r>
              <a:rPr lang="en-US" dirty="0">
                <a:solidFill>
                  <a:srgbClr val="FFFF00"/>
                </a:solidFill>
              </a:rPr>
              <a:t>  </a:t>
            </a:r>
            <a:r>
              <a:rPr lang="en-US" dirty="0">
                <a:solidFill>
                  <a:srgbClr val="FFFF00"/>
                </a:solidFill>
                <a:effectLst>
                  <a:outerShdw blurRad="38100" dist="38100" dir="2700000" algn="tl">
                    <a:srgbClr val="000000">
                      <a:alpha val="43137"/>
                    </a:srgbClr>
                  </a:outerShdw>
                </a:effectLst>
              </a:rPr>
              <a:t>THEORY INFLUENCES OBSERVATION</a:t>
            </a:r>
          </a:p>
          <a:p>
            <a:pPr>
              <a:buFont typeface="Wingdings" pitchFamily="2" charset="2"/>
              <a:buChar char="Ø"/>
            </a:pPr>
            <a:endParaRPr lang="en-US" sz="1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dirty="0">
                <a:solidFill>
                  <a:srgbClr val="FFFF00"/>
                </a:solidFill>
                <a:effectLst>
                  <a:outerShdw blurRad="38100" dist="38100" dir="2700000" algn="tl">
                    <a:srgbClr val="000000">
                      <a:alpha val="43137"/>
                    </a:srgbClr>
                  </a:outerShdw>
                </a:effectLst>
              </a:rPr>
              <a:t>  OBSERVER CHANGES THE OBSERVED</a:t>
            </a:r>
          </a:p>
          <a:p>
            <a:pPr>
              <a:buNone/>
            </a:pPr>
            <a:endParaRPr lang="en-US" sz="1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dirty="0">
                <a:solidFill>
                  <a:srgbClr val="FFFF00"/>
                </a:solidFill>
                <a:effectLst>
                  <a:outerShdw blurRad="38100" dist="38100" dir="2700000" algn="tl">
                    <a:srgbClr val="000000">
                      <a:alpha val="43137"/>
                    </a:srgbClr>
                  </a:outerShdw>
                </a:effectLst>
              </a:rPr>
              <a:t>  ANECDOTAL STORY ≠  VALID STUDY</a:t>
            </a:r>
          </a:p>
          <a:p>
            <a:pPr>
              <a:buFont typeface="Wingdings" pitchFamily="2" charset="2"/>
              <a:buChar char="Ø"/>
            </a:pPr>
            <a:endParaRPr lang="en-US" sz="1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dirty="0">
                <a:solidFill>
                  <a:srgbClr val="FFFF00"/>
                </a:solidFill>
                <a:effectLst>
                  <a:outerShdw blurRad="38100" dist="38100" dir="2700000" algn="tl">
                    <a:srgbClr val="000000">
                      <a:alpha val="43137"/>
                    </a:srgbClr>
                  </a:outerShdw>
                </a:effectLst>
              </a:rPr>
              <a:t>  BOLD STATEMENTS ≠ A TRUE CLAIM</a:t>
            </a:r>
          </a:p>
          <a:p>
            <a:pPr>
              <a:buNone/>
            </a:pPr>
            <a:r>
              <a:rPr lang="en-US" sz="1400" dirty="0">
                <a:solidFill>
                  <a:srgbClr val="FFFF00"/>
                </a:solidFill>
                <a:effectLst>
                  <a:outerShdw blurRad="38100" dist="38100" dir="2700000" algn="tl">
                    <a:srgbClr val="000000">
                      <a:alpha val="43137"/>
                    </a:srgbClr>
                  </a:outerShdw>
                </a:effectLst>
              </a:rPr>
              <a:t> </a:t>
            </a:r>
          </a:p>
          <a:p>
            <a:pPr>
              <a:buFont typeface="Wingdings" pitchFamily="2" charset="2"/>
              <a:buChar char="Ø"/>
            </a:pPr>
            <a:r>
              <a:rPr lang="en-US" dirty="0">
                <a:solidFill>
                  <a:srgbClr val="FFFF00"/>
                </a:solidFill>
                <a:effectLst>
                  <a:outerShdw blurRad="38100" dist="38100" dir="2700000" algn="tl">
                    <a:srgbClr val="000000">
                      <a:alpha val="43137"/>
                    </a:srgbClr>
                  </a:outerShdw>
                </a:effectLst>
              </a:rPr>
              <a:t>  MOST AFTER THE FACTS REASONING</a:t>
            </a:r>
          </a:p>
          <a:p>
            <a:pPr>
              <a:buFont typeface="Wingdings" pitchFamily="2" charset="2"/>
              <a:buChar char="Ø"/>
            </a:pPr>
            <a:endParaRPr lang="en-US" sz="1400" dirty="0">
              <a:solidFill>
                <a:srgbClr val="FFFF00"/>
              </a:solidFill>
              <a:effectLst>
                <a:outerShdw blurRad="38100" dist="38100" dir="2700000" algn="tl">
                  <a:srgbClr val="000000">
                    <a:alpha val="43137"/>
                  </a:srgbClr>
                </a:outerShdw>
              </a:effectLst>
            </a:endParaRPr>
          </a:p>
          <a:p>
            <a:pPr>
              <a:buFont typeface="Wingdings" pitchFamily="2" charset="2"/>
              <a:buChar char="Ø"/>
            </a:pPr>
            <a:r>
              <a:rPr lang="en-US" dirty="0">
                <a:solidFill>
                  <a:srgbClr val="FFFF00"/>
                </a:solidFill>
                <a:effectLst>
                  <a:outerShdw blurRad="38100" dist="38100" dir="2700000" algn="tl">
                    <a:srgbClr val="000000">
                      <a:alpha val="43137"/>
                    </a:srgbClr>
                  </a:outerShdw>
                </a:effectLst>
              </a:rPr>
              <a:t>  MOST FAILURES ARE RATIONALIZED</a:t>
            </a:r>
          </a:p>
          <a:p>
            <a:pPr>
              <a:buFont typeface="Wingdings" pitchFamily="2" charset="2"/>
              <a:buChar char="Ø"/>
            </a:pPr>
            <a:endParaRPr lang="en-US" sz="1400" dirty="0">
              <a:solidFill>
                <a:srgbClr val="FFFF00"/>
              </a:solidFill>
              <a:effectLst>
                <a:outerShdw blurRad="38100" dist="38100" dir="2700000" algn="tl">
                  <a:srgbClr val="000000">
                    <a:alpha val="43137"/>
                  </a:srgbClr>
                </a:outerShdw>
              </a:effectLst>
            </a:endParaRPr>
          </a:p>
          <a:p>
            <a:pPr>
              <a:buNone/>
            </a:pPr>
            <a:r>
              <a:rPr lang="en-US" dirty="0">
                <a:solidFill>
                  <a:srgbClr val="FFFF00"/>
                </a:solidFill>
                <a:effectLst>
                  <a:outerShdw blurRad="38100" dist="38100" dir="2700000" algn="tl">
                    <a:srgbClr val="000000">
                      <a:alpha val="43137"/>
                    </a:srgbClr>
                  </a:outerShdw>
                </a:effectLst>
              </a:rPr>
              <a:t>  </a:t>
            </a:r>
          </a:p>
          <a:p>
            <a:pPr>
              <a:buFont typeface="Wingdings" pitchFamily="2" charset="2"/>
              <a:buChar char="Ø"/>
            </a:pPr>
            <a:endParaRPr lang="en-US" dirty="0">
              <a:solidFill>
                <a:srgbClr val="FFFF00"/>
              </a:solidFill>
              <a:effectLst>
                <a:outerShdw blurRad="38100" dist="38100" dir="2700000" algn="tl">
                  <a:srgbClr val="000000">
                    <a:alpha val="43137"/>
                  </a:srgbClr>
                </a:outerShdw>
              </a:effectLst>
            </a:endParaRPr>
          </a:p>
          <a:p>
            <a:pPr>
              <a:buFont typeface="Wingdings" pitchFamily="2" charset="2"/>
              <a:buChar char="Ø"/>
            </a:pPr>
            <a:endParaRPr lang="en-US" dirty="0">
              <a:solidFill>
                <a:srgbClr val="FFFF00"/>
              </a:solidFill>
              <a:effectLst>
                <a:outerShdw blurRad="38100" dist="38100" dir="2700000" algn="tl">
                  <a:srgbClr val="000000">
                    <a:alpha val="43137"/>
                  </a:srgbClr>
                </a:outerShdw>
              </a:effectLst>
            </a:endParaRPr>
          </a:p>
          <a:p>
            <a:pPr>
              <a:buFont typeface="Wingdings" pitchFamily="2" charset="2"/>
              <a:buChar char="Ø"/>
            </a:pPr>
            <a:endParaRPr lang="en-US" dirty="0">
              <a:solidFill>
                <a:srgbClr val="99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p:cTn id="2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p:cTn id="3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p:cTn id="3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p:cTn id="43"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xEl>
                                              <p:pRg st="10" end="10"/>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 calcmode="lin" valueType="num">
                                      <p:cBhvr>
                                        <p:cTn id="49"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6">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09800" y="609600"/>
            <a:ext cx="7772400" cy="1143000"/>
          </a:xfrm>
          <a:solidFill>
            <a:srgbClr val="FFFF00"/>
          </a:solidFill>
        </p:spPr>
        <p:txBody>
          <a:bodyPr/>
          <a:lstStyle/>
          <a:p>
            <a:r>
              <a:rPr lang="en-US" sz="4800" u="sng" dirty="0">
                <a:solidFill>
                  <a:srgbClr val="FF0000"/>
                </a:solidFill>
                <a:effectLst>
                  <a:outerShdw blurRad="38100" dist="38100" dir="2700000" algn="tl">
                    <a:srgbClr val="000000">
                      <a:alpha val="43137"/>
                    </a:srgbClr>
                  </a:outerShdw>
                </a:effectLst>
              </a:rPr>
              <a:t>HIGH LEVEL RESISTANCE</a:t>
            </a:r>
          </a:p>
        </p:txBody>
      </p:sp>
      <p:sp>
        <p:nvSpPr>
          <p:cNvPr id="9131009" name="Rectangle 1"/>
          <p:cNvSpPr>
            <a:spLocks noGrp="1" noChangeArrowheads="1"/>
          </p:cNvSpPr>
          <p:nvPr>
            <p:ph idx="1"/>
          </p:nvPr>
        </p:nvSpPr>
        <p:spPr bwMode="auto">
          <a:xfrm>
            <a:off x="2209802" y="2168977"/>
            <a:ext cx="7848599" cy="3785652"/>
          </a:xfrm>
          <a:prstGeom prst="rect">
            <a:avLst/>
          </a:prstGeom>
          <a:solidFill>
            <a:srgbClr val="CC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spcBef>
                <a:spcPct val="0"/>
              </a:spcBef>
              <a:buNone/>
            </a:pPr>
            <a:r>
              <a:rPr lang="en-US" sz="1600" b="1" dirty="0">
                <a:solidFill>
                  <a:srgbClr val="FFFF00"/>
                </a:solidFill>
                <a:latin typeface="Georgia" pitchFamily="18" charset="0"/>
                <a:ea typeface="Times New Roman" pitchFamily="18" charset="0"/>
                <a:cs typeface="Times New Roman" pitchFamily="18" charset="0"/>
              </a:rPr>
              <a:t>Bill Moyers on University of Michigan study on the power of information:</a:t>
            </a:r>
          </a:p>
          <a:p>
            <a:pPr marL="0" indent="0">
              <a:spcBef>
                <a:spcPct val="0"/>
              </a:spcBef>
              <a:buNone/>
            </a:pPr>
            <a:endParaRPr lang="en-US" sz="1600" b="1" dirty="0">
              <a:solidFill>
                <a:srgbClr val="FFFF00"/>
              </a:solidFill>
              <a:latin typeface="Georgia" pitchFamily="18" charset="0"/>
              <a:ea typeface="Times New Roman" pitchFamily="18" charset="0"/>
              <a:cs typeface="Times New Roman" pitchFamily="18" charset="0"/>
            </a:endParaRPr>
          </a:p>
          <a:p>
            <a:pPr marL="0" indent="0">
              <a:spcBef>
                <a:spcPct val="0"/>
              </a:spcBef>
              <a:buNone/>
            </a:pPr>
            <a:r>
              <a:rPr lang="en-US" sz="1600" b="1" dirty="0">
                <a:solidFill>
                  <a:schemeClr val="accent3"/>
                </a:solidFill>
                <a:latin typeface="Georgia" pitchFamily="18" charset="0"/>
                <a:ea typeface="Times New Roman" pitchFamily="18" charset="0"/>
                <a:cs typeface="Times New Roman" pitchFamily="18" charset="0"/>
              </a:rPr>
              <a:t>“Suffice it to say that, while ‘most of us like to believe that our opinions have been formed over time by careful,  rational consideration of facts    &amp;  ideas and that the decisions based on those opinions, therefore, have  the ring of soundness and intelligence,’  the research found that actually  ‘we often base our opinions on our beliefs and rather than facts driving beliefs,  our beliefs can dictate the facts we chose to accept.  They can cause us to twist facts so they fit better  with our preconceived notions.’ </a:t>
            </a:r>
          </a:p>
          <a:p>
            <a:pPr marL="0" indent="0" eaLnBrk="0" hangingPunct="0">
              <a:spcBef>
                <a:spcPct val="0"/>
              </a:spcBef>
              <a:buNone/>
            </a:pPr>
            <a:r>
              <a:rPr lang="en-US" sz="1600" b="1" dirty="0">
                <a:solidFill>
                  <a:schemeClr val="accent3"/>
                </a:solidFill>
                <a:latin typeface="Georgia" pitchFamily="18" charset="0"/>
                <a:ea typeface="Times New Roman" pitchFamily="18" charset="0"/>
                <a:cs typeface="Times New Roman" pitchFamily="18" charset="0"/>
              </a:rPr>
              <a:t>These studies help to explain why America seems more and more unable to deal with reality.   So many people inhabit a closed belief system on whose door they have hung the  ‘Do Not Disturb’  sign, that they pick and choose only those facts that will serve as building blocks for walling them off from </a:t>
            </a:r>
            <a:r>
              <a:rPr lang="en-US" sz="1600" b="1" i="1" dirty="0">
                <a:solidFill>
                  <a:schemeClr val="accent3"/>
                </a:solidFill>
                <a:latin typeface="Georgia" pitchFamily="18" charset="0"/>
                <a:ea typeface="Times New Roman" pitchFamily="18" charset="0"/>
                <a:cs typeface="Times New Roman" pitchFamily="18" charset="0"/>
              </a:rPr>
              <a:t>uncomfortable truths</a:t>
            </a:r>
            <a:r>
              <a:rPr lang="en-US" sz="1600" b="1" dirty="0">
                <a:solidFill>
                  <a:schemeClr val="accent3"/>
                </a:solidFill>
                <a:latin typeface="Georgia" pitchFamily="18" charset="0"/>
                <a:ea typeface="Times New Roman" pitchFamily="18" charset="0"/>
                <a:cs typeface="Times New Roman" pitchFamily="18" charset="0"/>
              </a:rPr>
              <a:t>.</a:t>
            </a:r>
            <a:r>
              <a:rPr lang="en-US" sz="1600" dirty="0">
                <a:solidFill>
                  <a:schemeClr val="accent3"/>
                </a:solidFill>
                <a:latin typeface="Georgia" pitchFamily="18" charset="0"/>
                <a:ea typeface="Times New Roman" pitchFamily="18" charset="0"/>
                <a:cs typeface="Times New Roman" pitchFamily="18" charset="0"/>
              </a:rPr>
              <a:t>”</a:t>
            </a:r>
          </a:p>
          <a:p>
            <a:pPr marL="0" indent="0" eaLnBrk="0" hangingPunct="0">
              <a:spcBef>
                <a:spcPct val="0"/>
              </a:spcBef>
              <a:buNone/>
            </a:pPr>
            <a:endParaRPr lang="en-US" sz="16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131009">
                                            <p:txEl>
                                              <p:pRg st="2" end="2"/>
                                            </p:txEl>
                                          </p:spTgt>
                                        </p:tgtEl>
                                        <p:attrNameLst>
                                          <p:attrName>style.visibility</p:attrName>
                                        </p:attrNameLst>
                                      </p:cBhvr>
                                      <p:to>
                                        <p:strVal val="visible"/>
                                      </p:to>
                                    </p:set>
                                    <p:anim to="" calcmode="lin" valueType="num">
                                      <p:cBhvr>
                                        <p:cTn id="7" dur="1" fill="hold"/>
                                        <p:tgtEl>
                                          <p:spTgt spid="9131009">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131009">
                                            <p:txEl>
                                              <p:pRg st="3" end="3"/>
                                            </p:txEl>
                                          </p:spTgt>
                                        </p:tgtEl>
                                        <p:attrNameLst>
                                          <p:attrName>style.visibility</p:attrName>
                                        </p:attrNameLst>
                                      </p:cBhvr>
                                      <p:to>
                                        <p:strVal val="visible"/>
                                      </p:to>
                                    </p:set>
                                    <p:anim to="" calcmode="lin" valueType="num">
                                      <p:cBhvr>
                                        <p:cTn id="10" dur="1" fill="hold"/>
                                        <p:tgtEl>
                                          <p:spTgt spid="913100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Notice  -  Jewish Leaders Are To Pilate Being Both Obsequious &amp; Appealing Pandectic</a:t>
            </a:r>
          </a:p>
        </p:txBody>
      </p:sp>
    </p:spTree>
    <p:extLst>
      <p:ext uri="{BB962C8B-B14F-4D97-AF65-F5344CB8AC3E}">
        <p14:creationId xmlns:p14="http://schemas.microsoft.com/office/powerpoint/2010/main" val="29077913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70CA9D7E-C9EC-4837-9185-21EB49360715}"/>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pic>
        <p:nvPicPr>
          <p:cNvPr id="594946" name="Picture 2">
            <a:extLst>
              <a:ext uri="{FF2B5EF4-FFF2-40B4-BE49-F238E27FC236}">
                <a16:creationId xmlns:a16="http://schemas.microsoft.com/office/drawing/2014/main" id="{6690D669-7617-4CC9-891E-6FE3966A6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38200"/>
            <a:ext cx="746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94499" name="Rectangle 3">
            <a:extLst>
              <a:ext uri="{FF2B5EF4-FFF2-40B4-BE49-F238E27FC236}">
                <a16:creationId xmlns:a16="http://schemas.microsoft.com/office/drawing/2014/main" id="{6B7973F2-6BCD-4020-8C88-1DE745D31EC4}"/>
              </a:ext>
            </a:extLst>
          </p:cNvPr>
          <p:cNvSpPr>
            <a:spLocks noGrp="1" noChangeArrowheads="1"/>
          </p:cNvSpPr>
          <p:nvPr>
            <p:ph type="title"/>
          </p:nvPr>
        </p:nvSpPr>
        <p:spPr>
          <a:xfrm>
            <a:off x="2362200" y="685800"/>
            <a:ext cx="7391400" cy="1066800"/>
          </a:xfrm>
        </p:spPr>
        <p:txBody>
          <a:bodyPr/>
          <a:lstStyle/>
          <a:p>
            <a:pPr eaLnBrk="1" hangingPunct="1">
              <a:defRPr/>
            </a:pPr>
            <a:r>
              <a:rPr lang="en-US" u="sng">
                <a:effectLst>
                  <a:outerShdw blurRad="38100" dist="38100" dir="2700000" algn="tl">
                    <a:srgbClr val="FFFFFF"/>
                  </a:outerShdw>
                </a:effectLst>
                <a:ea typeface="+mj-ea"/>
              </a:rPr>
              <a:t>Mount Carmel</a:t>
            </a:r>
          </a:p>
        </p:txBody>
      </p:sp>
      <p:sp>
        <p:nvSpPr>
          <p:cNvPr id="9194500" name="WordArt 4">
            <a:extLst>
              <a:ext uri="{FF2B5EF4-FFF2-40B4-BE49-F238E27FC236}">
                <a16:creationId xmlns:a16="http://schemas.microsoft.com/office/drawing/2014/main" id="{F04A06BA-3E25-4BEB-AEA7-629C42C301D4}"/>
              </a:ext>
            </a:extLst>
          </p:cNvPr>
          <p:cNvSpPr>
            <a:spLocks noChangeArrowheads="1" noChangeShapeType="1" noTextEdit="1"/>
          </p:cNvSpPr>
          <p:nvPr/>
        </p:nvSpPr>
        <p:spPr bwMode="auto">
          <a:xfrm>
            <a:off x="3276600" y="0"/>
            <a:ext cx="5562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O.T.  Battles For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194500"/>
                                        </p:tgtEl>
                                        <p:attrNameLst>
                                          <p:attrName>style.visibility</p:attrName>
                                        </p:attrNameLst>
                                      </p:cBhvr>
                                      <p:to>
                                        <p:strVal val="visible"/>
                                      </p:to>
                                    </p:set>
                                    <p:anim calcmode="lin" valueType="num">
                                      <p:cBhvr>
                                        <p:cTn id="7" dur="1000" fill="hold"/>
                                        <p:tgtEl>
                                          <p:spTgt spid="9194500"/>
                                        </p:tgtEl>
                                        <p:attrNameLst>
                                          <p:attrName>ppt_w</p:attrName>
                                        </p:attrNameLst>
                                      </p:cBhvr>
                                      <p:tavLst>
                                        <p:tav tm="0">
                                          <p:val>
                                            <p:fltVal val="0"/>
                                          </p:val>
                                        </p:tav>
                                        <p:tav tm="100000">
                                          <p:val>
                                            <p:strVal val="#ppt_w"/>
                                          </p:val>
                                        </p:tav>
                                      </p:tavLst>
                                    </p:anim>
                                    <p:anim calcmode="lin" valueType="num">
                                      <p:cBhvr>
                                        <p:cTn id="8" dur="1000" fill="hold"/>
                                        <p:tgtEl>
                                          <p:spTgt spid="9194500"/>
                                        </p:tgtEl>
                                        <p:attrNameLst>
                                          <p:attrName>ppt_h</p:attrName>
                                        </p:attrNameLst>
                                      </p:cBhvr>
                                      <p:tavLst>
                                        <p:tav tm="0">
                                          <p:val>
                                            <p:fltVal val="0"/>
                                          </p:val>
                                        </p:tav>
                                        <p:tav tm="100000">
                                          <p:val>
                                            <p:strVal val="#ppt_h"/>
                                          </p:val>
                                        </p:tav>
                                      </p:tavLst>
                                    </p:anim>
                                    <p:anim calcmode="lin" valueType="num">
                                      <p:cBhvr>
                                        <p:cTn id="9" dur="1000" fill="hold"/>
                                        <p:tgtEl>
                                          <p:spTgt spid="91945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945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iterate type="wd">
                                    <p:tmPct val="100000"/>
                                  </p:iterate>
                                  <p:childTnLst>
                                    <p:set>
                                      <p:cBhvr>
                                        <p:cTn id="14" dur="1" fill="hold">
                                          <p:stCondLst>
                                            <p:cond delay="0"/>
                                          </p:stCondLst>
                                        </p:cTn>
                                        <p:tgtEl>
                                          <p:spTgt spid="9194499">
                                            <p:txEl>
                                              <p:pRg st="0" end="0"/>
                                            </p:txEl>
                                          </p:spTgt>
                                        </p:tgtEl>
                                        <p:attrNameLst>
                                          <p:attrName>style.visibility</p:attrName>
                                        </p:attrNameLst>
                                      </p:cBhvr>
                                      <p:to>
                                        <p:strVal val="visible"/>
                                      </p:to>
                                    </p:set>
                                    <p:anim calcmode="lin" valueType="num">
                                      <p:cBhvr additive="base">
                                        <p:cTn id="15" dur="300" fill="hold"/>
                                        <p:tgtEl>
                                          <p:spTgt spid="9194499">
                                            <p:txEl>
                                              <p:pRg st="0" end="0"/>
                                            </p:txEl>
                                          </p:spTgt>
                                        </p:tgtEl>
                                        <p:attrNameLst>
                                          <p:attrName>ppt_x</p:attrName>
                                        </p:attrNameLst>
                                      </p:cBhvr>
                                      <p:tavLst>
                                        <p:tav tm="0">
                                          <p:val>
                                            <p:strVal val="#ppt_x"/>
                                          </p:val>
                                        </p:tav>
                                        <p:tav tm="100000">
                                          <p:val>
                                            <p:strVal val="#ppt_x"/>
                                          </p:val>
                                        </p:tav>
                                      </p:tavLst>
                                    </p:anim>
                                    <p:anim calcmode="lin" valueType="num">
                                      <p:cBhvr additive="base">
                                        <p:cTn id="16" dur="300" fill="hold"/>
                                        <p:tgtEl>
                                          <p:spTgt spid="91944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44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595970" name="Picture 163842">
            <a:extLst>
              <a:ext uri="{FF2B5EF4-FFF2-40B4-BE49-F238E27FC236}">
                <a16:creationId xmlns:a16="http://schemas.microsoft.com/office/drawing/2014/main" id="{FED5A09A-587B-4214-9FED-974BBF783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1"/>
            <a:ext cx="83058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97891" name="Rectangle 163843">
            <a:extLst>
              <a:ext uri="{FF2B5EF4-FFF2-40B4-BE49-F238E27FC236}">
                <a16:creationId xmlns:a16="http://schemas.microsoft.com/office/drawing/2014/main" id="{58879B86-5DBD-473F-A8E8-8312ACFC0A09}"/>
              </a:ext>
            </a:extLst>
          </p:cNvPr>
          <p:cNvSpPr>
            <a:spLocks noGrp="1" noChangeArrowheads="1"/>
          </p:cNvSpPr>
          <p:nvPr>
            <p:ph type="title"/>
          </p:nvPr>
        </p:nvSpPr>
        <p:spPr>
          <a:xfrm>
            <a:off x="1981200" y="228600"/>
            <a:ext cx="8229600" cy="685800"/>
          </a:xfrm>
        </p:spPr>
        <p:txBody>
          <a:bodyPr/>
          <a:lstStyle/>
          <a:p>
            <a:pPr eaLnBrk="1" hangingPunct="1">
              <a:defRPr/>
            </a:pPr>
            <a:r>
              <a:rPr lang="en-US" sz="4800" b="1">
                <a:solidFill>
                  <a:srgbClr val="FFFF66"/>
                </a:solidFill>
                <a:effectLst>
                  <a:outerShdw blurRad="38100" dist="38100" dir="2700000" algn="tl">
                    <a:srgbClr val="FFFFFF"/>
                  </a:outerShdw>
                </a:effectLst>
                <a:ea typeface="+mj-ea"/>
              </a:rPr>
              <a:t>The Divided Kingdom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8997891"/>
                                        </p:tgtEl>
                                        <p:attrNameLst>
                                          <p:attrName>style.visibility</p:attrName>
                                        </p:attrNameLst>
                                      </p:cBhvr>
                                      <p:to>
                                        <p:strVal val="visible"/>
                                      </p:to>
                                    </p:set>
                                    <p:anim calcmode="lin" valueType="num">
                                      <p:cBhvr>
                                        <p:cTn id="7" dur="500" fill="hold"/>
                                        <p:tgtEl>
                                          <p:spTgt spid="8997891"/>
                                        </p:tgtEl>
                                        <p:attrNameLst>
                                          <p:attrName>ppt_w</p:attrName>
                                        </p:attrNameLst>
                                      </p:cBhvr>
                                      <p:tavLst>
                                        <p:tav tm="0">
                                          <p:val>
                                            <p:strVal val="(6*min(max(#ppt_w*#ppt_h,.3),1)-7.4)/-.7*#ppt_w"/>
                                          </p:val>
                                        </p:tav>
                                        <p:tav tm="100000">
                                          <p:val>
                                            <p:strVal val="#ppt_w"/>
                                          </p:val>
                                        </p:tav>
                                      </p:tavLst>
                                    </p:anim>
                                    <p:anim calcmode="lin" valueType="num">
                                      <p:cBhvr>
                                        <p:cTn id="8" dur="500" fill="hold"/>
                                        <p:tgtEl>
                                          <p:spTgt spid="8997891"/>
                                        </p:tgtEl>
                                        <p:attrNameLst>
                                          <p:attrName>ppt_h</p:attrName>
                                        </p:attrNameLst>
                                      </p:cBhvr>
                                      <p:tavLst>
                                        <p:tav tm="0">
                                          <p:val>
                                            <p:strVal val="(6*min(max(#ppt_w*#ppt_h,.3),1)-7.4)/-.7*#ppt_h"/>
                                          </p:val>
                                        </p:tav>
                                        <p:tav tm="100000">
                                          <p:val>
                                            <p:strVal val="#ppt_h"/>
                                          </p:val>
                                        </p:tav>
                                      </p:tavLst>
                                    </p:anim>
                                    <p:anim calcmode="lin" valueType="num">
                                      <p:cBhvr>
                                        <p:cTn id="9" dur="500" fill="hold"/>
                                        <p:tgtEl>
                                          <p:spTgt spid="8997891"/>
                                        </p:tgtEl>
                                        <p:attrNameLst>
                                          <p:attrName>ppt_x</p:attrName>
                                        </p:attrNameLst>
                                      </p:cBhvr>
                                      <p:tavLst>
                                        <p:tav tm="0">
                                          <p:val>
                                            <p:fltVal val="0.5"/>
                                          </p:val>
                                        </p:tav>
                                        <p:tav tm="100000">
                                          <p:val>
                                            <p:strVal val="#ppt_x"/>
                                          </p:val>
                                        </p:tav>
                                      </p:tavLst>
                                    </p:anim>
                                    <p:anim calcmode="lin" valueType="num">
                                      <p:cBhvr>
                                        <p:cTn id="10" dur="500" fill="hold"/>
                                        <p:tgtEl>
                                          <p:spTgt spid="899789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789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96994" name="Picture 1026">
            <a:extLst>
              <a:ext uri="{FF2B5EF4-FFF2-40B4-BE49-F238E27FC236}">
                <a16:creationId xmlns:a16="http://schemas.microsoft.com/office/drawing/2014/main" id="{6E10983A-67CF-4843-A0AC-71DE1078C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739140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C49B9F03-4387-415B-861B-B33883EDB02D}"/>
              </a:ext>
            </a:extLst>
          </p:cNvPr>
          <p:cNvSpPr>
            <a:spLocks noGrp="1" noChangeArrowheads="1"/>
          </p:cNvSpPr>
          <p:nvPr>
            <p:ph type="ctrTitle"/>
          </p:nvPr>
        </p:nvSpPr>
        <p:spPr>
          <a:xfrm>
            <a:off x="1676400" y="0"/>
            <a:ext cx="8763000" cy="1295400"/>
          </a:xfrm>
        </p:spPr>
        <p:txBody>
          <a:bodyPr/>
          <a:lstStyle/>
          <a:p>
            <a:pPr eaLnBrk="1" hangingPunct="1">
              <a:defRPr/>
            </a:pPr>
            <a:r>
              <a:rPr lang="en-US" sz="3200" b="1" u="sng" dirty="0">
                <a:solidFill>
                  <a:srgbClr val="FFCCFF"/>
                </a:solidFill>
                <a:effectLst>
                  <a:outerShdw blurRad="38100" dist="38100" dir="2700000" algn="tl">
                    <a:srgbClr val="C0C0C0"/>
                  </a:outerShdw>
                </a:effectLst>
              </a:rPr>
              <a:t>Axiological Analysis Of Values Views</a:t>
            </a:r>
            <a:br>
              <a:rPr lang="en-US" dirty="0"/>
            </a:br>
            <a:endParaRPr lang="en-US" sz="3200" dirty="0"/>
          </a:p>
        </p:txBody>
      </p:sp>
      <p:sp>
        <p:nvSpPr>
          <p:cNvPr id="7172" name="Rectangle 4">
            <a:extLst>
              <a:ext uri="{FF2B5EF4-FFF2-40B4-BE49-F238E27FC236}">
                <a16:creationId xmlns:a16="http://schemas.microsoft.com/office/drawing/2014/main" id="{96D72A38-07CA-4576-8100-9D3B9DF3E130}"/>
              </a:ext>
            </a:extLst>
          </p:cNvPr>
          <p:cNvSpPr>
            <a:spLocks noGrp="1" noChangeArrowheads="1"/>
          </p:cNvSpPr>
          <p:nvPr>
            <p:ph type="subTitle" idx="1"/>
          </p:nvPr>
        </p:nvSpPr>
        <p:spPr>
          <a:xfrm>
            <a:off x="1524000" y="5410200"/>
            <a:ext cx="9144000" cy="1447800"/>
          </a:xfrm>
          <a:solidFill>
            <a:srgbClr val="FFCCCC"/>
          </a:solidFill>
        </p:spPr>
        <p:txBody>
          <a:bodyPr/>
          <a:lstStyle/>
          <a:p>
            <a:pPr eaLnBrk="1" hangingPunct="1">
              <a:defRPr/>
            </a:pPr>
            <a:r>
              <a:rPr lang="en-US" b="1" i="1">
                <a:solidFill>
                  <a:srgbClr val="FFCCFF"/>
                </a:solidFill>
                <a:effectLst>
                  <a:outerShdw blurRad="38100" dist="38100" dir="2700000" algn="tl">
                    <a:srgbClr val="000000"/>
                  </a:outerShdw>
                </a:effectLst>
              </a:rPr>
              <a:t>Axiology:</a:t>
            </a:r>
            <a:r>
              <a:rPr lang="en-US" b="1">
                <a:solidFill>
                  <a:srgbClr val="FFCCFF"/>
                </a:solidFill>
                <a:effectLst>
                  <a:outerShdw blurRad="38100" dist="38100" dir="2700000" algn="tl">
                    <a:srgbClr val="000000"/>
                  </a:outerShdw>
                </a:effectLst>
              </a:rPr>
              <a:t>  Transdisciplinary &amp; Broad Field</a:t>
            </a:r>
            <a:r>
              <a:rPr lang="en-US" sz="2400">
                <a:solidFill>
                  <a:srgbClr val="FFCCFF"/>
                </a:solidFill>
                <a:effectLst>
                  <a:outerShdw blurRad="38100" dist="38100" dir="2700000" algn="tl">
                    <a:srgbClr val="000000"/>
                  </a:outerShdw>
                </a:effectLst>
              </a:rPr>
              <a:t>  </a:t>
            </a:r>
            <a:r>
              <a:rPr lang="en-US" sz="2400" b="1">
                <a:solidFill>
                  <a:srgbClr val="FFCCFF"/>
                </a:solidFill>
                <a:effectLst>
                  <a:outerShdw blurRad="38100" dist="38100" dir="2700000" algn="tl">
                    <a:srgbClr val="000000"/>
                  </a:outerShdw>
                </a:effectLst>
              </a:rPr>
              <a:t>  </a:t>
            </a:r>
            <a:r>
              <a:rPr lang="en-US" b="1">
                <a:solidFill>
                  <a:srgbClr val="FFCCFF"/>
                </a:solidFill>
                <a:effectLst>
                  <a:outerShdw blurRad="38100" dist="38100" dir="2700000" algn="tl">
                    <a:srgbClr val="000000"/>
                  </a:outerShdw>
                </a:effectLst>
              </a:rPr>
              <a:t>Research Resourced Of Cognitive Concepts</a:t>
            </a:r>
            <a:r>
              <a:rPr lang="en-US" sz="2400" b="1">
                <a:solidFill>
                  <a:srgbClr val="FFCCFF"/>
                </a:solidFill>
                <a:effectLst>
                  <a:outerShdw blurRad="38100" dist="38100" dir="2700000" algn="tl">
                    <a:srgbClr val="000000"/>
                  </a:outerShdw>
                </a:effectLst>
              </a:rPr>
              <a:t>    </a:t>
            </a:r>
            <a:r>
              <a:rPr lang="en-US" b="1">
                <a:solidFill>
                  <a:srgbClr val="FFCCFF"/>
                </a:solidFill>
                <a:effectLst>
                  <a:outerShdw blurRad="38100" dist="38100" dir="2700000" algn="tl">
                    <a:srgbClr val="000000"/>
                  </a:outerShdw>
                </a:effectLst>
              </a:rPr>
              <a:t>@ Aesthetic – Epistemic - Ethical Construct</a:t>
            </a:r>
            <a:endParaRPr lang="en-US"/>
          </a:p>
        </p:txBody>
      </p:sp>
      <p:pic>
        <p:nvPicPr>
          <p:cNvPr id="7175" name="SONG08.mid">
            <a:hlinkClick r:id="" action="ppaction://media"/>
            <a:extLst>
              <a:ext uri="{FF2B5EF4-FFF2-40B4-BE49-F238E27FC236}">
                <a16:creationId xmlns:a16="http://schemas.microsoft.com/office/drawing/2014/main" id="{40664D84-21BF-4EF3-835E-288A224FF70D}"/>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59436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000">
    <p:random/>
    <p:sndAc>
      <p:stSnd>
        <p:snd r:embed="rId4"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7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8018" name="Rectangle 3074">
            <a:extLst>
              <a:ext uri="{FF2B5EF4-FFF2-40B4-BE49-F238E27FC236}">
                <a16:creationId xmlns:a16="http://schemas.microsoft.com/office/drawing/2014/main" id="{0D28E72E-F82A-4D38-8DDA-7AF33844E134}"/>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0B3FCCCF-2E8C-4EEA-A78C-BC11A705AF65}"/>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8999938" name="Picture 2" descr="ahabspalace">
            <a:extLst>
              <a:ext uri="{FF2B5EF4-FFF2-40B4-BE49-F238E27FC236}">
                <a16:creationId xmlns:a16="http://schemas.microsoft.com/office/drawing/2014/main" id="{EE5D7F07-332F-44B4-BE8F-06FAADA6A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7600"/>
            <a:ext cx="4038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99939" name="Picture 3" descr="stables">
            <a:extLst>
              <a:ext uri="{FF2B5EF4-FFF2-40B4-BE49-F238E27FC236}">
                <a16:creationId xmlns:a16="http://schemas.microsoft.com/office/drawing/2014/main" id="{88E50110-48FD-4BB5-ABD7-170CB6D6A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657600"/>
            <a:ext cx="3886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0068" name="Group 4">
            <a:extLst>
              <a:ext uri="{FF2B5EF4-FFF2-40B4-BE49-F238E27FC236}">
                <a16:creationId xmlns:a16="http://schemas.microsoft.com/office/drawing/2014/main" id="{B24957F3-D644-4251-88A5-A6E9A632FF83}"/>
              </a:ext>
            </a:extLst>
          </p:cNvPr>
          <p:cNvGrpSpPr>
            <a:grpSpLocks/>
          </p:cNvGrpSpPr>
          <p:nvPr/>
        </p:nvGrpSpPr>
        <p:grpSpPr bwMode="auto">
          <a:xfrm>
            <a:off x="1828800" y="355600"/>
            <a:ext cx="8458200" cy="3073400"/>
            <a:chOff x="1680" y="288"/>
            <a:chExt cx="2400" cy="1840"/>
          </a:xfrm>
        </p:grpSpPr>
        <p:pic>
          <p:nvPicPr>
            <p:cNvPr id="600069" name="Picture 5" descr="blkoblomri">
              <a:extLst>
                <a:ext uri="{FF2B5EF4-FFF2-40B4-BE49-F238E27FC236}">
                  <a16:creationId xmlns:a16="http://schemas.microsoft.com/office/drawing/2014/main" id="{3E11C5EC-D8F9-4FAF-BCA2-775301364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
              <a:ext cx="2400" cy="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00070" name="Text Box 6">
              <a:extLst>
                <a:ext uri="{FF2B5EF4-FFF2-40B4-BE49-F238E27FC236}">
                  <a16:creationId xmlns:a16="http://schemas.microsoft.com/office/drawing/2014/main" id="{23244AF1-CE4B-473A-8BB3-B1DDE579F9BA}"/>
                </a:ext>
              </a:extLst>
            </p:cNvPr>
            <p:cNvSpPr txBox="1">
              <a:spLocks noChangeArrowheads="1"/>
            </p:cNvSpPr>
            <p:nvPr/>
          </p:nvSpPr>
          <p:spPr bwMode="auto">
            <a:xfrm>
              <a:off x="1968" y="1776"/>
              <a:ext cx="1728" cy="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fontAlgn="base">
                <a:spcBef>
                  <a:spcPct val="50000"/>
                </a:spcBef>
                <a:spcAft>
                  <a:spcPct val="0"/>
                </a:spcAft>
              </a:pPr>
              <a:r>
                <a:rPr lang="en-US" altLang="en-US" sz="1800">
                  <a:solidFill>
                    <a:srgbClr val="000000"/>
                  </a:solidFill>
                  <a:latin typeface="Arial" panose="020B0604020202020204" pitchFamily="34" charset="0"/>
                </a:rPr>
                <a:t>Ahab or a representative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99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99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1090" name="Rectangle 2050">
            <a:extLst>
              <a:ext uri="{FF2B5EF4-FFF2-40B4-BE49-F238E27FC236}">
                <a16:creationId xmlns:a16="http://schemas.microsoft.com/office/drawing/2014/main" id="{158F58BC-E9AD-471C-B77F-039968F6E927}"/>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1A5EBD3A-3EF3-4B95-A79F-292BBC749A59}"/>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93923" name="Picture 3" descr="C:\Documents and Settings\Owner\My Documents\HBS62.jpg">
            <a:extLst>
              <a:ext uri="{FF2B5EF4-FFF2-40B4-BE49-F238E27FC236}">
                <a16:creationId xmlns:a16="http://schemas.microsoft.com/office/drawing/2014/main" id="{6949C144-4460-48D4-8842-4518708DC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15428" name="WordArt 4">
            <a:extLst>
              <a:ext uri="{FF2B5EF4-FFF2-40B4-BE49-F238E27FC236}">
                <a16:creationId xmlns:a16="http://schemas.microsoft.com/office/drawing/2014/main" id="{9AEE8FD3-470D-4147-9670-862D2A6CFF13}"/>
              </a:ext>
            </a:extLst>
          </p:cNvPr>
          <p:cNvSpPr>
            <a:spLocks noChangeArrowheads="1" noChangeShapeType="1" noTextEdit="1"/>
          </p:cNvSpPr>
          <p:nvPr/>
        </p:nvSpPr>
        <p:spPr bwMode="auto">
          <a:xfrm>
            <a:off x="3962400" y="3200400"/>
            <a:ext cx="4648200" cy="1905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eaLnBrk="0" fontAlgn="base" hangingPunct="0">
              <a:spcBef>
                <a:spcPct val="0"/>
              </a:spcBef>
              <a:spcAft>
                <a:spcPct val="0"/>
              </a:spcAft>
            </a:pPr>
            <a:r>
              <a:rPr lang="en-US" sz="3600" kern="10">
                <a:ln w="9525">
                  <a:round/>
                  <a:headEnd/>
                  <a:tailEnd/>
                </a:ln>
                <a:gradFill rotWithShape="1">
                  <a:gsLst>
                    <a:gs pos="0">
                      <a:srgbClr val="FFFFCC"/>
                    </a:gs>
                    <a:gs pos="100000">
                      <a:srgbClr val="FF9999"/>
                    </a:gs>
                  </a:gsLst>
                  <a:lin ang="5400000" scaled="1"/>
                </a:gradFill>
                <a:effectLst>
                  <a:outerShdw dist="38100" dir="2700000" algn="tl" rotWithShape="0">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Altar With Horns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0215428"/>
                                        </p:tgtEl>
                                        <p:attrNameLst>
                                          <p:attrName>style.visibility</p:attrName>
                                        </p:attrNameLst>
                                      </p:cBhvr>
                                      <p:to>
                                        <p:strVal val="visible"/>
                                      </p:to>
                                    </p:set>
                                    <p:anim calcmode="lin" valueType="num">
                                      <p:cBhvr>
                                        <p:cTn id="7" dur="500" fill="hold"/>
                                        <p:tgtEl>
                                          <p:spTgt spid="10215428"/>
                                        </p:tgtEl>
                                        <p:attrNameLst>
                                          <p:attrName>ppt_x</p:attrName>
                                        </p:attrNameLst>
                                      </p:cBhvr>
                                      <p:tavLst>
                                        <p:tav tm="0">
                                          <p:val>
                                            <p:strVal val="#ppt_x"/>
                                          </p:val>
                                        </p:tav>
                                        <p:tav tm="100000">
                                          <p:val>
                                            <p:strVal val="#ppt_x"/>
                                          </p:val>
                                        </p:tav>
                                      </p:tavLst>
                                    </p:anim>
                                    <p:anim calcmode="lin" valueType="num">
                                      <p:cBhvr>
                                        <p:cTn id="8" dur="500" fill="hold"/>
                                        <p:tgtEl>
                                          <p:spTgt spid="10215428"/>
                                        </p:tgtEl>
                                        <p:attrNameLst>
                                          <p:attrName>ppt_y</p:attrName>
                                        </p:attrNameLst>
                                      </p:cBhvr>
                                      <p:tavLst>
                                        <p:tav tm="0">
                                          <p:val>
                                            <p:strVal val="#ppt_y+#ppt_h/2"/>
                                          </p:val>
                                        </p:tav>
                                        <p:tav tm="100000">
                                          <p:val>
                                            <p:strVal val="#ppt_y"/>
                                          </p:val>
                                        </p:tav>
                                      </p:tavLst>
                                    </p:anim>
                                    <p:anim calcmode="lin" valueType="num">
                                      <p:cBhvr>
                                        <p:cTn id="9" dur="500" fill="hold"/>
                                        <p:tgtEl>
                                          <p:spTgt spid="10215428"/>
                                        </p:tgtEl>
                                        <p:attrNameLst>
                                          <p:attrName>ppt_w</p:attrName>
                                        </p:attrNameLst>
                                      </p:cBhvr>
                                      <p:tavLst>
                                        <p:tav tm="0">
                                          <p:val>
                                            <p:strVal val="#ppt_w"/>
                                          </p:val>
                                        </p:tav>
                                        <p:tav tm="100000">
                                          <p:val>
                                            <p:strVal val="#ppt_w"/>
                                          </p:val>
                                        </p:tav>
                                      </p:tavLst>
                                    </p:anim>
                                    <p:anim calcmode="lin" valueType="num">
                                      <p:cBhvr>
                                        <p:cTn id="10" dur="500" fill="hold"/>
                                        <p:tgtEl>
                                          <p:spTgt spid="102154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03138" name="Picture 2" descr="treeahab">
            <a:extLst>
              <a:ext uri="{FF2B5EF4-FFF2-40B4-BE49-F238E27FC236}">
                <a16:creationId xmlns:a16="http://schemas.microsoft.com/office/drawing/2014/main" id="{621A4C54-563A-4ED7-AA3B-F5FB8A92A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769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139" name="Rectangle 3">
            <a:extLst>
              <a:ext uri="{FF2B5EF4-FFF2-40B4-BE49-F238E27FC236}">
                <a16:creationId xmlns:a16="http://schemas.microsoft.com/office/drawing/2014/main" id="{14D99962-3B5E-4109-B0B5-58AD99FBEDC7}"/>
              </a:ext>
            </a:extLst>
          </p:cNvPr>
          <p:cNvSpPr>
            <a:spLocks noGrp="1" noChangeArrowheads="1"/>
          </p:cNvSpPr>
          <p:nvPr>
            <p:ph type="title"/>
          </p:nvPr>
        </p:nvSpPr>
        <p:spPr>
          <a:xfrm>
            <a:off x="2667000" y="685800"/>
            <a:ext cx="7010400" cy="457200"/>
          </a:xfrm>
          <a:solidFill>
            <a:srgbClr val="FFFF66"/>
          </a:solidFill>
        </p:spPr>
        <p:txBody>
          <a:bodyPr/>
          <a:lstStyle/>
          <a:p>
            <a:pPr eaLnBrk="1" hangingPunct="1"/>
            <a:r>
              <a:rPr lang="en-US" altLang="en-US" sz="3600"/>
              <a:t>Watch those family connections!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010178" name="Picture 2">
            <a:extLst>
              <a:ext uri="{FF2B5EF4-FFF2-40B4-BE49-F238E27FC236}">
                <a16:creationId xmlns:a16="http://schemas.microsoft.com/office/drawing/2014/main" id="{9EB7650D-32F6-4FC2-AE9F-1CEA91F08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81000"/>
            <a:ext cx="44100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0179" name="Text Box 3">
            <a:extLst>
              <a:ext uri="{FF2B5EF4-FFF2-40B4-BE49-F238E27FC236}">
                <a16:creationId xmlns:a16="http://schemas.microsoft.com/office/drawing/2014/main" id="{BD92FE0A-B04A-44E0-9DD7-839DF2C194BE}"/>
              </a:ext>
            </a:extLst>
          </p:cNvPr>
          <p:cNvSpPr txBox="1">
            <a:spLocks noChangeArrowheads="1"/>
          </p:cNvSpPr>
          <p:nvPr/>
        </p:nvSpPr>
        <p:spPr bwMode="auto">
          <a:xfrm>
            <a:off x="6324600" y="304800"/>
            <a:ext cx="43434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fontAlgn="base">
              <a:spcBef>
                <a:spcPct val="0"/>
              </a:spcBef>
              <a:spcAft>
                <a:spcPct val="0"/>
              </a:spcAft>
            </a:pPr>
            <a:r>
              <a:rPr lang="en-US" altLang="en-US" sz="1800">
                <a:solidFill>
                  <a:srgbClr val="FFFF66"/>
                </a:solidFill>
                <a:latin typeface="Arial" panose="020B0604020202020204" pitchFamily="34" charset="0"/>
              </a:rPr>
              <a:t>1. When Jehoshaphat of Judah goes    to Samaria. Ahab of Israel urges him     to join him in attacking the Syrians at Ramoth Gilead.</a:t>
            </a:r>
          </a:p>
          <a:p>
            <a:pPr fontAlgn="base">
              <a:spcBef>
                <a:spcPct val="0"/>
              </a:spcBef>
              <a:spcAft>
                <a:spcPct val="0"/>
              </a:spcAft>
            </a:pPr>
            <a:r>
              <a:rPr lang="en-US" altLang="en-US" sz="1800">
                <a:solidFill>
                  <a:srgbClr val="FFFF66"/>
                </a:solidFill>
                <a:latin typeface="Arial" panose="020B0604020202020204" pitchFamily="34" charset="0"/>
              </a:rPr>
              <a:t>2. Ahab consults his court prophets.     All predict success, except for Micaiah, who has a reputation for bad news.     He tells Ahab that his army will soon    be scattered, without a leader.</a:t>
            </a:r>
          </a:p>
          <a:p>
            <a:pPr fontAlgn="base">
              <a:spcBef>
                <a:spcPct val="0"/>
              </a:spcBef>
              <a:spcAft>
                <a:spcPct val="0"/>
              </a:spcAft>
            </a:pPr>
            <a:r>
              <a:rPr lang="en-US" altLang="en-US" sz="1800">
                <a:solidFill>
                  <a:srgbClr val="FFFF66"/>
                </a:solidFill>
                <a:latin typeface="Arial" panose="020B0604020202020204" pitchFamily="34" charset="0"/>
              </a:rPr>
              <a:t>3. Ahab throws Micaiah into prison until his safe return, and then heads for battle alongside Jehoshaphat.</a:t>
            </a:r>
          </a:p>
          <a:p>
            <a:pPr fontAlgn="base">
              <a:spcBef>
                <a:spcPct val="0"/>
              </a:spcBef>
              <a:spcAft>
                <a:spcPct val="0"/>
              </a:spcAft>
            </a:pPr>
            <a:r>
              <a:rPr lang="en-US" altLang="en-US" sz="1800">
                <a:solidFill>
                  <a:srgbClr val="FFFF66"/>
                </a:solidFill>
                <a:latin typeface="Arial" panose="020B0604020202020204" pitchFamily="34" charset="0"/>
              </a:rPr>
              <a:t>4. During the battle, 32 chariots have orders to seek out and kill Ahab. They fail to find him, but a stray arrow finds    a gap in Ahab’s armor and fatally wounds him.</a:t>
            </a:r>
          </a:p>
          <a:p>
            <a:pPr fontAlgn="base">
              <a:spcBef>
                <a:spcPct val="0"/>
              </a:spcBef>
              <a:spcAft>
                <a:spcPct val="0"/>
              </a:spcAft>
            </a:pPr>
            <a:r>
              <a:rPr lang="en-US" altLang="en-US" sz="1800">
                <a:solidFill>
                  <a:srgbClr val="FFFF66"/>
                </a:solidFill>
                <a:latin typeface="Arial" panose="020B0604020202020204" pitchFamily="34" charset="0"/>
              </a:rPr>
              <a:t>5. Ahab pulls back from the front line. But he stays in the battle, to reassure    his soldiers.</a:t>
            </a:r>
          </a:p>
          <a:p>
            <a:pPr fontAlgn="base">
              <a:spcBef>
                <a:spcPct val="0"/>
              </a:spcBef>
              <a:spcAft>
                <a:spcPct val="0"/>
              </a:spcAft>
            </a:pPr>
            <a:r>
              <a:rPr lang="en-US" altLang="en-US" sz="1800">
                <a:solidFill>
                  <a:srgbClr val="FFFF66"/>
                </a:solidFill>
                <a:latin typeface="Arial" panose="020B0604020202020204" pitchFamily="34" charset="0"/>
              </a:rPr>
              <a:t>6. At sunset,  Ahab dies and his army    is scattered, as predicted by Micaiah.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0178"/>
                                        </p:tgtEl>
                                        <p:attrNameLst>
                                          <p:attrName>style.visibility</p:attrName>
                                        </p:attrNameLst>
                                      </p:cBhvr>
                                      <p:to>
                                        <p:strVal val="visible"/>
                                      </p:to>
                                    </p:set>
                                    <p:anim calcmode="lin" valueType="num">
                                      <p:cBhvr>
                                        <p:cTn id="7" dur="500" fill="hold"/>
                                        <p:tgtEl>
                                          <p:spTgt spid="9010178"/>
                                        </p:tgtEl>
                                        <p:attrNameLst>
                                          <p:attrName>ppt_w</p:attrName>
                                        </p:attrNameLst>
                                      </p:cBhvr>
                                      <p:tavLst>
                                        <p:tav tm="0">
                                          <p:val>
                                            <p:fltVal val="0"/>
                                          </p:val>
                                        </p:tav>
                                        <p:tav tm="100000">
                                          <p:val>
                                            <p:strVal val="#ppt_w"/>
                                          </p:val>
                                        </p:tav>
                                      </p:tavLst>
                                    </p:anim>
                                    <p:anim calcmode="lin" valueType="num">
                                      <p:cBhvr>
                                        <p:cTn id="8" dur="500" fill="hold"/>
                                        <p:tgtEl>
                                          <p:spTgt spid="90101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9010179"/>
                                        </p:tgtEl>
                                        <p:attrNameLst>
                                          <p:attrName>style.visibility</p:attrName>
                                        </p:attrNameLst>
                                      </p:cBhvr>
                                      <p:to>
                                        <p:strVal val="visible"/>
                                      </p:to>
                                    </p:set>
                                    <p:anim calcmode="lin" valueType="num">
                                      <p:cBhvr>
                                        <p:cTn id="13" dur="1000" fill="hold"/>
                                        <p:tgtEl>
                                          <p:spTgt spid="9010179"/>
                                        </p:tgtEl>
                                        <p:attrNameLst>
                                          <p:attrName>ppt_w</p:attrName>
                                        </p:attrNameLst>
                                      </p:cBhvr>
                                      <p:tavLst>
                                        <p:tav tm="0">
                                          <p:val>
                                            <p:fltVal val="0"/>
                                          </p:val>
                                        </p:tav>
                                        <p:tav tm="100000">
                                          <p:val>
                                            <p:strVal val="#ppt_w"/>
                                          </p:val>
                                        </p:tav>
                                      </p:tavLst>
                                    </p:anim>
                                    <p:anim calcmode="lin" valueType="num">
                                      <p:cBhvr>
                                        <p:cTn id="14" dur="1000" fill="hold"/>
                                        <p:tgtEl>
                                          <p:spTgt spid="9010179"/>
                                        </p:tgtEl>
                                        <p:attrNameLst>
                                          <p:attrName>ppt_h</p:attrName>
                                        </p:attrNameLst>
                                      </p:cBhvr>
                                      <p:tavLst>
                                        <p:tav tm="0">
                                          <p:val>
                                            <p:fltVal val="0"/>
                                          </p:val>
                                        </p:tav>
                                        <p:tav tm="100000">
                                          <p:val>
                                            <p:strVal val="#ppt_h"/>
                                          </p:val>
                                        </p:tav>
                                      </p:tavLst>
                                    </p:anim>
                                    <p:anim calcmode="lin" valueType="num">
                                      <p:cBhvr>
                                        <p:cTn id="15" dur="1000" fill="hold"/>
                                        <p:tgtEl>
                                          <p:spTgt spid="901017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0101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017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111111"/>
        </a:solidFill>
        <a:effectLst/>
      </p:bgPr>
    </p:bg>
    <p:spTree>
      <p:nvGrpSpPr>
        <p:cNvPr id="1" name=""/>
        <p:cNvGrpSpPr/>
        <p:nvPr/>
      </p:nvGrpSpPr>
      <p:grpSpPr>
        <a:xfrm>
          <a:off x="0" y="0"/>
          <a:ext cx="0" cy="0"/>
          <a:chOff x="0" y="0"/>
          <a:chExt cx="0" cy="0"/>
        </a:xfrm>
      </p:grpSpPr>
      <p:graphicFrame>
        <p:nvGraphicFramePr>
          <p:cNvPr id="9064475" name="Group 27">
            <a:extLst>
              <a:ext uri="{FF2B5EF4-FFF2-40B4-BE49-F238E27FC236}">
                <a16:creationId xmlns:a16="http://schemas.microsoft.com/office/drawing/2014/main" id="{B9D1035A-74AF-4D5C-AA6B-8C0BC23A7CCB}"/>
              </a:ext>
            </a:extLst>
          </p:cNvPr>
          <p:cNvGraphicFramePr>
            <a:graphicFrameLocks noGrp="1"/>
          </p:cNvGraphicFramePr>
          <p:nvPr>
            <p:ph type="tbl" idx="1"/>
          </p:nvPr>
        </p:nvGraphicFramePr>
        <p:xfrm>
          <a:off x="2362200" y="609601"/>
          <a:ext cx="7239000" cy="5605463"/>
        </p:xfrm>
        <a:graphic>
          <a:graphicData uri="http://schemas.openxmlformats.org/drawingml/2006/table">
            <a:tbl>
              <a:tblPr/>
              <a:tblGrid>
                <a:gridCol w="3581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81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78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ea typeface="ＭＳ Ｐゴシック"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9064476" name="WordArt 28">
            <a:extLst>
              <a:ext uri="{FF2B5EF4-FFF2-40B4-BE49-F238E27FC236}">
                <a16:creationId xmlns:a16="http://schemas.microsoft.com/office/drawing/2014/main" id="{31C0C4C1-13AE-4F8D-B653-2661C9905469}"/>
              </a:ext>
            </a:extLst>
          </p:cNvPr>
          <p:cNvSpPr>
            <a:spLocks noChangeArrowheads="1" noChangeShapeType="1" noTextEdit="1"/>
          </p:cNvSpPr>
          <p:nvPr/>
        </p:nvSpPr>
        <p:spPr bwMode="auto">
          <a:xfrm>
            <a:off x="3429000" y="2438400"/>
            <a:ext cx="5029200" cy="1905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a typeface="MS PGothic" panose="020B0600070205080204" pitchFamily="34" charset="-128"/>
              </a:rPr>
              <a:t>four attitudes</a:t>
            </a:r>
          </a:p>
          <a:p>
            <a:pPr algn="ctr" eaLnBrk="0" fontAlgn="base" hangingPunct="0">
              <a:spcBef>
                <a:spcPct val="0"/>
              </a:spcBef>
              <a:spcAft>
                <a:spcPct val="0"/>
              </a:spcAft>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a typeface="MS PGothic" panose="020B0600070205080204" pitchFamily="34" charset="-128"/>
              </a:rPr>
              <a:t>towards truth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9064476"/>
                                        </p:tgtEl>
                                        <p:attrNameLst>
                                          <p:attrName>style.visibility</p:attrName>
                                        </p:attrNameLst>
                                      </p:cBhvr>
                                      <p:to>
                                        <p:strVal val="visible"/>
                                      </p:to>
                                    </p:set>
                                    <p:anim calcmode="lin" valueType="num">
                                      <p:cBhvr>
                                        <p:cTn id="7" dur="5000" fill="hold"/>
                                        <p:tgtEl>
                                          <p:spTgt spid="9064476"/>
                                        </p:tgtEl>
                                        <p:attrNameLst>
                                          <p:attrName>ppt_w</p:attrName>
                                        </p:attrNameLst>
                                      </p:cBhvr>
                                      <p:tavLst>
                                        <p:tav tm="0" fmla="#ppt_w*sin(2.5*pi*$)">
                                          <p:val>
                                            <p:fltVal val="0"/>
                                          </p:val>
                                        </p:tav>
                                        <p:tav tm="100000">
                                          <p:val>
                                            <p:fltVal val="1"/>
                                          </p:val>
                                        </p:tav>
                                      </p:tavLst>
                                    </p:anim>
                                    <p:anim calcmode="lin" valueType="num">
                                      <p:cBhvr>
                                        <p:cTn id="8" dur="5000" fill="hold"/>
                                        <p:tgtEl>
                                          <p:spTgt spid="9064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sp>
        <p:nvSpPr>
          <p:cNvPr id="9014274" name="Rectangle 2">
            <a:extLst>
              <a:ext uri="{FF2B5EF4-FFF2-40B4-BE49-F238E27FC236}">
                <a16:creationId xmlns:a16="http://schemas.microsoft.com/office/drawing/2014/main" id="{F6D74F10-9D53-462D-99F0-3872DEE64850}"/>
              </a:ext>
            </a:extLst>
          </p:cNvPr>
          <p:cNvSpPr>
            <a:spLocks noGrp="1" noChangeArrowheads="1"/>
          </p:cNvSpPr>
          <p:nvPr>
            <p:ph type="title"/>
          </p:nvPr>
        </p:nvSpPr>
        <p:spPr>
          <a:xfrm>
            <a:off x="2209800" y="381000"/>
            <a:ext cx="7772400" cy="838200"/>
          </a:xfrm>
          <a:solidFill>
            <a:srgbClr val="FFFFFF"/>
          </a:solidFill>
        </p:spPr>
        <p:txBody>
          <a:bodyPr/>
          <a:lstStyle/>
          <a:p>
            <a:pPr eaLnBrk="1" hangingPunct="1">
              <a:defRPr/>
            </a:pPr>
            <a:r>
              <a:rPr lang="en-US" b="1">
                <a:solidFill>
                  <a:srgbClr val="FF0066"/>
                </a:solidFill>
                <a:effectLst>
                  <a:outerShdw blurRad="38100" dist="38100" dir="2700000" algn="tl">
                    <a:srgbClr val="C0C0C0"/>
                  </a:outerShdw>
                </a:effectLst>
                <a:latin typeface="Times New Roman" pitchFamily="18" charset="0"/>
                <a:ea typeface="+mj-ea"/>
              </a:rPr>
              <a:t>AHAB HATED THE TRUTH</a:t>
            </a:r>
          </a:p>
        </p:txBody>
      </p:sp>
      <p:sp>
        <p:nvSpPr>
          <p:cNvPr id="9014275" name="Rectangle 3">
            <a:extLst>
              <a:ext uri="{FF2B5EF4-FFF2-40B4-BE49-F238E27FC236}">
                <a16:creationId xmlns:a16="http://schemas.microsoft.com/office/drawing/2014/main" id="{873DB5A1-917A-4077-9B43-4D6C789901CB}"/>
              </a:ext>
            </a:extLst>
          </p:cNvPr>
          <p:cNvSpPr>
            <a:spLocks noGrp="1" noChangeArrowheads="1"/>
          </p:cNvSpPr>
          <p:nvPr>
            <p:ph type="body" idx="1"/>
          </p:nvPr>
        </p:nvSpPr>
        <p:spPr>
          <a:xfrm>
            <a:off x="2209800" y="1828800"/>
            <a:ext cx="7924800" cy="4800600"/>
          </a:xfrm>
        </p:spPr>
        <p:txBody>
          <a:bodyPr/>
          <a:lstStyle/>
          <a:p>
            <a:pPr eaLnBrk="1" hangingPunct="1">
              <a:lnSpc>
                <a:spcPct val="90000"/>
              </a:lnSpc>
            </a:pPr>
            <a:r>
              <a:rPr lang="en-US" altLang="en-US" b="1">
                <a:solidFill>
                  <a:srgbClr val="FFFF00"/>
                </a:solidFill>
                <a:latin typeface="Times New Roman" panose="02020603050405020304" pitchFamily="18" charset="0"/>
              </a:rPr>
              <a:t>He decided what he wanted to do before he even consulted truth  - </a:t>
            </a:r>
            <a:r>
              <a:rPr lang="en-US" altLang="en-US">
                <a:solidFill>
                  <a:srgbClr val="FFFF00"/>
                </a:solidFill>
                <a:latin typeface="Times New Roman" panose="02020603050405020304" pitchFamily="18" charset="0"/>
              </a:rPr>
              <a:t>(1 Kings 22: 3)</a:t>
            </a:r>
          </a:p>
          <a:p>
            <a:pPr eaLnBrk="1" hangingPunct="1">
              <a:lnSpc>
                <a:spcPct val="90000"/>
              </a:lnSpc>
            </a:pPr>
            <a:endParaRPr lang="en-US" altLang="en-US" sz="800">
              <a:solidFill>
                <a:srgbClr val="FFFF00"/>
              </a:solidFill>
              <a:latin typeface="Times New Roman" panose="02020603050405020304" pitchFamily="18" charset="0"/>
            </a:endParaRPr>
          </a:p>
          <a:p>
            <a:pPr eaLnBrk="1" hangingPunct="1">
              <a:lnSpc>
                <a:spcPct val="90000"/>
              </a:lnSpc>
            </a:pPr>
            <a:r>
              <a:rPr lang="en-US" altLang="en-US" b="1">
                <a:solidFill>
                  <a:srgbClr val="FFFF00"/>
                </a:solidFill>
                <a:latin typeface="Times New Roman" panose="02020603050405020304" pitchFamily="18" charset="0"/>
              </a:rPr>
              <a:t>He gathered the prophets together who would approve what he already decided    - </a:t>
            </a:r>
            <a:r>
              <a:rPr lang="en-US" altLang="en-US">
                <a:solidFill>
                  <a:srgbClr val="FFFF00"/>
                </a:solidFill>
                <a:latin typeface="Times New Roman" panose="02020603050405020304" pitchFamily="18" charset="0"/>
              </a:rPr>
              <a:t>(1 Kings Chapter 22:  Verse 6)</a:t>
            </a:r>
          </a:p>
          <a:p>
            <a:pPr eaLnBrk="1" hangingPunct="1">
              <a:lnSpc>
                <a:spcPct val="90000"/>
              </a:lnSpc>
            </a:pPr>
            <a:endParaRPr lang="en-US" altLang="en-US" sz="900">
              <a:solidFill>
                <a:srgbClr val="FFFF00"/>
              </a:solidFill>
              <a:latin typeface="Times New Roman" panose="02020603050405020304" pitchFamily="18" charset="0"/>
            </a:endParaRPr>
          </a:p>
          <a:p>
            <a:pPr eaLnBrk="1" hangingPunct="1">
              <a:lnSpc>
                <a:spcPct val="90000"/>
              </a:lnSpc>
            </a:pPr>
            <a:r>
              <a:rPr lang="en-US" altLang="en-US" b="1">
                <a:solidFill>
                  <a:srgbClr val="FFFF00"/>
                </a:solidFill>
                <a:latin typeface="Times New Roman" panose="02020603050405020304" pitchFamily="18" charset="0"/>
              </a:rPr>
              <a:t>He did not want to consult Micaiah, because he knew that the prophet would not tell him what he desired so to hear -   </a:t>
            </a:r>
            <a:r>
              <a:rPr lang="en-US" altLang="en-US">
                <a:solidFill>
                  <a:srgbClr val="FFFF00"/>
                </a:solidFill>
                <a:latin typeface="Times New Roman" panose="02020603050405020304" pitchFamily="18" charset="0"/>
              </a:rPr>
              <a:t>(1 Kings Chapter 22:  Verse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4275"/>
                                        </p:tgtEl>
                                        <p:attrNameLst>
                                          <p:attrName>style.visibility</p:attrName>
                                        </p:attrNameLst>
                                      </p:cBhvr>
                                      <p:to>
                                        <p:strVal val="visible"/>
                                      </p:to>
                                    </p:set>
                                    <p:animEffect transition="in" filter="wipe(left)">
                                      <p:cBhvr>
                                        <p:cTn id="7" dur="500"/>
                                        <p:tgtEl>
                                          <p:spTgt spid="901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27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B26031B-4356-4719-A479-ED20E75600F5}"/>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66A5CFA7-5F19-4021-B0EF-95C3FAAF789E}"/>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3919874" name="Rectangle 2">
            <a:extLst>
              <a:ext uri="{FF2B5EF4-FFF2-40B4-BE49-F238E27FC236}">
                <a16:creationId xmlns:a16="http://schemas.microsoft.com/office/drawing/2014/main" id="{712C15D6-472B-4785-B872-B3E73A80E531}"/>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3919875" name="Rectangle 3">
            <a:extLst>
              <a:ext uri="{FF2B5EF4-FFF2-40B4-BE49-F238E27FC236}">
                <a16:creationId xmlns:a16="http://schemas.microsoft.com/office/drawing/2014/main" id="{A530DE2A-950F-463A-8719-242D939F5CF8}"/>
              </a:ext>
            </a:extLst>
          </p:cNvPr>
          <p:cNvSpPr>
            <a:spLocks noGrp="1" noChangeArrowheads="1"/>
          </p:cNvSpPr>
          <p:nvPr>
            <p:ph type="body" idx="1"/>
          </p:nvPr>
        </p:nvSpPr>
        <p:spPr>
          <a:xfrm>
            <a:off x="2286000" y="1600200"/>
            <a:ext cx="7620000" cy="4648200"/>
          </a:xfrm>
          <a:ln>
            <a:solidFill>
              <a:srgbClr val="66FFFF"/>
            </a:solidFill>
          </a:ln>
        </p:spPr>
        <p:txBody>
          <a:bodyPr/>
          <a:lstStyle/>
          <a:p>
            <a:pPr eaLnBrk="1" hangingPunct="1">
              <a:lnSpc>
                <a:spcPct val="90000"/>
              </a:lnSpc>
              <a:buFont typeface="Monotype Sorts" pitchFamily="2" charset="2"/>
              <a:buNone/>
              <a:defRPr/>
            </a:pPr>
            <a:r>
              <a:rPr lang="en-US" sz="2800">
                <a:solidFill>
                  <a:srgbClr val="CCFF66"/>
                </a:solidFill>
              </a:rPr>
              <a:t> </a:t>
            </a:r>
            <a:r>
              <a:rPr lang="en-US" sz="2800" u="sng">
                <a:solidFill>
                  <a:srgbClr val="CCFF66"/>
                </a:solidFill>
              </a:rPr>
              <a:t>Lifeview: Personal Journey &amp; Movement</a:t>
            </a:r>
          </a:p>
          <a:p>
            <a:pPr eaLnBrk="1" hangingPunct="1">
              <a:lnSpc>
                <a:spcPct val="90000"/>
              </a:lnSpc>
              <a:buFont typeface="Monotype Sorts" pitchFamily="2" charset="2"/>
              <a:buNone/>
              <a:defRPr/>
            </a:pPr>
            <a:r>
              <a:rPr lang="en-US" sz="1800">
                <a:solidFill>
                  <a:srgbClr val="CCFF66"/>
                </a:solidFill>
                <a:effectLst>
                  <a:outerShdw blurRad="38100" dist="38100" dir="2700000" algn="tl">
                    <a:srgbClr val="C0C0C0"/>
                  </a:outerShdw>
                </a:effectLst>
              </a:rPr>
              <a:t> </a:t>
            </a:r>
            <a:r>
              <a:rPr lang="en-US" sz="1800" u="sng">
                <a:solidFill>
                  <a:srgbClr val="CCFF66"/>
                </a:solidFill>
                <a:effectLst>
                  <a:outerShdw blurRad="38100" dist="38100" dir="2700000" algn="tl">
                    <a:srgbClr val="C0C0C0"/>
                  </a:outerShdw>
                </a:effectLst>
              </a:rPr>
              <a:t>PROCESS TRANSFORMABLE  &amp;  PROGRESS INCOMMUNICABLE </a:t>
            </a:r>
          </a:p>
          <a:p>
            <a:pPr eaLnBrk="1" hangingPunct="1">
              <a:lnSpc>
                <a:spcPct val="90000"/>
              </a:lnSpc>
              <a:buFont typeface="Monotype Sorts" pitchFamily="2" charset="2"/>
              <a:buNone/>
              <a:defRPr/>
            </a:pPr>
            <a:endParaRPr lang="en-US" sz="1200" u="sng">
              <a:solidFill>
                <a:srgbClr val="CCFF66"/>
              </a:solidFill>
            </a:endParaRPr>
          </a:p>
          <a:p>
            <a:pPr eaLnBrk="1" hangingPunct="1">
              <a:lnSpc>
                <a:spcPct val="90000"/>
              </a:lnSpc>
              <a:defRPr/>
            </a:pPr>
            <a:r>
              <a:rPr lang="en-US" sz="3600">
                <a:solidFill>
                  <a:schemeClr val="bg1"/>
                </a:solidFill>
              </a:rPr>
              <a:t> From Lower To Higher Realm</a:t>
            </a:r>
          </a:p>
          <a:p>
            <a:pPr eaLnBrk="1" hangingPunct="1">
              <a:lnSpc>
                <a:spcPct val="90000"/>
              </a:lnSpc>
              <a:defRPr/>
            </a:pPr>
            <a:r>
              <a:rPr lang="en-US" sz="3600">
                <a:solidFill>
                  <a:schemeClr val="bg1"/>
                </a:solidFill>
              </a:rPr>
              <a:t> From Knowledge To Wisdom</a:t>
            </a:r>
          </a:p>
          <a:p>
            <a:pPr eaLnBrk="1" hangingPunct="1">
              <a:lnSpc>
                <a:spcPct val="90000"/>
              </a:lnSpc>
              <a:defRPr/>
            </a:pPr>
            <a:r>
              <a:rPr lang="en-US" sz="3600">
                <a:solidFill>
                  <a:schemeClr val="bg1"/>
                </a:solidFill>
              </a:rPr>
              <a:t> From Appearance To Reality</a:t>
            </a:r>
          </a:p>
          <a:p>
            <a:pPr eaLnBrk="1" hangingPunct="1">
              <a:lnSpc>
                <a:spcPct val="90000"/>
              </a:lnSpc>
              <a:defRPr/>
            </a:pPr>
            <a:r>
              <a:rPr lang="en-US" sz="3600">
                <a:solidFill>
                  <a:schemeClr val="bg1"/>
                </a:solidFill>
              </a:rPr>
              <a:t> From Bondage To Liberation</a:t>
            </a:r>
          </a:p>
          <a:p>
            <a:pPr eaLnBrk="1" hangingPunct="1">
              <a:lnSpc>
                <a:spcPct val="90000"/>
              </a:lnSpc>
              <a:defRPr/>
            </a:pPr>
            <a:r>
              <a:rPr lang="en-US" sz="3600">
                <a:solidFill>
                  <a:schemeClr val="bg1"/>
                </a:solidFill>
              </a:rPr>
              <a:t> From Confusion To Insight</a:t>
            </a:r>
          </a:p>
          <a:p>
            <a:pPr eaLnBrk="1" hangingPunct="1">
              <a:lnSpc>
                <a:spcPct val="90000"/>
              </a:lnSpc>
              <a:defRPr/>
            </a:pPr>
            <a:r>
              <a:rPr lang="en-US" sz="3600">
                <a:solidFill>
                  <a:schemeClr val="bg1"/>
                </a:solidFill>
              </a:rPr>
              <a:t> From Darkness To Light</a:t>
            </a:r>
          </a:p>
        </p:txBody>
      </p:sp>
      <p:sp>
        <p:nvSpPr>
          <p:cNvPr id="214022" name="WordArt 4">
            <a:extLst>
              <a:ext uri="{FF2B5EF4-FFF2-40B4-BE49-F238E27FC236}">
                <a16:creationId xmlns:a16="http://schemas.microsoft.com/office/drawing/2014/main" id="{EF96C97D-292E-4AA8-89B8-C47AEB9F0493}"/>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19875">
                                            <p:txEl>
                                              <p:pRg st="0" end="0"/>
                                            </p:txEl>
                                          </p:spTgt>
                                        </p:tgtEl>
                                        <p:attrNameLst>
                                          <p:attrName>style.visibility</p:attrName>
                                        </p:attrNameLst>
                                      </p:cBhvr>
                                      <p:to>
                                        <p:strVal val="visible"/>
                                      </p:to>
                                    </p:set>
                                    <p:anim calcmode="lin" valueType="num">
                                      <p:cBhvr>
                                        <p:cTn id="7" dur="1000" fill="hold"/>
                                        <p:tgtEl>
                                          <p:spTgt spid="39198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198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9198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198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19875">
                                            <p:txEl>
                                              <p:pRg st="1" end="1"/>
                                            </p:txEl>
                                          </p:spTgt>
                                        </p:tgtEl>
                                        <p:attrNameLst>
                                          <p:attrName>style.visibility</p:attrName>
                                        </p:attrNameLst>
                                      </p:cBhvr>
                                      <p:to>
                                        <p:strVal val="visible"/>
                                      </p:to>
                                    </p:set>
                                    <p:anim calcmode="lin" valueType="num">
                                      <p:cBhvr>
                                        <p:cTn id="15" dur="1000" fill="hold"/>
                                        <p:tgtEl>
                                          <p:spTgt spid="39198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91987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9198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198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919875">
                                            <p:txEl>
                                              <p:pRg st="3" end="3"/>
                                            </p:txEl>
                                          </p:spTgt>
                                        </p:tgtEl>
                                        <p:attrNameLst>
                                          <p:attrName>style.visibility</p:attrName>
                                        </p:attrNameLst>
                                      </p:cBhvr>
                                      <p:to>
                                        <p:strVal val="visible"/>
                                      </p:to>
                                    </p:set>
                                    <p:anim calcmode="lin" valueType="num">
                                      <p:cBhvr>
                                        <p:cTn id="23" dur="1000" fill="hold"/>
                                        <p:tgtEl>
                                          <p:spTgt spid="391987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91987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9198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9198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919875">
                                            <p:txEl>
                                              <p:pRg st="4" end="4"/>
                                            </p:txEl>
                                          </p:spTgt>
                                        </p:tgtEl>
                                        <p:attrNameLst>
                                          <p:attrName>style.visibility</p:attrName>
                                        </p:attrNameLst>
                                      </p:cBhvr>
                                      <p:to>
                                        <p:strVal val="visible"/>
                                      </p:to>
                                    </p:set>
                                    <p:anim calcmode="lin" valueType="num">
                                      <p:cBhvr>
                                        <p:cTn id="31" dur="1000" fill="hold"/>
                                        <p:tgtEl>
                                          <p:spTgt spid="391987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91987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9198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198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919875">
                                            <p:txEl>
                                              <p:pRg st="5" end="5"/>
                                            </p:txEl>
                                          </p:spTgt>
                                        </p:tgtEl>
                                        <p:attrNameLst>
                                          <p:attrName>style.visibility</p:attrName>
                                        </p:attrNameLst>
                                      </p:cBhvr>
                                      <p:to>
                                        <p:strVal val="visible"/>
                                      </p:to>
                                    </p:set>
                                    <p:anim calcmode="lin" valueType="num">
                                      <p:cBhvr>
                                        <p:cTn id="39" dur="1000" fill="hold"/>
                                        <p:tgtEl>
                                          <p:spTgt spid="391987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91987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9198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9198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919875">
                                            <p:txEl>
                                              <p:pRg st="6" end="6"/>
                                            </p:txEl>
                                          </p:spTgt>
                                        </p:tgtEl>
                                        <p:attrNameLst>
                                          <p:attrName>style.visibility</p:attrName>
                                        </p:attrNameLst>
                                      </p:cBhvr>
                                      <p:to>
                                        <p:strVal val="visible"/>
                                      </p:to>
                                    </p:set>
                                    <p:anim calcmode="lin" valueType="num">
                                      <p:cBhvr>
                                        <p:cTn id="47" dur="1000" fill="hold"/>
                                        <p:tgtEl>
                                          <p:spTgt spid="391987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91987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91987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91987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919875">
                                            <p:txEl>
                                              <p:pRg st="7" end="7"/>
                                            </p:txEl>
                                          </p:spTgt>
                                        </p:tgtEl>
                                        <p:attrNameLst>
                                          <p:attrName>style.visibility</p:attrName>
                                        </p:attrNameLst>
                                      </p:cBhvr>
                                      <p:to>
                                        <p:strVal val="visible"/>
                                      </p:to>
                                    </p:set>
                                    <p:anim calcmode="lin" valueType="num">
                                      <p:cBhvr>
                                        <p:cTn id="55" dur="1000" fill="hold"/>
                                        <p:tgtEl>
                                          <p:spTgt spid="3919875">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919875">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91987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91987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919875">
                                            <p:txEl>
                                              <p:pRg st="8" end="8"/>
                                            </p:txEl>
                                          </p:spTgt>
                                        </p:tgtEl>
                                        <p:attrNameLst>
                                          <p:attrName>style.visibility</p:attrName>
                                        </p:attrNameLst>
                                      </p:cBhvr>
                                      <p:to>
                                        <p:strVal val="visible"/>
                                      </p:to>
                                    </p:set>
                                    <p:anim calcmode="lin" valueType="num">
                                      <p:cBhvr>
                                        <p:cTn id="63" dur="1000" fill="hold"/>
                                        <p:tgtEl>
                                          <p:spTgt spid="3919875">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919875">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91987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91987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987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sp>
        <p:nvSpPr>
          <p:cNvPr id="9016322" name="Rectangle 2">
            <a:extLst>
              <a:ext uri="{FF2B5EF4-FFF2-40B4-BE49-F238E27FC236}">
                <a16:creationId xmlns:a16="http://schemas.microsoft.com/office/drawing/2014/main" id="{646F59B3-3AE0-4149-A43A-3E3646D6BA36}"/>
              </a:ext>
            </a:extLst>
          </p:cNvPr>
          <p:cNvSpPr>
            <a:spLocks noGrp="1" noChangeArrowheads="1"/>
          </p:cNvSpPr>
          <p:nvPr>
            <p:ph type="body" idx="1"/>
          </p:nvPr>
        </p:nvSpPr>
        <p:spPr>
          <a:xfrm>
            <a:off x="2362200" y="1066800"/>
            <a:ext cx="7543800" cy="4953000"/>
          </a:xfrm>
          <a:ln>
            <a:solidFill>
              <a:srgbClr val="FFFF00"/>
            </a:solidFill>
          </a:ln>
        </p:spPr>
        <p:txBody>
          <a:bodyPr/>
          <a:lstStyle/>
          <a:p>
            <a:pPr eaLnBrk="1" hangingPunct="1">
              <a:defRPr/>
            </a:pPr>
            <a:r>
              <a:rPr lang="en-US" sz="4000">
                <a:solidFill>
                  <a:srgbClr val="FFFFFF"/>
                </a:solidFill>
                <a:effectLst>
                  <a:outerShdw blurRad="38100" dist="38100" dir="2700000" algn="tl">
                    <a:srgbClr val="000000"/>
                  </a:outerShdw>
                </a:effectLst>
                <a:latin typeface="Times New Roman" pitchFamily="18" charset="0"/>
                <a:ea typeface="+mn-ea"/>
              </a:rPr>
              <a:t>He had rejected the truth when Micaiah gave it to him,  because   it wasn’t what he wanted to hear    - (1 Kings 22: 17 - 18)</a:t>
            </a:r>
          </a:p>
          <a:p>
            <a:pPr eaLnBrk="1" hangingPunct="1">
              <a:defRPr/>
            </a:pPr>
            <a:r>
              <a:rPr lang="en-US" sz="4000">
                <a:solidFill>
                  <a:srgbClr val="FFFFFF"/>
                </a:solidFill>
                <a:effectLst>
                  <a:outerShdw blurRad="38100" dist="38100" dir="2700000" algn="tl">
                    <a:srgbClr val="000000"/>
                  </a:outerShdw>
                </a:effectLst>
                <a:latin typeface="Times New Roman" pitchFamily="18" charset="0"/>
                <a:ea typeface="+mn-ea"/>
              </a:rPr>
              <a:t>He soothed his bad conscience    by getting rid of the messenger    of truth  - (1 Kings  22: 26, 27)</a:t>
            </a:r>
            <a:endParaRPr lang="en-US" sz="4000" i="1">
              <a:solidFill>
                <a:srgbClr val="FFFFFF"/>
              </a:solidFill>
              <a:effectLst>
                <a:outerShdw blurRad="38100" dist="38100" dir="2700000" algn="tl">
                  <a:srgbClr val="000000"/>
                </a:outerShdw>
              </a:effectLst>
              <a:latin typeface="Times New Roman"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6322"/>
                                        </p:tgtEl>
                                        <p:attrNameLst>
                                          <p:attrName>style.visibility</p:attrName>
                                        </p:attrNameLst>
                                      </p:cBhvr>
                                      <p:to>
                                        <p:strVal val="visible"/>
                                      </p:to>
                                    </p:set>
                                    <p:animEffect transition="in" filter="wipe(left)">
                                      <p:cBhvr>
                                        <p:cTn id="7" dur="500"/>
                                        <p:tgtEl>
                                          <p:spTgt spid="901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32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sp>
        <p:nvSpPr>
          <p:cNvPr id="9018370" name="Rectangle 2">
            <a:extLst>
              <a:ext uri="{FF2B5EF4-FFF2-40B4-BE49-F238E27FC236}">
                <a16:creationId xmlns:a16="http://schemas.microsoft.com/office/drawing/2014/main" id="{4E0A587B-CE65-4FA2-9211-FC31F7B0A1AA}"/>
              </a:ext>
            </a:extLst>
          </p:cNvPr>
          <p:cNvSpPr>
            <a:spLocks noGrp="1" noChangeArrowheads="1"/>
          </p:cNvSpPr>
          <p:nvPr>
            <p:ph type="title"/>
          </p:nvPr>
        </p:nvSpPr>
        <p:spPr>
          <a:xfrm>
            <a:off x="2438400" y="457200"/>
            <a:ext cx="7315200" cy="1524000"/>
          </a:xfrm>
          <a:solidFill>
            <a:srgbClr val="990033"/>
          </a:solidFill>
        </p:spPr>
        <p:txBody>
          <a:bodyPr/>
          <a:lstStyle/>
          <a:p>
            <a:pPr eaLnBrk="1" hangingPunct="1">
              <a:defRPr/>
            </a:pPr>
            <a:r>
              <a:rPr lang="en-US" b="1" u="sng">
                <a:solidFill>
                  <a:srgbClr val="FFFFFF"/>
                </a:solidFill>
                <a:effectLst>
                  <a:outerShdw blurRad="38100" dist="38100" dir="2700000" algn="tl">
                    <a:srgbClr val="000000"/>
                  </a:outerShdw>
                </a:effectLst>
                <a:latin typeface="Times New Roman" pitchFamily="18" charset="0"/>
                <a:ea typeface="+mj-ea"/>
              </a:rPr>
              <a:t>PROPHETS WILLINGLY PERVERTED THE TRUTH</a:t>
            </a:r>
          </a:p>
        </p:txBody>
      </p:sp>
      <p:sp>
        <p:nvSpPr>
          <p:cNvPr id="9018371" name="Rectangle 3">
            <a:extLst>
              <a:ext uri="{FF2B5EF4-FFF2-40B4-BE49-F238E27FC236}">
                <a16:creationId xmlns:a16="http://schemas.microsoft.com/office/drawing/2014/main" id="{611968AF-092A-43DA-BD50-8A148A6B9D99}"/>
              </a:ext>
            </a:extLst>
          </p:cNvPr>
          <p:cNvSpPr>
            <a:spLocks noGrp="1" noChangeArrowheads="1"/>
          </p:cNvSpPr>
          <p:nvPr>
            <p:ph type="body" idx="1"/>
          </p:nvPr>
        </p:nvSpPr>
        <p:spPr>
          <a:xfrm>
            <a:off x="2362200" y="2438400"/>
            <a:ext cx="7924800" cy="4191000"/>
          </a:xfrm>
        </p:spPr>
        <p:txBody>
          <a:bodyPr/>
          <a:lstStyle/>
          <a:p>
            <a:pPr eaLnBrk="1" hangingPunct="1"/>
            <a:r>
              <a:rPr lang="en-US" altLang="en-US" b="1">
                <a:solidFill>
                  <a:srgbClr val="FFFFFF"/>
                </a:solidFill>
                <a:latin typeface="Times New Roman" panose="02020603050405020304" pitchFamily="18" charset="0"/>
              </a:rPr>
              <a:t>Zedekiah and the other prophets were willing to tell the king what he wanted to hear to gain his favor </a:t>
            </a:r>
            <a:r>
              <a:rPr lang="en-US" altLang="en-US">
                <a:solidFill>
                  <a:srgbClr val="FFFFFF"/>
                </a:solidFill>
                <a:latin typeface="Times New Roman" panose="02020603050405020304" pitchFamily="18" charset="0"/>
              </a:rPr>
              <a:t>(1 Ki. 22:6, 11-12). </a:t>
            </a:r>
          </a:p>
          <a:p>
            <a:pPr eaLnBrk="1" hangingPunct="1"/>
            <a:r>
              <a:rPr lang="en-US" altLang="en-US" b="1">
                <a:solidFill>
                  <a:srgbClr val="FFFFFF"/>
                </a:solidFill>
                <a:latin typeface="Times New Roman" panose="02020603050405020304" pitchFamily="18" charset="0"/>
              </a:rPr>
              <a:t>The messenger who went to summon Micaiah pleaded with him to confirm the words of the other prophets,  because he was more concerned about pleasing the king than telling the truth  </a:t>
            </a:r>
            <a:r>
              <a:rPr lang="en-US" altLang="en-US">
                <a:solidFill>
                  <a:srgbClr val="FFFFFF"/>
                </a:solidFill>
                <a:latin typeface="Times New Roman" panose="02020603050405020304" pitchFamily="18" charset="0"/>
              </a:rPr>
              <a:t>(1 Ki. 22:13).</a:t>
            </a:r>
            <a:endParaRPr lang="en-US" altLang="en-US" i="1">
              <a:solidFill>
                <a:srgbClr val="FFFF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8371"/>
                                        </p:tgtEl>
                                        <p:attrNameLst>
                                          <p:attrName>style.visibility</p:attrName>
                                        </p:attrNameLst>
                                      </p:cBhvr>
                                      <p:to>
                                        <p:strVal val="visible"/>
                                      </p:to>
                                    </p:set>
                                    <p:anim calcmode="lin" valueType="num">
                                      <p:cBhvr additive="base">
                                        <p:cTn id="7" dur="500" fill="hold"/>
                                        <p:tgtEl>
                                          <p:spTgt spid="9018371"/>
                                        </p:tgtEl>
                                        <p:attrNameLst>
                                          <p:attrName>ppt_x</p:attrName>
                                        </p:attrNameLst>
                                      </p:cBhvr>
                                      <p:tavLst>
                                        <p:tav tm="0">
                                          <p:val>
                                            <p:strVal val="#ppt_x"/>
                                          </p:val>
                                        </p:tav>
                                        <p:tav tm="100000">
                                          <p:val>
                                            <p:strVal val="#ppt_x"/>
                                          </p:val>
                                        </p:tav>
                                      </p:tavLst>
                                    </p:anim>
                                    <p:anim calcmode="lin" valueType="num">
                                      <p:cBhvr additive="base">
                                        <p:cTn id="8" dur="500" fill="hold"/>
                                        <p:tgtEl>
                                          <p:spTgt spid="9018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837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sp>
        <p:nvSpPr>
          <p:cNvPr id="9020418" name="Rectangle 2">
            <a:extLst>
              <a:ext uri="{FF2B5EF4-FFF2-40B4-BE49-F238E27FC236}">
                <a16:creationId xmlns:a16="http://schemas.microsoft.com/office/drawing/2014/main" id="{2CDF4164-1A64-4065-96B2-FA8176BF2C18}"/>
              </a:ext>
            </a:extLst>
          </p:cNvPr>
          <p:cNvSpPr>
            <a:spLocks noGrp="1" noChangeArrowheads="1"/>
          </p:cNvSpPr>
          <p:nvPr>
            <p:ph type="title"/>
          </p:nvPr>
        </p:nvSpPr>
        <p:spPr>
          <a:xfrm>
            <a:off x="2286000" y="457200"/>
            <a:ext cx="7620000" cy="1143000"/>
          </a:xfrm>
          <a:solidFill>
            <a:srgbClr val="FFFF00"/>
          </a:solidFill>
        </p:spPr>
        <p:txBody>
          <a:bodyPr/>
          <a:lstStyle/>
          <a:p>
            <a:pPr eaLnBrk="1" hangingPunct="1">
              <a:defRPr/>
            </a:pPr>
            <a:r>
              <a:rPr lang="en-US" b="1">
                <a:solidFill>
                  <a:srgbClr val="FF0066"/>
                </a:solidFill>
                <a:effectLst>
                  <a:outerShdw blurRad="38100" dist="38100" dir="2700000" algn="tl">
                    <a:srgbClr val="000000"/>
                  </a:outerShdw>
                </a:effectLst>
                <a:latin typeface="Times New Roman" pitchFamily="18" charset="0"/>
                <a:ea typeface="+mj-ea"/>
              </a:rPr>
              <a:t>JEHOSHAPHAT WANTED THE TRUTH ON HIS SIDE</a:t>
            </a:r>
          </a:p>
        </p:txBody>
      </p:sp>
      <p:sp>
        <p:nvSpPr>
          <p:cNvPr id="9020419" name="Rectangle 3">
            <a:extLst>
              <a:ext uri="{FF2B5EF4-FFF2-40B4-BE49-F238E27FC236}">
                <a16:creationId xmlns:a16="http://schemas.microsoft.com/office/drawing/2014/main" id="{09717082-8360-4FB2-ADCF-0D4212A38378}"/>
              </a:ext>
            </a:extLst>
          </p:cNvPr>
          <p:cNvSpPr>
            <a:spLocks noGrp="1" noChangeArrowheads="1"/>
          </p:cNvSpPr>
          <p:nvPr>
            <p:ph type="body" idx="1"/>
          </p:nvPr>
        </p:nvSpPr>
        <p:spPr>
          <a:xfrm>
            <a:off x="2209800" y="2133600"/>
            <a:ext cx="8001000" cy="4343400"/>
          </a:xfrm>
        </p:spPr>
        <p:txBody>
          <a:bodyPr/>
          <a:lstStyle/>
          <a:p>
            <a:pPr eaLnBrk="1" hangingPunct="1">
              <a:defRPr/>
            </a:pPr>
            <a:r>
              <a:rPr lang="en-US">
                <a:solidFill>
                  <a:srgbClr val="FFFF00"/>
                </a:solidFill>
                <a:effectLst>
                  <a:outerShdw blurRad="38100" dist="38100" dir="2700000" algn="tl">
                    <a:srgbClr val="000000"/>
                  </a:outerShdw>
                </a:effectLst>
                <a:latin typeface="Times New Roman" pitchFamily="18" charset="0"/>
                <a:ea typeface="+mn-ea"/>
              </a:rPr>
              <a:t>Unlike Old Ahab,  Jehoshaphat did want to consult and consider the truth (Ch 22: 5, 7); but Jehoshaphat was only interested in truth if it supported what he already wanted to do.</a:t>
            </a:r>
          </a:p>
          <a:p>
            <a:pPr eaLnBrk="1" hangingPunct="1">
              <a:defRPr/>
            </a:pPr>
            <a:endParaRPr lang="en-US" sz="2400">
              <a:solidFill>
                <a:srgbClr val="FFFF00"/>
              </a:solidFill>
              <a:effectLst>
                <a:outerShdw blurRad="38100" dist="38100" dir="2700000" algn="tl">
                  <a:srgbClr val="000000"/>
                </a:outerShdw>
              </a:effectLst>
              <a:latin typeface="Times New Roman" pitchFamily="18" charset="0"/>
              <a:ea typeface="+mn-ea"/>
            </a:endParaRPr>
          </a:p>
          <a:p>
            <a:pPr eaLnBrk="1" hangingPunct="1">
              <a:defRPr/>
            </a:pPr>
            <a:r>
              <a:rPr lang="en-US">
                <a:solidFill>
                  <a:srgbClr val="FFFF00"/>
                </a:solidFill>
                <a:effectLst>
                  <a:outerShdw blurRad="38100" dist="38100" dir="2700000" algn="tl">
                    <a:srgbClr val="000000"/>
                  </a:outerShdw>
                </a:effectLst>
                <a:latin typeface="Times New Roman" pitchFamily="18" charset="0"/>
                <a:ea typeface="+mn-ea"/>
              </a:rPr>
              <a:t>Jehoshaphat had already determined what   he was going to do before suggesting that they inquire for the word of the Lord [v. 4].</a:t>
            </a:r>
            <a:endParaRPr lang="en-US" i="1">
              <a:solidFill>
                <a:srgbClr val="FFFF00"/>
              </a:solidFill>
              <a:effectLst>
                <a:outerShdw blurRad="38100" dist="38100" dir="2700000" algn="tl">
                  <a:srgbClr val="000000"/>
                </a:outerShdw>
              </a:effectLst>
              <a:latin typeface="Times New Roman"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020419"/>
                                        </p:tgtEl>
                                        <p:attrNameLst>
                                          <p:attrName>style.visibility</p:attrName>
                                        </p:attrNameLst>
                                      </p:cBhvr>
                                      <p:to>
                                        <p:strVal val="visible"/>
                                      </p:to>
                                    </p:set>
                                    <p:animEffect transition="in" filter="wipe(right)">
                                      <p:cBhvr>
                                        <p:cTn id="7" dur="500"/>
                                        <p:tgtEl>
                                          <p:spTgt spid="902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041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sp>
        <p:nvSpPr>
          <p:cNvPr id="9022466" name="Rectangle 2">
            <a:extLst>
              <a:ext uri="{FF2B5EF4-FFF2-40B4-BE49-F238E27FC236}">
                <a16:creationId xmlns:a16="http://schemas.microsoft.com/office/drawing/2014/main" id="{A49F9AAD-6AE9-4946-BA98-8DE2191DC835}"/>
              </a:ext>
            </a:extLst>
          </p:cNvPr>
          <p:cNvSpPr>
            <a:spLocks noGrp="1" noChangeArrowheads="1"/>
          </p:cNvSpPr>
          <p:nvPr>
            <p:ph type="title"/>
          </p:nvPr>
        </p:nvSpPr>
        <p:spPr>
          <a:xfrm>
            <a:off x="1905000" y="533400"/>
            <a:ext cx="8382000" cy="1524000"/>
          </a:xfrm>
          <a:solidFill>
            <a:srgbClr val="FF0066"/>
          </a:solidFill>
        </p:spPr>
        <p:txBody>
          <a:bodyPr/>
          <a:lstStyle/>
          <a:p>
            <a:pPr eaLnBrk="1" hangingPunct="1">
              <a:defRPr/>
            </a:pPr>
            <a:r>
              <a:rPr lang="en-US" b="1">
                <a:solidFill>
                  <a:srgbClr val="FFFF00"/>
                </a:solidFill>
                <a:effectLst>
                  <a:outerShdw blurRad="38100" dist="38100" dir="2700000" algn="tl">
                    <a:srgbClr val="000000"/>
                  </a:outerShdw>
                </a:effectLst>
                <a:latin typeface="Times New Roman" pitchFamily="18" charset="0"/>
                <a:ea typeface="+mj-ea"/>
              </a:rPr>
              <a:t>MICAIAH WANTED TO BE ON   SAME SIDE AS THE TRUTHS</a:t>
            </a:r>
          </a:p>
        </p:txBody>
      </p:sp>
      <p:sp>
        <p:nvSpPr>
          <p:cNvPr id="9022467" name="Rectangle 3">
            <a:extLst>
              <a:ext uri="{FF2B5EF4-FFF2-40B4-BE49-F238E27FC236}">
                <a16:creationId xmlns:a16="http://schemas.microsoft.com/office/drawing/2014/main" id="{096E8FCD-47C5-41C8-990C-23B2859187EF}"/>
              </a:ext>
            </a:extLst>
          </p:cNvPr>
          <p:cNvSpPr>
            <a:spLocks noGrp="1" noChangeArrowheads="1"/>
          </p:cNvSpPr>
          <p:nvPr>
            <p:ph type="body" idx="1"/>
          </p:nvPr>
        </p:nvSpPr>
        <p:spPr>
          <a:xfrm>
            <a:off x="1905000" y="2895600"/>
            <a:ext cx="8305800" cy="3657600"/>
          </a:xfrm>
        </p:spPr>
        <p:txBody>
          <a:bodyPr/>
          <a:lstStyle/>
          <a:p>
            <a:pPr eaLnBrk="1" hangingPunct="1">
              <a:lnSpc>
                <a:spcPct val="90000"/>
              </a:lnSpc>
            </a:pPr>
            <a:r>
              <a:rPr lang="en-US" altLang="en-US" sz="4400" b="1">
                <a:solidFill>
                  <a:srgbClr val="FF0066"/>
                </a:solidFill>
                <a:latin typeface="Times New Roman" panose="02020603050405020304" pitchFamily="18" charset="0"/>
              </a:rPr>
              <a:t>“It is one thing to wish to have truth on our side,  and another to wish sincerely to be on the side of truth.”</a:t>
            </a:r>
            <a:r>
              <a:rPr lang="en-US" altLang="en-US" sz="4000" b="1">
                <a:solidFill>
                  <a:srgbClr val="FFFFFF"/>
                </a:solidFill>
                <a:latin typeface="Times New Roman" panose="02020603050405020304" pitchFamily="18" charset="0"/>
              </a:rPr>
              <a:t> </a:t>
            </a:r>
            <a:r>
              <a:rPr lang="en-US" altLang="en-US" sz="4000">
                <a:solidFill>
                  <a:srgbClr val="FFFFFF"/>
                </a:solidFill>
                <a:latin typeface="Times New Roman" panose="02020603050405020304" pitchFamily="18" charset="0"/>
              </a:rPr>
              <a:t>- Richard Whately</a:t>
            </a:r>
            <a:r>
              <a:rPr lang="en-US" altLang="en-US" sz="3600">
                <a:solidFill>
                  <a:srgbClr val="FFFFFF"/>
                </a:solidFill>
                <a:latin typeface="Times New Roman" panose="02020603050405020304" pitchFamily="18" charset="0"/>
              </a:rPr>
              <a:t> </a:t>
            </a:r>
          </a:p>
          <a:p>
            <a:pPr eaLnBrk="1" hangingPunct="1">
              <a:lnSpc>
                <a:spcPct val="90000"/>
              </a:lnSpc>
              <a:buFontTx/>
              <a:buNone/>
            </a:pPr>
            <a:r>
              <a:rPr lang="en-US" altLang="en-US">
                <a:solidFill>
                  <a:srgbClr val="FFFF00"/>
                </a:solidFill>
                <a:latin typeface="Times New Roman" panose="02020603050405020304" pitchFamily="18" charset="0"/>
              </a:rPr>
              <a:t>    {Difficulties in Writing of the Apostle Paul}</a:t>
            </a:r>
          </a:p>
          <a:p>
            <a:pPr eaLnBrk="1" hangingPunct="1">
              <a:lnSpc>
                <a:spcPct val="90000"/>
              </a:lnSpc>
              <a:buFontTx/>
              <a:buNone/>
            </a:pPr>
            <a:r>
              <a:rPr lang="en-US" altLang="en-US">
                <a:solidFill>
                  <a:srgbClr val="FFFFFF"/>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22467">
                                            <p:txEl>
                                              <p:pRg st="0" end="0"/>
                                            </p:txEl>
                                          </p:spTgt>
                                        </p:tgtEl>
                                        <p:attrNameLst>
                                          <p:attrName>style.visibility</p:attrName>
                                        </p:attrNameLst>
                                      </p:cBhvr>
                                      <p:to>
                                        <p:strVal val="visible"/>
                                      </p:to>
                                    </p:set>
                                    <p:animEffect transition="in" filter="dissolve">
                                      <p:cBhvr>
                                        <p:cTn id="7" dur="500"/>
                                        <p:tgtEl>
                                          <p:spTgt spid="902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22467">
                                            <p:txEl>
                                              <p:pRg st="1" end="1"/>
                                            </p:txEl>
                                          </p:spTgt>
                                        </p:tgtEl>
                                        <p:attrNameLst>
                                          <p:attrName>style.visibility</p:attrName>
                                        </p:attrNameLst>
                                      </p:cBhvr>
                                      <p:to>
                                        <p:strVal val="visible"/>
                                      </p:to>
                                    </p:set>
                                    <p:animEffect transition="in" filter="dissolve">
                                      <p:cBhvr>
                                        <p:cTn id="12" dur="500"/>
                                        <p:tgtEl>
                                          <p:spTgt spid="902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22467">
                                            <p:txEl>
                                              <p:pRg st="2" end="2"/>
                                            </p:txEl>
                                          </p:spTgt>
                                        </p:tgtEl>
                                        <p:attrNameLst>
                                          <p:attrName>style.visibility</p:attrName>
                                        </p:attrNameLst>
                                      </p:cBhvr>
                                      <p:to>
                                        <p:strVal val="visible"/>
                                      </p:to>
                                    </p:set>
                                    <p:animEffect transition="in" filter="dissolve">
                                      <p:cBhvr>
                                        <p:cTn id="17" dur="500"/>
                                        <p:tgtEl>
                                          <p:spTgt spid="902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246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11111"/>
        </a:solidFill>
        <a:effectLst/>
      </p:bgPr>
    </p:bg>
    <p:spTree>
      <p:nvGrpSpPr>
        <p:cNvPr id="1" name=""/>
        <p:cNvGrpSpPr/>
        <p:nvPr/>
      </p:nvGrpSpPr>
      <p:grpSpPr>
        <a:xfrm>
          <a:off x="0" y="0"/>
          <a:ext cx="0" cy="0"/>
          <a:chOff x="0" y="0"/>
          <a:chExt cx="0" cy="0"/>
        </a:xfrm>
      </p:grpSpPr>
      <p:sp>
        <p:nvSpPr>
          <p:cNvPr id="9024514" name="Rectangle 2">
            <a:extLst>
              <a:ext uri="{FF2B5EF4-FFF2-40B4-BE49-F238E27FC236}">
                <a16:creationId xmlns:a16="http://schemas.microsoft.com/office/drawing/2014/main" id="{158DAF06-0CC0-4C73-830B-05F5E7A01770}"/>
              </a:ext>
            </a:extLst>
          </p:cNvPr>
          <p:cNvSpPr>
            <a:spLocks noGrp="1" noChangeArrowheads="1"/>
          </p:cNvSpPr>
          <p:nvPr>
            <p:ph type="title"/>
          </p:nvPr>
        </p:nvSpPr>
        <p:spPr>
          <a:xfrm>
            <a:off x="1905000" y="381000"/>
            <a:ext cx="8305800" cy="1371600"/>
          </a:xfrm>
          <a:solidFill>
            <a:srgbClr val="FF0066"/>
          </a:solidFill>
        </p:spPr>
        <p:txBody>
          <a:bodyPr/>
          <a:lstStyle/>
          <a:p>
            <a:pPr eaLnBrk="1" hangingPunct="1">
              <a:defRPr/>
            </a:pPr>
            <a:r>
              <a:rPr lang="en-US" b="1">
                <a:solidFill>
                  <a:srgbClr val="FFFF00"/>
                </a:solidFill>
                <a:effectLst>
                  <a:outerShdw blurRad="38100" dist="38100" dir="2700000" algn="tl">
                    <a:srgbClr val="000000"/>
                  </a:outerShdw>
                </a:effectLst>
                <a:latin typeface="Times New Roman" pitchFamily="18" charset="0"/>
                <a:ea typeface="+mj-ea"/>
              </a:rPr>
              <a:t>MICAIAH WANTED TO BE ON SAME SIDE AS THE TRUTHS</a:t>
            </a:r>
          </a:p>
        </p:txBody>
      </p:sp>
      <p:sp>
        <p:nvSpPr>
          <p:cNvPr id="9024515" name="Rectangle 3">
            <a:extLst>
              <a:ext uri="{FF2B5EF4-FFF2-40B4-BE49-F238E27FC236}">
                <a16:creationId xmlns:a16="http://schemas.microsoft.com/office/drawing/2014/main" id="{64318819-B3FF-4156-A4CC-FDA928CB4506}"/>
              </a:ext>
            </a:extLst>
          </p:cNvPr>
          <p:cNvSpPr>
            <a:spLocks noGrp="1" noChangeArrowheads="1"/>
          </p:cNvSpPr>
          <p:nvPr>
            <p:ph type="body" idx="1"/>
          </p:nvPr>
        </p:nvSpPr>
        <p:spPr>
          <a:xfrm>
            <a:off x="1828800" y="2286000"/>
            <a:ext cx="8382000" cy="4343400"/>
          </a:xfrm>
        </p:spPr>
        <p:txBody>
          <a:bodyPr/>
          <a:lstStyle/>
          <a:p>
            <a:pPr eaLnBrk="1" hangingPunct="1"/>
            <a:r>
              <a:rPr lang="en-US" altLang="en-US">
                <a:solidFill>
                  <a:srgbClr val="FF0066"/>
                </a:solidFill>
                <a:latin typeface="Times New Roman" panose="02020603050405020304" pitchFamily="18" charset="0"/>
              </a:rPr>
              <a:t>Micaiah loved the truth, and he was willing to speak the truth regardless of the sacrifice,  or the pain it caused,  or the real consequences –</a:t>
            </a:r>
            <a:r>
              <a:rPr lang="en-US" altLang="en-US">
                <a:solidFill>
                  <a:srgbClr val="FFFFFF"/>
                </a:solidFill>
                <a:latin typeface="Times New Roman" panose="02020603050405020304" pitchFamily="18" charset="0"/>
              </a:rPr>
              <a:t> Chapter 22:  Verse 14</a:t>
            </a:r>
          </a:p>
          <a:p>
            <a:pPr eaLnBrk="1" hangingPunct="1"/>
            <a:endParaRPr lang="en-US" altLang="en-US" sz="1400">
              <a:solidFill>
                <a:srgbClr val="FFFFFF"/>
              </a:solidFill>
              <a:latin typeface="Times New Roman" panose="02020603050405020304" pitchFamily="18" charset="0"/>
            </a:endParaRPr>
          </a:p>
          <a:p>
            <a:pPr eaLnBrk="1" hangingPunct="1"/>
            <a:r>
              <a:rPr lang="en-US" altLang="en-US">
                <a:solidFill>
                  <a:srgbClr val="FF0066"/>
                </a:solidFill>
                <a:latin typeface="Times New Roman" panose="02020603050405020304" pitchFamily="18" charset="0"/>
              </a:rPr>
              <a:t>Plus,  he had to pay a price for loving the truth.</a:t>
            </a:r>
          </a:p>
          <a:p>
            <a:pPr eaLnBrk="1" hangingPunct="1"/>
            <a:endParaRPr lang="en-US" altLang="en-US" sz="800">
              <a:solidFill>
                <a:srgbClr val="FF0066"/>
              </a:solidFill>
              <a:latin typeface="Times New Roman" panose="02020603050405020304" pitchFamily="18" charset="0"/>
            </a:endParaRPr>
          </a:p>
          <a:p>
            <a:pPr lvl="1" eaLnBrk="1" hangingPunct="1"/>
            <a:r>
              <a:rPr lang="en-US" altLang="en-US">
                <a:solidFill>
                  <a:srgbClr val="FFFF00"/>
                </a:solidFill>
              </a:rPr>
              <a:t>Zedekiah struck him and mocked him  [v. 24]</a:t>
            </a:r>
          </a:p>
          <a:p>
            <a:pPr lvl="1" eaLnBrk="1" hangingPunct="1"/>
            <a:r>
              <a:rPr lang="en-US" altLang="en-US">
                <a:solidFill>
                  <a:srgbClr val="FFFF00"/>
                </a:solidFill>
              </a:rPr>
              <a:t> He was imprisoned  -  {1 Kings 22: 26 – 27}</a:t>
            </a:r>
            <a:endParaRPr lang="en-US" altLang="en-US" i="1">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24515"/>
                                        </p:tgtEl>
                                        <p:attrNameLst>
                                          <p:attrName>style.visibility</p:attrName>
                                        </p:attrNameLst>
                                      </p:cBhvr>
                                      <p:to>
                                        <p:strVal val="visible"/>
                                      </p:to>
                                    </p:set>
                                    <p:animEffect transition="in" filter="wipe(up)">
                                      <p:cBhvr>
                                        <p:cTn id="7" dur="500"/>
                                        <p:tgtEl>
                                          <p:spTgt spid="902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451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7AC4DA0C-BDEE-46BB-8F26-EE9A95C6A350}"/>
              </a:ext>
            </a:extLst>
          </p:cNvPr>
          <p:cNvSpPr>
            <a:spLocks noGrp="1" noChangeArrowheads="1"/>
          </p:cNvSpPr>
          <p:nvPr>
            <p:ph type="title"/>
          </p:nvPr>
        </p:nvSpPr>
        <p:spPr>
          <a:xfrm>
            <a:off x="1676400" y="304800"/>
            <a:ext cx="6248400" cy="838200"/>
          </a:xfrm>
        </p:spPr>
        <p:txBody>
          <a:bodyPr/>
          <a:lstStyle/>
          <a:p>
            <a:pPr eaLnBrk="1" hangingPunct="1"/>
            <a:r>
              <a:rPr lang="en-US" altLang="en-US" b="1">
                <a:solidFill>
                  <a:srgbClr val="942A1E"/>
                </a:solidFill>
                <a:latin typeface="Comic Sans MS" panose="030F0702030302020204" pitchFamily="66" charset="0"/>
              </a:rPr>
              <a:t>Pythagorus</a:t>
            </a:r>
          </a:p>
        </p:txBody>
      </p:sp>
      <p:sp>
        <p:nvSpPr>
          <p:cNvPr id="332803" name="Rectangle 3">
            <a:extLst>
              <a:ext uri="{FF2B5EF4-FFF2-40B4-BE49-F238E27FC236}">
                <a16:creationId xmlns:a16="http://schemas.microsoft.com/office/drawing/2014/main" id="{9B03A0B1-BBA6-43EC-AF83-AB2BD86AB6B7}"/>
              </a:ext>
            </a:extLst>
          </p:cNvPr>
          <p:cNvSpPr>
            <a:spLocks noGrp="1" noChangeArrowheads="1"/>
          </p:cNvSpPr>
          <p:nvPr>
            <p:ph type="body" idx="1"/>
          </p:nvPr>
        </p:nvSpPr>
        <p:spPr>
          <a:xfrm>
            <a:off x="2057400" y="1371600"/>
            <a:ext cx="6019800" cy="5181600"/>
          </a:xfrm>
        </p:spPr>
        <p:txBody>
          <a:bodyPr/>
          <a:lstStyle/>
          <a:p>
            <a:pPr eaLnBrk="1" hangingPunct="1"/>
            <a:r>
              <a:rPr lang="en-US" altLang="en-US" sz="2800" b="1">
                <a:solidFill>
                  <a:srgbClr val="CC3300"/>
                </a:solidFill>
                <a:latin typeface="Comic Sans MS" panose="030F0702030302020204" pitchFamily="66" charset="0"/>
              </a:rPr>
              <a:t>In Sixth Century B.C. Wrote:</a:t>
            </a:r>
          </a:p>
          <a:p>
            <a:pPr eaLnBrk="1" hangingPunct="1"/>
            <a:r>
              <a:rPr lang="en-US" altLang="en-US" sz="4000" b="1">
                <a:solidFill>
                  <a:schemeClr val="bg1"/>
                </a:solidFill>
                <a:latin typeface="Comic Sans MS" panose="030F0702030302020204" pitchFamily="66" charset="0"/>
              </a:rPr>
              <a:t>“Truth is so great a perfection,  that if God would render Himself visible to men, He would chose light for His body &amp; truth for His soul.”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2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2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Notice  -  Jewish Leaders Are To Pilate Being Both Obsequious &amp; Appealing Pandectic</a:t>
            </a:r>
          </a:p>
        </p:txBody>
      </p:sp>
    </p:spTree>
    <p:extLst>
      <p:ext uri="{BB962C8B-B14F-4D97-AF65-F5344CB8AC3E}">
        <p14:creationId xmlns:p14="http://schemas.microsoft.com/office/powerpoint/2010/main" val="27175351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0C4D62C-CA16-40D9-A6C8-FC530F964A1F}"/>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0DAD8EF3-58B3-4002-BB07-F0CFE57C2CB4}"/>
              </a:ext>
            </a:extLst>
          </p:cNvPr>
          <p:cNvSpPr>
            <a:spLocks noGrp="1" noChangeArrowheads="1"/>
          </p:cNvSpPr>
          <p:nvPr>
            <p:ph type="title"/>
          </p:nvPr>
        </p:nvSpPr>
        <p:spPr>
          <a:xfrm>
            <a:off x="1676400" y="304800"/>
            <a:ext cx="6248400" cy="838200"/>
          </a:xfrm>
        </p:spPr>
        <p:txBody>
          <a:bodyPr/>
          <a:lstStyle/>
          <a:p>
            <a:pPr eaLnBrk="1" hangingPunct="1"/>
            <a:r>
              <a:rPr lang="en-US" altLang="en-US" b="1">
                <a:solidFill>
                  <a:srgbClr val="942A1E"/>
                </a:solidFill>
                <a:latin typeface="Comic Sans MS" panose="030F0702030302020204" pitchFamily="66" charset="0"/>
              </a:rPr>
              <a:t>Thomas Sowell</a:t>
            </a:r>
          </a:p>
        </p:txBody>
      </p:sp>
      <p:sp>
        <p:nvSpPr>
          <p:cNvPr id="334851" name="Rectangle 3">
            <a:extLst>
              <a:ext uri="{FF2B5EF4-FFF2-40B4-BE49-F238E27FC236}">
                <a16:creationId xmlns:a16="http://schemas.microsoft.com/office/drawing/2014/main" id="{9A0C2D76-846C-4C06-9B4F-4C0624BC7151}"/>
              </a:ext>
            </a:extLst>
          </p:cNvPr>
          <p:cNvSpPr>
            <a:spLocks noGrp="1" noChangeArrowheads="1"/>
          </p:cNvSpPr>
          <p:nvPr>
            <p:ph type="body" idx="1"/>
          </p:nvPr>
        </p:nvSpPr>
        <p:spPr>
          <a:xfrm>
            <a:off x="1828800" y="1371600"/>
            <a:ext cx="6096000" cy="5181600"/>
          </a:xfrm>
        </p:spPr>
        <p:txBody>
          <a:bodyPr/>
          <a:lstStyle/>
          <a:p>
            <a:pPr eaLnBrk="1" hangingPunct="1">
              <a:buFontTx/>
              <a:buNone/>
            </a:pPr>
            <a:r>
              <a:rPr lang="en-US" altLang="en-US" sz="5400" b="1">
                <a:solidFill>
                  <a:schemeClr val="bg1"/>
                </a:solidFill>
                <a:latin typeface="Comic Sans MS" panose="030F0702030302020204" pitchFamily="66" charset="0"/>
              </a:rPr>
              <a:t>“</a:t>
            </a:r>
            <a:r>
              <a:rPr lang="en-US" altLang="en-US" sz="5400" b="1">
                <a:solidFill>
                  <a:srgbClr val="FFFF00"/>
                </a:solidFill>
                <a:latin typeface="Comic Sans MS" panose="030F0702030302020204" pitchFamily="66" charset="0"/>
              </a:rPr>
              <a:t>There are only two ways of telling the complete truth – anonymously &amp; posthumously.”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4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itchFamily="34" charset="0"/>
                <a:ea typeface="ＭＳ Ｐゴシック" pitchFamily="34" charset="-128"/>
                <a:cs typeface="+mn-cs"/>
              </a:rPr>
              <a:t>Notice  -  Jewish Leaders Are To Pilate Being Both Obsequious &amp; Appealing Pandectic</a:t>
            </a:r>
          </a:p>
        </p:txBody>
      </p:sp>
    </p:spTree>
    <p:extLst>
      <p:ext uri="{BB962C8B-B14F-4D97-AF65-F5344CB8AC3E}">
        <p14:creationId xmlns:p14="http://schemas.microsoft.com/office/powerpoint/2010/main" val="20704087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233F2AC-0748-4E32-BDD3-E489B3D31E06}"/>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37786D88-D492-4859-820C-C4A3D91F9572}"/>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3939330" name="Rectangle 2">
            <a:extLst>
              <a:ext uri="{FF2B5EF4-FFF2-40B4-BE49-F238E27FC236}">
                <a16:creationId xmlns:a16="http://schemas.microsoft.com/office/drawing/2014/main" id="{5FF5E126-5912-46A7-B87A-798154729208}"/>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3939331" name="Rectangle 3">
            <a:extLst>
              <a:ext uri="{FF2B5EF4-FFF2-40B4-BE49-F238E27FC236}">
                <a16:creationId xmlns:a16="http://schemas.microsoft.com/office/drawing/2014/main" id="{F72BB3F4-65F5-4098-8C89-A12E202FCBEE}"/>
              </a:ext>
            </a:extLst>
          </p:cNvPr>
          <p:cNvSpPr>
            <a:spLocks noGrp="1" noChangeArrowheads="1"/>
          </p:cNvSpPr>
          <p:nvPr>
            <p:ph type="body" idx="1"/>
          </p:nvPr>
        </p:nvSpPr>
        <p:spPr>
          <a:xfrm>
            <a:off x="1828800" y="1752600"/>
            <a:ext cx="8458200" cy="4343400"/>
          </a:xfrm>
          <a:ln>
            <a:solidFill>
              <a:srgbClr val="66FFFF"/>
            </a:solidFill>
          </a:ln>
        </p:spPr>
        <p:txBody>
          <a:bodyPr/>
          <a:lstStyle/>
          <a:p>
            <a:pPr eaLnBrk="1" hangingPunct="1">
              <a:buFont typeface="Monotype Sorts" pitchFamily="2" charset="2"/>
              <a:buNone/>
              <a:defRPr/>
            </a:pPr>
            <a:r>
              <a:rPr lang="en-US" sz="4000" b="1">
                <a:solidFill>
                  <a:srgbClr val="CCFF66"/>
                </a:solidFill>
              </a:rPr>
              <a:t> </a:t>
            </a:r>
            <a:r>
              <a:rPr lang="en-US" sz="4400" b="1" u="sng">
                <a:solidFill>
                  <a:srgbClr val="CCFF66"/>
                </a:solidFill>
              </a:rPr>
              <a:t>Two Methods Of Inquiry:</a:t>
            </a:r>
          </a:p>
          <a:p>
            <a:pPr eaLnBrk="1" hangingPunct="1">
              <a:buFont typeface="Monotype Sorts" pitchFamily="2" charset="2"/>
              <a:buNone/>
              <a:defRPr/>
            </a:pPr>
            <a:endParaRPr lang="en-US" sz="1200" b="1" u="sng">
              <a:solidFill>
                <a:srgbClr val="CCFF66"/>
              </a:solidFill>
            </a:endParaRPr>
          </a:p>
          <a:p>
            <a:pPr eaLnBrk="1" hangingPunct="1">
              <a:defRPr/>
            </a:pPr>
            <a:r>
              <a:rPr lang="en-US" sz="4400" b="1">
                <a:solidFill>
                  <a:schemeClr val="bg1"/>
                </a:solidFill>
              </a:rPr>
              <a:t> Major Logic – Ontology</a:t>
            </a:r>
          </a:p>
          <a:p>
            <a:pPr eaLnBrk="1" hangingPunct="1">
              <a:defRPr/>
            </a:pPr>
            <a:r>
              <a:rPr lang="en-US" sz="4400" b="1">
                <a:solidFill>
                  <a:schemeClr val="bg1"/>
                </a:solidFill>
              </a:rPr>
              <a:t> Major Logic – Epistemic</a:t>
            </a:r>
          </a:p>
          <a:p>
            <a:pPr eaLnBrk="1" hangingPunct="1">
              <a:defRPr/>
            </a:pPr>
            <a:r>
              <a:rPr lang="en-US" sz="4400" b="1">
                <a:solidFill>
                  <a:schemeClr val="bg1"/>
                </a:solidFill>
              </a:rPr>
              <a:t> Minor Logic – Inductive</a:t>
            </a:r>
          </a:p>
          <a:p>
            <a:pPr eaLnBrk="1" hangingPunct="1">
              <a:defRPr/>
            </a:pPr>
            <a:r>
              <a:rPr lang="en-US" sz="4400" b="1">
                <a:solidFill>
                  <a:schemeClr val="bg1"/>
                </a:solidFill>
              </a:rPr>
              <a:t> Minor Logic – Deductive</a:t>
            </a:r>
          </a:p>
          <a:p>
            <a:pPr eaLnBrk="1" hangingPunct="1">
              <a:defRPr/>
            </a:pPr>
            <a:endParaRPr lang="en-US" sz="4000">
              <a:solidFill>
                <a:schemeClr val="bg1"/>
              </a:solidFill>
            </a:endParaRPr>
          </a:p>
        </p:txBody>
      </p:sp>
      <p:sp>
        <p:nvSpPr>
          <p:cNvPr id="215046" name="WordArt 4">
            <a:extLst>
              <a:ext uri="{FF2B5EF4-FFF2-40B4-BE49-F238E27FC236}">
                <a16:creationId xmlns:a16="http://schemas.microsoft.com/office/drawing/2014/main" id="{63BA7DB3-171B-4869-8B5B-AE730D8F664D}"/>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39331">
                                            <p:txEl>
                                              <p:pRg st="0" end="0"/>
                                            </p:txEl>
                                          </p:spTgt>
                                        </p:tgtEl>
                                        <p:attrNameLst>
                                          <p:attrName>style.visibility</p:attrName>
                                        </p:attrNameLst>
                                      </p:cBhvr>
                                      <p:to>
                                        <p:strVal val="visible"/>
                                      </p:to>
                                    </p:set>
                                    <p:anim calcmode="lin" valueType="num">
                                      <p:cBhvr>
                                        <p:cTn id="7" dur="1000" fill="hold"/>
                                        <p:tgtEl>
                                          <p:spTgt spid="39393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393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9393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393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39331">
                                            <p:txEl>
                                              <p:pRg st="2" end="2"/>
                                            </p:txEl>
                                          </p:spTgt>
                                        </p:tgtEl>
                                        <p:attrNameLst>
                                          <p:attrName>style.visibility</p:attrName>
                                        </p:attrNameLst>
                                      </p:cBhvr>
                                      <p:to>
                                        <p:strVal val="visible"/>
                                      </p:to>
                                    </p:set>
                                    <p:anim calcmode="lin" valueType="num">
                                      <p:cBhvr>
                                        <p:cTn id="15" dur="1000" fill="hold"/>
                                        <p:tgtEl>
                                          <p:spTgt spid="393933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93933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9393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393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939331">
                                            <p:txEl>
                                              <p:pRg st="3" end="3"/>
                                            </p:txEl>
                                          </p:spTgt>
                                        </p:tgtEl>
                                        <p:attrNameLst>
                                          <p:attrName>style.visibility</p:attrName>
                                        </p:attrNameLst>
                                      </p:cBhvr>
                                      <p:to>
                                        <p:strVal val="visible"/>
                                      </p:to>
                                    </p:set>
                                    <p:anim calcmode="lin" valueType="num">
                                      <p:cBhvr>
                                        <p:cTn id="23" dur="1000" fill="hold"/>
                                        <p:tgtEl>
                                          <p:spTgt spid="3939331">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939331">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9393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9393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939331">
                                            <p:txEl>
                                              <p:pRg st="4" end="4"/>
                                            </p:txEl>
                                          </p:spTgt>
                                        </p:tgtEl>
                                        <p:attrNameLst>
                                          <p:attrName>style.visibility</p:attrName>
                                        </p:attrNameLst>
                                      </p:cBhvr>
                                      <p:to>
                                        <p:strVal val="visible"/>
                                      </p:to>
                                    </p:set>
                                    <p:anim calcmode="lin" valueType="num">
                                      <p:cBhvr>
                                        <p:cTn id="31" dur="1000" fill="hold"/>
                                        <p:tgtEl>
                                          <p:spTgt spid="393933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93933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9393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3933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939331">
                                            <p:txEl>
                                              <p:pRg st="5" end="5"/>
                                            </p:txEl>
                                          </p:spTgt>
                                        </p:tgtEl>
                                        <p:attrNameLst>
                                          <p:attrName>style.visibility</p:attrName>
                                        </p:attrNameLst>
                                      </p:cBhvr>
                                      <p:to>
                                        <p:strVal val="visible"/>
                                      </p:to>
                                    </p:set>
                                    <p:anim calcmode="lin" valueType="num">
                                      <p:cBhvr>
                                        <p:cTn id="39" dur="1000" fill="hold"/>
                                        <p:tgtEl>
                                          <p:spTgt spid="3939331">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939331">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9393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93933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933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5"/>
            <a:ext cx="11719249" cy="6379585"/>
          </a:xfrm>
          <a:solidFill>
            <a:schemeClr val="accent2">
              <a:lumMod val="20000"/>
              <a:lumOff val="80000"/>
            </a:schemeClr>
          </a:solidFill>
        </p:spPr>
        <p:txBody>
          <a:bodyPr>
            <a:normAutofit/>
          </a:bodyPr>
          <a:lstStyle/>
          <a:p>
            <a:endParaRPr lang="en-US" dirty="0"/>
          </a:p>
        </p:txBody>
      </p:sp>
      <p:pic>
        <p:nvPicPr>
          <p:cNvPr id="7" name="Picture 6">
            <a:extLst>
              <a:ext uri="{FF2B5EF4-FFF2-40B4-BE49-F238E27FC236}">
                <a16:creationId xmlns:a16="http://schemas.microsoft.com/office/drawing/2014/main" id="{20314827-C9F6-47C1-84C9-7C08BCCC739D}"/>
              </a:ext>
            </a:extLst>
          </p:cNvPr>
          <p:cNvPicPr>
            <a:picLocks noChangeAspect="1"/>
          </p:cNvPicPr>
          <p:nvPr/>
        </p:nvPicPr>
        <p:blipFill>
          <a:blip r:embed="rId3"/>
          <a:stretch>
            <a:fillRect/>
          </a:stretch>
        </p:blipFill>
        <p:spPr>
          <a:xfrm>
            <a:off x="230156" y="242595"/>
            <a:ext cx="11719249" cy="6372809"/>
          </a:xfrm>
          <a:prstGeom prst="rect">
            <a:avLst/>
          </a:prstGeom>
        </p:spPr>
      </p:pic>
    </p:spTree>
    <p:extLst>
      <p:ext uri="{BB962C8B-B14F-4D97-AF65-F5344CB8AC3E}">
        <p14:creationId xmlns:p14="http://schemas.microsoft.com/office/powerpoint/2010/main" val="41150244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1EB935D0-330B-4800-B98F-8F338BB3EAE9}"/>
              </a:ext>
            </a:extLst>
          </p:cNvPr>
          <p:cNvSpPr>
            <a:spLocks noGrp="1" noChangeArrowheads="1"/>
          </p:cNvSpPr>
          <p:nvPr>
            <p:ph type="title"/>
          </p:nvPr>
        </p:nvSpPr>
        <p:spPr>
          <a:xfrm>
            <a:off x="1524000" y="304800"/>
            <a:ext cx="9144000" cy="838200"/>
          </a:xfrm>
        </p:spPr>
        <p:txBody>
          <a:bodyPr/>
          <a:lstStyle/>
          <a:p>
            <a:pPr eaLnBrk="1" hangingPunct="1">
              <a:defRPr/>
            </a:pPr>
            <a:r>
              <a:rPr lang="en-US" sz="5400" b="1" u="sng">
                <a:effectLst>
                  <a:outerShdw blurRad="38100" dist="38100" dir="2700000" algn="tl">
                    <a:srgbClr val="000000"/>
                  </a:outerShdw>
                </a:effectLst>
                <a:ea typeface="+mj-ea"/>
              </a:rPr>
              <a:t>Where Are You Pointed?</a:t>
            </a:r>
          </a:p>
        </p:txBody>
      </p:sp>
      <p:sp>
        <p:nvSpPr>
          <p:cNvPr id="460803" name="Rectangle 3">
            <a:extLst>
              <a:ext uri="{FF2B5EF4-FFF2-40B4-BE49-F238E27FC236}">
                <a16:creationId xmlns:a16="http://schemas.microsoft.com/office/drawing/2014/main" id="{018E80F6-8195-4684-8C1B-6AD9A1206B54}"/>
              </a:ext>
            </a:extLst>
          </p:cNvPr>
          <p:cNvSpPr>
            <a:spLocks noGrp="1" noChangeArrowheads="1"/>
          </p:cNvSpPr>
          <p:nvPr>
            <p:ph type="body" idx="1"/>
          </p:nvPr>
        </p:nvSpPr>
        <p:spPr>
          <a:xfrm>
            <a:off x="2209800" y="1524000"/>
            <a:ext cx="7772400" cy="2590800"/>
          </a:xfrm>
        </p:spPr>
        <p:txBody>
          <a:bodyPr/>
          <a:lstStyle/>
          <a:p>
            <a:pPr eaLnBrk="1" hangingPunct="1">
              <a:lnSpc>
                <a:spcPct val="90000"/>
              </a:lnSpc>
              <a:defRPr/>
            </a:pPr>
            <a:r>
              <a:rPr lang="en-US" sz="8800" b="1">
                <a:solidFill>
                  <a:srgbClr val="CC66FF"/>
                </a:solidFill>
                <a:effectLst>
                  <a:outerShdw blurRad="38100" dist="38100" dir="2700000" algn="tl">
                    <a:srgbClr val="000000"/>
                  </a:outerShdw>
                </a:effectLst>
                <a:ea typeface="+mn-ea"/>
              </a:rPr>
              <a:t> Paradise?</a:t>
            </a:r>
          </a:p>
          <a:p>
            <a:pPr eaLnBrk="1" hangingPunct="1">
              <a:lnSpc>
                <a:spcPct val="90000"/>
              </a:lnSpc>
              <a:defRPr/>
            </a:pPr>
            <a:r>
              <a:rPr lang="en-US" sz="8800" b="1">
                <a:solidFill>
                  <a:srgbClr val="FF0066"/>
                </a:solidFill>
                <a:effectLst>
                  <a:outerShdw blurRad="38100" dist="38100" dir="2700000" algn="tl">
                    <a:srgbClr val="000000"/>
                  </a:outerShdw>
                </a:effectLst>
                <a:ea typeface="+mn-ea"/>
              </a:rPr>
              <a:t> Perdition?</a:t>
            </a:r>
          </a:p>
        </p:txBody>
      </p:sp>
      <p:pic>
        <p:nvPicPr>
          <p:cNvPr id="4" name="Picture 5" descr="C:\Documents and Settings\Owner\My Documents\ATT6.gif">
            <a:extLst>
              <a:ext uri="{FF2B5EF4-FFF2-40B4-BE49-F238E27FC236}">
                <a16:creationId xmlns:a16="http://schemas.microsoft.com/office/drawing/2014/main" id="{A12F522E-6514-4698-978D-154D100BD4B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20574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403274"/>
      </p:ext>
    </p:extLst>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60802"/>
                                        </p:tgtEl>
                                        <p:attrNameLst>
                                          <p:attrName>style.visibility</p:attrName>
                                        </p:attrNameLst>
                                      </p:cBhvr>
                                      <p:to>
                                        <p:strVal val="visible"/>
                                      </p:to>
                                    </p:set>
                                    <p:anim calcmode="lin" valueType="num">
                                      <p:cBhvr>
                                        <p:cTn id="7" dur="500" fill="hold"/>
                                        <p:tgtEl>
                                          <p:spTgt spid="460802"/>
                                        </p:tgtEl>
                                        <p:attrNameLst>
                                          <p:attrName>ppt_w</p:attrName>
                                        </p:attrNameLst>
                                      </p:cBhvr>
                                      <p:tavLst>
                                        <p:tav tm="0">
                                          <p:val>
                                            <p:strVal val="(6*min(max(#ppt_w*#ppt_h,.3),1)-7.4)/-.7*#ppt_w"/>
                                          </p:val>
                                        </p:tav>
                                        <p:tav tm="100000">
                                          <p:val>
                                            <p:strVal val="#ppt_w"/>
                                          </p:val>
                                        </p:tav>
                                      </p:tavLst>
                                    </p:anim>
                                    <p:anim calcmode="lin" valueType="num">
                                      <p:cBhvr>
                                        <p:cTn id="8" dur="500" fill="hold"/>
                                        <p:tgtEl>
                                          <p:spTgt spid="460802"/>
                                        </p:tgtEl>
                                        <p:attrNameLst>
                                          <p:attrName>ppt_h</p:attrName>
                                        </p:attrNameLst>
                                      </p:cBhvr>
                                      <p:tavLst>
                                        <p:tav tm="0">
                                          <p:val>
                                            <p:strVal val="(6*min(max(#ppt_w*#ppt_h,.3),1)-7.4)/-.7*#ppt_h"/>
                                          </p:val>
                                        </p:tav>
                                        <p:tav tm="100000">
                                          <p:val>
                                            <p:strVal val="#ppt_h"/>
                                          </p:val>
                                        </p:tav>
                                      </p:tavLst>
                                    </p:anim>
                                    <p:anim calcmode="lin" valueType="num">
                                      <p:cBhvr>
                                        <p:cTn id="9" dur="500" fill="hold"/>
                                        <p:tgtEl>
                                          <p:spTgt spid="460802"/>
                                        </p:tgtEl>
                                        <p:attrNameLst>
                                          <p:attrName>ppt_x</p:attrName>
                                        </p:attrNameLst>
                                      </p:cBhvr>
                                      <p:tavLst>
                                        <p:tav tm="0">
                                          <p:val>
                                            <p:fltVal val="0.5"/>
                                          </p:val>
                                        </p:tav>
                                        <p:tav tm="100000">
                                          <p:val>
                                            <p:strVal val="#ppt_x"/>
                                          </p:val>
                                        </p:tav>
                                      </p:tavLst>
                                    </p:anim>
                                    <p:anim calcmode="lin" valueType="num">
                                      <p:cBhvr>
                                        <p:cTn id="10" dur="500" fill="hold"/>
                                        <p:tgtEl>
                                          <p:spTgt spid="460802"/>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460803">
                                            <p:txEl>
                                              <p:pRg st="0" end="0"/>
                                            </p:txEl>
                                          </p:spTgt>
                                        </p:tgtEl>
                                        <p:attrNameLst>
                                          <p:attrName>style.visibility</p:attrName>
                                        </p:attrNameLst>
                                      </p:cBhvr>
                                      <p:to>
                                        <p:strVal val="visible"/>
                                      </p:to>
                                    </p:set>
                                    <p:anim calcmode="lin" valueType="num">
                                      <p:cBhvr>
                                        <p:cTn id="15" dur="5000" fill="hold"/>
                                        <p:tgtEl>
                                          <p:spTgt spid="460803">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4608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460803">
                                            <p:txEl>
                                              <p:pRg st="1" end="1"/>
                                            </p:txEl>
                                          </p:spTgt>
                                        </p:tgtEl>
                                        <p:attrNameLst>
                                          <p:attrName>style.visibility</p:attrName>
                                        </p:attrNameLst>
                                      </p:cBhvr>
                                      <p:to>
                                        <p:strVal val="visible"/>
                                      </p:to>
                                    </p:set>
                                    <p:anim calcmode="lin" valueType="num">
                                      <p:cBhvr>
                                        <p:cTn id="21" dur="5000" fill="hold"/>
                                        <p:tgtEl>
                                          <p:spTgt spid="460803">
                                            <p:txEl>
                                              <p:pRg st="1" end="1"/>
                                            </p:txEl>
                                          </p:spTgt>
                                        </p:tgtEl>
                                        <p:attrNameLst>
                                          <p:attrName>ppt_w</p:attrName>
                                        </p:attrNameLst>
                                      </p:cBhvr>
                                      <p:tavLst>
                                        <p:tav tm="0" fmla="#ppt_w*sin(2.5*pi*$)">
                                          <p:val>
                                            <p:fltVal val="0"/>
                                          </p:val>
                                        </p:tav>
                                        <p:tav tm="100000">
                                          <p:val>
                                            <p:fltVal val="1"/>
                                          </p:val>
                                        </p:tav>
                                      </p:tavLst>
                                    </p:anim>
                                    <p:anim calcmode="lin" valueType="num">
                                      <p:cBhvr>
                                        <p:cTn id="22" dur="5000" fill="hold"/>
                                        <p:tgtEl>
                                          <p:spTgt spid="46080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autoUpdateAnimBg="0"/>
      <p:bldP spid="46080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8E4DE3-7EBE-4E3D-914E-7CAB30E41149}"/>
              </a:ext>
            </a:extLst>
          </p:cNvPr>
          <p:cNvSpPr txBox="1"/>
          <p:nvPr/>
        </p:nvSpPr>
        <p:spPr>
          <a:xfrm>
            <a:off x="3455468" y="2175309"/>
            <a:ext cx="5690937" cy="4052904"/>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EXEMPTION: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Ezekiel 18: 20;  Matthew 18: 1 </a:t>
            </a:r>
            <a:r>
              <a:rPr kumimoji="0" lang="en-US" sz="24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3</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CONDEMNATION: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Galatians 3: 22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JUSTIFICATION: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5: 1, 2; 8: 1, 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DAMNATION: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23: 3;  Mark 16: 16</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GLORIFICATION: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8: 17, 30;  II Thess. 1: 7 - 12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45594" y="1578543"/>
            <a:ext cx="6278076"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of the Soul</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614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1" end="1"/>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xEl>
                                              <p:pRg st="3" end="3"/>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
                                            <p:txEl>
                                              <p:pRg st="4" end="4"/>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xEl>
                                              <p:pRg st="5" end="5"/>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6">
                                            <p:txEl>
                                              <p:pRg st="6" end="6"/>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6">
                                            <p:txEl>
                                              <p:pRg st="7" end="7"/>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6">
                                            <p:txEl>
                                              <p:pRg st="8" end="8"/>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6">
                                            <p:txEl>
                                              <p:pRg st="9" end="9"/>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5"/>
            <a:ext cx="11719249" cy="6408462"/>
          </a:xfrm>
          <a:solidFill>
            <a:schemeClr val="accent2">
              <a:lumMod val="20000"/>
              <a:lumOff val="80000"/>
            </a:schemeClr>
          </a:solidFill>
        </p:spPr>
        <p:txBody>
          <a:bodyPr>
            <a:normAutofit/>
          </a:bodyPr>
          <a:lstStyle/>
          <a:p>
            <a:endParaRPr lang="en-US" dirty="0"/>
          </a:p>
        </p:txBody>
      </p:sp>
      <p:pic>
        <p:nvPicPr>
          <p:cNvPr id="12290" name="Picture 2">
            <a:extLst>
              <a:ext uri="{FF2B5EF4-FFF2-40B4-BE49-F238E27FC236}">
                <a16:creationId xmlns:a16="http://schemas.microsoft.com/office/drawing/2014/main" id="{798E101F-3E89-457B-8E3A-2EBDA98D4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95" y="242595"/>
            <a:ext cx="11719249" cy="640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415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89708" y="1578543"/>
            <a:ext cx="6233961"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Steps for Saving</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EA6F623-D3BA-4AC9-8E34-5E053417119D}"/>
              </a:ext>
            </a:extLst>
          </p:cNvPr>
          <p:cNvSpPr txBox="1"/>
          <p:nvPr/>
        </p:nvSpPr>
        <p:spPr>
          <a:xfrm>
            <a:off x="3157086" y="1863252"/>
            <a:ext cx="5989320" cy="452130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HEARING: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10: 17;  Matthew 7: 24 - 27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BELIEVING: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Hebrews 11: 6;  Mark 16: 15, 16</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REPENTING: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Acts 2:  38; 17: 30;  Luke 13: 3</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CONFESSING: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10:  32, 33;  Acts 8: 36, 37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BAPTISM:</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6:  3 </a:t>
            </a:r>
            <a:r>
              <a:rPr kumimoji="0" lang="en-US" sz="28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5;  Acts 8: 36 - 38  </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778185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xEl>
                                              <p:pRg st="3" end="3"/>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8">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8">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xEl>
                                              <p:pRg st="6" end="6"/>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8">
                                            <p:txEl>
                                              <p:pRg st="7" end="7"/>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xEl>
                                              <p:pRg st="8" end="8"/>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8">
                                            <p:txEl>
                                              <p:pRg st="9" end="9"/>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8">
                                            <p:txEl>
                                              <p:pRg st="10" end="1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8">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11E8F28-8998-4D08-958A-84FCF3F1D85E}"/>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F78AEA46-1E65-48FE-B54F-3657B81FC352}"/>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3920898" name="Rectangle 3074">
            <a:extLst>
              <a:ext uri="{FF2B5EF4-FFF2-40B4-BE49-F238E27FC236}">
                <a16:creationId xmlns:a16="http://schemas.microsoft.com/office/drawing/2014/main" id="{4FF8B02B-B934-432E-9168-AFCAE569A2EE}"/>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3920899" name="Rectangle 3075">
            <a:extLst>
              <a:ext uri="{FF2B5EF4-FFF2-40B4-BE49-F238E27FC236}">
                <a16:creationId xmlns:a16="http://schemas.microsoft.com/office/drawing/2014/main" id="{3DC47213-E9A0-4490-9022-3CDCA789D8D7}"/>
              </a:ext>
            </a:extLst>
          </p:cNvPr>
          <p:cNvSpPr>
            <a:spLocks noGrp="1" noChangeArrowheads="1"/>
          </p:cNvSpPr>
          <p:nvPr>
            <p:ph type="body" idx="1"/>
          </p:nvPr>
        </p:nvSpPr>
        <p:spPr>
          <a:xfrm>
            <a:off x="1828800" y="1752600"/>
            <a:ext cx="8458200" cy="4343400"/>
          </a:xfrm>
          <a:ln>
            <a:solidFill>
              <a:srgbClr val="66FFFF"/>
            </a:solidFill>
          </a:ln>
        </p:spPr>
        <p:txBody>
          <a:bodyPr/>
          <a:lstStyle/>
          <a:p>
            <a:pPr eaLnBrk="1" hangingPunct="1">
              <a:buFont typeface="Monotype Sorts" pitchFamily="2" charset="2"/>
              <a:buNone/>
              <a:defRPr/>
            </a:pPr>
            <a:r>
              <a:rPr lang="en-US" sz="3600" b="1" u="sng">
                <a:solidFill>
                  <a:srgbClr val="CCFF66"/>
                </a:solidFill>
              </a:rPr>
              <a:t>Deliberate Structure Three Tier:</a:t>
            </a:r>
          </a:p>
          <a:p>
            <a:pPr eaLnBrk="1" hangingPunct="1">
              <a:buFont typeface="Monotype Sorts" pitchFamily="2" charset="2"/>
              <a:buNone/>
              <a:defRPr/>
            </a:pPr>
            <a:endParaRPr lang="en-US" sz="1800" b="1" u="sng">
              <a:solidFill>
                <a:srgbClr val="CCFF66"/>
              </a:solidFill>
            </a:endParaRPr>
          </a:p>
          <a:p>
            <a:pPr eaLnBrk="1" hangingPunct="1">
              <a:defRPr/>
            </a:pPr>
            <a:r>
              <a:rPr lang="en-US" sz="4400" b="1">
                <a:solidFill>
                  <a:schemeClr val="bg1"/>
                </a:solidFill>
              </a:rPr>
              <a:t> PROPOSITIONAL LOGIC</a:t>
            </a:r>
          </a:p>
          <a:p>
            <a:pPr eaLnBrk="1" hangingPunct="1">
              <a:defRPr/>
            </a:pPr>
            <a:endParaRPr lang="en-US" sz="1800" b="1">
              <a:solidFill>
                <a:schemeClr val="bg1"/>
              </a:solidFill>
            </a:endParaRPr>
          </a:p>
          <a:p>
            <a:pPr eaLnBrk="1" hangingPunct="1">
              <a:defRPr/>
            </a:pPr>
            <a:r>
              <a:rPr lang="en-US" sz="4400" b="1">
                <a:solidFill>
                  <a:schemeClr val="bg1"/>
                </a:solidFill>
              </a:rPr>
              <a:t> FORMALIZED PROOFS</a:t>
            </a:r>
          </a:p>
          <a:p>
            <a:pPr eaLnBrk="1" hangingPunct="1">
              <a:defRPr/>
            </a:pPr>
            <a:endParaRPr lang="en-US" sz="1800" b="1">
              <a:solidFill>
                <a:schemeClr val="bg1"/>
              </a:solidFill>
            </a:endParaRPr>
          </a:p>
          <a:p>
            <a:pPr eaLnBrk="1" hangingPunct="1">
              <a:defRPr/>
            </a:pPr>
            <a:r>
              <a:rPr lang="en-US" sz="4400" b="1">
                <a:solidFill>
                  <a:schemeClr val="bg1"/>
                </a:solidFill>
              </a:rPr>
              <a:t> TRUTH TREE MAPING</a:t>
            </a:r>
          </a:p>
          <a:p>
            <a:pPr eaLnBrk="1" hangingPunct="1">
              <a:defRPr/>
            </a:pPr>
            <a:endParaRPr lang="en-US" sz="4000">
              <a:solidFill>
                <a:schemeClr val="bg1"/>
              </a:solidFill>
            </a:endParaRPr>
          </a:p>
        </p:txBody>
      </p:sp>
      <p:sp>
        <p:nvSpPr>
          <p:cNvPr id="216070" name="WordArt 3076">
            <a:extLst>
              <a:ext uri="{FF2B5EF4-FFF2-40B4-BE49-F238E27FC236}">
                <a16:creationId xmlns:a16="http://schemas.microsoft.com/office/drawing/2014/main" id="{C139B487-D4CA-4BF1-9C2D-9A61B93671FB}"/>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920899">
                                            <p:txEl>
                                              <p:pRg st="0" end="0"/>
                                            </p:txEl>
                                          </p:spTgt>
                                        </p:tgtEl>
                                        <p:attrNameLst>
                                          <p:attrName>style.visibility</p:attrName>
                                        </p:attrNameLst>
                                      </p:cBhvr>
                                      <p:to>
                                        <p:strVal val="visible"/>
                                      </p:to>
                                    </p:set>
                                    <p:anim calcmode="lin" valueType="num">
                                      <p:cBhvr>
                                        <p:cTn id="7" dur="5000" fill="hold"/>
                                        <p:tgtEl>
                                          <p:spTgt spid="392089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92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920899">
                                            <p:txEl>
                                              <p:pRg st="2" end="2"/>
                                            </p:txEl>
                                          </p:spTgt>
                                        </p:tgtEl>
                                        <p:attrNameLst>
                                          <p:attrName>style.visibility</p:attrName>
                                        </p:attrNameLst>
                                      </p:cBhvr>
                                      <p:to>
                                        <p:strVal val="visible"/>
                                      </p:to>
                                    </p:set>
                                    <p:anim calcmode="lin" valueType="num">
                                      <p:cBhvr>
                                        <p:cTn id="13" dur="5000" fill="hold"/>
                                        <p:tgtEl>
                                          <p:spTgt spid="3920899">
                                            <p:txEl>
                                              <p:pRg st="2" end="2"/>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92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3920899">
                                            <p:txEl>
                                              <p:pRg st="4" end="4"/>
                                            </p:txEl>
                                          </p:spTgt>
                                        </p:tgtEl>
                                        <p:attrNameLst>
                                          <p:attrName>style.visibility</p:attrName>
                                        </p:attrNameLst>
                                      </p:cBhvr>
                                      <p:to>
                                        <p:strVal val="visible"/>
                                      </p:to>
                                    </p:set>
                                    <p:anim calcmode="lin" valueType="num">
                                      <p:cBhvr>
                                        <p:cTn id="19" dur="5000" fill="hold"/>
                                        <p:tgtEl>
                                          <p:spTgt spid="3920899">
                                            <p:txEl>
                                              <p:pRg st="4" end="4"/>
                                            </p:txEl>
                                          </p:spTgt>
                                        </p:tgtEl>
                                        <p:attrNameLst>
                                          <p:attrName>ppt_w</p:attrName>
                                        </p:attrNameLst>
                                      </p:cBhvr>
                                      <p:tavLst>
                                        <p:tav tm="0" fmla="#ppt_w*sin(2.5*pi*$)">
                                          <p:val>
                                            <p:fltVal val="0"/>
                                          </p:val>
                                        </p:tav>
                                        <p:tav tm="100000">
                                          <p:val>
                                            <p:fltVal val="1"/>
                                          </p:val>
                                        </p:tav>
                                      </p:tavLst>
                                    </p:anim>
                                    <p:anim calcmode="lin" valueType="num">
                                      <p:cBhvr>
                                        <p:cTn id="20" dur="5000" fill="hold"/>
                                        <p:tgtEl>
                                          <p:spTgt spid="39208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3920899">
                                            <p:txEl>
                                              <p:pRg st="6" end="6"/>
                                            </p:txEl>
                                          </p:spTgt>
                                        </p:tgtEl>
                                        <p:attrNameLst>
                                          <p:attrName>style.visibility</p:attrName>
                                        </p:attrNameLst>
                                      </p:cBhvr>
                                      <p:to>
                                        <p:strVal val="visible"/>
                                      </p:to>
                                    </p:set>
                                    <p:anim calcmode="lin" valueType="num">
                                      <p:cBhvr>
                                        <p:cTn id="25" dur="5000" fill="hold"/>
                                        <p:tgtEl>
                                          <p:spTgt spid="3920899">
                                            <p:txEl>
                                              <p:pRg st="6" end="6"/>
                                            </p:txEl>
                                          </p:spTgt>
                                        </p:tgtEl>
                                        <p:attrNameLst>
                                          <p:attrName>ppt_w</p:attrName>
                                        </p:attrNameLst>
                                      </p:cBhvr>
                                      <p:tavLst>
                                        <p:tav tm="0" fmla="#ppt_w*sin(2.5*pi*$)">
                                          <p:val>
                                            <p:fltVal val="0"/>
                                          </p:val>
                                        </p:tav>
                                        <p:tav tm="100000">
                                          <p:val>
                                            <p:fltVal val="1"/>
                                          </p:val>
                                        </p:tav>
                                      </p:tavLst>
                                    </p:anim>
                                    <p:anim calcmode="lin" valueType="num">
                                      <p:cBhvr>
                                        <p:cTn id="26" dur="5000" fill="hold"/>
                                        <p:tgtEl>
                                          <p:spTgt spid="392089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08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EA85318-BBB1-4326-91F3-24032339BCD7}"/>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28DFDBD4-C558-47E7-9ADB-A9E152059C0E}"/>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7202818" name="Rectangle 7170">
            <a:extLst>
              <a:ext uri="{FF2B5EF4-FFF2-40B4-BE49-F238E27FC236}">
                <a16:creationId xmlns:a16="http://schemas.microsoft.com/office/drawing/2014/main" id="{81983A7E-791C-4DD3-B72C-E83FFF867821}"/>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7202819" name="Rectangle 7171">
            <a:extLst>
              <a:ext uri="{FF2B5EF4-FFF2-40B4-BE49-F238E27FC236}">
                <a16:creationId xmlns:a16="http://schemas.microsoft.com/office/drawing/2014/main" id="{1469FDA5-2536-41D5-85FF-01258AAD2612}"/>
              </a:ext>
            </a:extLst>
          </p:cNvPr>
          <p:cNvSpPr>
            <a:spLocks noGrp="1" noChangeArrowheads="1"/>
          </p:cNvSpPr>
          <p:nvPr>
            <p:ph type="body" idx="1"/>
          </p:nvPr>
        </p:nvSpPr>
        <p:spPr>
          <a:xfrm>
            <a:off x="1828800" y="1752600"/>
            <a:ext cx="8458200" cy="4343400"/>
          </a:xfrm>
          <a:ln>
            <a:solidFill>
              <a:srgbClr val="66FFFF"/>
            </a:solidFill>
          </a:ln>
        </p:spPr>
        <p:txBody>
          <a:bodyPr/>
          <a:lstStyle/>
          <a:p>
            <a:pPr eaLnBrk="1" hangingPunct="1">
              <a:buFont typeface="Monotype Sorts" pitchFamily="2" charset="2"/>
              <a:buNone/>
              <a:defRPr/>
            </a:pPr>
            <a:r>
              <a:rPr lang="en-US" sz="4000" b="1" dirty="0">
                <a:solidFill>
                  <a:srgbClr val="CCFF66"/>
                </a:solidFill>
              </a:rPr>
              <a:t> </a:t>
            </a:r>
            <a:r>
              <a:rPr lang="en-US" sz="4400" b="1" u="sng" dirty="0">
                <a:solidFill>
                  <a:srgbClr val="CCFF66"/>
                </a:solidFill>
              </a:rPr>
              <a:t>THREE QUERIES RAISED:</a:t>
            </a:r>
          </a:p>
          <a:p>
            <a:pPr eaLnBrk="1" hangingPunct="1">
              <a:buFont typeface="Monotype Sorts" pitchFamily="2" charset="2"/>
              <a:buNone/>
              <a:defRPr/>
            </a:pPr>
            <a:endParaRPr lang="en-US" sz="1200" b="1" u="sng" dirty="0">
              <a:solidFill>
                <a:srgbClr val="CCFF66"/>
              </a:solidFill>
            </a:endParaRPr>
          </a:p>
          <a:p>
            <a:pPr eaLnBrk="1" hangingPunct="1">
              <a:defRPr/>
            </a:pPr>
            <a:r>
              <a:rPr lang="en-US" sz="4400" b="1" dirty="0">
                <a:solidFill>
                  <a:schemeClr val="bg1"/>
                </a:solidFill>
              </a:rPr>
              <a:t> What Can We Know?</a:t>
            </a:r>
          </a:p>
          <a:p>
            <a:pPr eaLnBrk="1" hangingPunct="1">
              <a:defRPr/>
            </a:pPr>
            <a:endParaRPr lang="en-US" sz="1800" b="1" dirty="0">
              <a:solidFill>
                <a:schemeClr val="bg1"/>
              </a:solidFill>
            </a:endParaRPr>
          </a:p>
          <a:p>
            <a:pPr eaLnBrk="1" hangingPunct="1">
              <a:defRPr/>
            </a:pPr>
            <a:r>
              <a:rPr lang="en-US" sz="4400" b="1" dirty="0">
                <a:solidFill>
                  <a:schemeClr val="bg1"/>
                </a:solidFill>
              </a:rPr>
              <a:t> What Ought We To Do?</a:t>
            </a:r>
          </a:p>
          <a:p>
            <a:pPr eaLnBrk="1" hangingPunct="1">
              <a:defRPr/>
            </a:pPr>
            <a:endParaRPr lang="en-US" sz="1800" b="1" dirty="0">
              <a:solidFill>
                <a:schemeClr val="bg1"/>
              </a:solidFill>
            </a:endParaRPr>
          </a:p>
          <a:p>
            <a:pPr eaLnBrk="1" hangingPunct="1">
              <a:defRPr/>
            </a:pPr>
            <a:r>
              <a:rPr lang="en-US" sz="4400" b="1" dirty="0">
                <a:solidFill>
                  <a:schemeClr val="bg1"/>
                </a:solidFill>
              </a:rPr>
              <a:t>For What Can We Hope?</a:t>
            </a:r>
          </a:p>
          <a:p>
            <a:pPr eaLnBrk="1" hangingPunct="1">
              <a:defRPr/>
            </a:pPr>
            <a:endParaRPr lang="en-US" sz="4000" dirty="0">
              <a:solidFill>
                <a:schemeClr val="bg1"/>
              </a:solidFill>
            </a:endParaRPr>
          </a:p>
        </p:txBody>
      </p:sp>
      <p:sp>
        <p:nvSpPr>
          <p:cNvPr id="217094" name="WordArt 7172">
            <a:extLst>
              <a:ext uri="{FF2B5EF4-FFF2-40B4-BE49-F238E27FC236}">
                <a16:creationId xmlns:a16="http://schemas.microsoft.com/office/drawing/2014/main" id="{30AE92FD-4710-40ED-80DC-AE1C6081711B}"/>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202819">
                                            <p:txEl>
                                              <p:pRg st="0" end="0"/>
                                            </p:txEl>
                                          </p:spTgt>
                                        </p:tgtEl>
                                        <p:attrNameLst>
                                          <p:attrName>style.visibility</p:attrName>
                                        </p:attrNameLst>
                                      </p:cBhvr>
                                      <p:to>
                                        <p:strVal val="visible"/>
                                      </p:to>
                                    </p:set>
                                    <p:anim calcmode="lin" valueType="num">
                                      <p:cBhvr>
                                        <p:cTn id="7" dur="5000" fill="hold"/>
                                        <p:tgtEl>
                                          <p:spTgt spid="720281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72028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7202819">
                                            <p:txEl>
                                              <p:pRg st="2" end="2"/>
                                            </p:txEl>
                                          </p:spTgt>
                                        </p:tgtEl>
                                        <p:attrNameLst>
                                          <p:attrName>style.visibility</p:attrName>
                                        </p:attrNameLst>
                                      </p:cBhvr>
                                      <p:to>
                                        <p:strVal val="visible"/>
                                      </p:to>
                                    </p:set>
                                    <p:anim calcmode="lin" valueType="num">
                                      <p:cBhvr>
                                        <p:cTn id="13" dur="5000" fill="hold"/>
                                        <p:tgtEl>
                                          <p:spTgt spid="7202819">
                                            <p:txEl>
                                              <p:pRg st="2" end="2"/>
                                            </p:txEl>
                                          </p:spTgt>
                                        </p:tgtEl>
                                        <p:attrNameLst>
                                          <p:attrName>ppt_w</p:attrName>
                                        </p:attrNameLst>
                                      </p:cBhvr>
                                      <p:tavLst>
                                        <p:tav tm="0" fmla="#ppt_w*sin(2.5*pi*$)">
                                          <p:val>
                                            <p:fltVal val="0"/>
                                          </p:val>
                                        </p:tav>
                                        <p:tav tm="100000">
                                          <p:val>
                                            <p:fltVal val="1"/>
                                          </p:val>
                                        </p:tav>
                                      </p:tavLst>
                                    </p:anim>
                                    <p:anim calcmode="lin" valueType="num">
                                      <p:cBhvr>
                                        <p:cTn id="14" dur="5000" fill="hold"/>
                                        <p:tgtEl>
                                          <p:spTgt spid="72028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7202819">
                                            <p:txEl>
                                              <p:pRg st="4" end="4"/>
                                            </p:txEl>
                                          </p:spTgt>
                                        </p:tgtEl>
                                        <p:attrNameLst>
                                          <p:attrName>style.visibility</p:attrName>
                                        </p:attrNameLst>
                                      </p:cBhvr>
                                      <p:to>
                                        <p:strVal val="visible"/>
                                      </p:to>
                                    </p:set>
                                    <p:anim calcmode="lin" valueType="num">
                                      <p:cBhvr>
                                        <p:cTn id="19" dur="5000" fill="hold"/>
                                        <p:tgtEl>
                                          <p:spTgt spid="7202819">
                                            <p:txEl>
                                              <p:pRg st="4" end="4"/>
                                            </p:txEl>
                                          </p:spTgt>
                                        </p:tgtEl>
                                        <p:attrNameLst>
                                          <p:attrName>ppt_w</p:attrName>
                                        </p:attrNameLst>
                                      </p:cBhvr>
                                      <p:tavLst>
                                        <p:tav tm="0" fmla="#ppt_w*sin(2.5*pi*$)">
                                          <p:val>
                                            <p:fltVal val="0"/>
                                          </p:val>
                                        </p:tav>
                                        <p:tav tm="100000">
                                          <p:val>
                                            <p:fltVal val="1"/>
                                          </p:val>
                                        </p:tav>
                                      </p:tavLst>
                                    </p:anim>
                                    <p:anim calcmode="lin" valueType="num">
                                      <p:cBhvr>
                                        <p:cTn id="20" dur="5000" fill="hold"/>
                                        <p:tgtEl>
                                          <p:spTgt spid="720281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7202819">
                                            <p:txEl>
                                              <p:pRg st="6" end="6"/>
                                            </p:txEl>
                                          </p:spTgt>
                                        </p:tgtEl>
                                        <p:attrNameLst>
                                          <p:attrName>style.visibility</p:attrName>
                                        </p:attrNameLst>
                                      </p:cBhvr>
                                      <p:to>
                                        <p:strVal val="visible"/>
                                      </p:to>
                                    </p:set>
                                    <p:anim calcmode="lin" valueType="num">
                                      <p:cBhvr>
                                        <p:cTn id="25" dur="5000" fill="hold"/>
                                        <p:tgtEl>
                                          <p:spTgt spid="7202819">
                                            <p:txEl>
                                              <p:pRg st="6" end="6"/>
                                            </p:txEl>
                                          </p:spTgt>
                                        </p:tgtEl>
                                        <p:attrNameLst>
                                          <p:attrName>ppt_w</p:attrName>
                                        </p:attrNameLst>
                                      </p:cBhvr>
                                      <p:tavLst>
                                        <p:tav tm="0" fmla="#ppt_w*sin(2.5*pi*$)">
                                          <p:val>
                                            <p:fltVal val="0"/>
                                          </p:val>
                                        </p:tav>
                                        <p:tav tm="100000">
                                          <p:val>
                                            <p:fltVal val="1"/>
                                          </p:val>
                                        </p:tav>
                                      </p:tavLst>
                                    </p:anim>
                                    <p:anim calcmode="lin" valueType="num">
                                      <p:cBhvr>
                                        <p:cTn id="26" dur="5000" fill="hold"/>
                                        <p:tgtEl>
                                          <p:spTgt spid="720281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28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BA6525-BF7A-4ED6-9AA9-A5DFFF7418FA}"/>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6" name="Footer Placeholder 4">
            <a:extLst>
              <a:ext uri="{FF2B5EF4-FFF2-40B4-BE49-F238E27FC236}">
                <a16:creationId xmlns:a16="http://schemas.microsoft.com/office/drawing/2014/main" id="{48B8F10A-951E-4E49-B614-F53455FBAC1A}"/>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004080"/>
              </a:solidFill>
              <a:latin typeface="Verdana"/>
              <a:ea typeface="Osaka"/>
            </a:endParaRPr>
          </a:p>
        </p:txBody>
      </p:sp>
      <p:sp>
        <p:nvSpPr>
          <p:cNvPr id="5266434" name="Rectangle 2">
            <a:extLst>
              <a:ext uri="{FF2B5EF4-FFF2-40B4-BE49-F238E27FC236}">
                <a16:creationId xmlns:a16="http://schemas.microsoft.com/office/drawing/2014/main" id="{EE5C9FDD-AF7E-4FD1-B5E6-1C398E8F9F3B}"/>
              </a:ext>
            </a:extLst>
          </p:cNvPr>
          <p:cNvSpPr>
            <a:spLocks noGrp="1" noChangeArrowheads="1"/>
          </p:cNvSpPr>
          <p:nvPr>
            <p:ph type="title"/>
          </p:nvPr>
        </p:nvSpPr>
        <p:spPr>
          <a:xfrm>
            <a:off x="1676400" y="152400"/>
            <a:ext cx="8763000" cy="609600"/>
          </a:xfrm>
        </p:spPr>
        <p:txBody>
          <a:bodyPr/>
          <a:lstStyle/>
          <a:p>
            <a:pPr eaLnBrk="1" hangingPunct="1">
              <a:defRPr/>
            </a:pPr>
            <a:r>
              <a:rPr lang="en-US"/>
              <a:t>    </a:t>
            </a:r>
          </a:p>
        </p:txBody>
      </p:sp>
      <p:sp>
        <p:nvSpPr>
          <p:cNvPr id="5266435" name="Rectangle 3">
            <a:extLst>
              <a:ext uri="{FF2B5EF4-FFF2-40B4-BE49-F238E27FC236}">
                <a16:creationId xmlns:a16="http://schemas.microsoft.com/office/drawing/2014/main" id="{3FD6C993-CB21-4153-A08E-73000B571C9E}"/>
              </a:ext>
            </a:extLst>
          </p:cNvPr>
          <p:cNvSpPr>
            <a:spLocks noGrp="1" noChangeArrowheads="1"/>
          </p:cNvSpPr>
          <p:nvPr>
            <p:ph type="body" idx="1"/>
          </p:nvPr>
        </p:nvSpPr>
        <p:spPr>
          <a:xfrm>
            <a:off x="1752600" y="1600200"/>
            <a:ext cx="8610600" cy="4953000"/>
          </a:xfrm>
          <a:ln>
            <a:solidFill>
              <a:srgbClr val="66FFFF"/>
            </a:solidFill>
          </a:ln>
        </p:spPr>
        <p:txBody>
          <a:bodyPr/>
          <a:lstStyle/>
          <a:p>
            <a:pPr eaLnBrk="1" hangingPunct="1">
              <a:lnSpc>
                <a:spcPct val="90000"/>
              </a:lnSpc>
              <a:buFont typeface="Monotype Sorts" pitchFamily="2" charset="2"/>
              <a:buNone/>
              <a:defRPr/>
            </a:pPr>
            <a:r>
              <a:rPr lang="en-US" b="1" u="sng">
                <a:solidFill>
                  <a:srgbClr val="CCFF66"/>
                </a:solidFill>
              </a:rPr>
              <a:t>Worldview Answers Four Questions:</a:t>
            </a:r>
          </a:p>
          <a:p>
            <a:pPr eaLnBrk="1" hangingPunct="1">
              <a:lnSpc>
                <a:spcPct val="90000"/>
              </a:lnSpc>
              <a:buFont typeface="Monotype Sorts" pitchFamily="2" charset="2"/>
              <a:buNone/>
              <a:defRPr/>
            </a:pPr>
            <a:endParaRPr lang="en-US" sz="2400" b="1" u="sng">
              <a:solidFill>
                <a:srgbClr val="CCFF66"/>
              </a:solidFill>
            </a:endParaRPr>
          </a:p>
          <a:p>
            <a:pPr eaLnBrk="1" hangingPunct="1">
              <a:lnSpc>
                <a:spcPct val="90000"/>
              </a:lnSpc>
              <a:defRPr/>
            </a:pPr>
            <a:r>
              <a:rPr lang="en-US" sz="4400" b="1">
                <a:solidFill>
                  <a:schemeClr val="bg1"/>
                </a:solidFill>
              </a:rPr>
              <a:t> What Is Human Origin?</a:t>
            </a:r>
          </a:p>
          <a:p>
            <a:pPr eaLnBrk="1" hangingPunct="1">
              <a:lnSpc>
                <a:spcPct val="90000"/>
              </a:lnSpc>
              <a:defRPr/>
            </a:pPr>
            <a:endParaRPr lang="en-US" sz="1800" b="1">
              <a:solidFill>
                <a:schemeClr val="bg1"/>
              </a:solidFill>
            </a:endParaRPr>
          </a:p>
          <a:p>
            <a:pPr eaLnBrk="1" hangingPunct="1">
              <a:lnSpc>
                <a:spcPct val="90000"/>
              </a:lnSpc>
              <a:defRPr/>
            </a:pPr>
            <a:r>
              <a:rPr lang="en-US" sz="4400" b="1">
                <a:solidFill>
                  <a:schemeClr val="bg1"/>
                </a:solidFill>
              </a:rPr>
              <a:t> What Is Life’s Meaning?</a:t>
            </a:r>
          </a:p>
          <a:p>
            <a:pPr eaLnBrk="1" hangingPunct="1">
              <a:lnSpc>
                <a:spcPct val="90000"/>
              </a:lnSpc>
              <a:defRPr/>
            </a:pPr>
            <a:endParaRPr lang="en-US" sz="1800" b="1">
              <a:solidFill>
                <a:schemeClr val="bg1"/>
              </a:solidFill>
            </a:endParaRPr>
          </a:p>
          <a:p>
            <a:pPr eaLnBrk="1" hangingPunct="1">
              <a:lnSpc>
                <a:spcPct val="90000"/>
              </a:lnSpc>
              <a:defRPr/>
            </a:pPr>
            <a:r>
              <a:rPr lang="en-US" sz="4400" b="1">
                <a:solidFill>
                  <a:schemeClr val="bg1"/>
                </a:solidFill>
              </a:rPr>
              <a:t> What Is A Moral Action?</a:t>
            </a:r>
          </a:p>
          <a:p>
            <a:pPr eaLnBrk="1" hangingPunct="1">
              <a:lnSpc>
                <a:spcPct val="90000"/>
              </a:lnSpc>
              <a:defRPr/>
            </a:pPr>
            <a:endParaRPr lang="en-US" sz="1800" b="1">
              <a:solidFill>
                <a:schemeClr val="bg1"/>
              </a:solidFill>
            </a:endParaRPr>
          </a:p>
          <a:p>
            <a:pPr eaLnBrk="1" hangingPunct="1">
              <a:lnSpc>
                <a:spcPct val="90000"/>
              </a:lnSpc>
              <a:defRPr/>
            </a:pPr>
            <a:r>
              <a:rPr lang="en-US" sz="4400" b="1">
                <a:solidFill>
                  <a:schemeClr val="bg1"/>
                </a:solidFill>
              </a:rPr>
              <a:t> What Is Man’s Destiny?</a:t>
            </a:r>
            <a:endParaRPr lang="en-US" sz="4000">
              <a:solidFill>
                <a:schemeClr val="bg1"/>
              </a:solidFill>
            </a:endParaRPr>
          </a:p>
        </p:txBody>
      </p:sp>
      <p:sp>
        <p:nvSpPr>
          <p:cNvPr id="218118" name="WordArt 4">
            <a:extLst>
              <a:ext uri="{FF2B5EF4-FFF2-40B4-BE49-F238E27FC236}">
                <a16:creationId xmlns:a16="http://schemas.microsoft.com/office/drawing/2014/main" id="{AA3982B1-5F89-4129-AC6D-E89FADFD2096}"/>
              </a:ext>
            </a:extLst>
          </p:cNvPr>
          <p:cNvSpPr>
            <a:spLocks noChangeArrowheads="1" noChangeShapeType="1" noTextEdit="1"/>
          </p:cNvSpPr>
          <p:nvPr/>
        </p:nvSpPr>
        <p:spPr bwMode="auto">
          <a:xfrm>
            <a:off x="2133600" y="381000"/>
            <a:ext cx="7848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MS PGothic" panose="020B0600070205080204" pitchFamily="34" charset="-128"/>
              </a:rPr>
              <a:t>Axial Model Between 200 - 600 B.C.</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266435">
                                            <p:txEl>
                                              <p:pRg st="0" end="0"/>
                                            </p:txEl>
                                          </p:spTgt>
                                        </p:tgtEl>
                                        <p:attrNameLst>
                                          <p:attrName>style.visibility</p:attrName>
                                        </p:attrNameLst>
                                      </p:cBhvr>
                                      <p:to>
                                        <p:strVal val="visible"/>
                                      </p:to>
                                    </p:set>
                                    <p:anim calcmode="lin" valueType="num">
                                      <p:cBhvr>
                                        <p:cTn id="7" dur="5000" fill="hold"/>
                                        <p:tgtEl>
                                          <p:spTgt spid="5266435">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52664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266435">
                                            <p:txEl>
                                              <p:pRg st="2" end="2"/>
                                            </p:txEl>
                                          </p:spTgt>
                                        </p:tgtEl>
                                        <p:attrNameLst>
                                          <p:attrName>style.visibility</p:attrName>
                                        </p:attrNameLst>
                                      </p:cBhvr>
                                      <p:to>
                                        <p:strVal val="visible"/>
                                      </p:to>
                                    </p:set>
                                    <p:anim calcmode="lin" valueType="num">
                                      <p:cBhvr>
                                        <p:cTn id="13" dur="5000" fill="hold"/>
                                        <p:tgtEl>
                                          <p:spTgt spid="5266435">
                                            <p:txEl>
                                              <p:pRg st="2" end="2"/>
                                            </p:txEl>
                                          </p:spTgt>
                                        </p:tgtEl>
                                        <p:attrNameLst>
                                          <p:attrName>ppt_w</p:attrName>
                                        </p:attrNameLst>
                                      </p:cBhvr>
                                      <p:tavLst>
                                        <p:tav tm="0" fmla="#ppt_w*sin(2.5*pi*$)">
                                          <p:val>
                                            <p:fltVal val="0"/>
                                          </p:val>
                                        </p:tav>
                                        <p:tav tm="100000">
                                          <p:val>
                                            <p:fltVal val="1"/>
                                          </p:val>
                                        </p:tav>
                                      </p:tavLst>
                                    </p:anim>
                                    <p:anim calcmode="lin" valueType="num">
                                      <p:cBhvr>
                                        <p:cTn id="14" dur="5000" fill="hold"/>
                                        <p:tgtEl>
                                          <p:spTgt spid="52664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5266435">
                                            <p:txEl>
                                              <p:pRg st="4" end="4"/>
                                            </p:txEl>
                                          </p:spTgt>
                                        </p:tgtEl>
                                        <p:attrNameLst>
                                          <p:attrName>style.visibility</p:attrName>
                                        </p:attrNameLst>
                                      </p:cBhvr>
                                      <p:to>
                                        <p:strVal val="visible"/>
                                      </p:to>
                                    </p:set>
                                    <p:anim calcmode="lin" valueType="num">
                                      <p:cBhvr>
                                        <p:cTn id="19" dur="5000" fill="hold"/>
                                        <p:tgtEl>
                                          <p:spTgt spid="5266435">
                                            <p:txEl>
                                              <p:pRg st="4" end="4"/>
                                            </p:txEl>
                                          </p:spTgt>
                                        </p:tgtEl>
                                        <p:attrNameLst>
                                          <p:attrName>ppt_w</p:attrName>
                                        </p:attrNameLst>
                                      </p:cBhvr>
                                      <p:tavLst>
                                        <p:tav tm="0" fmla="#ppt_w*sin(2.5*pi*$)">
                                          <p:val>
                                            <p:fltVal val="0"/>
                                          </p:val>
                                        </p:tav>
                                        <p:tav tm="100000">
                                          <p:val>
                                            <p:fltVal val="1"/>
                                          </p:val>
                                        </p:tav>
                                      </p:tavLst>
                                    </p:anim>
                                    <p:anim calcmode="lin" valueType="num">
                                      <p:cBhvr>
                                        <p:cTn id="20" dur="5000" fill="hold"/>
                                        <p:tgtEl>
                                          <p:spTgt spid="526643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5266435">
                                            <p:txEl>
                                              <p:pRg st="6" end="6"/>
                                            </p:txEl>
                                          </p:spTgt>
                                        </p:tgtEl>
                                        <p:attrNameLst>
                                          <p:attrName>style.visibility</p:attrName>
                                        </p:attrNameLst>
                                      </p:cBhvr>
                                      <p:to>
                                        <p:strVal val="visible"/>
                                      </p:to>
                                    </p:set>
                                    <p:anim calcmode="lin" valueType="num">
                                      <p:cBhvr>
                                        <p:cTn id="25" dur="5000" fill="hold"/>
                                        <p:tgtEl>
                                          <p:spTgt spid="5266435">
                                            <p:txEl>
                                              <p:pRg st="6" end="6"/>
                                            </p:txEl>
                                          </p:spTgt>
                                        </p:tgtEl>
                                        <p:attrNameLst>
                                          <p:attrName>ppt_w</p:attrName>
                                        </p:attrNameLst>
                                      </p:cBhvr>
                                      <p:tavLst>
                                        <p:tav tm="0" fmla="#ppt_w*sin(2.5*pi*$)">
                                          <p:val>
                                            <p:fltVal val="0"/>
                                          </p:val>
                                        </p:tav>
                                        <p:tav tm="100000">
                                          <p:val>
                                            <p:fltVal val="1"/>
                                          </p:val>
                                        </p:tav>
                                      </p:tavLst>
                                    </p:anim>
                                    <p:anim calcmode="lin" valueType="num">
                                      <p:cBhvr>
                                        <p:cTn id="26" dur="5000" fill="hold"/>
                                        <p:tgtEl>
                                          <p:spTgt spid="526643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5266435">
                                            <p:txEl>
                                              <p:pRg st="8" end="8"/>
                                            </p:txEl>
                                          </p:spTgt>
                                        </p:tgtEl>
                                        <p:attrNameLst>
                                          <p:attrName>style.visibility</p:attrName>
                                        </p:attrNameLst>
                                      </p:cBhvr>
                                      <p:to>
                                        <p:strVal val="visible"/>
                                      </p:to>
                                    </p:set>
                                    <p:anim calcmode="lin" valueType="num">
                                      <p:cBhvr>
                                        <p:cTn id="31" dur="5000" fill="hold"/>
                                        <p:tgtEl>
                                          <p:spTgt spid="5266435">
                                            <p:txEl>
                                              <p:pRg st="8" end="8"/>
                                            </p:txEl>
                                          </p:spTgt>
                                        </p:tgtEl>
                                        <p:attrNameLst>
                                          <p:attrName>ppt_w</p:attrName>
                                        </p:attrNameLst>
                                      </p:cBhvr>
                                      <p:tavLst>
                                        <p:tav tm="0" fmla="#ppt_w*sin(2.5*pi*$)">
                                          <p:val>
                                            <p:fltVal val="0"/>
                                          </p:val>
                                        </p:tav>
                                        <p:tav tm="100000">
                                          <p:val>
                                            <p:fltVal val="1"/>
                                          </p:val>
                                        </p:tav>
                                      </p:tavLst>
                                    </p:anim>
                                    <p:anim calcmode="lin" valueType="num">
                                      <p:cBhvr>
                                        <p:cTn id="32" dur="5000" fill="hold"/>
                                        <p:tgtEl>
                                          <p:spTgt spid="526643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6435" grpId="0" build="p" autoUpdateAnimBg="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1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esentation12">
  <a:themeElements>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6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m">
  <a:themeElements>
    <a:clrScheme name="Ge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Ge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ross yellow">
  <a:themeElements>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oss yellow">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ss yell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ss yell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ss yell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ss yell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ss yell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ss yello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ss yell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ss yell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ss yell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ss yell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ss yell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lchemy">
  <a:themeElements>
    <a:clrScheme name="">
      <a:dk1>
        <a:srgbClr val="004080"/>
      </a:dk1>
      <a:lt1>
        <a:srgbClr val="FFFFFF"/>
      </a:lt1>
      <a:dk2>
        <a:srgbClr val="004080"/>
      </a:dk2>
      <a:lt2>
        <a:srgbClr val="3E3E5C"/>
      </a:lt2>
      <a:accent1>
        <a:srgbClr val="60597B"/>
      </a:accent1>
      <a:accent2>
        <a:srgbClr val="6666FF"/>
      </a:accent2>
      <a:accent3>
        <a:srgbClr val="FFFFFF"/>
      </a:accent3>
      <a:accent4>
        <a:srgbClr val="00356C"/>
      </a:accent4>
      <a:accent5>
        <a:srgbClr val="B6B5BF"/>
      </a:accent5>
      <a:accent6>
        <a:srgbClr val="5C5CE7"/>
      </a:accent6>
      <a:hlink>
        <a:srgbClr val="99CCFF"/>
      </a:hlink>
      <a:folHlink>
        <a:srgbClr val="FFFF99"/>
      </a:folHlink>
    </a:clrScheme>
    <a:fontScheme name="Alchemy">
      <a:majorFont>
        <a:latin typeface="Verdana"/>
        <a:ea typeface="Osaka"/>
        <a:cs typeface=""/>
      </a:majorFont>
      <a:minorFont>
        <a:latin typeface="Verdan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resentation12">
  <a:themeElements>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91</TotalTime>
  <Words>2982</Words>
  <Application>Microsoft Office PowerPoint</Application>
  <PresentationFormat>Widescreen</PresentationFormat>
  <Paragraphs>361</Paragraphs>
  <Slides>64</Slides>
  <Notes>58</Notes>
  <HiddenSlides>0</HiddenSlides>
  <MMClips>6</MMClips>
  <ScaleCrop>false</ScaleCrop>
  <HeadingPairs>
    <vt:vector size="6" baseType="variant">
      <vt:variant>
        <vt:lpstr>Fonts Used</vt:lpstr>
      </vt:variant>
      <vt:variant>
        <vt:i4>21</vt:i4>
      </vt:variant>
      <vt:variant>
        <vt:lpstr>Theme</vt:lpstr>
      </vt:variant>
      <vt:variant>
        <vt:i4>11</vt:i4>
      </vt:variant>
      <vt:variant>
        <vt:lpstr>Slide Titles</vt:lpstr>
      </vt:variant>
      <vt:variant>
        <vt:i4>64</vt:i4>
      </vt:variant>
    </vt:vector>
  </HeadingPairs>
  <TitlesOfParts>
    <vt:vector size="96" baseType="lpstr">
      <vt:lpstr>Algerian</vt:lpstr>
      <vt:lpstr>Arial</vt:lpstr>
      <vt:lpstr>Arial Black</vt:lpstr>
      <vt:lpstr>Australian Sunrise</vt:lpstr>
      <vt:lpstr>Calibri</vt:lpstr>
      <vt:lpstr>Calibri Light</vt:lpstr>
      <vt:lpstr>Calligrapher</vt:lpstr>
      <vt:lpstr>Comic Sans MS</vt:lpstr>
      <vt:lpstr>Forte</vt:lpstr>
      <vt:lpstr>Garamond</vt:lpstr>
      <vt:lpstr>Georgia</vt:lpstr>
      <vt:lpstr>Impact</vt:lpstr>
      <vt:lpstr>Matisse ITC</vt:lpstr>
      <vt:lpstr>Monotype Sorts</vt:lpstr>
      <vt:lpstr>Sherwood</vt:lpstr>
      <vt:lpstr>Tahoma</vt:lpstr>
      <vt:lpstr>Times</vt:lpstr>
      <vt:lpstr>Times New Roman</vt:lpstr>
      <vt:lpstr>Verdana</vt:lpstr>
      <vt:lpstr>Wide Latin</vt:lpstr>
      <vt:lpstr>Wingdings</vt:lpstr>
      <vt:lpstr>Office Theme</vt:lpstr>
      <vt:lpstr>2_Presentation12</vt:lpstr>
      <vt:lpstr>46_Powerpoint 1 - CLASSIC PHILOSOPHICAL, HUMAN RELIGIOUS, AND CHURCH</vt:lpstr>
      <vt:lpstr>Powerpoint 1 - CLASSIC PHILOSOPHICAL, HUMAN RELIGIOUS, AND CHURCH</vt:lpstr>
      <vt:lpstr>Gem</vt:lpstr>
      <vt:lpstr>Cross yellow</vt:lpstr>
      <vt:lpstr>Chute</vt:lpstr>
      <vt:lpstr>Alchemy</vt:lpstr>
      <vt:lpstr>Presentation12</vt:lpstr>
      <vt:lpstr>1_Office Theme</vt:lpstr>
      <vt:lpstr>Savon</vt:lpstr>
      <vt:lpstr>What Is TRUTH?</vt:lpstr>
      <vt:lpstr>Pontius Pilate</vt:lpstr>
      <vt:lpstr>PowerPoint Presentation</vt:lpstr>
      <vt:lpstr>Axiological Analysis Of Values Views </vt:lpstr>
      <vt:lpstr>    </vt:lpstr>
      <vt:lpstr>    </vt:lpstr>
      <vt:lpstr>    </vt:lpstr>
      <vt:lpstr>    </vt:lpstr>
      <vt:lpstr>    </vt:lpstr>
      <vt:lpstr>    </vt:lpstr>
      <vt:lpstr>    </vt:lpstr>
      <vt:lpstr>    </vt:lpstr>
      <vt:lpstr>    </vt:lpstr>
      <vt:lpstr>Our Decision Making To Individual Advantage</vt:lpstr>
      <vt:lpstr>Mathematical Reductionists Claim:</vt:lpstr>
      <vt:lpstr>Statistical Ground Unsound:</vt:lpstr>
      <vt:lpstr>reductio ad absurdum</vt:lpstr>
      <vt:lpstr>reductio ad absurdum</vt:lpstr>
      <vt:lpstr>Pontius Pilate</vt:lpstr>
      <vt:lpstr>Excerpts:  “A History Of Truth” by Felipe Fernandez-Armesto </vt:lpstr>
      <vt:lpstr>Excerpts:  “A History Of Truth” by Felipe Fernandez-Armesto </vt:lpstr>
      <vt:lpstr>INSPIRATION, REASON, &amp; CONSENSUS</vt:lpstr>
      <vt:lpstr>INSPIRATION, REASON, &amp; CONSENSUS</vt:lpstr>
      <vt:lpstr>PowerPoint Presentation</vt:lpstr>
      <vt:lpstr>PowerPoint Presentation</vt:lpstr>
      <vt:lpstr>PowerPoint Presentation</vt:lpstr>
      <vt:lpstr>PowerPoint Presentation</vt:lpstr>
      <vt:lpstr>POTEMKIM VILLAGE</vt:lpstr>
      <vt:lpstr>MENTAL CONTAMINATION</vt:lpstr>
      <vt:lpstr>DISTORTIONS OF ABSOLUTE RIGHT</vt:lpstr>
      <vt:lpstr>BIAS ASSIMILATION</vt:lpstr>
      <vt:lpstr>MOTIVATED REASONING</vt:lpstr>
      <vt:lpstr>Corrupted Procrustean Methodology</vt:lpstr>
      <vt:lpstr>HIGH LEVEL RESISTANCE</vt:lpstr>
      <vt:lpstr>Pontius Pilate</vt:lpstr>
      <vt:lpstr>PowerPoint Presentation</vt:lpstr>
      <vt:lpstr>Mount Carmel</vt:lpstr>
      <vt:lpstr>The Divided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 those family connections!</vt:lpstr>
      <vt:lpstr>PowerPoint Presentation</vt:lpstr>
      <vt:lpstr>PowerPoint Presentation</vt:lpstr>
      <vt:lpstr>AHAB HATED THE TRUTH</vt:lpstr>
      <vt:lpstr>PowerPoint Presentation</vt:lpstr>
      <vt:lpstr>PROPHETS WILLINGLY PERVERTED THE TRUTH</vt:lpstr>
      <vt:lpstr>JEHOSHAPHAT WANTED THE TRUTH ON HIS SIDE</vt:lpstr>
      <vt:lpstr>MICAIAH WANTED TO BE ON   SAME SIDE AS THE TRUTHS</vt:lpstr>
      <vt:lpstr>MICAIAH WANTED TO BE ON SAME SIDE AS THE TRUTHS</vt:lpstr>
      <vt:lpstr>Pythagorus</vt:lpstr>
      <vt:lpstr>Pontius Pilate</vt:lpstr>
      <vt:lpstr>PowerPoint Presentation</vt:lpstr>
      <vt:lpstr>Thomas Sowell</vt:lpstr>
      <vt:lpstr>Pontius Pilate</vt:lpstr>
      <vt:lpstr>PowerPoint Presentation</vt:lpstr>
      <vt:lpstr>Where Are You Pointed?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MAINSTREAMED IRRATIONALITY</dc:title>
  <dc:creator>David Burris</dc:creator>
  <cp:lastModifiedBy>David Burris</cp:lastModifiedBy>
  <cp:revision>17</cp:revision>
  <dcterms:created xsi:type="dcterms:W3CDTF">2018-10-07T18:19:49Z</dcterms:created>
  <dcterms:modified xsi:type="dcterms:W3CDTF">2021-08-17T14:56:39Z</dcterms:modified>
</cp:coreProperties>
</file>