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9.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0.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1.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 id="2147483815" r:id="rId2"/>
    <p:sldMasterId id="2147483818" r:id="rId3"/>
    <p:sldMasterId id="2147483830" r:id="rId4"/>
    <p:sldMasterId id="2147483842" r:id="rId5"/>
    <p:sldMasterId id="2147483854" r:id="rId6"/>
    <p:sldMasterId id="2147483892" r:id="rId7"/>
    <p:sldMasterId id="2147483906" r:id="rId8"/>
    <p:sldMasterId id="2147483920" r:id="rId9"/>
    <p:sldMasterId id="2147483934" r:id="rId10"/>
    <p:sldMasterId id="2147483947" r:id="rId11"/>
    <p:sldMasterId id="2147484335" r:id="rId12"/>
    <p:sldMasterId id="2147484348" r:id="rId13"/>
    <p:sldMasterId id="2147484360" r:id="rId14"/>
  </p:sldMasterIdLst>
  <p:notesMasterIdLst>
    <p:notesMasterId r:id="rId158"/>
  </p:notesMasterIdLst>
  <p:sldIdLst>
    <p:sldId id="256" r:id="rId15"/>
    <p:sldId id="1321" r:id="rId16"/>
    <p:sldId id="1304" r:id="rId17"/>
    <p:sldId id="259" r:id="rId18"/>
    <p:sldId id="257" r:id="rId19"/>
    <p:sldId id="265" r:id="rId20"/>
    <p:sldId id="261" r:id="rId21"/>
    <p:sldId id="264" r:id="rId22"/>
    <p:sldId id="266" r:id="rId23"/>
    <p:sldId id="268" r:id="rId24"/>
    <p:sldId id="284" r:id="rId25"/>
    <p:sldId id="267" r:id="rId26"/>
    <p:sldId id="282" r:id="rId27"/>
    <p:sldId id="283" r:id="rId28"/>
    <p:sldId id="292" r:id="rId29"/>
    <p:sldId id="269" r:id="rId30"/>
    <p:sldId id="260" r:id="rId31"/>
    <p:sldId id="263" r:id="rId32"/>
    <p:sldId id="258" r:id="rId33"/>
    <p:sldId id="270" r:id="rId34"/>
    <p:sldId id="272" r:id="rId35"/>
    <p:sldId id="271" r:id="rId36"/>
    <p:sldId id="273" r:id="rId37"/>
    <p:sldId id="274" r:id="rId38"/>
    <p:sldId id="276" r:id="rId39"/>
    <p:sldId id="279" r:id="rId40"/>
    <p:sldId id="287" r:id="rId41"/>
    <p:sldId id="288" r:id="rId42"/>
    <p:sldId id="280" r:id="rId43"/>
    <p:sldId id="290" r:id="rId44"/>
    <p:sldId id="291" r:id="rId45"/>
    <p:sldId id="278" r:id="rId46"/>
    <p:sldId id="297" r:id="rId47"/>
    <p:sldId id="295" r:id="rId48"/>
    <p:sldId id="1303" r:id="rId49"/>
    <p:sldId id="1307" r:id="rId50"/>
    <p:sldId id="1311" r:id="rId51"/>
    <p:sldId id="281" r:id="rId52"/>
    <p:sldId id="1314" r:id="rId53"/>
    <p:sldId id="1315" r:id="rId54"/>
    <p:sldId id="430" r:id="rId55"/>
    <p:sldId id="458" r:id="rId56"/>
    <p:sldId id="1316" r:id="rId57"/>
    <p:sldId id="275" r:id="rId58"/>
    <p:sldId id="1317" r:id="rId59"/>
    <p:sldId id="1318" r:id="rId60"/>
    <p:sldId id="294" r:id="rId61"/>
    <p:sldId id="293" r:id="rId62"/>
    <p:sldId id="1391" r:id="rId63"/>
    <p:sldId id="1392" r:id="rId64"/>
    <p:sldId id="1393" r:id="rId65"/>
    <p:sldId id="1394" r:id="rId66"/>
    <p:sldId id="1395" r:id="rId67"/>
    <p:sldId id="1396" r:id="rId68"/>
    <p:sldId id="1397" r:id="rId69"/>
    <p:sldId id="1398" r:id="rId70"/>
    <p:sldId id="1399" r:id="rId71"/>
    <p:sldId id="1400" r:id="rId72"/>
    <p:sldId id="262" r:id="rId73"/>
    <p:sldId id="1401" r:id="rId74"/>
    <p:sldId id="286" r:id="rId75"/>
    <p:sldId id="1402" r:id="rId76"/>
    <p:sldId id="285" r:id="rId77"/>
    <p:sldId id="1403" r:id="rId78"/>
    <p:sldId id="1404" r:id="rId79"/>
    <p:sldId id="1405" r:id="rId80"/>
    <p:sldId id="1406" r:id="rId81"/>
    <p:sldId id="1407" r:id="rId82"/>
    <p:sldId id="277" r:id="rId83"/>
    <p:sldId id="1408" r:id="rId84"/>
    <p:sldId id="1409" r:id="rId85"/>
    <p:sldId id="1410" r:id="rId86"/>
    <p:sldId id="1411" r:id="rId87"/>
    <p:sldId id="1412" r:id="rId88"/>
    <p:sldId id="301" r:id="rId89"/>
    <p:sldId id="327" r:id="rId90"/>
    <p:sldId id="302" r:id="rId91"/>
    <p:sldId id="343" r:id="rId92"/>
    <p:sldId id="344" r:id="rId93"/>
    <p:sldId id="345" r:id="rId94"/>
    <p:sldId id="346" r:id="rId95"/>
    <p:sldId id="347" r:id="rId96"/>
    <p:sldId id="348" r:id="rId97"/>
    <p:sldId id="349" r:id="rId98"/>
    <p:sldId id="350" r:id="rId99"/>
    <p:sldId id="365" r:id="rId100"/>
    <p:sldId id="351" r:id="rId101"/>
    <p:sldId id="352" r:id="rId102"/>
    <p:sldId id="353" r:id="rId103"/>
    <p:sldId id="354" r:id="rId104"/>
    <p:sldId id="355" r:id="rId105"/>
    <p:sldId id="357" r:id="rId106"/>
    <p:sldId id="364" r:id="rId107"/>
    <p:sldId id="441" r:id="rId108"/>
    <p:sldId id="443" r:id="rId109"/>
    <p:sldId id="457" r:id="rId110"/>
    <p:sldId id="445" r:id="rId111"/>
    <p:sldId id="453" r:id="rId112"/>
    <p:sldId id="454" r:id="rId113"/>
    <p:sldId id="455" r:id="rId114"/>
    <p:sldId id="456" r:id="rId115"/>
    <p:sldId id="444" r:id="rId116"/>
    <p:sldId id="451" r:id="rId117"/>
    <p:sldId id="452" r:id="rId118"/>
    <p:sldId id="448" r:id="rId119"/>
    <p:sldId id="450" r:id="rId120"/>
    <p:sldId id="358" r:id="rId121"/>
    <p:sldId id="359" r:id="rId122"/>
    <p:sldId id="1414" r:id="rId123"/>
    <p:sldId id="1415" r:id="rId124"/>
    <p:sldId id="326" r:id="rId125"/>
    <p:sldId id="1416" r:id="rId126"/>
    <p:sldId id="1417" r:id="rId127"/>
    <p:sldId id="1418" r:id="rId128"/>
    <p:sldId id="1419" r:id="rId129"/>
    <p:sldId id="1420" r:id="rId130"/>
    <p:sldId id="1421" r:id="rId131"/>
    <p:sldId id="1422" r:id="rId132"/>
    <p:sldId id="1423" r:id="rId133"/>
    <p:sldId id="1424" r:id="rId134"/>
    <p:sldId id="1425" r:id="rId135"/>
    <p:sldId id="1426" r:id="rId136"/>
    <p:sldId id="1427" r:id="rId137"/>
    <p:sldId id="1428" r:id="rId138"/>
    <p:sldId id="1429" r:id="rId139"/>
    <p:sldId id="1430" r:id="rId140"/>
    <p:sldId id="1431" r:id="rId141"/>
    <p:sldId id="1432" r:id="rId142"/>
    <p:sldId id="1433" r:id="rId143"/>
    <p:sldId id="1434" r:id="rId144"/>
    <p:sldId id="1435" r:id="rId145"/>
    <p:sldId id="1436" r:id="rId146"/>
    <p:sldId id="1437" r:id="rId147"/>
    <p:sldId id="1438" r:id="rId148"/>
    <p:sldId id="325" r:id="rId149"/>
    <p:sldId id="1439" r:id="rId150"/>
    <p:sldId id="362" r:id="rId151"/>
    <p:sldId id="363" r:id="rId152"/>
    <p:sldId id="1440" r:id="rId153"/>
    <p:sldId id="1441" r:id="rId154"/>
    <p:sldId id="882" r:id="rId155"/>
    <p:sldId id="880" r:id="rId156"/>
    <p:sldId id="884" r:id="rId1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980" autoAdjust="0"/>
    <p:restoredTop sz="94660"/>
  </p:normalViewPr>
  <p:slideViewPr>
    <p:cSldViewPr snapToGrid="0">
      <p:cViewPr varScale="1">
        <p:scale>
          <a:sx n="114" d="100"/>
          <a:sy n="114" d="100"/>
        </p:scale>
        <p:origin x="360" y="11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117" Type="http://schemas.openxmlformats.org/officeDocument/2006/relationships/slide" Target="slides/slide103.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slide" Target="slides/slide75.xml"/><Relationship Id="rId112" Type="http://schemas.openxmlformats.org/officeDocument/2006/relationships/slide" Target="slides/slide98.xml"/><Relationship Id="rId133" Type="http://schemas.openxmlformats.org/officeDocument/2006/relationships/slide" Target="slides/slide119.xml"/><Relationship Id="rId138" Type="http://schemas.openxmlformats.org/officeDocument/2006/relationships/slide" Target="slides/slide124.xml"/><Relationship Id="rId154" Type="http://schemas.openxmlformats.org/officeDocument/2006/relationships/slide" Target="slides/slide140.xml"/><Relationship Id="rId159" Type="http://schemas.openxmlformats.org/officeDocument/2006/relationships/presProps" Target="presProps.xml"/><Relationship Id="rId16" Type="http://schemas.openxmlformats.org/officeDocument/2006/relationships/slide" Target="slides/slide2.xml"/><Relationship Id="rId107" Type="http://schemas.openxmlformats.org/officeDocument/2006/relationships/slide" Target="slides/slide93.xml"/><Relationship Id="rId11" Type="http://schemas.openxmlformats.org/officeDocument/2006/relationships/slideMaster" Target="slideMasters/slideMaster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102" Type="http://schemas.openxmlformats.org/officeDocument/2006/relationships/slide" Target="slides/slide88.xml"/><Relationship Id="rId123" Type="http://schemas.openxmlformats.org/officeDocument/2006/relationships/slide" Target="slides/slide109.xml"/><Relationship Id="rId128" Type="http://schemas.openxmlformats.org/officeDocument/2006/relationships/slide" Target="slides/slide114.xml"/><Relationship Id="rId144" Type="http://schemas.openxmlformats.org/officeDocument/2006/relationships/slide" Target="slides/slide130.xml"/><Relationship Id="rId149" Type="http://schemas.openxmlformats.org/officeDocument/2006/relationships/slide" Target="slides/slide135.xml"/><Relationship Id="rId5" Type="http://schemas.openxmlformats.org/officeDocument/2006/relationships/slideMaster" Target="slideMasters/slideMaster5.xml"/><Relationship Id="rId90" Type="http://schemas.openxmlformats.org/officeDocument/2006/relationships/slide" Target="slides/slide76.xml"/><Relationship Id="rId95" Type="http://schemas.openxmlformats.org/officeDocument/2006/relationships/slide" Target="slides/slide81.xml"/><Relationship Id="rId160" Type="http://schemas.openxmlformats.org/officeDocument/2006/relationships/viewProps" Target="viewProps.xml"/><Relationship Id="rId22" Type="http://schemas.openxmlformats.org/officeDocument/2006/relationships/slide" Target="slides/slide8.xml"/><Relationship Id="rId27" Type="http://schemas.openxmlformats.org/officeDocument/2006/relationships/slide" Target="slides/slide13.xml"/><Relationship Id="rId43" Type="http://schemas.openxmlformats.org/officeDocument/2006/relationships/slide" Target="slides/slide29.xml"/><Relationship Id="rId48" Type="http://schemas.openxmlformats.org/officeDocument/2006/relationships/slide" Target="slides/slide34.xml"/><Relationship Id="rId64" Type="http://schemas.openxmlformats.org/officeDocument/2006/relationships/slide" Target="slides/slide50.xml"/><Relationship Id="rId69" Type="http://schemas.openxmlformats.org/officeDocument/2006/relationships/slide" Target="slides/slide55.xml"/><Relationship Id="rId113" Type="http://schemas.openxmlformats.org/officeDocument/2006/relationships/slide" Target="slides/slide99.xml"/><Relationship Id="rId118" Type="http://schemas.openxmlformats.org/officeDocument/2006/relationships/slide" Target="slides/slide104.xml"/><Relationship Id="rId134" Type="http://schemas.openxmlformats.org/officeDocument/2006/relationships/slide" Target="slides/slide120.xml"/><Relationship Id="rId139" Type="http://schemas.openxmlformats.org/officeDocument/2006/relationships/slide" Target="slides/slide125.xml"/><Relationship Id="rId80" Type="http://schemas.openxmlformats.org/officeDocument/2006/relationships/slide" Target="slides/slide66.xml"/><Relationship Id="rId85" Type="http://schemas.openxmlformats.org/officeDocument/2006/relationships/slide" Target="slides/slide71.xml"/><Relationship Id="rId150" Type="http://schemas.openxmlformats.org/officeDocument/2006/relationships/slide" Target="slides/slide136.xml"/><Relationship Id="rId155" Type="http://schemas.openxmlformats.org/officeDocument/2006/relationships/slide" Target="slides/slide141.xml"/><Relationship Id="rId12" Type="http://schemas.openxmlformats.org/officeDocument/2006/relationships/slideMaster" Target="slideMasters/slideMaster12.xml"/><Relationship Id="rId17" Type="http://schemas.openxmlformats.org/officeDocument/2006/relationships/slide" Target="slides/slide3.xml"/><Relationship Id="rId33" Type="http://schemas.openxmlformats.org/officeDocument/2006/relationships/slide" Target="slides/slide19.xml"/><Relationship Id="rId38" Type="http://schemas.openxmlformats.org/officeDocument/2006/relationships/slide" Target="slides/slide24.xml"/><Relationship Id="rId59" Type="http://schemas.openxmlformats.org/officeDocument/2006/relationships/slide" Target="slides/slide45.xml"/><Relationship Id="rId103" Type="http://schemas.openxmlformats.org/officeDocument/2006/relationships/slide" Target="slides/slide89.xml"/><Relationship Id="rId108" Type="http://schemas.openxmlformats.org/officeDocument/2006/relationships/slide" Target="slides/slide94.xml"/><Relationship Id="rId124" Type="http://schemas.openxmlformats.org/officeDocument/2006/relationships/slide" Target="slides/slide110.xml"/><Relationship Id="rId129" Type="http://schemas.openxmlformats.org/officeDocument/2006/relationships/slide" Target="slides/slide115.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slide" Target="slides/slide77.xml"/><Relationship Id="rId96" Type="http://schemas.openxmlformats.org/officeDocument/2006/relationships/slide" Target="slides/slide82.xml"/><Relationship Id="rId111" Type="http://schemas.openxmlformats.org/officeDocument/2006/relationships/slide" Target="slides/slide97.xml"/><Relationship Id="rId132" Type="http://schemas.openxmlformats.org/officeDocument/2006/relationships/slide" Target="slides/slide118.xml"/><Relationship Id="rId140" Type="http://schemas.openxmlformats.org/officeDocument/2006/relationships/slide" Target="slides/slide126.xml"/><Relationship Id="rId145" Type="http://schemas.openxmlformats.org/officeDocument/2006/relationships/slide" Target="slides/slide131.xml"/><Relationship Id="rId153" Type="http://schemas.openxmlformats.org/officeDocument/2006/relationships/slide" Target="slides/slide139.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6" Type="http://schemas.openxmlformats.org/officeDocument/2006/relationships/slide" Target="slides/slide92.xml"/><Relationship Id="rId114" Type="http://schemas.openxmlformats.org/officeDocument/2006/relationships/slide" Target="slides/slide100.xml"/><Relationship Id="rId119" Type="http://schemas.openxmlformats.org/officeDocument/2006/relationships/slide" Target="slides/slide105.xml"/><Relationship Id="rId127" Type="http://schemas.openxmlformats.org/officeDocument/2006/relationships/slide" Target="slides/slide11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slide" Target="slides/slide80.xml"/><Relationship Id="rId99" Type="http://schemas.openxmlformats.org/officeDocument/2006/relationships/slide" Target="slides/slide85.xml"/><Relationship Id="rId101" Type="http://schemas.openxmlformats.org/officeDocument/2006/relationships/slide" Target="slides/slide87.xml"/><Relationship Id="rId122" Type="http://schemas.openxmlformats.org/officeDocument/2006/relationships/slide" Target="slides/slide108.xml"/><Relationship Id="rId130" Type="http://schemas.openxmlformats.org/officeDocument/2006/relationships/slide" Target="slides/slide116.xml"/><Relationship Id="rId135" Type="http://schemas.openxmlformats.org/officeDocument/2006/relationships/slide" Target="slides/slide121.xml"/><Relationship Id="rId143" Type="http://schemas.openxmlformats.org/officeDocument/2006/relationships/slide" Target="slides/slide129.xml"/><Relationship Id="rId148" Type="http://schemas.openxmlformats.org/officeDocument/2006/relationships/slide" Target="slides/slide134.xml"/><Relationship Id="rId151" Type="http://schemas.openxmlformats.org/officeDocument/2006/relationships/slide" Target="slides/slide137.xml"/><Relationship Id="rId156" Type="http://schemas.openxmlformats.org/officeDocument/2006/relationships/slide" Target="slides/slide14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109" Type="http://schemas.openxmlformats.org/officeDocument/2006/relationships/slide" Target="slides/slide9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slide" Target="slides/slide83.xml"/><Relationship Id="rId104" Type="http://schemas.openxmlformats.org/officeDocument/2006/relationships/slide" Target="slides/slide90.xml"/><Relationship Id="rId120" Type="http://schemas.openxmlformats.org/officeDocument/2006/relationships/slide" Target="slides/slide106.xml"/><Relationship Id="rId125" Type="http://schemas.openxmlformats.org/officeDocument/2006/relationships/slide" Target="slides/slide111.xml"/><Relationship Id="rId141" Type="http://schemas.openxmlformats.org/officeDocument/2006/relationships/slide" Target="slides/slide127.xml"/><Relationship Id="rId146" Type="http://schemas.openxmlformats.org/officeDocument/2006/relationships/slide" Target="slides/slide132.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 Id="rId16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slide" Target="slides/slide73.xml"/><Relationship Id="rId110" Type="http://schemas.openxmlformats.org/officeDocument/2006/relationships/slide" Target="slides/slide96.xml"/><Relationship Id="rId115" Type="http://schemas.openxmlformats.org/officeDocument/2006/relationships/slide" Target="slides/slide101.xml"/><Relationship Id="rId131" Type="http://schemas.openxmlformats.org/officeDocument/2006/relationships/slide" Target="slides/slide117.xml"/><Relationship Id="rId136" Type="http://schemas.openxmlformats.org/officeDocument/2006/relationships/slide" Target="slides/slide122.xml"/><Relationship Id="rId157" Type="http://schemas.openxmlformats.org/officeDocument/2006/relationships/slide" Target="slides/slide143.xml"/><Relationship Id="rId61" Type="http://schemas.openxmlformats.org/officeDocument/2006/relationships/slide" Target="slides/slide47.xml"/><Relationship Id="rId82" Type="http://schemas.openxmlformats.org/officeDocument/2006/relationships/slide" Target="slides/slide68.xml"/><Relationship Id="rId152" Type="http://schemas.openxmlformats.org/officeDocument/2006/relationships/slide" Target="slides/slide138.xml"/><Relationship Id="rId19" Type="http://schemas.openxmlformats.org/officeDocument/2006/relationships/slide" Target="slides/slide5.xml"/><Relationship Id="rId14" Type="http://schemas.openxmlformats.org/officeDocument/2006/relationships/slideMaster" Target="slideMasters/slideMaster14.xml"/><Relationship Id="rId30" Type="http://schemas.openxmlformats.org/officeDocument/2006/relationships/slide" Target="slides/slide16.xml"/><Relationship Id="rId35" Type="http://schemas.openxmlformats.org/officeDocument/2006/relationships/slide" Target="slides/slide21.xml"/><Relationship Id="rId56" Type="http://schemas.openxmlformats.org/officeDocument/2006/relationships/slide" Target="slides/slide42.xml"/><Relationship Id="rId77" Type="http://schemas.openxmlformats.org/officeDocument/2006/relationships/slide" Target="slides/slide63.xml"/><Relationship Id="rId100" Type="http://schemas.openxmlformats.org/officeDocument/2006/relationships/slide" Target="slides/slide86.xml"/><Relationship Id="rId105" Type="http://schemas.openxmlformats.org/officeDocument/2006/relationships/slide" Target="slides/slide91.xml"/><Relationship Id="rId126" Type="http://schemas.openxmlformats.org/officeDocument/2006/relationships/slide" Target="slides/slide112.xml"/><Relationship Id="rId147" Type="http://schemas.openxmlformats.org/officeDocument/2006/relationships/slide" Target="slides/slide133.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93" Type="http://schemas.openxmlformats.org/officeDocument/2006/relationships/slide" Target="slides/slide79.xml"/><Relationship Id="rId98" Type="http://schemas.openxmlformats.org/officeDocument/2006/relationships/slide" Target="slides/slide84.xml"/><Relationship Id="rId121" Type="http://schemas.openxmlformats.org/officeDocument/2006/relationships/slide" Target="slides/slide107.xml"/><Relationship Id="rId142" Type="http://schemas.openxmlformats.org/officeDocument/2006/relationships/slide" Target="slides/slide128.xml"/><Relationship Id="rId3" Type="http://schemas.openxmlformats.org/officeDocument/2006/relationships/slideMaster" Target="slideMasters/slideMaster3.xml"/><Relationship Id="rId25" Type="http://schemas.openxmlformats.org/officeDocument/2006/relationships/slide" Target="slides/slide11.xml"/><Relationship Id="rId46" Type="http://schemas.openxmlformats.org/officeDocument/2006/relationships/slide" Target="slides/slide32.xml"/><Relationship Id="rId67" Type="http://schemas.openxmlformats.org/officeDocument/2006/relationships/slide" Target="slides/slide53.xml"/><Relationship Id="rId116" Type="http://schemas.openxmlformats.org/officeDocument/2006/relationships/slide" Target="slides/slide102.xml"/><Relationship Id="rId137" Type="http://schemas.openxmlformats.org/officeDocument/2006/relationships/slide" Target="slides/slide123.xml"/><Relationship Id="rId15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1B651E-DA68-42CF-9994-6BF0417F8035}" type="datetimeFigureOut">
              <a:rPr lang="en-US" smtClean="0"/>
              <a:t>11/12/2021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1E3EDF-4020-4B8F-8B05-854D2D244391}" type="slidenum">
              <a:rPr lang="en-US" smtClean="0"/>
              <a:t>‹#›</a:t>
            </a:fld>
            <a:endParaRPr lang="en-US"/>
          </a:p>
        </p:txBody>
      </p:sp>
    </p:spTree>
    <p:extLst>
      <p:ext uri="{BB962C8B-B14F-4D97-AF65-F5344CB8AC3E}">
        <p14:creationId xmlns:p14="http://schemas.microsoft.com/office/powerpoint/2010/main" val="3057779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24DF66A1-882E-4B0D-8B23-30179E34A19A}"/>
              </a:ext>
            </a:extLst>
          </p:cNvPr>
          <p:cNvSpPr>
            <a:spLocks noGrp="1" noRot="1" noChangeAspect="1" noChangeArrowheads="1" noTextEdit="1"/>
          </p:cNvSpPr>
          <p:nvPr>
            <p:ph type="sldImg"/>
          </p:nvPr>
        </p:nvSpPr>
        <p:spPr>
          <a:ln/>
        </p:spPr>
      </p:sp>
      <p:sp>
        <p:nvSpPr>
          <p:cNvPr id="91139" name="Rectangle 3">
            <a:extLst>
              <a:ext uri="{FF2B5EF4-FFF2-40B4-BE49-F238E27FC236}">
                <a16:creationId xmlns:a16="http://schemas.microsoft.com/office/drawing/2014/main" id="{5A6C2DA6-00B7-4E00-8F71-500DFC5173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Tiberius </a:t>
            </a:r>
            <a:r>
              <a:rPr lang="en-US" baseline="0" dirty="0"/>
              <a:t>was a co-emperor with Augustus from 12 AD to 14 AD before Tiberius became the sole emperor. This means that “the word of God came to John” during the 13</a:t>
            </a:r>
            <a:r>
              <a:rPr lang="en-US" baseline="30000" dirty="0"/>
              <a:t>th</a:t>
            </a:r>
            <a:r>
              <a:rPr lang="en-US" baseline="0" dirty="0"/>
              <a:t> year of Tiberius’ sole reign. Luke includes the 2 years where he was reigning along side Augustus.</a:t>
            </a:r>
          </a:p>
          <a:p>
            <a:endParaRPr lang="en-US" baseline="0" dirty="0"/>
          </a:p>
          <a:p>
            <a:r>
              <a:rPr lang="en-US" baseline="0" dirty="0"/>
              <a:t>12+15=27</a:t>
            </a:r>
          </a:p>
          <a:p>
            <a:endParaRPr lang="en-US" baseline="0" dirty="0"/>
          </a:p>
          <a:p>
            <a:r>
              <a:rPr lang="en-US" baseline="0" dirty="0"/>
              <a:t>This means that Jesus was baptized by John and started his ministry in 27 AD.</a:t>
            </a:r>
          </a:p>
          <a:p>
            <a:endParaRPr lang="en-US" baseline="0" dirty="0"/>
          </a:p>
          <a:p>
            <a:r>
              <a:rPr lang="en-US" baseline="0" dirty="0"/>
              <a:t>This book was written around 55 AD which means that there was not enough time for legends to creep into Luke’s Gospel.</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BB3A5D-52A8-4C2C-86D6-10E10362CA2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085333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BE2E14F3-A493-4D80-89E5-79996227B815}"/>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51BC2F56-3BA1-45DA-AB5C-D66B632878C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CB0421AC-FBB3-4CC1-939C-06CDB886A2AB}"/>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7F3FC0E3-E6FE-4CA1-B1DB-9FF6564B1DF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3088EC67-98A9-42D3-B289-1D7FD12371FE}"/>
              </a:ext>
            </a:extLst>
          </p:cNvPr>
          <p:cNvSpPr>
            <a:spLocks noGrp="1" noRot="1" noChangeAspect="1" noTextEdit="1"/>
          </p:cNvSpPr>
          <p:nvPr>
            <p:ph type="sldImg"/>
          </p:nvPr>
        </p:nvSpPr>
        <p:spPr>
          <a:ln/>
        </p:spPr>
      </p:sp>
      <p:sp>
        <p:nvSpPr>
          <p:cNvPr id="68611" name="Notes Placeholder 2">
            <a:extLst>
              <a:ext uri="{FF2B5EF4-FFF2-40B4-BE49-F238E27FC236}">
                <a16:creationId xmlns:a16="http://schemas.microsoft.com/office/drawing/2014/main" id="{CD8FEC57-7968-4370-8094-C427C82729BF}"/>
              </a:ext>
            </a:extLst>
          </p:cNvPr>
          <p:cNvSpPr>
            <a:spLocks noGrp="1"/>
          </p:cNvSpPr>
          <p:nvPr>
            <p:ph type="body" idx="1"/>
          </p:nvPr>
        </p:nvSpPr>
        <p:spPr>
          <a:noFill/>
        </p:spPr>
        <p:txBody>
          <a:bodyPr/>
          <a:lstStyle/>
          <a:p>
            <a:endParaRPr lang="en-US" altLang="en-US"/>
          </a:p>
        </p:txBody>
      </p:sp>
      <p:sp>
        <p:nvSpPr>
          <p:cNvPr id="4" name="Slide Number Placeholder 3">
            <a:extLst>
              <a:ext uri="{FF2B5EF4-FFF2-40B4-BE49-F238E27FC236}">
                <a16:creationId xmlns:a16="http://schemas.microsoft.com/office/drawing/2014/main" id="{395EC70A-8DEE-4C8B-97D2-7718F81DF4A4}"/>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73EC358-E1C8-4163-8416-8EEC847AF77B}" type="slidenum">
              <a:rPr kumimoji="0" lang="en-US" altLang="en-US" sz="1200" b="0" i="0" u="none" strike="noStrike" kern="1200" cap="none" spc="0" normalizeH="0" baseline="0" noProof="0">
                <a:ln>
                  <a:noFill/>
                </a:ln>
                <a:solidFill>
                  <a:srgbClr val="000000"/>
                </a:solidFill>
                <a:effectLst/>
                <a:uLnTx/>
                <a:uFillTx/>
                <a:latin typeface="Constantia" panose="020306020503060303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127</a:t>
            </a:fld>
            <a:endParaRPr kumimoji="0" lang="en-US" altLang="en-US" sz="1200" b="0" i="0" u="none" strike="noStrike" kern="1200" cap="none" spc="0" normalizeH="0" baseline="0" noProof="0">
              <a:ln>
                <a:noFill/>
              </a:ln>
              <a:solidFill>
                <a:srgbClr val="000000"/>
              </a:solidFill>
              <a:effectLst/>
              <a:uLnTx/>
              <a:uFillTx/>
              <a:latin typeface="Constantia" panose="02030602050306030303" pitchFamily="18" charset="0"/>
              <a:ea typeface="+mn-ea"/>
              <a:cs typeface="Arial" panose="020B0604020202020204" pitchFamily="34"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9FC775DB-16D6-41E0-A380-2D3F3640BF32}"/>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id="{7CFFF652-D6B2-4B18-BF8C-5FE5E8AACB1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C3C20DD-319F-4228-8FE0-DC769634B572}"/>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CB51E1A3-8A91-4E94-91E6-A390421C0B6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4D9A755C-FB76-4C5F-8BBD-6532A552DE63}"/>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4234D312-D0E4-4E9C-A1AC-06EEFA681B2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2260A1BA-EFC2-4651-901A-D4C4ED8A1F76}"/>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2021C3D6-458B-48E0-B4C3-DE401793DC7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8CFF6240-AEF9-49D1-8768-EA7DAE4E6F66}"/>
              </a:ext>
            </a:extLst>
          </p:cNvPr>
          <p:cNvSpPr>
            <a:spLocks noGrp="1" noRot="1" noChangeAspect="1" noTextEdit="1"/>
          </p:cNvSpPr>
          <p:nvPr>
            <p:ph type="sldImg"/>
          </p:nvPr>
        </p:nvSpPr>
        <p:spPr>
          <a:ln/>
        </p:spPr>
      </p:sp>
      <p:sp>
        <p:nvSpPr>
          <p:cNvPr id="73731" name="Notes Placeholder 2">
            <a:extLst>
              <a:ext uri="{FF2B5EF4-FFF2-40B4-BE49-F238E27FC236}">
                <a16:creationId xmlns:a16="http://schemas.microsoft.com/office/drawing/2014/main" id="{921FADBA-224F-45E7-B7DA-E5F1A5E4DCC7}"/>
              </a:ext>
            </a:extLst>
          </p:cNvPr>
          <p:cNvSpPr>
            <a:spLocks noGrp="1"/>
          </p:cNvSpPr>
          <p:nvPr>
            <p:ph type="body" idx="1"/>
          </p:nvPr>
        </p:nvSpPr>
        <p:spPr>
          <a:noFill/>
        </p:spPr>
        <p:txBody>
          <a:bodyPr/>
          <a:lstStyle/>
          <a:p>
            <a:endParaRPr lang="en-US" altLang="en-US"/>
          </a:p>
        </p:txBody>
      </p:sp>
      <p:sp>
        <p:nvSpPr>
          <p:cNvPr id="4" name="Slide Number Placeholder 3">
            <a:extLst>
              <a:ext uri="{FF2B5EF4-FFF2-40B4-BE49-F238E27FC236}">
                <a16:creationId xmlns:a16="http://schemas.microsoft.com/office/drawing/2014/main" id="{86525E32-74EE-40A6-8782-EE9C1CD934BA}"/>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1C7A0BE-2645-4A5A-A97A-A9C2DB1A2382}" type="slidenum">
              <a:rPr kumimoji="0" lang="en-US" altLang="en-US" sz="1200" b="0" i="0" u="none" strike="noStrike" kern="1200" cap="none" spc="0" normalizeH="0" baseline="0" noProof="0">
                <a:ln>
                  <a:noFill/>
                </a:ln>
                <a:solidFill>
                  <a:srgbClr val="000000"/>
                </a:solidFill>
                <a:effectLst/>
                <a:uLnTx/>
                <a:uFillTx/>
                <a:latin typeface="Constantia" panose="020306020503060303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132</a:t>
            </a:fld>
            <a:endParaRPr kumimoji="0" lang="en-US" altLang="en-US" sz="1200" b="0" i="0" u="none" strike="noStrike" kern="1200" cap="none" spc="0" normalizeH="0" baseline="0" noProof="0">
              <a:ln>
                <a:noFill/>
              </a:ln>
              <a:solidFill>
                <a:srgbClr val="000000"/>
              </a:solidFill>
              <a:effectLst/>
              <a:uLnTx/>
              <a:uFillTx/>
              <a:latin typeface="Constantia" panose="02030602050306030303" pitchFamily="18" charset="0"/>
              <a:ea typeface="+mn-ea"/>
              <a:cs typeface="Arial" panose="020B0604020202020204" pitchFamily="34"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FB00D36F-74E7-4389-8444-C1F6495011BC}"/>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513EEB02-8F7E-4A3B-B414-7EFF0BE7CD3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9F9D2B5B-1832-4601-8ABE-34ADBB8708B4}"/>
              </a:ext>
            </a:extLst>
          </p:cNvPr>
          <p:cNvSpPr>
            <a:spLocks noGrp="1" noRot="1" noChangeAspect="1" noTextEdit="1"/>
          </p:cNvSpPr>
          <p:nvPr>
            <p:ph type="sldImg"/>
          </p:nvPr>
        </p:nvSpPr>
        <p:spPr>
          <a:ln/>
        </p:spPr>
      </p:sp>
      <p:sp>
        <p:nvSpPr>
          <p:cNvPr id="75779" name="Notes Placeholder 2">
            <a:extLst>
              <a:ext uri="{FF2B5EF4-FFF2-40B4-BE49-F238E27FC236}">
                <a16:creationId xmlns:a16="http://schemas.microsoft.com/office/drawing/2014/main" id="{BB19AFB7-EFE2-42B9-A9C4-5A0D6911A270}"/>
              </a:ext>
            </a:extLst>
          </p:cNvPr>
          <p:cNvSpPr>
            <a:spLocks noGrp="1"/>
          </p:cNvSpPr>
          <p:nvPr>
            <p:ph type="body" idx="1"/>
          </p:nvPr>
        </p:nvSpPr>
        <p:spPr>
          <a:noFill/>
        </p:spPr>
        <p:txBody>
          <a:bodyPr/>
          <a:lstStyle/>
          <a:p>
            <a:endParaRPr lang="en-US" altLang="en-US"/>
          </a:p>
        </p:txBody>
      </p:sp>
      <p:sp>
        <p:nvSpPr>
          <p:cNvPr id="4" name="Slide Number Placeholder 3">
            <a:extLst>
              <a:ext uri="{FF2B5EF4-FFF2-40B4-BE49-F238E27FC236}">
                <a16:creationId xmlns:a16="http://schemas.microsoft.com/office/drawing/2014/main" id="{E183EADD-F434-4B5C-850A-C1593482F917}"/>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E051D56-ADEF-4D40-865E-DC0CBE7250FB}" type="slidenum">
              <a:rPr kumimoji="0" lang="en-US" altLang="en-US" sz="1200" b="0" i="0" u="none" strike="noStrike" kern="1200" cap="none" spc="0" normalizeH="0" baseline="0" noProof="0">
                <a:ln>
                  <a:noFill/>
                </a:ln>
                <a:solidFill>
                  <a:srgbClr val="000000"/>
                </a:solidFill>
                <a:effectLst/>
                <a:uLnTx/>
                <a:uFillTx/>
                <a:latin typeface="Constantia" panose="020306020503060303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134</a:t>
            </a:fld>
            <a:endParaRPr kumimoji="0" lang="en-US" altLang="en-US" sz="1200" b="0" i="0" u="none" strike="noStrike" kern="1200" cap="none" spc="0" normalizeH="0" baseline="0" noProof="0">
              <a:ln>
                <a:noFill/>
              </a:ln>
              <a:solidFill>
                <a:srgbClr val="000000"/>
              </a:solidFill>
              <a:effectLst/>
              <a:uLnTx/>
              <a:uFillTx/>
              <a:latin typeface="Constantia" panose="02030602050306030303" pitchFamily="18" charset="0"/>
              <a:ea typeface="+mn-ea"/>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BB3A5D-52A8-4C2C-86D6-10E10362CA2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037988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0CE58409-A18A-4EC9-8E0E-38FE4D22319D}"/>
              </a:ext>
            </a:extLst>
          </p:cNvPr>
          <p:cNvSpPr>
            <a:spLocks noGrp="1" noRot="1" noChangeAspect="1" noTextEdit="1"/>
          </p:cNvSpPr>
          <p:nvPr>
            <p:ph type="sldImg"/>
          </p:nvPr>
        </p:nvSpPr>
        <p:spPr>
          <a:ln/>
        </p:spPr>
      </p:sp>
      <p:sp>
        <p:nvSpPr>
          <p:cNvPr id="76803" name="Notes Placeholder 2">
            <a:extLst>
              <a:ext uri="{FF2B5EF4-FFF2-40B4-BE49-F238E27FC236}">
                <a16:creationId xmlns:a16="http://schemas.microsoft.com/office/drawing/2014/main" id="{DE424884-7FA0-4CE8-B199-A5F053B541EE}"/>
              </a:ext>
            </a:extLst>
          </p:cNvPr>
          <p:cNvSpPr>
            <a:spLocks noGrp="1"/>
          </p:cNvSpPr>
          <p:nvPr>
            <p:ph type="body" idx="1"/>
          </p:nvPr>
        </p:nvSpPr>
        <p:spPr>
          <a:noFill/>
        </p:spPr>
        <p:txBody>
          <a:bodyPr/>
          <a:lstStyle/>
          <a:p>
            <a:endParaRPr lang="en-US" altLang="en-US"/>
          </a:p>
        </p:txBody>
      </p:sp>
      <p:sp>
        <p:nvSpPr>
          <p:cNvPr id="4" name="Slide Number Placeholder 3">
            <a:extLst>
              <a:ext uri="{FF2B5EF4-FFF2-40B4-BE49-F238E27FC236}">
                <a16:creationId xmlns:a16="http://schemas.microsoft.com/office/drawing/2014/main" id="{C5F677B5-AB34-45EC-997D-12FD630A80AA}"/>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97F976E-4793-49ED-8281-7B4178CF0E3D}" type="slidenum">
              <a:rPr kumimoji="0" lang="en-US" altLang="en-US" sz="1200" b="0" i="0" u="none" strike="noStrike" kern="1200" cap="none" spc="0" normalizeH="0" baseline="0" noProof="0">
                <a:ln>
                  <a:noFill/>
                </a:ln>
                <a:solidFill>
                  <a:srgbClr val="000000"/>
                </a:solidFill>
                <a:effectLst/>
                <a:uLnTx/>
                <a:uFillTx/>
                <a:latin typeface="Constantia" panose="020306020503060303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135</a:t>
            </a:fld>
            <a:endParaRPr kumimoji="0" lang="en-US" altLang="en-US" sz="1200" b="0" i="0" u="none" strike="noStrike" kern="1200" cap="none" spc="0" normalizeH="0" baseline="0" noProof="0">
              <a:ln>
                <a:noFill/>
              </a:ln>
              <a:solidFill>
                <a:srgbClr val="000000"/>
              </a:solidFill>
              <a:effectLst/>
              <a:uLnTx/>
              <a:uFillTx/>
              <a:latin typeface="Constantia" panose="02030602050306030303" pitchFamily="18" charset="0"/>
              <a:ea typeface="+mn-ea"/>
              <a:cs typeface="Arial" panose="020B0604020202020204" pitchFamily="34"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7E687B64-FAFF-40C5-81DD-EE6052D5548E}"/>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F8867823-46B7-4D59-91F2-43CF18FE8C4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a:extLst>
              <a:ext uri="{FF2B5EF4-FFF2-40B4-BE49-F238E27FC236}">
                <a16:creationId xmlns:a16="http://schemas.microsoft.com/office/drawing/2014/main" id="{36B4F1B3-39DD-4BE4-A00E-F0ACA5674529}"/>
              </a:ext>
            </a:extLst>
          </p:cNvPr>
          <p:cNvSpPr>
            <a:spLocks noGrp="1" noRot="1" noChangeAspect="1" noChangeArrowheads="1" noTextEdit="1"/>
          </p:cNvSpPr>
          <p:nvPr>
            <p:ph type="sldImg"/>
          </p:nvPr>
        </p:nvSpPr>
        <p:spPr>
          <a:ln/>
        </p:spPr>
      </p:sp>
      <p:sp>
        <p:nvSpPr>
          <p:cNvPr id="238595" name="Rectangle 3">
            <a:extLst>
              <a:ext uri="{FF2B5EF4-FFF2-40B4-BE49-F238E27FC236}">
                <a16:creationId xmlns:a16="http://schemas.microsoft.com/office/drawing/2014/main" id="{03CC64AF-8C7A-4B1F-9E8C-F7FD48432B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a:extLst>
              <a:ext uri="{FF2B5EF4-FFF2-40B4-BE49-F238E27FC236}">
                <a16:creationId xmlns:a16="http://schemas.microsoft.com/office/drawing/2014/main" id="{D080A7BB-93B5-4EB0-8526-52C628B07B97}"/>
              </a:ext>
            </a:extLst>
          </p:cNvPr>
          <p:cNvSpPr>
            <a:spLocks noGrp="1" noRot="1" noChangeAspect="1" noChangeArrowheads="1" noTextEdit="1"/>
          </p:cNvSpPr>
          <p:nvPr>
            <p:ph type="sldImg"/>
          </p:nvPr>
        </p:nvSpPr>
        <p:spPr>
          <a:ln/>
        </p:spPr>
      </p:sp>
      <p:sp>
        <p:nvSpPr>
          <p:cNvPr id="240643" name="Rectangle 3">
            <a:extLst>
              <a:ext uri="{FF2B5EF4-FFF2-40B4-BE49-F238E27FC236}">
                <a16:creationId xmlns:a16="http://schemas.microsoft.com/office/drawing/2014/main" id="{EEF6FB60-9BE5-4D63-8A1E-69AB1456CE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5506" name="Rectangle 7">
            <a:extLst>
              <a:ext uri="{FF2B5EF4-FFF2-40B4-BE49-F238E27FC236}">
                <a16:creationId xmlns:a16="http://schemas.microsoft.com/office/drawing/2014/main" id="{F31353E0-0D90-4144-8D9C-D802F18B47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2D16DC0-8D32-4102-896D-C2D4C1AC6E7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685507" name="Rectangle 2">
            <a:extLst>
              <a:ext uri="{FF2B5EF4-FFF2-40B4-BE49-F238E27FC236}">
                <a16:creationId xmlns:a16="http://schemas.microsoft.com/office/drawing/2014/main" id="{36D4EC07-5324-4128-BE8D-863CAB868C53}"/>
              </a:ext>
            </a:extLst>
          </p:cNvPr>
          <p:cNvSpPr>
            <a:spLocks noGrp="1" noRot="1" noChangeAspect="1" noChangeArrowheads="1" noTextEdit="1"/>
          </p:cNvSpPr>
          <p:nvPr>
            <p:ph type="sldImg"/>
          </p:nvPr>
        </p:nvSpPr>
        <p:spPr>
          <a:ln/>
        </p:spPr>
      </p:sp>
      <p:sp>
        <p:nvSpPr>
          <p:cNvPr id="1685508" name="Rectangle 3">
            <a:extLst>
              <a:ext uri="{FF2B5EF4-FFF2-40B4-BE49-F238E27FC236}">
                <a16:creationId xmlns:a16="http://schemas.microsoft.com/office/drawing/2014/main" id="{54D659D8-60FA-4BE8-BED8-55EC3C8CC7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27176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5506" name="Rectangle 7">
            <a:extLst>
              <a:ext uri="{FF2B5EF4-FFF2-40B4-BE49-F238E27FC236}">
                <a16:creationId xmlns:a16="http://schemas.microsoft.com/office/drawing/2014/main" id="{F31353E0-0D90-4144-8D9C-D802F18B47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2D16DC0-8D32-4102-896D-C2D4C1AC6E7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685507" name="Rectangle 2">
            <a:extLst>
              <a:ext uri="{FF2B5EF4-FFF2-40B4-BE49-F238E27FC236}">
                <a16:creationId xmlns:a16="http://schemas.microsoft.com/office/drawing/2014/main" id="{36D4EC07-5324-4128-BE8D-863CAB868C53}"/>
              </a:ext>
            </a:extLst>
          </p:cNvPr>
          <p:cNvSpPr>
            <a:spLocks noGrp="1" noRot="1" noChangeAspect="1" noChangeArrowheads="1" noTextEdit="1"/>
          </p:cNvSpPr>
          <p:nvPr>
            <p:ph type="sldImg"/>
          </p:nvPr>
        </p:nvSpPr>
        <p:spPr>
          <a:ln/>
        </p:spPr>
      </p:sp>
      <p:sp>
        <p:nvSpPr>
          <p:cNvPr id="1685508" name="Rectangle 3">
            <a:extLst>
              <a:ext uri="{FF2B5EF4-FFF2-40B4-BE49-F238E27FC236}">
                <a16:creationId xmlns:a16="http://schemas.microsoft.com/office/drawing/2014/main" id="{54D659D8-60FA-4BE8-BED8-55EC3C8CC7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8010311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141</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24279649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142</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179862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143</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276420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“Pontius Pilate, prefect of Judea, has restored the </a:t>
            </a:r>
            <a:r>
              <a:rPr lang="en-US" dirty="0" err="1"/>
              <a:t>Tiberieum</a:t>
            </a:r>
            <a:r>
              <a:rPr lang="en-US" dirty="0"/>
              <a:t> of the Seaman (or possibly, of the Caesareans)”</a:t>
            </a:r>
          </a:p>
          <a:p>
            <a:endParaRPr lang="en-US" dirty="0"/>
          </a:p>
          <a:p>
            <a:r>
              <a:rPr lang="en-US" dirty="0"/>
              <a:t>This stone was discovered in June 1961 by an archaeology team led by Dr. Antonio </a:t>
            </a:r>
            <a:r>
              <a:rPr lang="en-US" dirty="0" err="1"/>
              <a:t>Frova</a:t>
            </a:r>
            <a:r>
              <a:rPr lang="en-US" dirty="0"/>
              <a:t> while excavating an ancient theater which is thought to be built by the decree of Herod the Great in 30 B.C.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BB3A5D-52A8-4C2C-86D6-10E10362CA2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3392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Google his name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BB3A5D-52A8-4C2C-86D6-10E10362CA2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2117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a:t>
            </a:r>
            <a:r>
              <a:rPr lang="en-US" baseline="0" dirty="0"/>
              <a:t> that sound at all like Jesus?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BB3A5D-52A8-4C2C-86D6-10E10362CA2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2362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183ECDAE-E3FE-4B1D-91EA-2782321A9738}"/>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6FF3D56E-37CA-48C4-A195-CF605C3C69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ENTIRE presentation centers on whether or not Peter was lying here.</a:t>
            </a:r>
          </a:p>
          <a:p>
            <a:endParaRPr lang="en-US" baseline="0" dirty="0"/>
          </a:p>
          <a:p>
            <a:r>
              <a:rPr lang="en-US" baseline="0" dirty="0"/>
              <a:t>We can’t say that he thought Jesus was real but wasn’t</a:t>
            </a:r>
          </a:p>
          <a:p>
            <a:r>
              <a:rPr lang="en-US" baseline="0" dirty="0"/>
              <a:t>	Peter’s “eyewitness” testimony is attested by Luke, John, and Paul</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BB3A5D-52A8-4C2C-86D6-10E10362CA2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6318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5506" name="Rectangle 7">
            <a:extLst>
              <a:ext uri="{FF2B5EF4-FFF2-40B4-BE49-F238E27FC236}">
                <a16:creationId xmlns:a16="http://schemas.microsoft.com/office/drawing/2014/main" id="{F31353E0-0D90-4144-8D9C-D802F18B47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2D16DC0-8D32-4102-896D-C2D4C1AC6E7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685507" name="Rectangle 2">
            <a:extLst>
              <a:ext uri="{FF2B5EF4-FFF2-40B4-BE49-F238E27FC236}">
                <a16:creationId xmlns:a16="http://schemas.microsoft.com/office/drawing/2014/main" id="{36D4EC07-5324-4128-BE8D-863CAB868C53}"/>
              </a:ext>
            </a:extLst>
          </p:cNvPr>
          <p:cNvSpPr>
            <a:spLocks noGrp="1" noRot="1" noChangeAspect="1" noChangeArrowheads="1" noTextEdit="1"/>
          </p:cNvSpPr>
          <p:nvPr>
            <p:ph type="sldImg"/>
          </p:nvPr>
        </p:nvSpPr>
        <p:spPr>
          <a:ln/>
        </p:spPr>
      </p:sp>
      <p:sp>
        <p:nvSpPr>
          <p:cNvPr id="1685508" name="Rectangle 3">
            <a:extLst>
              <a:ext uri="{FF2B5EF4-FFF2-40B4-BE49-F238E27FC236}">
                <a16:creationId xmlns:a16="http://schemas.microsoft.com/office/drawing/2014/main" id="{54D659D8-60FA-4BE8-BED8-55EC3C8CC7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DFD1CEFA-5F4F-418A-8CF3-F9CF8857E897}"/>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BE245CFE-944F-4F89-8B29-3DDEABA8B8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B0B85514-8E84-4D9F-BB6F-D447F96DE2B9}"/>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970DECC2-071F-447D-955E-1F83B20F0C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ENTIRE presentation centers on whether or not Peter was lying here.</a:t>
            </a:r>
          </a:p>
          <a:p>
            <a:endParaRPr lang="en-US" baseline="0" dirty="0"/>
          </a:p>
          <a:p>
            <a:r>
              <a:rPr lang="en-US" baseline="0" dirty="0"/>
              <a:t>We can’t say that he thought Jesus was real but wasn’t</a:t>
            </a:r>
          </a:p>
          <a:p>
            <a:r>
              <a:rPr lang="en-US" baseline="0" dirty="0"/>
              <a:t>	Peter’s “eyewitness” testimony is attested by Luke, John, and Paul</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BB3A5D-52A8-4C2C-86D6-10E10362CA2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6318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C5A1C308-0221-43B8-84A5-49474A3892E7}"/>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3C3D2433-6EBA-4804-8257-018038E2DE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C44D9060-FC90-4BCF-A035-5D0D168069B9}"/>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4F7454BD-82F6-421E-A636-46313C703A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E4065085-E645-4827-965C-E3D119285FA9}"/>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C4B52FD5-8E37-4AD4-912F-66CEFAAB85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a:extLst>
              <a:ext uri="{FF2B5EF4-FFF2-40B4-BE49-F238E27FC236}">
                <a16:creationId xmlns:a16="http://schemas.microsoft.com/office/drawing/2014/main" id="{AE1E6E89-A752-47BA-8AAD-24E6E95870EF}"/>
              </a:ext>
            </a:extLst>
          </p:cNvPr>
          <p:cNvSpPr>
            <a:spLocks noGrp="1" noRot="1" noChangeAspect="1" noChangeArrowheads="1" noTextEdit="1"/>
          </p:cNvSpPr>
          <p:nvPr>
            <p:ph type="sldImg"/>
          </p:nvPr>
        </p:nvSpPr>
        <p:spPr>
          <a:ln/>
        </p:spPr>
      </p:sp>
      <p:sp>
        <p:nvSpPr>
          <p:cNvPr id="564227" name="Rectangle 3">
            <a:extLst>
              <a:ext uri="{FF2B5EF4-FFF2-40B4-BE49-F238E27FC236}">
                <a16:creationId xmlns:a16="http://schemas.microsoft.com/office/drawing/2014/main" id="{12BBCC42-A750-47DF-AF77-9855465DA8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CECD4606-75ED-4E9A-B60E-942C3211B433}"/>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49587D4A-215F-426F-9C6A-6DD5D5C6DD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8942F629-1628-475B-BF7B-E0FCF0BE2F01}"/>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2419FE45-7414-4CB0-B654-1BF7DF742B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B6A30F12-88D3-4069-8641-0ABDDB6E128E}"/>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05462B3A-2645-4D1B-940A-70797D11D6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419D1A7C-D2D7-4B52-BB19-7DA4E256148F}"/>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830AAA79-0E8F-42F1-8C39-00EF58A0FD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1FFCCB8B-117B-4325-BA25-3DF5911B6A00}"/>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B0A589B9-B417-44E7-9D2D-324F41848D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8EDB839E-0E8D-4FF7-896F-F279A902D007}"/>
              </a:ext>
            </a:extLst>
          </p:cNvPr>
          <p:cNvSpPr>
            <a:spLocks noGrp="1" noRot="1" noChangeAspect="1" noChangeArrowheads="1" noTextEdit="1"/>
          </p:cNvSpPr>
          <p:nvPr>
            <p:ph type="sldImg"/>
          </p:nvPr>
        </p:nvSpPr>
        <p:spPr>
          <a:ln/>
        </p:spPr>
      </p:sp>
      <p:sp>
        <p:nvSpPr>
          <p:cNvPr id="87043" name="Rectangle 3">
            <a:extLst>
              <a:ext uri="{FF2B5EF4-FFF2-40B4-BE49-F238E27FC236}">
                <a16:creationId xmlns:a16="http://schemas.microsoft.com/office/drawing/2014/main" id="{5DCBACB1-3311-405D-ABC2-C8F15C1971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Josephus was…</a:t>
            </a:r>
          </a:p>
          <a:p>
            <a:pPr marL="171450" indent="-171450">
              <a:buFont typeface="Arial" pitchFamily="34" charset="0"/>
              <a:buChar char="•"/>
            </a:pPr>
            <a:r>
              <a:rPr lang="en-US" dirty="0"/>
              <a:t>a Jewish Historian</a:t>
            </a:r>
          </a:p>
          <a:p>
            <a:pPr marL="171450" indent="-171450">
              <a:buFont typeface="Arial" pitchFamily="34" charset="0"/>
              <a:buChar char="•"/>
            </a:pPr>
            <a:r>
              <a:rPr lang="en-US" dirty="0"/>
              <a:t>Born in AD 37</a:t>
            </a:r>
          </a:p>
          <a:p>
            <a:pPr marL="171450" indent="-171450">
              <a:buFont typeface="Arial" pitchFamily="34" charset="0"/>
              <a:buChar char="•"/>
            </a:pPr>
            <a:endParaRPr lang="en-US" dirty="0"/>
          </a:p>
          <a:p>
            <a:pPr marL="171450" indent="-171450">
              <a:buFont typeface="Arial" pitchFamily="34" charset="0"/>
              <a:buChar char="•"/>
            </a:pPr>
            <a:endParaRPr lang="en-US" dirty="0"/>
          </a:p>
          <a:p>
            <a:pPr marL="171450" indent="-171450">
              <a:buFont typeface="Arial" pitchFamily="34" charset="0"/>
              <a:buChar char="•"/>
            </a:pPr>
            <a:r>
              <a:rPr lang="en-US" dirty="0"/>
              <a:t>What is the difference between a Christian and a Jew?</a:t>
            </a:r>
          </a:p>
          <a:p>
            <a:pPr marL="628650" lvl="1" indent="-171450">
              <a:buFont typeface="Arial" pitchFamily="34" charset="0"/>
              <a:buChar char="•"/>
            </a:pPr>
            <a:r>
              <a:rPr lang="en-US" dirty="0"/>
              <a:t>A Jew doesn’t believe that Jesus is the Messiah</a:t>
            </a:r>
          </a:p>
          <a:p>
            <a:pPr marL="628650" lvl="1" indent="-171450">
              <a:buFont typeface="Arial" pitchFamily="34" charset="0"/>
              <a:buChar char="•"/>
            </a:pPr>
            <a:r>
              <a:rPr lang="en-US" dirty="0"/>
              <a:t>Messiah</a:t>
            </a:r>
            <a:r>
              <a:rPr lang="en-US" baseline="0" dirty="0"/>
              <a:t> -&gt; </a:t>
            </a:r>
            <a:r>
              <a:rPr lang="en-US" baseline="0" dirty="0" err="1"/>
              <a:t>Mashiach</a:t>
            </a:r>
            <a:r>
              <a:rPr lang="en-US" baseline="0" dirty="0"/>
              <a:t> -&gt; Christos -&gt; Christ</a:t>
            </a:r>
          </a:p>
          <a:p>
            <a:pPr marL="628650" lvl="1" indent="-171450">
              <a:buFont typeface="Arial" pitchFamily="34" charset="0"/>
              <a:buChar char="•"/>
            </a:pPr>
            <a:endParaRPr lang="en-US" baseline="0" dirty="0"/>
          </a:p>
          <a:p>
            <a:pPr marL="171450" lvl="0" indent="-171450">
              <a:buFont typeface="Arial" pitchFamily="34" charset="0"/>
              <a:buChar char="•"/>
            </a:pPr>
            <a:endParaRPr lang="en-US" dirty="0"/>
          </a:p>
          <a:p>
            <a:pPr marL="171450" lvl="0" indent="-171450">
              <a:buFont typeface="Arial" pitchFamily="34" charset="0"/>
              <a:buChar char="•"/>
            </a:pPr>
            <a:r>
              <a:rPr lang="en-US" dirty="0"/>
              <a:t>“Now there was ABOUT</a:t>
            </a:r>
            <a:r>
              <a:rPr lang="en-US" baseline="0" dirty="0"/>
              <a:t> </a:t>
            </a:r>
            <a:r>
              <a:rPr lang="en-US" dirty="0"/>
              <a:t>THIS TIME Jesus, a wise man…”</a:t>
            </a:r>
          </a:p>
          <a:p>
            <a:pPr marL="628650" lvl="1" indent="-171450">
              <a:buFont typeface="Arial" pitchFamily="34" charset="0"/>
              <a:buChar char="•"/>
            </a:pPr>
            <a:r>
              <a:rPr lang="en-US" dirty="0"/>
              <a:t>Josephus was talking about Pontius Pilate before this</a:t>
            </a:r>
          </a:p>
          <a:p>
            <a:pPr marL="628650" lvl="1" indent="-171450">
              <a:buFont typeface="Arial" pitchFamily="34" charset="0"/>
              <a:buChar char="•"/>
            </a:pPr>
            <a:endParaRPr lang="en-US" dirty="0"/>
          </a:p>
          <a:p>
            <a:pPr marL="171450" lvl="0" indent="-171450">
              <a:buFont typeface="Arial" pitchFamily="34" charset="0"/>
              <a:buChar char="•"/>
            </a:pPr>
            <a:r>
              <a:rPr lang="en-US" dirty="0"/>
              <a:t>The</a:t>
            </a:r>
            <a:r>
              <a:rPr lang="en-US" baseline="0" dirty="0"/>
              <a:t> “Christian sounding” parts are easy to bracket.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BB3A5D-52A8-4C2C-86D6-10E10362CA2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71926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7BA490FA-FAB3-48AB-9A2A-14CEA4D05E1C}"/>
              </a:ext>
            </a:extLst>
          </p:cNvPr>
          <p:cNvSpPr>
            <a:spLocks noGrp="1" noChangeArrowheads="1"/>
          </p:cNvSpPr>
          <p:nvPr>
            <p:ph type="sldNum" sz="quarter" idx="5"/>
          </p:nvPr>
        </p:nvSpPr>
        <p:spPr>
          <a:noFill/>
        </p:spPr>
        <p:txBody>
          <a:bodyPr/>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2EEFCFB-0680-433A-BDDD-1495210BD8B8}"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9699" name="Rectangle 2">
            <a:extLst>
              <a:ext uri="{FF2B5EF4-FFF2-40B4-BE49-F238E27FC236}">
                <a16:creationId xmlns:a16="http://schemas.microsoft.com/office/drawing/2014/main" id="{5E760969-A75F-479A-9BD1-B21D95E39775}"/>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0A9AC6FF-F3B7-44C2-BB0D-FCB007F3B74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0A50B41C-3D20-48B8-9F84-627CC15B44CD}"/>
              </a:ext>
            </a:extLst>
          </p:cNvPr>
          <p:cNvSpPr>
            <a:spLocks noGrp="1" noChangeArrowheads="1"/>
          </p:cNvSpPr>
          <p:nvPr>
            <p:ph type="sldNum" sz="quarter" idx="5"/>
          </p:nvPr>
        </p:nvSpPr>
        <p:spPr>
          <a:noFill/>
        </p:spPr>
        <p:txBody>
          <a:bodyPr/>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AC30F16-C125-401C-A5CC-8D1E75EF030E}"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23" name="Rectangle 2">
            <a:extLst>
              <a:ext uri="{FF2B5EF4-FFF2-40B4-BE49-F238E27FC236}">
                <a16:creationId xmlns:a16="http://schemas.microsoft.com/office/drawing/2014/main" id="{E0383E4E-73CE-46A9-9A6F-05811C386948}"/>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A23BF714-D95A-456D-BD04-84CC1138D35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271E08B7-71FA-4245-9FC9-BC83C90B89DB}"/>
              </a:ext>
            </a:extLst>
          </p:cNvPr>
          <p:cNvSpPr>
            <a:spLocks noGrp="1" noChangeArrowheads="1"/>
          </p:cNvSpPr>
          <p:nvPr>
            <p:ph type="sldNum" sz="quarter" idx="5"/>
          </p:nvPr>
        </p:nvSpPr>
        <p:spPr>
          <a:noFill/>
        </p:spPr>
        <p:txBody>
          <a:bodyPr/>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835BABF-9D4E-4CEB-BB5E-6FEAD95411DE}"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47" name="Rectangle 2">
            <a:extLst>
              <a:ext uri="{FF2B5EF4-FFF2-40B4-BE49-F238E27FC236}">
                <a16:creationId xmlns:a16="http://schemas.microsoft.com/office/drawing/2014/main" id="{009023B0-AF43-44CE-B1C2-37323521E79E}"/>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053DAA14-9AC5-4171-8C6F-6B3408C4130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E012CF52-3C06-4125-ACF0-A450A13F7A35}"/>
              </a:ext>
            </a:extLst>
          </p:cNvPr>
          <p:cNvSpPr>
            <a:spLocks noGrp="1" noChangeArrowheads="1"/>
          </p:cNvSpPr>
          <p:nvPr>
            <p:ph type="sldNum" sz="quarter" idx="5"/>
          </p:nvPr>
        </p:nvSpPr>
        <p:spPr>
          <a:noFill/>
        </p:spPr>
        <p:txBody>
          <a:bodyPr/>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56E6F38-B287-421C-8590-3616F51FA64B}"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2771" name="Rectangle 2">
            <a:extLst>
              <a:ext uri="{FF2B5EF4-FFF2-40B4-BE49-F238E27FC236}">
                <a16:creationId xmlns:a16="http://schemas.microsoft.com/office/drawing/2014/main" id="{EA1E2913-E147-43E9-9F0B-46C84B1BE03B}"/>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15B56432-B910-4548-9E62-67BA781D756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050EA4C1-55E0-4B2C-B2FB-4A04ACD23D40}"/>
              </a:ext>
            </a:extLst>
          </p:cNvPr>
          <p:cNvSpPr>
            <a:spLocks noGrp="1" noChangeArrowheads="1"/>
          </p:cNvSpPr>
          <p:nvPr>
            <p:ph type="sldNum" sz="quarter" idx="5"/>
          </p:nvPr>
        </p:nvSpPr>
        <p:spPr>
          <a:noFill/>
        </p:spPr>
        <p:txBody>
          <a:bodyPr/>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4F3528-9FD0-4BAC-B291-4ED98B905A2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96ECD9C-46CF-43F2-8CD2-174B23839668}"/>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D0289DEA-1E2C-4607-8139-41656F1FFE2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CFC2C211-4B74-4D21-9EB2-8E410B893A73}"/>
              </a:ext>
            </a:extLst>
          </p:cNvPr>
          <p:cNvSpPr>
            <a:spLocks noGrp="1" noChangeArrowheads="1"/>
          </p:cNvSpPr>
          <p:nvPr>
            <p:ph type="sldNum" sz="quarter" idx="5"/>
          </p:nvPr>
        </p:nvSpPr>
        <p:spPr>
          <a:noFill/>
        </p:spPr>
        <p:txBody>
          <a:bodyPr/>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6371744-EF56-4FC3-9364-77C05CA2195B}"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4819" name="Rectangle 2">
            <a:extLst>
              <a:ext uri="{FF2B5EF4-FFF2-40B4-BE49-F238E27FC236}">
                <a16:creationId xmlns:a16="http://schemas.microsoft.com/office/drawing/2014/main" id="{284CB67D-C76B-40CF-925A-144952A902A8}"/>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98B9FEDC-93A7-438C-AC81-35D2B950344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2AAFA593-9114-4E27-8C07-6D7278C9F3B3}"/>
              </a:ext>
            </a:extLst>
          </p:cNvPr>
          <p:cNvSpPr>
            <a:spLocks noGrp="1" noChangeArrowheads="1"/>
          </p:cNvSpPr>
          <p:nvPr>
            <p:ph type="sldNum" sz="quarter" idx="5"/>
          </p:nvPr>
        </p:nvSpPr>
        <p:spPr>
          <a:noFill/>
        </p:spPr>
        <p:txBody>
          <a:bodyPr/>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C9089D4-46F3-40AF-AF76-AA38F5E551E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5843" name="Rectangle 2">
            <a:extLst>
              <a:ext uri="{FF2B5EF4-FFF2-40B4-BE49-F238E27FC236}">
                <a16:creationId xmlns:a16="http://schemas.microsoft.com/office/drawing/2014/main" id="{26C06C2D-FDA2-40C8-8838-EEC39F3B685E}"/>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13C86B36-D6A2-45F8-9889-3A79FC35CF1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DB577D17-9D29-4338-9458-2C964115932D}"/>
              </a:ext>
            </a:extLst>
          </p:cNvPr>
          <p:cNvSpPr>
            <a:spLocks noGrp="1" noChangeArrowheads="1"/>
          </p:cNvSpPr>
          <p:nvPr>
            <p:ph type="sldNum" sz="quarter" idx="5"/>
          </p:nvPr>
        </p:nvSpPr>
        <p:spPr>
          <a:noFill/>
        </p:spPr>
        <p:txBody>
          <a:bodyPr/>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B8A4E27-8849-4ECE-92ED-7217F3C99D2F}"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7" name="Rectangle 2">
            <a:extLst>
              <a:ext uri="{FF2B5EF4-FFF2-40B4-BE49-F238E27FC236}">
                <a16:creationId xmlns:a16="http://schemas.microsoft.com/office/drawing/2014/main" id="{BD231AAD-47C8-46B8-AAD2-7516CB2AB97F}"/>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79EF4652-6033-4A22-B986-0DCD80D6696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3363D72A-538A-431A-9F96-64053FDE5421}"/>
              </a:ext>
            </a:extLst>
          </p:cNvPr>
          <p:cNvSpPr>
            <a:spLocks noGrp="1" noChangeArrowheads="1"/>
          </p:cNvSpPr>
          <p:nvPr>
            <p:ph type="sldNum" sz="quarter" idx="5"/>
          </p:nvPr>
        </p:nvSpPr>
        <p:spPr>
          <a:noFill/>
        </p:spPr>
        <p:txBody>
          <a:bodyPr/>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FAF435-119D-4FE2-87E6-F0B9F139617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891" name="Rectangle 2">
            <a:extLst>
              <a:ext uri="{FF2B5EF4-FFF2-40B4-BE49-F238E27FC236}">
                <a16:creationId xmlns:a16="http://schemas.microsoft.com/office/drawing/2014/main" id="{7DD0A789-F152-452F-9A6B-B6AF084DC35B}"/>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97257D0E-DD91-4AFC-9273-6C7DC59945D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A9635D56-4F41-4FD2-8891-AA0DE884D3B3}"/>
              </a:ext>
            </a:extLst>
          </p:cNvPr>
          <p:cNvSpPr>
            <a:spLocks noGrp="1" noChangeArrowheads="1"/>
          </p:cNvSpPr>
          <p:nvPr>
            <p:ph type="sldNum" sz="quarter" idx="5"/>
          </p:nvPr>
        </p:nvSpPr>
        <p:spPr>
          <a:noFill/>
        </p:spPr>
        <p:txBody>
          <a:bodyPr/>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5E82672-99C8-4B1F-BCB8-2680698A69FE}"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15" name="Rectangle 2">
            <a:extLst>
              <a:ext uri="{FF2B5EF4-FFF2-40B4-BE49-F238E27FC236}">
                <a16:creationId xmlns:a16="http://schemas.microsoft.com/office/drawing/2014/main" id="{31345E2B-2512-401A-AC5E-17D8F6F9507C}"/>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0954D76A-5597-4748-BB5A-043EC3C84FE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Found in 1971</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BB3A5D-52A8-4C2C-86D6-10E10362CA2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62404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927E3C86-CCDD-4788-84F9-E0944C046A4D}"/>
              </a:ext>
            </a:extLst>
          </p:cNvPr>
          <p:cNvSpPr>
            <a:spLocks noGrp="1" noChangeArrowheads="1"/>
          </p:cNvSpPr>
          <p:nvPr>
            <p:ph type="sldNum" sz="quarter" idx="5"/>
          </p:nvPr>
        </p:nvSpPr>
        <p:spPr>
          <a:noFill/>
        </p:spPr>
        <p:txBody>
          <a:bodyPr/>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49B47F6-A148-49C4-A23C-13E27973CC84}"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9939" name="Rectangle 2">
            <a:extLst>
              <a:ext uri="{FF2B5EF4-FFF2-40B4-BE49-F238E27FC236}">
                <a16:creationId xmlns:a16="http://schemas.microsoft.com/office/drawing/2014/main" id="{19CB35F5-9772-4DC0-8A32-13C2B8794BEC}"/>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274D2A99-AEEF-41DE-B5B6-FE34E381E06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AD0F4EC3-D83C-4889-A70C-EA827EF003B0}"/>
              </a:ext>
            </a:extLst>
          </p:cNvPr>
          <p:cNvSpPr>
            <a:spLocks noGrp="1" noChangeArrowheads="1"/>
          </p:cNvSpPr>
          <p:nvPr>
            <p:ph type="sldNum" sz="quarter" idx="5"/>
          </p:nvPr>
        </p:nvSpPr>
        <p:spPr>
          <a:noFill/>
        </p:spPr>
        <p:txBody>
          <a:bodyPr/>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D1F7006-D050-462B-ABB9-6B0BD88C90F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963" name="Rectangle 2">
            <a:extLst>
              <a:ext uri="{FF2B5EF4-FFF2-40B4-BE49-F238E27FC236}">
                <a16:creationId xmlns:a16="http://schemas.microsoft.com/office/drawing/2014/main" id="{4E86474B-A7A9-46D9-BD44-57BE78ECE726}"/>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8929043C-F301-4142-97FD-E717415A15F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0186202A-6B97-4F97-B22B-5E24A053B543}"/>
              </a:ext>
            </a:extLst>
          </p:cNvPr>
          <p:cNvSpPr>
            <a:spLocks noGrp="1" noChangeArrowheads="1"/>
          </p:cNvSpPr>
          <p:nvPr>
            <p:ph type="sldNum" sz="quarter" idx="5"/>
          </p:nvPr>
        </p:nvSpPr>
        <p:spPr>
          <a:noFill/>
        </p:spPr>
        <p:txBody>
          <a:bodyPr/>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2CF82A7-D0A2-4EF9-A175-F2F876F0035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987" name="Rectangle 2">
            <a:extLst>
              <a:ext uri="{FF2B5EF4-FFF2-40B4-BE49-F238E27FC236}">
                <a16:creationId xmlns:a16="http://schemas.microsoft.com/office/drawing/2014/main" id="{F3146FB0-4284-4169-99DA-6BFABC12184D}"/>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C122B982-D40B-459C-9022-653D756D173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B73C83B2-DAEB-4E22-867D-09574B4A9488}"/>
              </a:ext>
            </a:extLst>
          </p:cNvPr>
          <p:cNvSpPr>
            <a:spLocks noGrp="1" noChangeArrowheads="1"/>
          </p:cNvSpPr>
          <p:nvPr>
            <p:ph type="sldNum" sz="quarter" idx="5"/>
          </p:nvPr>
        </p:nvSpPr>
        <p:spPr>
          <a:noFill/>
        </p:spPr>
        <p:txBody>
          <a:bodyPr/>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91264A-6084-4FBB-AD13-CD9AF5DB1F4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11" name="Rectangle 2">
            <a:extLst>
              <a:ext uri="{FF2B5EF4-FFF2-40B4-BE49-F238E27FC236}">
                <a16:creationId xmlns:a16="http://schemas.microsoft.com/office/drawing/2014/main" id="{A08D3953-4090-41D7-B617-6C41DD8DC955}"/>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91A0752D-D67B-4DEB-BC8D-C6966A83431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653FEA36-9083-48B7-8A73-81C2DF13561F}"/>
              </a:ext>
            </a:extLst>
          </p:cNvPr>
          <p:cNvSpPr>
            <a:spLocks noGrp="1" noChangeArrowheads="1"/>
          </p:cNvSpPr>
          <p:nvPr>
            <p:ph type="sldNum" sz="quarter" idx="5"/>
          </p:nvPr>
        </p:nvSpPr>
        <p:spPr>
          <a:noFill/>
        </p:spPr>
        <p:txBody>
          <a:bodyPr/>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8711CAD-0838-4F73-B84E-1ADE8A9D22A8}"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4035" name="Rectangle 2">
            <a:extLst>
              <a:ext uri="{FF2B5EF4-FFF2-40B4-BE49-F238E27FC236}">
                <a16:creationId xmlns:a16="http://schemas.microsoft.com/office/drawing/2014/main" id="{67769317-F092-4158-AD96-81D807AB4236}"/>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9AC8F2B5-BB16-427A-87F6-B055E8208EF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392A2EB2-A526-49BE-9C45-811963AA12B1}"/>
              </a:ext>
            </a:extLst>
          </p:cNvPr>
          <p:cNvSpPr>
            <a:spLocks noGrp="1" noChangeArrowheads="1"/>
          </p:cNvSpPr>
          <p:nvPr>
            <p:ph type="sldNum" sz="quarter" idx="5"/>
          </p:nvPr>
        </p:nvSpPr>
        <p:spPr>
          <a:noFill/>
        </p:spPr>
        <p:txBody>
          <a:bodyPr/>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0F3BD20-EE62-460A-84E9-2CC91FEC91EE}"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059" name="Rectangle 2">
            <a:extLst>
              <a:ext uri="{FF2B5EF4-FFF2-40B4-BE49-F238E27FC236}">
                <a16:creationId xmlns:a16="http://schemas.microsoft.com/office/drawing/2014/main" id="{1F62E243-76E6-4374-A66A-3573F85B05FA}"/>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89CD932D-4CB3-4C88-A016-C5F671A0C08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8FFF53BD-9E78-42A5-B8CF-478E062D2814}"/>
              </a:ext>
            </a:extLst>
          </p:cNvPr>
          <p:cNvSpPr>
            <a:spLocks noGrp="1" noChangeArrowheads="1"/>
          </p:cNvSpPr>
          <p:nvPr>
            <p:ph type="sldNum" sz="quarter" idx="5"/>
          </p:nvPr>
        </p:nvSpPr>
        <p:spPr>
          <a:noFill/>
        </p:spPr>
        <p:txBody>
          <a:bodyPr/>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D57270E-6F5D-4221-8E33-7B151D2C04DA}"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6083" name="Rectangle 2">
            <a:extLst>
              <a:ext uri="{FF2B5EF4-FFF2-40B4-BE49-F238E27FC236}">
                <a16:creationId xmlns:a16="http://schemas.microsoft.com/office/drawing/2014/main" id="{41193159-665F-4F33-9E13-FC4CDEE40DC2}"/>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E0065101-99AC-4CE8-929C-AF234076D2E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D010E3FA-3F9E-4C7C-966C-544AB69D155A}"/>
              </a:ext>
            </a:extLst>
          </p:cNvPr>
          <p:cNvSpPr>
            <a:spLocks noGrp="1" noChangeArrowheads="1"/>
          </p:cNvSpPr>
          <p:nvPr>
            <p:ph type="sldNum" sz="quarter" idx="5"/>
          </p:nvPr>
        </p:nvSpPr>
        <p:spPr>
          <a:noFill/>
        </p:spPr>
        <p:txBody>
          <a:bodyPr/>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A46C1E1-F55B-4390-B4E8-575B264FF08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07" name="Rectangle 2">
            <a:extLst>
              <a:ext uri="{FF2B5EF4-FFF2-40B4-BE49-F238E27FC236}">
                <a16:creationId xmlns:a16="http://schemas.microsoft.com/office/drawing/2014/main" id="{E6624098-F1DB-412E-B3E8-ABB3BAC0C943}"/>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0A08BDE7-CD5A-40A8-A670-F37A0048727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3CB9B535-3948-4F28-A44A-6D23912490B2}"/>
              </a:ext>
            </a:extLst>
          </p:cNvPr>
          <p:cNvSpPr>
            <a:spLocks noGrp="1" noChangeArrowheads="1"/>
          </p:cNvSpPr>
          <p:nvPr>
            <p:ph type="sldNum" sz="quarter" idx="5"/>
          </p:nvPr>
        </p:nvSpPr>
        <p:spPr>
          <a:noFill/>
        </p:spPr>
        <p:txBody>
          <a:bodyPr/>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D770162-F6D0-42C6-9741-76E9906BA2E4}"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a:extLst>
              <a:ext uri="{FF2B5EF4-FFF2-40B4-BE49-F238E27FC236}">
                <a16:creationId xmlns:a16="http://schemas.microsoft.com/office/drawing/2014/main" id="{5AF71316-C8B3-4F6C-8C1B-B61664473076}"/>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0246DEC7-5A24-4EEC-9185-0489F79A972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6B78D308-2069-4171-861F-E494D8996AE6}"/>
              </a:ext>
            </a:extLst>
          </p:cNvPr>
          <p:cNvSpPr>
            <a:spLocks noGrp="1" noChangeArrowheads="1"/>
          </p:cNvSpPr>
          <p:nvPr>
            <p:ph type="sldNum" sz="quarter" idx="5"/>
          </p:nvPr>
        </p:nvSpPr>
        <p:spPr>
          <a:noFill/>
        </p:spPr>
        <p:txBody>
          <a:bodyPr/>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2825EF7-BCC1-40C5-B524-4514C2A39D53}"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9155" name="Rectangle 2">
            <a:extLst>
              <a:ext uri="{FF2B5EF4-FFF2-40B4-BE49-F238E27FC236}">
                <a16:creationId xmlns:a16="http://schemas.microsoft.com/office/drawing/2014/main" id="{479E1C2A-03D5-4833-93B7-322F69B9C11E}"/>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A544876A-B429-4155-8C9A-AB481862407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BB3A5D-52A8-4C2C-86D6-10E10362CA2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47972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2A626BE7-C684-41D3-B802-07F4947FACCB}"/>
              </a:ext>
            </a:extLst>
          </p:cNvPr>
          <p:cNvSpPr>
            <a:spLocks noGrp="1" noChangeArrowheads="1"/>
          </p:cNvSpPr>
          <p:nvPr>
            <p:ph type="sldNum" sz="quarter" idx="5"/>
          </p:nvPr>
        </p:nvSpPr>
        <p:spPr>
          <a:noFill/>
        </p:spPr>
        <p:txBody>
          <a:bodyPr/>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CC28DEF-40E1-4A68-B62E-1302C167B21A}"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0179" name="Rectangle 2">
            <a:extLst>
              <a:ext uri="{FF2B5EF4-FFF2-40B4-BE49-F238E27FC236}">
                <a16:creationId xmlns:a16="http://schemas.microsoft.com/office/drawing/2014/main" id="{A952F424-DAA9-4F0B-AECE-E586BB500C66}"/>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7CEC5E85-3F3D-4BEE-8D98-F4B9520C61E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B99B6B6D-7E8F-416E-A26A-F7A20B7DAB58}"/>
              </a:ext>
            </a:extLst>
          </p:cNvPr>
          <p:cNvSpPr>
            <a:spLocks noGrp="1" noChangeArrowheads="1"/>
          </p:cNvSpPr>
          <p:nvPr>
            <p:ph type="sldNum" sz="quarter" idx="5"/>
          </p:nvPr>
        </p:nvSpPr>
        <p:spPr>
          <a:noFill/>
        </p:spPr>
        <p:txBody>
          <a:bodyPr/>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93C3C68-ABC4-416B-8350-67A0388EC436}"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203" name="Rectangle 2">
            <a:extLst>
              <a:ext uri="{FF2B5EF4-FFF2-40B4-BE49-F238E27FC236}">
                <a16:creationId xmlns:a16="http://schemas.microsoft.com/office/drawing/2014/main" id="{C0961169-9F3E-4159-94D0-B10D0D56A2EB}"/>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D8E60CB6-F7CD-45B5-A9D5-AF1548DE42B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0194BDCF-0E77-4D9C-9453-43BC1B1851F6}"/>
              </a:ext>
            </a:extLst>
          </p:cNvPr>
          <p:cNvSpPr>
            <a:spLocks noGrp="1" noChangeArrowheads="1"/>
          </p:cNvSpPr>
          <p:nvPr>
            <p:ph type="sldNum" sz="quarter" idx="5"/>
          </p:nvPr>
        </p:nvSpPr>
        <p:spPr>
          <a:noFill/>
        </p:spPr>
        <p:txBody>
          <a:bodyPr/>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F88253-DFBF-4E2E-8C94-9E4360AD7ACC}"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2227" name="Rectangle 2">
            <a:extLst>
              <a:ext uri="{FF2B5EF4-FFF2-40B4-BE49-F238E27FC236}">
                <a16:creationId xmlns:a16="http://schemas.microsoft.com/office/drawing/2014/main" id="{41129EC9-3C62-44E2-893E-297AEADE8B1A}"/>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E5C11744-FE60-404F-B89E-AE9B8ACA1E0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4B1A6A53-EC22-4219-8F4F-F494851ECB08}"/>
              </a:ext>
            </a:extLst>
          </p:cNvPr>
          <p:cNvSpPr>
            <a:spLocks noGrp="1" noChangeArrowheads="1"/>
          </p:cNvSpPr>
          <p:nvPr>
            <p:ph type="sldNum" sz="quarter" idx="5"/>
          </p:nvPr>
        </p:nvSpPr>
        <p:spPr>
          <a:noFill/>
        </p:spPr>
        <p:txBody>
          <a:bodyPr/>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0CC2C28-7F6E-422D-9678-433C2CA5E25B}"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3251" name="Rectangle 2">
            <a:extLst>
              <a:ext uri="{FF2B5EF4-FFF2-40B4-BE49-F238E27FC236}">
                <a16:creationId xmlns:a16="http://schemas.microsoft.com/office/drawing/2014/main" id="{4FDCDA47-1F19-49F8-9198-B10CE18ED173}"/>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5E30E5DD-D538-4382-A138-42F702FF698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5C91E7B6-3B1D-4F1D-B750-0748D4DBF557}"/>
              </a:ext>
            </a:extLst>
          </p:cNvPr>
          <p:cNvSpPr>
            <a:spLocks noGrp="1" noChangeArrowheads="1"/>
          </p:cNvSpPr>
          <p:nvPr>
            <p:ph type="sldNum" sz="quarter" idx="5"/>
          </p:nvPr>
        </p:nvSpPr>
        <p:spPr>
          <a:noFill/>
        </p:spPr>
        <p:txBody>
          <a:bodyPr/>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738A1EF-329C-4214-8A2A-FEE3D7EEC489}"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4275" name="Rectangle 2">
            <a:extLst>
              <a:ext uri="{FF2B5EF4-FFF2-40B4-BE49-F238E27FC236}">
                <a16:creationId xmlns:a16="http://schemas.microsoft.com/office/drawing/2014/main" id="{AC345C3D-BD4E-412B-BA76-6716B00D88C4}"/>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6204B6B6-76CA-4F8B-A61B-E021EAE6679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BBE82DAB-3F7E-4D48-9B3E-F69FE62B98EF}"/>
              </a:ext>
            </a:extLst>
          </p:cNvPr>
          <p:cNvSpPr>
            <a:spLocks noGrp="1" noChangeArrowheads="1"/>
          </p:cNvSpPr>
          <p:nvPr>
            <p:ph type="sldNum" sz="quarter" idx="5"/>
          </p:nvPr>
        </p:nvSpPr>
        <p:spPr>
          <a:noFill/>
        </p:spPr>
        <p:txBody>
          <a:bodyPr/>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D182BC3-AFCA-4887-A1D3-D31D44834A7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5299" name="Rectangle 2">
            <a:extLst>
              <a:ext uri="{FF2B5EF4-FFF2-40B4-BE49-F238E27FC236}">
                <a16:creationId xmlns:a16="http://schemas.microsoft.com/office/drawing/2014/main" id="{63C0FCB3-2503-4BF2-A5E5-8E883545E346}"/>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C8258397-E7D7-4317-A7F2-46C1A54015D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0A38716B-654C-48F7-B955-E4A7FC412A53}"/>
              </a:ext>
            </a:extLst>
          </p:cNvPr>
          <p:cNvSpPr>
            <a:spLocks noGrp="1" noRot="1" noChangeAspect="1" noChangeArrowheads="1" noTextEdit="1"/>
          </p:cNvSpPr>
          <p:nvPr>
            <p:ph type="sldImg"/>
          </p:nvPr>
        </p:nvSpPr>
        <p:spPr>
          <a:ln/>
        </p:spPr>
      </p:sp>
      <p:sp>
        <p:nvSpPr>
          <p:cNvPr id="109571" name="Rectangle 3">
            <a:extLst>
              <a:ext uri="{FF2B5EF4-FFF2-40B4-BE49-F238E27FC236}">
                <a16:creationId xmlns:a16="http://schemas.microsoft.com/office/drawing/2014/main" id="{854A7480-0923-4C3B-BAE3-9B472A1836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81C5D864-6AAB-4DAB-8509-06F058A50B2B}"/>
              </a:ext>
            </a:extLst>
          </p:cNvPr>
          <p:cNvSpPr>
            <a:spLocks noGrp="1" noRot="1" noChangeAspect="1" noChangeArrowheads="1" noTextEdit="1"/>
          </p:cNvSpPr>
          <p:nvPr>
            <p:ph type="sldImg"/>
          </p:nvPr>
        </p:nvSpPr>
        <p:spPr>
          <a:ln/>
        </p:spPr>
      </p:sp>
      <p:sp>
        <p:nvSpPr>
          <p:cNvPr id="162819" name="Rectangle 3">
            <a:extLst>
              <a:ext uri="{FF2B5EF4-FFF2-40B4-BE49-F238E27FC236}">
                <a16:creationId xmlns:a16="http://schemas.microsoft.com/office/drawing/2014/main" id="{74BC5F65-E714-4D64-9DBD-0CE79DE0C9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56C06C08-047B-45D6-9C1F-454E1DA11BF0}"/>
              </a:ext>
            </a:extLst>
          </p:cNvPr>
          <p:cNvSpPr>
            <a:spLocks noGrp="1" noRot="1" noChangeAspect="1" noChangeArrowheads="1" noTextEdit="1"/>
          </p:cNvSpPr>
          <p:nvPr>
            <p:ph type="sldImg"/>
          </p:nvPr>
        </p:nvSpPr>
        <p:spPr>
          <a:ln/>
        </p:spPr>
      </p:sp>
      <p:sp>
        <p:nvSpPr>
          <p:cNvPr id="111619" name="Rectangle 3">
            <a:extLst>
              <a:ext uri="{FF2B5EF4-FFF2-40B4-BE49-F238E27FC236}">
                <a16:creationId xmlns:a16="http://schemas.microsoft.com/office/drawing/2014/main" id="{58D2BADB-8D82-4F38-A232-032E3A9190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id="{BCCFD6AC-C7C3-465A-A878-983BBDED7755}"/>
              </a:ext>
            </a:extLst>
          </p:cNvPr>
          <p:cNvSpPr>
            <a:spLocks noGrp="1" noRot="1" noChangeAspect="1" noChangeArrowheads="1" noTextEdit="1"/>
          </p:cNvSpPr>
          <p:nvPr>
            <p:ph type="sldImg"/>
          </p:nvPr>
        </p:nvSpPr>
        <p:spPr>
          <a:ln/>
        </p:spPr>
      </p:sp>
      <p:sp>
        <p:nvSpPr>
          <p:cNvPr id="199683" name="Rectangle 3">
            <a:extLst>
              <a:ext uri="{FF2B5EF4-FFF2-40B4-BE49-F238E27FC236}">
                <a16:creationId xmlns:a16="http://schemas.microsoft.com/office/drawing/2014/main" id="{0717AA63-257E-4A8C-9E25-F862F4C4CB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Tacitus:</a:t>
            </a:r>
          </a:p>
          <a:p>
            <a:r>
              <a:rPr lang="en-US" dirty="0"/>
              <a:t>Born</a:t>
            </a:r>
            <a:r>
              <a:rPr lang="en-US" baseline="0" dirty="0"/>
              <a:t> in AD 56 (around the same time Paul was writing 1 Corinthians).</a:t>
            </a:r>
          </a:p>
          <a:p>
            <a:endParaRPr lang="en-US" baseline="0" dirty="0"/>
          </a:p>
          <a:p>
            <a:pPr marL="171450" indent="-171450">
              <a:buFont typeface="Arial" pitchFamily="34" charset="0"/>
              <a:buChar char="•"/>
            </a:pPr>
            <a:r>
              <a:rPr lang="en-US" baseline="0" dirty="0"/>
              <a:t>Here is writing about the fire that broke out in Rome, late in the summer of AD 64.</a:t>
            </a:r>
          </a:p>
          <a:p>
            <a:pPr marL="171450" indent="-171450">
              <a:buFont typeface="Arial" pitchFamily="34" charset="0"/>
              <a:buChar char="•"/>
            </a:pPr>
            <a:r>
              <a:rPr lang="en-US" baseline="0" dirty="0"/>
              <a:t>Nobody knew for sure who started that fire, but it was rumored that Emperor Nero himself did it. </a:t>
            </a:r>
          </a:p>
          <a:p>
            <a:pPr marL="171450" indent="-171450">
              <a:buFont typeface="Arial" pitchFamily="34" charset="0"/>
              <a:buChar char="•"/>
            </a:pPr>
            <a:r>
              <a:rPr lang="en-US" baseline="0" dirty="0"/>
              <a:t>According to Tacitus, Nero framed the Christians</a:t>
            </a:r>
          </a:p>
          <a:p>
            <a:pPr marL="171450" indent="-171450">
              <a:buFont typeface="Arial" pitchFamily="34" charset="0"/>
              <a:buChar char="•"/>
            </a:pPr>
            <a:endParaRPr lang="en-US" baseline="0" dirty="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BB3A5D-52A8-4C2C-86D6-10E10362CA2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80645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7B29E507-EF4C-4506-BEDD-4025C476376F}"/>
              </a:ext>
            </a:extLst>
          </p:cNvPr>
          <p:cNvSpPr>
            <a:spLocks noGrp="1" noRot="1" noChangeAspect="1" noChangeArrowheads="1" noTextEdit="1"/>
          </p:cNvSpPr>
          <p:nvPr>
            <p:ph type="sldImg"/>
          </p:nvPr>
        </p:nvSpPr>
        <p:spPr>
          <a:ln/>
        </p:spPr>
      </p:sp>
      <p:sp>
        <p:nvSpPr>
          <p:cNvPr id="201731" name="Rectangle 3">
            <a:extLst>
              <a:ext uri="{FF2B5EF4-FFF2-40B4-BE49-F238E27FC236}">
                <a16:creationId xmlns:a16="http://schemas.microsoft.com/office/drawing/2014/main" id="{D6415020-E67A-4105-9DF3-ABF027ACAF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D7FDC118-AD4F-4C6E-A761-17F0471EE305}"/>
              </a:ext>
            </a:extLst>
          </p:cNvPr>
          <p:cNvSpPr>
            <a:spLocks noGrp="1" noRot="1" noChangeAspect="1" noChangeArrowheads="1" noTextEdit="1"/>
          </p:cNvSpPr>
          <p:nvPr>
            <p:ph type="sldImg"/>
          </p:nvPr>
        </p:nvSpPr>
        <p:spPr>
          <a:ln/>
        </p:spPr>
      </p:sp>
      <p:sp>
        <p:nvSpPr>
          <p:cNvPr id="203779" name="Rectangle 3">
            <a:extLst>
              <a:ext uri="{FF2B5EF4-FFF2-40B4-BE49-F238E27FC236}">
                <a16:creationId xmlns:a16="http://schemas.microsoft.com/office/drawing/2014/main" id="{16768251-154F-4293-BE20-225018BABC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E51BBBFD-FACD-4E87-AC8E-336820BA6C08}"/>
              </a:ext>
            </a:extLst>
          </p:cNvPr>
          <p:cNvSpPr>
            <a:spLocks noGrp="1" noRot="1" noChangeAspect="1" noChangeArrowheads="1" noTextEdit="1"/>
          </p:cNvSpPr>
          <p:nvPr>
            <p:ph type="sldImg"/>
          </p:nvPr>
        </p:nvSpPr>
        <p:spPr>
          <a:ln/>
        </p:spPr>
      </p:sp>
      <p:sp>
        <p:nvSpPr>
          <p:cNvPr id="205827" name="Rectangle 3">
            <a:extLst>
              <a:ext uri="{FF2B5EF4-FFF2-40B4-BE49-F238E27FC236}">
                <a16:creationId xmlns:a16="http://schemas.microsoft.com/office/drawing/2014/main" id="{EB73BAEF-E099-4AA4-9C29-9C841E70DE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a:extLst>
              <a:ext uri="{FF2B5EF4-FFF2-40B4-BE49-F238E27FC236}">
                <a16:creationId xmlns:a16="http://schemas.microsoft.com/office/drawing/2014/main" id="{DF370CF5-64BD-44DB-BAEE-49743D10F632}"/>
              </a:ext>
            </a:extLst>
          </p:cNvPr>
          <p:cNvSpPr>
            <a:spLocks noGrp="1" noRot="1" noChangeAspect="1" noChangeArrowheads="1" noTextEdit="1"/>
          </p:cNvSpPr>
          <p:nvPr>
            <p:ph type="sldImg"/>
          </p:nvPr>
        </p:nvSpPr>
        <p:spPr>
          <a:ln/>
        </p:spPr>
      </p:sp>
      <p:sp>
        <p:nvSpPr>
          <p:cNvPr id="207875" name="Rectangle 3">
            <a:extLst>
              <a:ext uri="{FF2B5EF4-FFF2-40B4-BE49-F238E27FC236}">
                <a16:creationId xmlns:a16="http://schemas.microsoft.com/office/drawing/2014/main" id="{050ED787-0779-4A5C-ABFC-13A435B4CB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047263A8-D76A-4374-A2E7-7D44F47E4041}"/>
              </a:ext>
            </a:extLst>
          </p:cNvPr>
          <p:cNvSpPr>
            <a:spLocks noGrp="1" noRot="1" noChangeAspect="1" noChangeArrowheads="1" noTextEdit="1"/>
          </p:cNvSpPr>
          <p:nvPr>
            <p:ph type="sldImg"/>
          </p:nvPr>
        </p:nvSpPr>
        <p:spPr>
          <a:ln/>
        </p:spPr>
      </p:sp>
      <p:sp>
        <p:nvSpPr>
          <p:cNvPr id="209923" name="Rectangle 3">
            <a:extLst>
              <a:ext uri="{FF2B5EF4-FFF2-40B4-BE49-F238E27FC236}">
                <a16:creationId xmlns:a16="http://schemas.microsoft.com/office/drawing/2014/main" id="{4991426E-01F2-40D5-901D-C57DE08F47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a:extLst>
              <a:ext uri="{FF2B5EF4-FFF2-40B4-BE49-F238E27FC236}">
                <a16:creationId xmlns:a16="http://schemas.microsoft.com/office/drawing/2014/main" id="{86F579FE-AE20-460C-BA9D-4FCC96D694DB}"/>
              </a:ext>
            </a:extLst>
          </p:cNvPr>
          <p:cNvSpPr>
            <a:spLocks noGrp="1" noRot="1" noChangeAspect="1" noChangeArrowheads="1" noTextEdit="1"/>
          </p:cNvSpPr>
          <p:nvPr>
            <p:ph type="sldImg"/>
          </p:nvPr>
        </p:nvSpPr>
        <p:spPr>
          <a:ln/>
        </p:spPr>
      </p:sp>
      <p:sp>
        <p:nvSpPr>
          <p:cNvPr id="211971" name="Rectangle 3">
            <a:extLst>
              <a:ext uri="{FF2B5EF4-FFF2-40B4-BE49-F238E27FC236}">
                <a16:creationId xmlns:a16="http://schemas.microsoft.com/office/drawing/2014/main" id="{064FD92A-0AC3-4FE7-9893-7BCCE873A6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a:extLst>
              <a:ext uri="{FF2B5EF4-FFF2-40B4-BE49-F238E27FC236}">
                <a16:creationId xmlns:a16="http://schemas.microsoft.com/office/drawing/2014/main" id="{4304DE02-7415-423E-85E9-01C1372E3934}"/>
              </a:ext>
            </a:extLst>
          </p:cNvPr>
          <p:cNvSpPr>
            <a:spLocks noGrp="1" noRot="1" noChangeAspect="1" noChangeArrowheads="1" noTextEdit="1"/>
          </p:cNvSpPr>
          <p:nvPr>
            <p:ph type="sldImg"/>
          </p:nvPr>
        </p:nvSpPr>
        <p:spPr>
          <a:ln/>
        </p:spPr>
      </p:sp>
      <p:sp>
        <p:nvSpPr>
          <p:cNvPr id="214019" name="Rectangle 3">
            <a:extLst>
              <a:ext uri="{FF2B5EF4-FFF2-40B4-BE49-F238E27FC236}">
                <a16:creationId xmlns:a16="http://schemas.microsoft.com/office/drawing/2014/main" id="{F60CB725-703F-447D-A40B-E3B056D93B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a:extLst>
              <a:ext uri="{FF2B5EF4-FFF2-40B4-BE49-F238E27FC236}">
                <a16:creationId xmlns:a16="http://schemas.microsoft.com/office/drawing/2014/main" id="{E1C62CD2-D0C3-41BD-B013-1C372B4CADEF}"/>
              </a:ext>
            </a:extLst>
          </p:cNvPr>
          <p:cNvSpPr>
            <a:spLocks noGrp="1" noRot="1" noChangeAspect="1" noChangeArrowheads="1" noTextEdit="1"/>
          </p:cNvSpPr>
          <p:nvPr>
            <p:ph type="sldImg"/>
          </p:nvPr>
        </p:nvSpPr>
        <p:spPr>
          <a:ln/>
        </p:spPr>
      </p:sp>
      <p:sp>
        <p:nvSpPr>
          <p:cNvPr id="244739" name="Rectangle 3">
            <a:extLst>
              <a:ext uri="{FF2B5EF4-FFF2-40B4-BE49-F238E27FC236}">
                <a16:creationId xmlns:a16="http://schemas.microsoft.com/office/drawing/2014/main" id="{C1692732-5BE6-4F3D-8B8B-64B5CC3DAC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a:extLst>
              <a:ext uri="{FF2B5EF4-FFF2-40B4-BE49-F238E27FC236}">
                <a16:creationId xmlns:a16="http://schemas.microsoft.com/office/drawing/2014/main" id="{3AD1D604-3E8B-46B1-8232-9E7FA93AF974}"/>
              </a:ext>
            </a:extLst>
          </p:cNvPr>
          <p:cNvSpPr>
            <a:spLocks noGrp="1" noRot="1" noChangeAspect="1" noChangeArrowheads="1" noTextEdit="1"/>
          </p:cNvSpPr>
          <p:nvPr>
            <p:ph type="sldImg"/>
          </p:nvPr>
        </p:nvSpPr>
        <p:spPr>
          <a:ln/>
        </p:spPr>
      </p:sp>
      <p:sp>
        <p:nvSpPr>
          <p:cNvPr id="216067" name="Rectangle 3">
            <a:extLst>
              <a:ext uri="{FF2B5EF4-FFF2-40B4-BE49-F238E27FC236}">
                <a16:creationId xmlns:a16="http://schemas.microsoft.com/office/drawing/2014/main" id="{819D0245-D4C9-4308-8F23-D7984097A6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a:extLst>
              <a:ext uri="{FF2B5EF4-FFF2-40B4-BE49-F238E27FC236}">
                <a16:creationId xmlns:a16="http://schemas.microsoft.com/office/drawing/2014/main" id="{42026CA0-5B06-4B61-B60B-F3DCF86196CB}"/>
              </a:ext>
            </a:extLst>
          </p:cNvPr>
          <p:cNvSpPr>
            <a:spLocks noGrp="1" noRot="1" noChangeAspect="1" noChangeArrowheads="1" noTextEdit="1"/>
          </p:cNvSpPr>
          <p:nvPr>
            <p:ph type="sldImg"/>
          </p:nvPr>
        </p:nvSpPr>
        <p:spPr>
          <a:ln/>
        </p:spPr>
      </p:sp>
      <p:sp>
        <p:nvSpPr>
          <p:cNvPr id="218115" name="Rectangle 3">
            <a:extLst>
              <a:ext uri="{FF2B5EF4-FFF2-40B4-BE49-F238E27FC236}">
                <a16:creationId xmlns:a16="http://schemas.microsoft.com/office/drawing/2014/main" id="{1855D1F5-E973-43D4-8B47-FD6924AD1E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Tacitus:</a:t>
            </a:r>
          </a:p>
          <a:p>
            <a:r>
              <a:rPr lang="en-US" dirty="0"/>
              <a:t>Born</a:t>
            </a:r>
            <a:r>
              <a:rPr lang="en-US" baseline="0" dirty="0"/>
              <a:t> in AD 56 (around the same time Paul was writing 1 Corinthians).</a:t>
            </a:r>
          </a:p>
          <a:p>
            <a:endParaRPr lang="en-US" baseline="0" dirty="0"/>
          </a:p>
          <a:p>
            <a:pPr marL="171450" indent="-171450">
              <a:buFont typeface="Arial" pitchFamily="34" charset="0"/>
              <a:buChar char="•"/>
            </a:pPr>
            <a:r>
              <a:rPr lang="en-US" baseline="0" dirty="0"/>
              <a:t>Here is writing about the fire that broke out in Rome, late in the summer of AD 64.</a:t>
            </a:r>
          </a:p>
          <a:p>
            <a:pPr marL="171450" indent="-171450">
              <a:buFont typeface="Arial" pitchFamily="34" charset="0"/>
              <a:buChar char="•"/>
            </a:pPr>
            <a:r>
              <a:rPr lang="en-US" baseline="0" dirty="0"/>
              <a:t>Nobody knew for sure who started that fire, but it was rumored that Emperor Nero himself did it. </a:t>
            </a:r>
          </a:p>
          <a:p>
            <a:pPr marL="171450" indent="-171450">
              <a:buFont typeface="Arial" pitchFamily="34" charset="0"/>
              <a:buChar char="•"/>
            </a:pPr>
            <a:r>
              <a:rPr lang="en-US" baseline="0" dirty="0"/>
              <a:t>According to Tacitus, Nero framed the Christians</a:t>
            </a:r>
          </a:p>
          <a:p>
            <a:pPr marL="171450" indent="-171450">
              <a:buFont typeface="Arial" pitchFamily="34" charset="0"/>
              <a:buChar char="•"/>
            </a:pPr>
            <a:endParaRPr lang="en-US" baseline="0" dirty="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BB3A5D-52A8-4C2C-86D6-10E10362CA2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80645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30C6A2FD-37B4-437F-874E-7C5536FDE738}"/>
              </a:ext>
            </a:extLst>
          </p:cNvPr>
          <p:cNvSpPr>
            <a:spLocks noGrp="1" noRot="1" noChangeAspect="1" noChangeArrowheads="1" noTextEdit="1"/>
          </p:cNvSpPr>
          <p:nvPr>
            <p:ph type="sldImg"/>
          </p:nvPr>
        </p:nvSpPr>
        <p:spPr>
          <a:ln/>
        </p:spPr>
      </p:sp>
      <p:sp>
        <p:nvSpPr>
          <p:cNvPr id="220163" name="Rectangle 3">
            <a:extLst>
              <a:ext uri="{FF2B5EF4-FFF2-40B4-BE49-F238E27FC236}">
                <a16:creationId xmlns:a16="http://schemas.microsoft.com/office/drawing/2014/main" id="{25E9ACAC-77AF-460D-ACCC-146F635D5E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a:extLst>
              <a:ext uri="{FF2B5EF4-FFF2-40B4-BE49-F238E27FC236}">
                <a16:creationId xmlns:a16="http://schemas.microsoft.com/office/drawing/2014/main" id="{9AB2D653-EBB3-432E-87C6-97EEFE4A070E}"/>
              </a:ext>
            </a:extLst>
          </p:cNvPr>
          <p:cNvSpPr>
            <a:spLocks noGrp="1" noRot="1" noChangeAspect="1" noChangeArrowheads="1" noTextEdit="1"/>
          </p:cNvSpPr>
          <p:nvPr>
            <p:ph type="sldImg"/>
          </p:nvPr>
        </p:nvSpPr>
        <p:spPr>
          <a:ln/>
        </p:spPr>
      </p:sp>
      <p:sp>
        <p:nvSpPr>
          <p:cNvPr id="222211" name="Rectangle 3">
            <a:extLst>
              <a:ext uri="{FF2B5EF4-FFF2-40B4-BE49-F238E27FC236}">
                <a16:creationId xmlns:a16="http://schemas.microsoft.com/office/drawing/2014/main" id="{8BAF9772-47F5-44FE-96D7-B6EFB34239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96DDA4C7-396A-440A-8B20-033B8F53FC59}"/>
              </a:ext>
            </a:extLst>
          </p:cNvPr>
          <p:cNvSpPr>
            <a:spLocks noGrp="1" noRot="1" noChangeAspect="1" noChangeArrowheads="1" noTextEdit="1"/>
          </p:cNvSpPr>
          <p:nvPr>
            <p:ph type="sldImg"/>
          </p:nvPr>
        </p:nvSpPr>
        <p:spPr>
          <a:ln/>
        </p:spPr>
      </p:sp>
      <p:sp>
        <p:nvSpPr>
          <p:cNvPr id="224259" name="Rectangle 3">
            <a:extLst>
              <a:ext uri="{FF2B5EF4-FFF2-40B4-BE49-F238E27FC236}">
                <a16:creationId xmlns:a16="http://schemas.microsoft.com/office/drawing/2014/main" id="{F07F6686-B28A-4639-9055-4678F2A9C9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a:extLst>
              <a:ext uri="{FF2B5EF4-FFF2-40B4-BE49-F238E27FC236}">
                <a16:creationId xmlns:a16="http://schemas.microsoft.com/office/drawing/2014/main" id="{8109F311-3E69-4F60-B680-72A2BD1D8430}"/>
              </a:ext>
            </a:extLst>
          </p:cNvPr>
          <p:cNvSpPr>
            <a:spLocks noGrp="1" noRot="1" noChangeAspect="1" noChangeArrowheads="1" noTextEdit="1"/>
          </p:cNvSpPr>
          <p:nvPr>
            <p:ph type="sldImg"/>
          </p:nvPr>
        </p:nvSpPr>
        <p:spPr>
          <a:ln/>
        </p:spPr>
      </p:sp>
      <p:sp>
        <p:nvSpPr>
          <p:cNvPr id="228355" name="Rectangle 3">
            <a:extLst>
              <a:ext uri="{FF2B5EF4-FFF2-40B4-BE49-F238E27FC236}">
                <a16:creationId xmlns:a16="http://schemas.microsoft.com/office/drawing/2014/main" id="{EF20F473-D30B-4F63-ABFA-A19A1683CD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a:extLst>
              <a:ext uri="{FF2B5EF4-FFF2-40B4-BE49-F238E27FC236}">
                <a16:creationId xmlns:a16="http://schemas.microsoft.com/office/drawing/2014/main" id="{D58ED657-5553-4EBB-920A-40B1A1DD4088}"/>
              </a:ext>
            </a:extLst>
          </p:cNvPr>
          <p:cNvSpPr>
            <a:spLocks noGrp="1" noRot="1" noChangeAspect="1" noChangeArrowheads="1" noTextEdit="1"/>
          </p:cNvSpPr>
          <p:nvPr>
            <p:ph type="sldImg"/>
          </p:nvPr>
        </p:nvSpPr>
        <p:spPr>
          <a:ln/>
        </p:spPr>
      </p:sp>
      <p:sp>
        <p:nvSpPr>
          <p:cNvPr id="242691" name="Rectangle 3">
            <a:extLst>
              <a:ext uri="{FF2B5EF4-FFF2-40B4-BE49-F238E27FC236}">
                <a16:creationId xmlns:a16="http://schemas.microsoft.com/office/drawing/2014/main" id="{179EC2F1-F8E9-4094-B390-10BB773219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7">
            <a:extLst>
              <a:ext uri="{FF2B5EF4-FFF2-40B4-BE49-F238E27FC236}">
                <a16:creationId xmlns:a16="http://schemas.microsoft.com/office/drawing/2014/main" id="{68794213-4183-4452-810B-B5E564A2E7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9775" indent="-284163" defTabSz="9112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38238" indent="-227013" defTabSz="9112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93850" indent="-227013" defTabSz="9112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47875" indent="-227013" defTabSz="9112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187BFEAC-41F6-467D-AC34-11343CCE4F51}"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96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547843" name="Rectangle 2">
            <a:extLst>
              <a:ext uri="{FF2B5EF4-FFF2-40B4-BE49-F238E27FC236}">
                <a16:creationId xmlns:a16="http://schemas.microsoft.com/office/drawing/2014/main" id="{FBD26368-0798-4387-ACF0-264765C78802}"/>
              </a:ext>
            </a:extLst>
          </p:cNvPr>
          <p:cNvSpPr>
            <a:spLocks noGrp="1" noRot="1" noChangeAspect="1" noChangeArrowheads="1" noTextEdit="1"/>
          </p:cNvSpPr>
          <p:nvPr>
            <p:ph type="sldImg"/>
          </p:nvPr>
        </p:nvSpPr>
        <p:spPr>
          <a:ln/>
        </p:spPr>
      </p:sp>
      <p:sp>
        <p:nvSpPr>
          <p:cNvPr id="547844" name="Rectangle 3">
            <a:extLst>
              <a:ext uri="{FF2B5EF4-FFF2-40B4-BE49-F238E27FC236}">
                <a16:creationId xmlns:a16="http://schemas.microsoft.com/office/drawing/2014/main" id="{0A61F7DE-CC7C-42AD-89CA-6FF001A52A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7">
            <a:extLst>
              <a:ext uri="{FF2B5EF4-FFF2-40B4-BE49-F238E27FC236}">
                <a16:creationId xmlns:a16="http://schemas.microsoft.com/office/drawing/2014/main" id="{3A49CBFE-320F-4410-A3A4-4D2C10F30F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9775" indent="-284163" defTabSz="9112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38238" indent="-227013" defTabSz="9112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93850" indent="-227013" defTabSz="9112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47875" indent="-227013" defTabSz="9112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7EC05401-1924-4717-81AF-8A6585ABAFA8}"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98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548867" name="Rectangle 2">
            <a:extLst>
              <a:ext uri="{FF2B5EF4-FFF2-40B4-BE49-F238E27FC236}">
                <a16:creationId xmlns:a16="http://schemas.microsoft.com/office/drawing/2014/main" id="{3258D0D7-9105-442F-95F1-576A49FAA1EE}"/>
              </a:ext>
            </a:extLst>
          </p:cNvPr>
          <p:cNvSpPr>
            <a:spLocks noGrp="1" noRot="1" noChangeAspect="1" noChangeArrowheads="1" noTextEdit="1"/>
          </p:cNvSpPr>
          <p:nvPr>
            <p:ph type="sldImg"/>
          </p:nvPr>
        </p:nvSpPr>
        <p:spPr>
          <a:ln/>
        </p:spPr>
      </p:sp>
      <p:sp>
        <p:nvSpPr>
          <p:cNvPr id="548868" name="Rectangle 3">
            <a:extLst>
              <a:ext uri="{FF2B5EF4-FFF2-40B4-BE49-F238E27FC236}">
                <a16:creationId xmlns:a16="http://schemas.microsoft.com/office/drawing/2014/main" id="{F96A3968-09C4-43E4-ADB6-448F5103B0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7">
            <a:extLst>
              <a:ext uri="{FF2B5EF4-FFF2-40B4-BE49-F238E27FC236}">
                <a16:creationId xmlns:a16="http://schemas.microsoft.com/office/drawing/2014/main" id="{3560C075-F223-4BF8-816C-9F372C320B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9775" indent="-284163" defTabSz="9112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38238" indent="-227013" defTabSz="9112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93850" indent="-227013" defTabSz="9112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47875" indent="-227013" defTabSz="9112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1BE29693-5EAB-407E-9E35-F9957B4946A2}"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99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549891" name="Rectangle 2">
            <a:extLst>
              <a:ext uri="{FF2B5EF4-FFF2-40B4-BE49-F238E27FC236}">
                <a16:creationId xmlns:a16="http://schemas.microsoft.com/office/drawing/2014/main" id="{39008FD9-01BA-4810-92FD-05C0532F8096}"/>
              </a:ext>
            </a:extLst>
          </p:cNvPr>
          <p:cNvSpPr>
            <a:spLocks noGrp="1" noRot="1" noChangeAspect="1" noChangeArrowheads="1" noTextEdit="1"/>
          </p:cNvSpPr>
          <p:nvPr>
            <p:ph type="sldImg"/>
          </p:nvPr>
        </p:nvSpPr>
        <p:spPr>
          <a:ln/>
        </p:spPr>
      </p:sp>
      <p:sp>
        <p:nvSpPr>
          <p:cNvPr id="549892" name="Rectangle 3">
            <a:extLst>
              <a:ext uri="{FF2B5EF4-FFF2-40B4-BE49-F238E27FC236}">
                <a16:creationId xmlns:a16="http://schemas.microsoft.com/office/drawing/2014/main" id="{E39557FE-F598-4995-9781-1816AE36E4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7">
            <a:extLst>
              <a:ext uri="{FF2B5EF4-FFF2-40B4-BE49-F238E27FC236}">
                <a16:creationId xmlns:a16="http://schemas.microsoft.com/office/drawing/2014/main" id="{9B5BA791-2409-4C3A-A038-91EF8E04F4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9775" indent="-284163" defTabSz="9112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38238" indent="-227013" defTabSz="9112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93850" indent="-227013" defTabSz="9112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47875" indent="-227013" defTabSz="9112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BB9A6F30-8A1F-44FD-8E2F-4E26AA047C80}"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101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550915" name="Rectangle 2">
            <a:extLst>
              <a:ext uri="{FF2B5EF4-FFF2-40B4-BE49-F238E27FC236}">
                <a16:creationId xmlns:a16="http://schemas.microsoft.com/office/drawing/2014/main" id="{E836B07E-9219-44C9-A893-E14561640798}"/>
              </a:ext>
            </a:extLst>
          </p:cNvPr>
          <p:cNvSpPr>
            <a:spLocks noGrp="1" noRot="1" noChangeAspect="1" noChangeArrowheads="1" noTextEdit="1"/>
          </p:cNvSpPr>
          <p:nvPr>
            <p:ph type="sldImg"/>
          </p:nvPr>
        </p:nvSpPr>
        <p:spPr>
          <a:ln/>
        </p:spPr>
      </p:sp>
      <p:sp>
        <p:nvSpPr>
          <p:cNvPr id="550916" name="Rectangle 3">
            <a:extLst>
              <a:ext uri="{FF2B5EF4-FFF2-40B4-BE49-F238E27FC236}">
                <a16:creationId xmlns:a16="http://schemas.microsoft.com/office/drawing/2014/main" id="{CC4CA38F-C299-43B8-ABDB-BB97C1A44D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Slide Image Placeholder 1">
            <a:extLst>
              <a:ext uri="{FF2B5EF4-FFF2-40B4-BE49-F238E27FC236}">
                <a16:creationId xmlns:a16="http://schemas.microsoft.com/office/drawing/2014/main" id="{1666433A-DEE0-4070-8887-339B838B87F7}"/>
              </a:ext>
            </a:extLst>
          </p:cNvPr>
          <p:cNvSpPr>
            <a:spLocks noGrp="1" noRot="1" noChangeAspect="1" noTextEdit="1"/>
          </p:cNvSpPr>
          <p:nvPr>
            <p:ph type="sldImg"/>
          </p:nvPr>
        </p:nvSpPr>
        <p:spPr>
          <a:ln/>
        </p:spPr>
      </p:sp>
      <p:sp>
        <p:nvSpPr>
          <p:cNvPr id="551939" name="Notes Placeholder 2">
            <a:extLst>
              <a:ext uri="{FF2B5EF4-FFF2-40B4-BE49-F238E27FC236}">
                <a16:creationId xmlns:a16="http://schemas.microsoft.com/office/drawing/2014/main" id="{9E66E2B0-DFE7-4214-8F3B-E64FFB1A0A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1940" name="Slide Number Placeholder 3">
            <a:extLst>
              <a:ext uri="{FF2B5EF4-FFF2-40B4-BE49-F238E27FC236}">
                <a16:creationId xmlns:a16="http://schemas.microsoft.com/office/drawing/2014/main" id="{A6E6C4B5-7FC9-4FF3-8C67-C9F65E7D1E4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9775" indent="-284163" defTabSz="9112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38238" indent="-227013" defTabSz="9112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93850" indent="-227013" defTabSz="9112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47875" indent="-227013" defTabSz="9112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01975DB4-9869-4820-BEDA-138ED3A2E31E}"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103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BB3A5D-52A8-4C2C-86D6-10E10362CA2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320758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Slide Image Placeholder 1">
            <a:extLst>
              <a:ext uri="{FF2B5EF4-FFF2-40B4-BE49-F238E27FC236}">
                <a16:creationId xmlns:a16="http://schemas.microsoft.com/office/drawing/2014/main" id="{387CB6F2-5C59-4258-ADEC-6BE362A023E4}"/>
              </a:ext>
            </a:extLst>
          </p:cNvPr>
          <p:cNvSpPr>
            <a:spLocks noGrp="1" noRot="1" noChangeAspect="1" noTextEdit="1"/>
          </p:cNvSpPr>
          <p:nvPr>
            <p:ph type="sldImg"/>
          </p:nvPr>
        </p:nvSpPr>
        <p:spPr>
          <a:ln/>
        </p:spPr>
      </p:sp>
      <p:sp>
        <p:nvSpPr>
          <p:cNvPr id="552963" name="Notes Placeholder 2">
            <a:extLst>
              <a:ext uri="{FF2B5EF4-FFF2-40B4-BE49-F238E27FC236}">
                <a16:creationId xmlns:a16="http://schemas.microsoft.com/office/drawing/2014/main" id="{65207113-A015-4963-83B6-57C9FFEA00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2964" name="Slide Number Placeholder 3">
            <a:extLst>
              <a:ext uri="{FF2B5EF4-FFF2-40B4-BE49-F238E27FC236}">
                <a16:creationId xmlns:a16="http://schemas.microsoft.com/office/drawing/2014/main" id="{B07745A9-3340-4399-B8B6-EABBE949F32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9775" indent="-284163" defTabSz="9112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38238" indent="-227013" defTabSz="9112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93850" indent="-227013" defTabSz="9112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47875" indent="-227013" defTabSz="9112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0C73708-005A-45F0-B1B8-05D6FA438CEA}"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104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7">
            <a:extLst>
              <a:ext uri="{FF2B5EF4-FFF2-40B4-BE49-F238E27FC236}">
                <a16:creationId xmlns:a16="http://schemas.microsoft.com/office/drawing/2014/main" id="{B545DDAE-4987-4696-8E97-C3FE268069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9775" indent="-284163" defTabSz="9112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38238" indent="-227013" defTabSz="9112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93850" indent="-227013" defTabSz="9112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47875" indent="-227013" defTabSz="9112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05075" indent="-227013"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62275" indent="-227013"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19475" indent="-227013"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76675" indent="-227013"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10E15457-BEA2-4B2D-A3E8-16AA96615E6B}"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106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553987" name="Rectangle 2">
            <a:extLst>
              <a:ext uri="{FF2B5EF4-FFF2-40B4-BE49-F238E27FC236}">
                <a16:creationId xmlns:a16="http://schemas.microsoft.com/office/drawing/2014/main" id="{E1028A4D-7C90-4D9B-9029-19FF16A08C9D}"/>
              </a:ext>
            </a:extLst>
          </p:cNvPr>
          <p:cNvSpPr>
            <a:spLocks noGrp="1" noRot="1" noChangeAspect="1" noChangeArrowheads="1" noTextEdit="1"/>
          </p:cNvSpPr>
          <p:nvPr>
            <p:ph type="sldImg"/>
          </p:nvPr>
        </p:nvSpPr>
        <p:spPr>
          <a:ln/>
        </p:spPr>
      </p:sp>
      <p:sp>
        <p:nvSpPr>
          <p:cNvPr id="553988" name="Rectangle 3">
            <a:extLst>
              <a:ext uri="{FF2B5EF4-FFF2-40B4-BE49-F238E27FC236}">
                <a16:creationId xmlns:a16="http://schemas.microsoft.com/office/drawing/2014/main" id="{B2E40237-3BE1-4667-8FF8-ED843F5BE6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a:extLst>
              <a:ext uri="{FF2B5EF4-FFF2-40B4-BE49-F238E27FC236}">
                <a16:creationId xmlns:a16="http://schemas.microsoft.com/office/drawing/2014/main" id="{3DFFB43A-25E2-4292-B518-0D5BB68384ED}"/>
              </a:ext>
            </a:extLst>
          </p:cNvPr>
          <p:cNvSpPr>
            <a:spLocks noGrp="1" noRot="1" noChangeAspect="1" noChangeArrowheads="1" noTextEdit="1"/>
          </p:cNvSpPr>
          <p:nvPr>
            <p:ph type="sldImg"/>
          </p:nvPr>
        </p:nvSpPr>
        <p:spPr>
          <a:ln/>
        </p:spPr>
      </p:sp>
      <p:sp>
        <p:nvSpPr>
          <p:cNvPr id="230403" name="Rectangle 3">
            <a:extLst>
              <a:ext uri="{FF2B5EF4-FFF2-40B4-BE49-F238E27FC236}">
                <a16:creationId xmlns:a16="http://schemas.microsoft.com/office/drawing/2014/main" id="{6E45CA89-F8BD-42FC-B9DC-8997EC2446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1E7F3A9C-EEF3-406C-BE05-C961817B09DE}"/>
              </a:ext>
            </a:extLst>
          </p:cNvPr>
          <p:cNvSpPr>
            <a:spLocks noGrp="1" noRot="1" noChangeAspect="1" noChangeArrowheads="1" noTextEdit="1"/>
          </p:cNvSpPr>
          <p:nvPr>
            <p:ph type="sldImg"/>
          </p:nvPr>
        </p:nvSpPr>
        <p:spPr>
          <a:ln/>
        </p:spPr>
      </p:sp>
      <p:sp>
        <p:nvSpPr>
          <p:cNvPr id="232451" name="Rectangle 3">
            <a:extLst>
              <a:ext uri="{FF2B5EF4-FFF2-40B4-BE49-F238E27FC236}">
                <a16:creationId xmlns:a16="http://schemas.microsoft.com/office/drawing/2014/main" id="{172F881E-E662-4DB3-BFF5-3699E0E338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F9150369-09AD-4E29-A900-BA941DE7EDBC}"/>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8AB7375B-A184-4499-9520-E0C7B3DD923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CF5CAA9B-929B-4A9F-9BC3-0E6E9E7B0A64}"/>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7D19F093-F346-40B8-A9BC-3B9FB5FB18B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5A85CF2A-AC04-43DC-89F5-9A4EFB58457F}"/>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B2DEF403-D229-4C08-9ADB-FD36ED97B96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F59061B4-07C8-49D6-BAFA-4123C6E863DF}"/>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BDD97A88-47D8-4D37-B34A-1B6E4645B4D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05A3EE91-1BEA-4F41-B785-897168A02A11}"/>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56B3920A-BE5B-4DDF-8AC6-92234F1E95F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A97037C2-B937-4D94-89F6-2F1A217DD1C6}"/>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EBDED2DD-9C1C-4A16-A08B-8B81352B4DF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0" dirty="0"/>
              <a:t> Corinthians was written in AD 55</a:t>
            </a:r>
          </a:p>
          <a:p>
            <a:endParaRPr lang="en-US" baseline="0" dirty="0"/>
          </a:p>
          <a:p>
            <a:r>
              <a:rPr lang="en-US" baseline="0" dirty="0"/>
              <a:t>The oral tradition is much earlier.</a:t>
            </a:r>
          </a:p>
          <a:p>
            <a:endParaRPr lang="en-US" baseline="0" dirty="0"/>
          </a:p>
          <a:p>
            <a:r>
              <a:rPr lang="en-US" baseline="0" dirty="0"/>
              <a:t>Robert Price thinks that this section of the scripture is an interpolation</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BB3A5D-52A8-4C2C-86D6-10E10362CA2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84385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F01EBFAB-BC07-411D-AD85-6ED3CA598A47}"/>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FA341D47-264D-4943-B4B9-868DB525905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4ED0C252-9D14-4C14-A7FE-32BFD4FDD137}"/>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96AFE6C4-52BB-4F8E-AAC9-79302BA6897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EC5C4D57-2377-4BC4-9B21-56F9C2CCD4E4}"/>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C5D0CB47-C18C-4091-A1E3-E8D481A0B59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6E6A9719-EB6A-4460-9212-2F5AD6063D4E}"/>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3D7DB4BE-D6D7-4CFD-AD44-40D94A8DE87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1C9BDDD8-99D8-4B9F-8143-E96CC031BCCA}"/>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0F191840-9282-4A0F-861C-ED7A2C1B518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0E3FA37-C14A-421E-9153-7E4BF299E0F2}"/>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2FF9941F-BCE4-457F-959C-0CC0D8C4C8F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A1BE2B9C-DAC1-4D2D-B847-CB894796DEE2}"/>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AE062931-7AA9-495F-B5B4-B9B10878434F}"/>
              </a:ext>
            </a:extLst>
          </p:cNvPr>
          <p:cNvSpPr>
            <a:spLocks noGrp="1" noChangeArrowheads="1"/>
          </p:cNvSpPr>
          <p:nvPr>
            <p:ph type="body" idx="1"/>
          </p:nvPr>
        </p:nvSpPr>
        <p:spPr>
          <a:noFill/>
        </p:spPr>
        <p:txBody>
          <a:bodyPr lIns="91429" tIns="45715" rIns="91429" bIns="45715"/>
          <a:lstStyle/>
          <a:p>
            <a:pPr eaLnBrk="1" hangingPunct="1"/>
            <a:endParaRPr lang="en-US"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FC544B68-4C99-47B3-B228-1111D6F69D4D}"/>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EA631ABA-4108-4909-AFE4-F6AB5B4DE97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E8033281-77A9-4D33-A31B-C22CE022B14C}"/>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250E1CD6-4802-4A44-BDAA-B7DD0672DDD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0EE05B95-2259-4F90-966C-5A859ED175BB}"/>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9AD5832F-2758-44B2-86F7-C3EB338E9DD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5EBE7AF1-DCEB-4742-AA6F-3EA1E37B669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A900497-4E66-45AB-B235-222E048C5E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8B3A1E50-7168-489D-A5E7-19C5E459CA76}"/>
              </a:ext>
            </a:extLst>
          </p:cNvPr>
          <p:cNvSpPr>
            <a:spLocks noGrp="1" noChangeArrowheads="1"/>
          </p:cNvSpPr>
          <p:nvPr>
            <p:ph type="sldNum" sz="quarter" idx="12"/>
          </p:nvPr>
        </p:nvSpPr>
        <p:spPr>
          <a:ln/>
        </p:spPr>
        <p:txBody>
          <a:bodyPr/>
          <a:lstStyle>
            <a:lvl1pPr>
              <a:defRPr/>
            </a:lvl1pPr>
          </a:lstStyle>
          <a:p>
            <a:fld id="{D7C81CD3-29CD-4FA4-A65C-134764D8BF8E}" type="slidenum">
              <a:rPr lang="en-US" altLang="en-US"/>
              <a:pPr/>
              <a:t>‹#›</a:t>
            </a:fld>
            <a:endParaRPr lang="en-US" altLang="en-US"/>
          </a:p>
        </p:txBody>
      </p:sp>
    </p:spTree>
    <p:extLst>
      <p:ext uri="{BB962C8B-B14F-4D97-AF65-F5344CB8AC3E}">
        <p14:creationId xmlns:p14="http://schemas.microsoft.com/office/powerpoint/2010/main" val="1663509903"/>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64CEC3C7-6D69-4A07-BF6A-5C963618AA5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CABA84E-101F-4A7A-B33E-9E838073FB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77401683-F7F1-4705-AB86-6B160A45C455}"/>
              </a:ext>
            </a:extLst>
          </p:cNvPr>
          <p:cNvSpPr>
            <a:spLocks noGrp="1" noChangeArrowheads="1"/>
          </p:cNvSpPr>
          <p:nvPr>
            <p:ph type="sldNum" sz="quarter" idx="12"/>
          </p:nvPr>
        </p:nvSpPr>
        <p:spPr>
          <a:ln/>
        </p:spPr>
        <p:txBody>
          <a:bodyPr/>
          <a:lstStyle>
            <a:lvl1pPr>
              <a:defRPr/>
            </a:lvl1pPr>
          </a:lstStyle>
          <a:p>
            <a:fld id="{8D91D109-6187-426E-9FAB-58D131B03AD7}" type="slidenum">
              <a:rPr lang="en-US" altLang="en-US"/>
              <a:pPr/>
              <a:t>‹#›</a:t>
            </a:fld>
            <a:endParaRPr lang="en-US" altLang="en-US"/>
          </a:p>
        </p:txBody>
      </p:sp>
    </p:spTree>
    <p:extLst>
      <p:ext uri="{BB962C8B-B14F-4D97-AF65-F5344CB8AC3E}">
        <p14:creationId xmlns:p14="http://schemas.microsoft.com/office/powerpoint/2010/main" val="2719551595"/>
      </p:ext>
    </p:extLst>
  </p:cSld>
  <p:clrMapOvr>
    <a:masterClrMapping/>
  </p:clrMapOvr>
  <p:transition>
    <p:random/>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AB58DD31-CC23-4C2C-8AB7-26469C2C0236}"/>
              </a:ext>
            </a:extLst>
          </p:cNvPr>
          <p:cNvSpPr>
            <a:spLocks noGrp="1"/>
          </p:cNvSpPr>
          <p:nvPr>
            <p:ph type="dt" sz="half" idx="10"/>
          </p:nvPr>
        </p:nvSpPr>
        <p:spPr/>
        <p:txBody>
          <a:bodyPr/>
          <a:lstStyle>
            <a:lvl1pPr eaLnBrk="1" hangingPunct="1">
              <a:defRPr>
                <a:latin typeface="Verdana" pitchFamily="34" charset="0"/>
                <a:cs typeface="Arial" charset="0"/>
              </a:defRPr>
            </a:lvl1pPr>
          </a:lstStyle>
          <a:p>
            <a:pPr>
              <a:defRPr/>
            </a:pPr>
            <a:endParaRPr lang="en-US"/>
          </a:p>
        </p:txBody>
      </p:sp>
      <p:sp>
        <p:nvSpPr>
          <p:cNvPr id="5" name="Footer Placeholder 4">
            <a:extLst>
              <a:ext uri="{FF2B5EF4-FFF2-40B4-BE49-F238E27FC236}">
                <a16:creationId xmlns:a16="http://schemas.microsoft.com/office/drawing/2014/main" id="{3D762C34-1BE3-471F-A063-4ED26EC6F549}"/>
              </a:ext>
            </a:extLst>
          </p:cNvPr>
          <p:cNvSpPr>
            <a:spLocks noGrp="1"/>
          </p:cNvSpPr>
          <p:nvPr>
            <p:ph type="ftr" sz="quarter" idx="11"/>
          </p:nvPr>
        </p:nvSpPr>
        <p:spPr/>
        <p:txBody>
          <a:bodyPr/>
          <a:lstStyle>
            <a:lvl1pPr eaLnBrk="1" hangingPunct="1">
              <a:defRPr>
                <a:latin typeface="Verdana" pitchFamily="34"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355C2D02-73A8-4D2D-8DF9-ECFB0EA573AF}"/>
              </a:ext>
            </a:extLst>
          </p:cNvPr>
          <p:cNvSpPr>
            <a:spLocks noGrp="1"/>
          </p:cNvSpPr>
          <p:nvPr>
            <p:ph type="sldNum" sz="quarter" idx="12"/>
          </p:nvPr>
        </p:nvSpPr>
        <p:spPr/>
        <p:txBody>
          <a:bodyPr/>
          <a:lstStyle>
            <a:lvl1pPr eaLnBrk="1" hangingPunct="1">
              <a:defRPr>
                <a:latin typeface="Verdana" panose="020B0604030504040204" pitchFamily="34" charset="0"/>
              </a:defRPr>
            </a:lvl1pPr>
          </a:lstStyle>
          <a:p>
            <a:fld id="{B5BD2EFD-B3E5-4946-BCEA-F9C53BE7F8D1}" type="slidenum">
              <a:rPr lang="en-US" altLang="en-US"/>
              <a:pPr/>
              <a:t>‹#›</a:t>
            </a:fld>
            <a:endParaRPr lang="en-US" altLang="en-US"/>
          </a:p>
        </p:txBody>
      </p:sp>
    </p:spTree>
    <p:extLst>
      <p:ext uri="{BB962C8B-B14F-4D97-AF65-F5344CB8AC3E}">
        <p14:creationId xmlns:p14="http://schemas.microsoft.com/office/powerpoint/2010/main" val="28439272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2B11A7-C903-4644-9785-D3FA565B9096}"/>
              </a:ext>
            </a:extLst>
          </p:cNvPr>
          <p:cNvSpPr>
            <a:spLocks noGrp="1"/>
          </p:cNvSpPr>
          <p:nvPr>
            <p:ph type="dt" sz="half" idx="10"/>
          </p:nvPr>
        </p:nvSpPr>
        <p:spPr/>
        <p:txBody>
          <a:bodyPr/>
          <a:lstStyle>
            <a:lvl1pPr eaLnBrk="1" hangingPunct="1">
              <a:defRPr>
                <a:latin typeface="Verdana" pitchFamily="34" charset="0"/>
                <a:cs typeface="Arial" charset="0"/>
              </a:defRPr>
            </a:lvl1pPr>
          </a:lstStyle>
          <a:p>
            <a:pPr>
              <a:defRPr/>
            </a:pPr>
            <a:endParaRPr lang="en-US"/>
          </a:p>
        </p:txBody>
      </p:sp>
      <p:sp>
        <p:nvSpPr>
          <p:cNvPr id="6" name="Footer Placeholder 5">
            <a:extLst>
              <a:ext uri="{FF2B5EF4-FFF2-40B4-BE49-F238E27FC236}">
                <a16:creationId xmlns:a16="http://schemas.microsoft.com/office/drawing/2014/main" id="{10ADD171-A796-4379-B7D2-6C40654A83F1}"/>
              </a:ext>
            </a:extLst>
          </p:cNvPr>
          <p:cNvSpPr>
            <a:spLocks noGrp="1"/>
          </p:cNvSpPr>
          <p:nvPr>
            <p:ph type="ftr" sz="quarter" idx="11"/>
          </p:nvPr>
        </p:nvSpPr>
        <p:spPr/>
        <p:txBody>
          <a:bodyPr/>
          <a:lstStyle>
            <a:lvl1pPr eaLnBrk="1" hangingPunct="1">
              <a:defRPr>
                <a:latin typeface="Verdana" pitchFamily="34"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FC23088E-4AD9-4EF4-A8B1-696E0CF0E2F3}"/>
              </a:ext>
            </a:extLst>
          </p:cNvPr>
          <p:cNvSpPr>
            <a:spLocks noGrp="1"/>
          </p:cNvSpPr>
          <p:nvPr>
            <p:ph type="sldNum" sz="quarter" idx="12"/>
          </p:nvPr>
        </p:nvSpPr>
        <p:spPr/>
        <p:txBody>
          <a:bodyPr/>
          <a:lstStyle>
            <a:lvl1pPr eaLnBrk="1" hangingPunct="1">
              <a:defRPr>
                <a:latin typeface="Verdana" panose="020B0604030504040204" pitchFamily="34" charset="0"/>
              </a:defRPr>
            </a:lvl1pPr>
          </a:lstStyle>
          <a:p>
            <a:fld id="{44F7D63E-7954-4A96-A643-112F3FDF1FB4}" type="slidenum">
              <a:rPr lang="en-US" altLang="en-US"/>
              <a:pPr/>
              <a:t>‹#›</a:t>
            </a:fld>
            <a:endParaRPr lang="en-US" altLang="en-US"/>
          </a:p>
        </p:txBody>
      </p:sp>
    </p:spTree>
    <p:extLst>
      <p:ext uri="{BB962C8B-B14F-4D97-AF65-F5344CB8AC3E}">
        <p14:creationId xmlns:p14="http://schemas.microsoft.com/office/powerpoint/2010/main" val="25776179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BDBCCB-9DD3-473F-B7CC-E68E7AB721CF}"/>
              </a:ext>
            </a:extLst>
          </p:cNvPr>
          <p:cNvSpPr>
            <a:spLocks noGrp="1"/>
          </p:cNvSpPr>
          <p:nvPr>
            <p:ph type="dt" sz="half" idx="10"/>
          </p:nvPr>
        </p:nvSpPr>
        <p:spPr/>
        <p:txBody>
          <a:bodyPr/>
          <a:lstStyle>
            <a:lvl1pPr eaLnBrk="1" hangingPunct="1">
              <a:defRPr>
                <a:latin typeface="Verdana" pitchFamily="34" charset="0"/>
                <a:cs typeface="Arial" charset="0"/>
              </a:defRPr>
            </a:lvl1pPr>
          </a:lstStyle>
          <a:p>
            <a:pPr>
              <a:defRPr/>
            </a:pPr>
            <a:endParaRPr lang="en-US"/>
          </a:p>
        </p:txBody>
      </p:sp>
      <p:sp>
        <p:nvSpPr>
          <p:cNvPr id="8" name="Footer Placeholder 7">
            <a:extLst>
              <a:ext uri="{FF2B5EF4-FFF2-40B4-BE49-F238E27FC236}">
                <a16:creationId xmlns:a16="http://schemas.microsoft.com/office/drawing/2014/main" id="{8E15479E-7995-4553-87FC-419222FB9B03}"/>
              </a:ext>
            </a:extLst>
          </p:cNvPr>
          <p:cNvSpPr>
            <a:spLocks noGrp="1"/>
          </p:cNvSpPr>
          <p:nvPr>
            <p:ph type="ftr" sz="quarter" idx="11"/>
          </p:nvPr>
        </p:nvSpPr>
        <p:spPr/>
        <p:txBody>
          <a:bodyPr/>
          <a:lstStyle>
            <a:lvl1pPr eaLnBrk="1" hangingPunct="1">
              <a:defRPr>
                <a:latin typeface="Verdana" pitchFamily="34" charset="0"/>
                <a:cs typeface="Arial" charset="0"/>
              </a:defRPr>
            </a:lvl1pPr>
          </a:lstStyle>
          <a:p>
            <a:pPr>
              <a:defRPr/>
            </a:pPr>
            <a:endParaRPr lang="en-US"/>
          </a:p>
        </p:txBody>
      </p:sp>
      <p:sp>
        <p:nvSpPr>
          <p:cNvPr id="9" name="Slide Number Placeholder 8">
            <a:extLst>
              <a:ext uri="{FF2B5EF4-FFF2-40B4-BE49-F238E27FC236}">
                <a16:creationId xmlns:a16="http://schemas.microsoft.com/office/drawing/2014/main" id="{A225803F-CD9F-45BD-B080-360883377E6A}"/>
              </a:ext>
            </a:extLst>
          </p:cNvPr>
          <p:cNvSpPr>
            <a:spLocks noGrp="1"/>
          </p:cNvSpPr>
          <p:nvPr>
            <p:ph type="sldNum" sz="quarter" idx="12"/>
          </p:nvPr>
        </p:nvSpPr>
        <p:spPr/>
        <p:txBody>
          <a:bodyPr/>
          <a:lstStyle>
            <a:lvl1pPr eaLnBrk="1" hangingPunct="1">
              <a:defRPr>
                <a:latin typeface="Verdana" panose="020B0604030504040204" pitchFamily="34" charset="0"/>
              </a:defRPr>
            </a:lvl1pPr>
          </a:lstStyle>
          <a:p>
            <a:fld id="{4F2433E8-23E1-45B3-A35E-54FD800C8064}" type="slidenum">
              <a:rPr lang="en-US" altLang="en-US"/>
              <a:pPr/>
              <a:t>‹#›</a:t>
            </a:fld>
            <a:endParaRPr lang="en-US" altLang="en-US"/>
          </a:p>
        </p:txBody>
      </p:sp>
    </p:spTree>
    <p:extLst>
      <p:ext uri="{BB962C8B-B14F-4D97-AF65-F5344CB8AC3E}">
        <p14:creationId xmlns:p14="http://schemas.microsoft.com/office/powerpoint/2010/main" val="9714185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9D6859-FF2A-43DB-BB3C-915A678DDC9A}"/>
              </a:ext>
            </a:extLst>
          </p:cNvPr>
          <p:cNvSpPr>
            <a:spLocks noGrp="1"/>
          </p:cNvSpPr>
          <p:nvPr>
            <p:ph type="dt" sz="half" idx="10"/>
          </p:nvPr>
        </p:nvSpPr>
        <p:spPr/>
        <p:txBody>
          <a:bodyPr/>
          <a:lstStyle>
            <a:lvl1pPr eaLnBrk="1" hangingPunct="1">
              <a:defRPr>
                <a:latin typeface="Verdana" pitchFamily="34" charset="0"/>
                <a:cs typeface="Arial" charset="0"/>
              </a:defRPr>
            </a:lvl1pPr>
          </a:lstStyle>
          <a:p>
            <a:pPr>
              <a:defRPr/>
            </a:pPr>
            <a:endParaRPr lang="en-US"/>
          </a:p>
        </p:txBody>
      </p:sp>
      <p:sp>
        <p:nvSpPr>
          <p:cNvPr id="4" name="Footer Placeholder 3">
            <a:extLst>
              <a:ext uri="{FF2B5EF4-FFF2-40B4-BE49-F238E27FC236}">
                <a16:creationId xmlns:a16="http://schemas.microsoft.com/office/drawing/2014/main" id="{6F5272F9-F4D9-4795-8E99-5D843929A52F}"/>
              </a:ext>
            </a:extLst>
          </p:cNvPr>
          <p:cNvSpPr>
            <a:spLocks noGrp="1"/>
          </p:cNvSpPr>
          <p:nvPr>
            <p:ph type="ftr" sz="quarter" idx="11"/>
          </p:nvPr>
        </p:nvSpPr>
        <p:spPr/>
        <p:txBody>
          <a:bodyPr/>
          <a:lstStyle>
            <a:lvl1pPr eaLnBrk="1" hangingPunct="1">
              <a:defRPr>
                <a:latin typeface="Verdana" pitchFamily="34"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85AB008E-72AF-4717-9835-10F1743908C6}"/>
              </a:ext>
            </a:extLst>
          </p:cNvPr>
          <p:cNvSpPr>
            <a:spLocks noGrp="1"/>
          </p:cNvSpPr>
          <p:nvPr>
            <p:ph type="sldNum" sz="quarter" idx="12"/>
          </p:nvPr>
        </p:nvSpPr>
        <p:spPr/>
        <p:txBody>
          <a:bodyPr/>
          <a:lstStyle>
            <a:lvl1pPr eaLnBrk="1" hangingPunct="1">
              <a:defRPr>
                <a:latin typeface="Verdana" panose="020B0604030504040204" pitchFamily="34" charset="0"/>
              </a:defRPr>
            </a:lvl1pPr>
          </a:lstStyle>
          <a:p>
            <a:fld id="{A7623822-FC9D-4C0C-ADA2-F6109318AB6B}" type="slidenum">
              <a:rPr lang="en-US" altLang="en-US"/>
              <a:pPr/>
              <a:t>‹#›</a:t>
            </a:fld>
            <a:endParaRPr lang="en-US" altLang="en-US"/>
          </a:p>
        </p:txBody>
      </p:sp>
    </p:spTree>
    <p:extLst>
      <p:ext uri="{BB962C8B-B14F-4D97-AF65-F5344CB8AC3E}">
        <p14:creationId xmlns:p14="http://schemas.microsoft.com/office/powerpoint/2010/main" val="34092982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66379C-A593-4A2C-B20A-BE67733B6C3C}"/>
              </a:ext>
            </a:extLst>
          </p:cNvPr>
          <p:cNvSpPr>
            <a:spLocks noGrp="1"/>
          </p:cNvSpPr>
          <p:nvPr>
            <p:ph type="dt" sz="half" idx="10"/>
          </p:nvPr>
        </p:nvSpPr>
        <p:spPr/>
        <p:txBody>
          <a:bodyPr/>
          <a:lstStyle>
            <a:lvl1pPr eaLnBrk="1" hangingPunct="1">
              <a:defRPr>
                <a:latin typeface="Verdana" pitchFamily="34" charset="0"/>
                <a:cs typeface="Arial" charset="0"/>
              </a:defRPr>
            </a:lvl1pPr>
          </a:lstStyle>
          <a:p>
            <a:pPr>
              <a:defRPr/>
            </a:pPr>
            <a:endParaRPr lang="en-US"/>
          </a:p>
        </p:txBody>
      </p:sp>
      <p:sp>
        <p:nvSpPr>
          <p:cNvPr id="3" name="Footer Placeholder 2">
            <a:extLst>
              <a:ext uri="{FF2B5EF4-FFF2-40B4-BE49-F238E27FC236}">
                <a16:creationId xmlns:a16="http://schemas.microsoft.com/office/drawing/2014/main" id="{2174A17C-31E1-4EE0-9AB8-C14C087722AD}"/>
              </a:ext>
            </a:extLst>
          </p:cNvPr>
          <p:cNvSpPr>
            <a:spLocks noGrp="1"/>
          </p:cNvSpPr>
          <p:nvPr>
            <p:ph type="ftr" sz="quarter" idx="11"/>
          </p:nvPr>
        </p:nvSpPr>
        <p:spPr/>
        <p:txBody>
          <a:bodyPr/>
          <a:lstStyle>
            <a:lvl1pPr eaLnBrk="1" hangingPunct="1">
              <a:defRPr>
                <a:latin typeface="Verdana" pitchFamily="34" charset="0"/>
                <a:cs typeface="Arial" charset="0"/>
              </a:defRPr>
            </a:lvl1pPr>
          </a:lstStyle>
          <a:p>
            <a:pPr>
              <a:defRPr/>
            </a:pPr>
            <a:endParaRPr lang="en-US"/>
          </a:p>
        </p:txBody>
      </p:sp>
      <p:sp>
        <p:nvSpPr>
          <p:cNvPr id="4" name="Slide Number Placeholder 3">
            <a:extLst>
              <a:ext uri="{FF2B5EF4-FFF2-40B4-BE49-F238E27FC236}">
                <a16:creationId xmlns:a16="http://schemas.microsoft.com/office/drawing/2014/main" id="{DE1DD1E9-56BD-46B6-BEC2-BA6A24941E61}"/>
              </a:ext>
            </a:extLst>
          </p:cNvPr>
          <p:cNvSpPr>
            <a:spLocks noGrp="1"/>
          </p:cNvSpPr>
          <p:nvPr>
            <p:ph type="sldNum" sz="quarter" idx="12"/>
          </p:nvPr>
        </p:nvSpPr>
        <p:spPr/>
        <p:txBody>
          <a:bodyPr/>
          <a:lstStyle>
            <a:lvl1pPr eaLnBrk="1" hangingPunct="1">
              <a:defRPr>
                <a:latin typeface="Verdana" panose="020B0604030504040204" pitchFamily="34" charset="0"/>
              </a:defRPr>
            </a:lvl1pPr>
          </a:lstStyle>
          <a:p>
            <a:fld id="{A0DDC4D2-9634-462F-A33E-2B69E161145D}" type="slidenum">
              <a:rPr lang="en-US" altLang="en-US"/>
              <a:pPr/>
              <a:t>‹#›</a:t>
            </a:fld>
            <a:endParaRPr lang="en-US" altLang="en-US"/>
          </a:p>
        </p:txBody>
      </p:sp>
    </p:spTree>
    <p:extLst>
      <p:ext uri="{BB962C8B-B14F-4D97-AF65-F5344CB8AC3E}">
        <p14:creationId xmlns:p14="http://schemas.microsoft.com/office/powerpoint/2010/main" val="216125010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6C3B2788-DFE9-4894-BE5B-FA81BDEC5638}"/>
              </a:ext>
            </a:extLst>
          </p:cNvPr>
          <p:cNvSpPr>
            <a:spLocks noGrp="1"/>
          </p:cNvSpPr>
          <p:nvPr>
            <p:ph type="dt" sz="half" idx="10"/>
          </p:nvPr>
        </p:nvSpPr>
        <p:spPr/>
        <p:txBody>
          <a:bodyPr/>
          <a:lstStyle>
            <a:lvl1pPr eaLnBrk="1" hangingPunct="1">
              <a:defRPr>
                <a:latin typeface="Verdana" pitchFamily="34" charset="0"/>
                <a:cs typeface="Arial" charset="0"/>
              </a:defRPr>
            </a:lvl1pPr>
          </a:lstStyle>
          <a:p>
            <a:pPr>
              <a:defRPr/>
            </a:pPr>
            <a:endParaRPr lang="en-US"/>
          </a:p>
        </p:txBody>
      </p:sp>
      <p:sp>
        <p:nvSpPr>
          <p:cNvPr id="6" name="Footer Placeholder 5">
            <a:extLst>
              <a:ext uri="{FF2B5EF4-FFF2-40B4-BE49-F238E27FC236}">
                <a16:creationId xmlns:a16="http://schemas.microsoft.com/office/drawing/2014/main" id="{6C6448FF-642A-4DC4-8597-9EAD4A74CA95}"/>
              </a:ext>
            </a:extLst>
          </p:cNvPr>
          <p:cNvSpPr>
            <a:spLocks noGrp="1"/>
          </p:cNvSpPr>
          <p:nvPr>
            <p:ph type="ftr" sz="quarter" idx="11"/>
          </p:nvPr>
        </p:nvSpPr>
        <p:spPr/>
        <p:txBody>
          <a:bodyPr/>
          <a:lstStyle>
            <a:lvl1pPr eaLnBrk="1" hangingPunct="1">
              <a:defRPr>
                <a:latin typeface="Verdana" pitchFamily="34"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F6153439-20D9-456B-9D4F-5B1CB977856F}"/>
              </a:ext>
            </a:extLst>
          </p:cNvPr>
          <p:cNvSpPr>
            <a:spLocks noGrp="1"/>
          </p:cNvSpPr>
          <p:nvPr>
            <p:ph type="sldNum" sz="quarter" idx="12"/>
          </p:nvPr>
        </p:nvSpPr>
        <p:spPr/>
        <p:txBody>
          <a:bodyPr/>
          <a:lstStyle>
            <a:lvl1pPr eaLnBrk="1" hangingPunct="1">
              <a:defRPr>
                <a:latin typeface="Verdana" panose="020B0604030504040204" pitchFamily="34" charset="0"/>
              </a:defRPr>
            </a:lvl1pPr>
          </a:lstStyle>
          <a:p>
            <a:fld id="{38BC5514-D326-46E3-9A06-483056A7F1EA}" type="slidenum">
              <a:rPr lang="en-US" altLang="en-US"/>
              <a:pPr/>
              <a:t>‹#›</a:t>
            </a:fld>
            <a:endParaRPr lang="en-US" altLang="en-US"/>
          </a:p>
        </p:txBody>
      </p:sp>
    </p:spTree>
    <p:extLst>
      <p:ext uri="{BB962C8B-B14F-4D97-AF65-F5344CB8AC3E}">
        <p14:creationId xmlns:p14="http://schemas.microsoft.com/office/powerpoint/2010/main" val="29899707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5A1CF6B-14FF-4C64-943A-3354EF89BB5F}"/>
              </a:ext>
            </a:extLst>
          </p:cNvPr>
          <p:cNvSpPr>
            <a:spLocks noGrp="1"/>
          </p:cNvSpPr>
          <p:nvPr>
            <p:ph type="dt" sz="half" idx="10"/>
          </p:nvPr>
        </p:nvSpPr>
        <p:spPr/>
        <p:txBody>
          <a:bodyPr/>
          <a:lstStyle>
            <a:lvl1pPr eaLnBrk="1" hangingPunct="1">
              <a:defRPr>
                <a:latin typeface="Verdana" pitchFamily="34" charset="0"/>
                <a:cs typeface="Arial" charset="0"/>
              </a:defRPr>
            </a:lvl1pPr>
          </a:lstStyle>
          <a:p>
            <a:pPr>
              <a:defRPr/>
            </a:pPr>
            <a:endParaRPr lang="en-US"/>
          </a:p>
        </p:txBody>
      </p:sp>
      <p:sp>
        <p:nvSpPr>
          <p:cNvPr id="6" name="Footer Placeholder 5">
            <a:extLst>
              <a:ext uri="{FF2B5EF4-FFF2-40B4-BE49-F238E27FC236}">
                <a16:creationId xmlns:a16="http://schemas.microsoft.com/office/drawing/2014/main" id="{87768EB8-174A-4170-A2B4-9705336D870E}"/>
              </a:ext>
            </a:extLst>
          </p:cNvPr>
          <p:cNvSpPr>
            <a:spLocks noGrp="1"/>
          </p:cNvSpPr>
          <p:nvPr>
            <p:ph type="ftr" sz="quarter" idx="11"/>
          </p:nvPr>
        </p:nvSpPr>
        <p:spPr/>
        <p:txBody>
          <a:bodyPr/>
          <a:lstStyle>
            <a:lvl1pPr eaLnBrk="1" hangingPunct="1">
              <a:defRPr>
                <a:latin typeface="Verdana" pitchFamily="34"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33EB9176-106F-4DC8-8DD7-8E50835496B8}"/>
              </a:ext>
            </a:extLst>
          </p:cNvPr>
          <p:cNvSpPr>
            <a:spLocks noGrp="1"/>
          </p:cNvSpPr>
          <p:nvPr>
            <p:ph type="sldNum" sz="quarter" idx="12"/>
          </p:nvPr>
        </p:nvSpPr>
        <p:spPr/>
        <p:txBody>
          <a:bodyPr/>
          <a:lstStyle>
            <a:lvl1pPr eaLnBrk="1" hangingPunct="1">
              <a:defRPr>
                <a:latin typeface="Verdana" panose="020B0604030504040204" pitchFamily="34" charset="0"/>
              </a:defRPr>
            </a:lvl1pPr>
          </a:lstStyle>
          <a:p>
            <a:fld id="{209FC73D-4B39-4844-9AC3-C4E087367D36}" type="slidenum">
              <a:rPr lang="en-US" altLang="en-US"/>
              <a:pPr/>
              <a:t>‹#›</a:t>
            </a:fld>
            <a:endParaRPr lang="en-US" altLang="en-US"/>
          </a:p>
        </p:txBody>
      </p:sp>
    </p:spTree>
    <p:extLst>
      <p:ext uri="{BB962C8B-B14F-4D97-AF65-F5344CB8AC3E}">
        <p14:creationId xmlns:p14="http://schemas.microsoft.com/office/powerpoint/2010/main" val="16557476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D7A087-6C2A-4728-B611-86E90C8BD8CA}"/>
              </a:ext>
            </a:extLst>
          </p:cNvPr>
          <p:cNvSpPr>
            <a:spLocks noGrp="1"/>
          </p:cNvSpPr>
          <p:nvPr>
            <p:ph type="dt" sz="half" idx="10"/>
          </p:nvPr>
        </p:nvSpPr>
        <p:spPr/>
        <p:txBody>
          <a:bodyPr/>
          <a:lstStyle>
            <a:lvl1pPr eaLnBrk="1" hangingPunct="1">
              <a:defRPr>
                <a:latin typeface="Verdana" pitchFamily="34" charset="0"/>
                <a:cs typeface="Arial" charset="0"/>
              </a:defRPr>
            </a:lvl1pPr>
          </a:lstStyle>
          <a:p>
            <a:pPr>
              <a:defRPr/>
            </a:pPr>
            <a:endParaRPr lang="en-US"/>
          </a:p>
        </p:txBody>
      </p:sp>
      <p:sp>
        <p:nvSpPr>
          <p:cNvPr id="5" name="Footer Placeholder 4">
            <a:extLst>
              <a:ext uri="{FF2B5EF4-FFF2-40B4-BE49-F238E27FC236}">
                <a16:creationId xmlns:a16="http://schemas.microsoft.com/office/drawing/2014/main" id="{08A8DD0A-4F2D-4647-9F21-CF30B953F19D}"/>
              </a:ext>
            </a:extLst>
          </p:cNvPr>
          <p:cNvSpPr>
            <a:spLocks noGrp="1"/>
          </p:cNvSpPr>
          <p:nvPr>
            <p:ph type="ftr" sz="quarter" idx="11"/>
          </p:nvPr>
        </p:nvSpPr>
        <p:spPr/>
        <p:txBody>
          <a:bodyPr/>
          <a:lstStyle>
            <a:lvl1pPr eaLnBrk="1" hangingPunct="1">
              <a:defRPr>
                <a:latin typeface="Verdana" pitchFamily="34"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AA25A2D3-6D93-4137-886B-AC261AB8AD41}"/>
              </a:ext>
            </a:extLst>
          </p:cNvPr>
          <p:cNvSpPr>
            <a:spLocks noGrp="1"/>
          </p:cNvSpPr>
          <p:nvPr>
            <p:ph type="sldNum" sz="quarter" idx="12"/>
          </p:nvPr>
        </p:nvSpPr>
        <p:spPr/>
        <p:txBody>
          <a:bodyPr/>
          <a:lstStyle>
            <a:lvl1pPr eaLnBrk="1" hangingPunct="1">
              <a:defRPr>
                <a:latin typeface="Verdana" panose="020B0604030504040204" pitchFamily="34" charset="0"/>
              </a:defRPr>
            </a:lvl1pPr>
          </a:lstStyle>
          <a:p>
            <a:fld id="{72B5362E-0217-4153-96AE-79F0FE042244}" type="slidenum">
              <a:rPr lang="en-US" altLang="en-US"/>
              <a:pPr/>
              <a:t>‹#›</a:t>
            </a:fld>
            <a:endParaRPr lang="en-US" altLang="en-US"/>
          </a:p>
        </p:txBody>
      </p:sp>
    </p:spTree>
    <p:extLst>
      <p:ext uri="{BB962C8B-B14F-4D97-AF65-F5344CB8AC3E}">
        <p14:creationId xmlns:p14="http://schemas.microsoft.com/office/powerpoint/2010/main" val="28157102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5DC188-F64B-44B4-A434-F5CC99005B3F}"/>
              </a:ext>
            </a:extLst>
          </p:cNvPr>
          <p:cNvSpPr>
            <a:spLocks noGrp="1"/>
          </p:cNvSpPr>
          <p:nvPr>
            <p:ph type="dt" sz="half" idx="10"/>
          </p:nvPr>
        </p:nvSpPr>
        <p:spPr/>
        <p:txBody>
          <a:bodyPr/>
          <a:lstStyle>
            <a:lvl1pPr eaLnBrk="1" hangingPunct="1">
              <a:defRPr>
                <a:latin typeface="Verdana" pitchFamily="34" charset="0"/>
                <a:cs typeface="Arial" charset="0"/>
              </a:defRPr>
            </a:lvl1pPr>
          </a:lstStyle>
          <a:p>
            <a:pPr>
              <a:defRPr/>
            </a:pPr>
            <a:endParaRPr lang="en-US"/>
          </a:p>
        </p:txBody>
      </p:sp>
      <p:sp>
        <p:nvSpPr>
          <p:cNvPr id="5" name="Footer Placeholder 4">
            <a:extLst>
              <a:ext uri="{FF2B5EF4-FFF2-40B4-BE49-F238E27FC236}">
                <a16:creationId xmlns:a16="http://schemas.microsoft.com/office/drawing/2014/main" id="{7D38E214-7AEF-421D-94BE-83FDBC53CA2F}"/>
              </a:ext>
            </a:extLst>
          </p:cNvPr>
          <p:cNvSpPr>
            <a:spLocks noGrp="1"/>
          </p:cNvSpPr>
          <p:nvPr>
            <p:ph type="ftr" sz="quarter" idx="11"/>
          </p:nvPr>
        </p:nvSpPr>
        <p:spPr/>
        <p:txBody>
          <a:bodyPr/>
          <a:lstStyle>
            <a:lvl1pPr eaLnBrk="1" hangingPunct="1">
              <a:defRPr>
                <a:latin typeface="Verdana" pitchFamily="34"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13B94AC1-B720-4832-8E67-628E4DA524C5}"/>
              </a:ext>
            </a:extLst>
          </p:cNvPr>
          <p:cNvSpPr>
            <a:spLocks noGrp="1"/>
          </p:cNvSpPr>
          <p:nvPr>
            <p:ph type="sldNum" sz="quarter" idx="12"/>
          </p:nvPr>
        </p:nvSpPr>
        <p:spPr/>
        <p:txBody>
          <a:bodyPr/>
          <a:lstStyle>
            <a:lvl1pPr eaLnBrk="1" hangingPunct="1">
              <a:defRPr>
                <a:latin typeface="Verdana" panose="020B0604030504040204" pitchFamily="34" charset="0"/>
              </a:defRPr>
            </a:lvl1pPr>
          </a:lstStyle>
          <a:p>
            <a:fld id="{4DC6738F-1320-4912-A847-D3D233F5C77D}" type="slidenum">
              <a:rPr lang="en-US" altLang="en-US"/>
              <a:pPr/>
              <a:t>‹#›</a:t>
            </a:fld>
            <a:endParaRPr lang="en-US" altLang="en-US"/>
          </a:p>
        </p:txBody>
      </p:sp>
    </p:spTree>
    <p:extLst>
      <p:ext uri="{BB962C8B-B14F-4D97-AF65-F5344CB8AC3E}">
        <p14:creationId xmlns:p14="http://schemas.microsoft.com/office/powerpoint/2010/main" val="239947111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Date Placeholder 4">
            <a:extLst>
              <a:ext uri="{FF2B5EF4-FFF2-40B4-BE49-F238E27FC236}">
                <a16:creationId xmlns:a16="http://schemas.microsoft.com/office/drawing/2014/main" id="{A9681B81-38ED-482E-83F1-775112C9625B}"/>
              </a:ext>
            </a:extLst>
          </p:cNvPr>
          <p:cNvSpPr>
            <a:spLocks noGrp="1"/>
          </p:cNvSpPr>
          <p:nvPr>
            <p:ph type="dt" sz="half" idx="10"/>
          </p:nvPr>
        </p:nvSpPr>
        <p:spPr/>
        <p:txBody>
          <a:bodyPr/>
          <a:lstStyle>
            <a:lvl1pPr eaLnBrk="1" hangingPunct="1">
              <a:defRPr>
                <a:latin typeface="Verdana" pitchFamily="34" charset="0"/>
                <a:cs typeface="Arial" charset="0"/>
              </a:defRPr>
            </a:lvl1pPr>
          </a:lstStyle>
          <a:p>
            <a:pPr>
              <a:defRPr/>
            </a:pPr>
            <a:endParaRPr lang="en-US"/>
          </a:p>
        </p:txBody>
      </p:sp>
      <p:sp>
        <p:nvSpPr>
          <p:cNvPr id="6" name="Footer Placeholder 5">
            <a:extLst>
              <a:ext uri="{FF2B5EF4-FFF2-40B4-BE49-F238E27FC236}">
                <a16:creationId xmlns:a16="http://schemas.microsoft.com/office/drawing/2014/main" id="{6E7A0511-A3D5-44FA-8F78-6E332CE0A063}"/>
              </a:ext>
            </a:extLst>
          </p:cNvPr>
          <p:cNvSpPr>
            <a:spLocks noGrp="1"/>
          </p:cNvSpPr>
          <p:nvPr>
            <p:ph type="ftr" sz="quarter" idx="11"/>
          </p:nvPr>
        </p:nvSpPr>
        <p:spPr/>
        <p:txBody>
          <a:bodyPr/>
          <a:lstStyle>
            <a:lvl1pPr eaLnBrk="1" hangingPunct="1">
              <a:defRPr>
                <a:latin typeface="Verdana" pitchFamily="34"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1B87252B-5CE3-428E-B85B-75259F20717F}"/>
              </a:ext>
            </a:extLst>
          </p:cNvPr>
          <p:cNvSpPr>
            <a:spLocks noGrp="1"/>
          </p:cNvSpPr>
          <p:nvPr>
            <p:ph type="sldNum" sz="quarter" idx="12"/>
          </p:nvPr>
        </p:nvSpPr>
        <p:spPr/>
        <p:txBody>
          <a:bodyPr/>
          <a:lstStyle>
            <a:lvl1pPr eaLnBrk="1" hangingPunct="1">
              <a:defRPr>
                <a:latin typeface="Verdana" panose="020B0604030504040204" pitchFamily="34" charset="0"/>
              </a:defRPr>
            </a:lvl1pPr>
          </a:lstStyle>
          <a:p>
            <a:fld id="{FE3F72CD-3DFD-4C3E-A69D-FC4EEF4D969F}" type="slidenum">
              <a:rPr lang="en-US" altLang="en-US"/>
              <a:pPr/>
              <a:t>‹#›</a:t>
            </a:fld>
            <a:endParaRPr lang="en-US" altLang="en-US"/>
          </a:p>
        </p:txBody>
      </p:sp>
    </p:spTree>
    <p:extLst>
      <p:ext uri="{BB962C8B-B14F-4D97-AF65-F5344CB8AC3E}">
        <p14:creationId xmlns:p14="http://schemas.microsoft.com/office/powerpoint/2010/main" val="3453551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74783F1F-1184-49B3-8A91-1E3C80674C7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03F8FB6-A907-4F8D-BB19-C8902AC61A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05DAB5E6-A140-47C1-92EC-98CB164A5CB2}"/>
              </a:ext>
            </a:extLst>
          </p:cNvPr>
          <p:cNvSpPr>
            <a:spLocks noGrp="1" noChangeArrowheads="1"/>
          </p:cNvSpPr>
          <p:nvPr>
            <p:ph type="sldNum" sz="quarter" idx="12"/>
          </p:nvPr>
        </p:nvSpPr>
        <p:spPr>
          <a:ln/>
        </p:spPr>
        <p:txBody>
          <a:bodyPr/>
          <a:lstStyle>
            <a:lvl1pPr>
              <a:defRPr/>
            </a:lvl1pPr>
          </a:lstStyle>
          <a:p>
            <a:fld id="{77999F75-8F6C-4694-BAEA-35BF40DFA5FC}" type="slidenum">
              <a:rPr lang="en-US" altLang="en-US"/>
              <a:pPr/>
              <a:t>‹#›</a:t>
            </a:fld>
            <a:endParaRPr lang="en-US" altLang="en-US"/>
          </a:p>
        </p:txBody>
      </p:sp>
    </p:spTree>
    <p:extLst>
      <p:ext uri="{BB962C8B-B14F-4D97-AF65-F5344CB8AC3E}">
        <p14:creationId xmlns:p14="http://schemas.microsoft.com/office/powerpoint/2010/main" val="2542953163"/>
      </p:ext>
    </p:extLst>
  </p:cSld>
  <p:clrMapOvr>
    <a:masterClrMapping/>
  </p:clrMapOvr>
  <p:transition>
    <p:random/>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B009B25-2589-448C-ACD7-D495034D62AD}"/>
              </a:ext>
            </a:extLst>
          </p:cNvPr>
          <p:cNvGrpSpPr>
            <a:grpSpLocks/>
          </p:cNvGrpSpPr>
          <p:nvPr/>
        </p:nvGrpSpPr>
        <p:grpSpPr bwMode="auto">
          <a:xfrm>
            <a:off x="1" y="0"/>
            <a:ext cx="12198351" cy="6851650"/>
            <a:chOff x="1" y="0"/>
            <a:chExt cx="5763" cy="4316"/>
          </a:xfrm>
        </p:grpSpPr>
        <p:sp>
          <p:nvSpPr>
            <p:cNvPr id="5" name="Freeform 3">
              <a:extLst>
                <a:ext uri="{FF2B5EF4-FFF2-40B4-BE49-F238E27FC236}">
                  <a16:creationId xmlns:a16="http://schemas.microsoft.com/office/drawing/2014/main" id="{F2F0BA31-6397-498A-BA32-A5360C1002D5}"/>
                </a:ext>
              </a:extLst>
            </p:cNvPr>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sz="1800">
                <a:solidFill>
                  <a:srgbClr val="FFFFFF"/>
                </a:solidFill>
                <a:latin typeface="Arial" charset="0"/>
                <a:cs typeface="Arial" charset="0"/>
              </a:endParaRPr>
            </a:p>
          </p:txBody>
        </p:sp>
        <p:sp>
          <p:nvSpPr>
            <p:cNvPr id="6" name="Freeform 4">
              <a:extLst>
                <a:ext uri="{FF2B5EF4-FFF2-40B4-BE49-F238E27FC236}">
                  <a16:creationId xmlns:a16="http://schemas.microsoft.com/office/drawing/2014/main" id="{38FFA8C6-FD1B-4C22-8FAD-17B248228CE7}"/>
                </a:ext>
              </a:extLst>
            </p:cNvPr>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sz="1800">
                <a:solidFill>
                  <a:srgbClr val="FFFFFF"/>
                </a:solidFill>
                <a:latin typeface="Arial" charset="0"/>
                <a:cs typeface="Arial" charset="0"/>
              </a:endParaRPr>
            </a:p>
          </p:txBody>
        </p:sp>
        <p:sp>
          <p:nvSpPr>
            <p:cNvPr id="7" name="Freeform 5">
              <a:extLst>
                <a:ext uri="{FF2B5EF4-FFF2-40B4-BE49-F238E27FC236}">
                  <a16:creationId xmlns:a16="http://schemas.microsoft.com/office/drawing/2014/main" id="{6A0A9E49-65DD-4289-ABF7-D264B5508479}"/>
                </a:ext>
              </a:extLst>
            </p:cNvPr>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sz="1800">
                <a:solidFill>
                  <a:srgbClr val="FFFFFF"/>
                </a:solidFill>
                <a:latin typeface="Arial" charset="0"/>
                <a:cs typeface="Arial" charset="0"/>
              </a:endParaRPr>
            </a:p>
          </p:txBody>
        </p:sp>
        <p:grpSp>
          <p:nvGrpSpPr>
            <p:cNvPr id="8" name="Group 6">
              <a:extLst>
                <a:ext uri="{FF2B5EF4-FFF2-40B4-BE49-F238E27FC236}">
                  <a16:creationId xmlns:a16="http://schemas.microsoft.com/office/drawing/2014/main" id="{5F545038-ABA8-4937-8603-8AD2678372D5}"/>
                </a:ext>
              </a:extLst>
            </p:cNvPr>
            <p:cNvGrpSpPr>
              <a:grpSpLocks/>
            </p:cNvGrpSpPr>
            <p:nvPr/>
          </p:nvGrpSpPr>
          <p:grpSpPr bwMode="auto">
            <a:xfrm>
              <a:off x="288" y="0"/>
              <a:ext cx="5098" cy="4316"/>
              <a:chOff x="288" y="0"/>
              <a:chExt cx="5098" cy="4316"/>
            </a:xfrm>
          </p:grpSpPr>
          <p:sp>
            <p:nvSpPr>
              <p:cNvPr id="28" name="Freeform 7">
                <a:extLst>
                  <a:ext uri="{FF2B5EF4-FFF2-40B4-BE49-F238E27FC236}">
                    <a16:creationId xmlns:a16="http://schemas.microsoft.com/office/drawing/2014/main" id="{78386B17-4EFF-4B47-A9A3-C1C7B68C50EC}"/>
                  </a:ext>
                </a:extLst>
              </p:cNvPr>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800">
                  <a:solidFill>
                    <a:srgbClr val="FFFFFF"/>
                  </a:solidFill>
                  <a:latin typeface="Arial" charset="0"/>
                  <a:cs typeface="Arial" charset="0"/>
                </a:endParaRPr>
              </a:p>
            </p:txBody>
          </p:sp>
          <p:sp>
            <p:nvSpPr>
              <p:cNvPr id="29" name="Freeform 8">
                <a:extLst>
                  <a:ext uri="{FF2B5EF4-FFF2-40B4-BE49-F238E27FC236}">
                    <a16:creationId xmlns:a16="http://schemas.microsoft.com/office/drawing/2014/main" id="{6E6212C2-9AB3-435F-A5B6-64F26990364C}"/>
                  </a:ext>
                </a:extLst>
              </p:cNvPr>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800">
                  <a:solidFill>
                    <a:srgbClr val="FFFFFF"/>
                  </a:solidFill>
                  <a:latin typeface="Arial" charset="0"/>
                  <a:cs typeface="Arial" charset="0"/>
                </a:endParaRPr>
              </a:p>
            </p:txBody>
          </p:sp>
          <p:sp>
            <p:nvSpPr>
              <p:cNvPr id="30" name="Freeform 9">
                <a:extLst>
                  <a:ext uri="{FF2B5EF4-FFF2-40B4-BE49-F238E27FC236}">
                    <a16:creationId xmlns:a16="http://schemas.microsoft.com/office/drawing/2014/main" id="{3CB9E75A-76DC-4988-87D4-902BC9D7E1FF}"/>
                  </a:ext>
                </a:extLst>
              </p:cNvPr>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800">
                  <a:solidFill>
                    <a:srgbClr val="FFFFFF"/>
                  </a:solidFill>
                  <a:latin typeface="Arial" charset="0"/>
                  <a:cs typeface="Arial" charset="0"/>
                </a:endParaRPr>
              </a:p>
            </p:txBody>
          </p:sp>
          <p:sp>
            <p:nvSpPr>
              <p:cNvPr id="31" name="Freeform 10">
                <a:extLst>
                  <a:ext uri="{FF2B5EF4-FFF2-40B4-BE49-F238E27FC236}">
                    <a16:creationId xmlns:a16="http://schemas.microsoft.com/office/drawing/2014/main" id="{03FAE9D3-F167-429D-893D-E31C8CCA10D0}"/>
                  </a:ext>
                </a:extLst>
              </p:cNvPr>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800">
                  <a:solidFill>
                    <a:srgbClr val="FFFFFF"/>
                  </a:solidFill>
                  <a:latin typeface="Arial" charset="0"/>
                  <a:cs typeface="Arial" charset="0"/>
                </a:endParaRPr>
              </a:p>
            </p:txBody>
          </p:sp>
          <p:sp>
            <p:nvSpPr>
              <p:cNvPr id="32" name="Freeform 11">
                <a:extLst>
                  <a:ext uri="{FF2B5EF4-FFF2-40B4-BE49-F238E27FC236}">
                    <a16:creationId xmlns:a16="http://schemas.microsoft.com/office/drawing/2014/main" id="{394968D1-A6D6-4E76-B36E-CDB6A00F87DC}"/>
                  </a:ext>
                </a:extLst>
              </p:cNvPr>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800">
                  <a:solidFill>
                    <a:srgbClr val="FFFFFF"/>
                  </a:solidFill>
                  <a:latin typeface="Arial" charset="0"/>
                  <a:cs typeface="Arial" charset="0"/>
                </a:endParaRPr>
              </a:p>
            </p:txBody>
          </p:sp>
          <p:sp>
            <p:nvSpPr>
              <p:cNvPr id="33" name="Freeform 12">
                <a:extLst>
                  <a:ext uri="{FF2B5EF4-FFF2-40B4-BE49-F238E27FC236}">
                    <a16:creationId xmlns:a16="http://schemas.microsoft.com/office/drawing/2014/main" id="{BBDDF1AE-2621-4C26-82CE-7B318BC1F6AA}"/>
                  </a:ext>
                </a:extLst>
              </p:cNvPr>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800">
                  <a:solidFill>
                    <a:srgbClr val="FFFFFF"/>
                  </a:solidFill>
                  <a:latin typeface="Arial" charset="0"/>
                  <a:cs typeface="Arial" charset="0"/>
                </a:endParaRPr>
              </a:p>
            </p:txBody>
          </p:sp>
          <p:sp>
            <p:nvSpPr>
              <p:cNvPr id="34" name="Freeform 13">
                <a:extLst>
                  <a:ext uri="{FF2B5EF4-FFF2-40B4-BE49-F238E27FC236}">
                    <a16:creationId xmlns:a16="http://schemas.microsoft.com/office/drawing/2014/main" id="{D87871D6-28D9-4882-8B41-FB4AD71CA272}"/>
                  </a:ext>
                </a:extLst>
              </p:cNvPr>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800">
                  <a:solidFill>
                    <a:srgbClr val="FFFFFF"/>
                  </a:solidFill>
                  <a:latin typeface="Arial" charset="0"/>
                  <a:cs typeface="Arial" charset="0"/>
                </a:endParaRPr>
              </a:p>
            </p:txBody>
          </p:sp>
          <p:sp>
            <p:nvSpPr>
              <p:cNvPr id="35" name="Freeform 14">
                <a:extLst>
                  <a:ext uri="{FF2B5EF4-FFF2-40B4-BE49-F238E27FC236}">
                    <a16:creationId xmlns:a16="http://schemas.microsoft.com/office/drawing/2014/main" id="{E775420B-909F-4A06-83D6-3960784CA82E}"/>
                  </a:ext>
                </a:extLst>
              </p:cNvPr>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800">
                  <a:solidFill>
                    <a:srgbClr val="FFFFFF"/>
                  </a:solidFill>
                  <a:latin typeface="Arial" charset="0"/>
                  <a:cs typeface="Arial" charset="0"/>
                </a:endParaRPr>
              </a:p>
            </p:txBody>
          </p:sp>
          <p:sp>
            <p:nvSpPr>
              <p:cNvPr id="36" name="Freeform 15">
                <a:extLst>
                  <a:ext uri="{FF2B5EF4-FFF2-40B4-BE49-F238E27FC236}">
                    <a16:creationId xmlns:a16="http://schemas.microsoft.com/office/drawing/2014/main" id="{F029365D-78C5-4E7B-98FF-94AA2F1710B9}"/>
                  </a:ext>
                </a:extLst>
              </p:cNvPr>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800">
                  <a:solidFill>
                    <a:srgbClr val="FFFFFF"/>
                  </a:solidFill>
                  <a:latin typeface="Arial" charset="0"/>
                  <a:cs typeface="Arial" charset="0"/>
                </a:endParaRPr>
              </a:p>
            </p:txBody>
          </p:sp>
          <p:sp>
            <p:nvSpPr>
              <p:cNvPr id="37" name="Freeform 16">
                <a:extLst>
                  <a:ext uri="{FF2B5EF4-FFF2-40B4-BE49-F238E27FC236}">
                    <a16:creationId xmlns:a16="http://schemas.microsoft.com/office/drawing/2014/main" id="{CA9EC1DA-2390-4407-8C9B-E68F98222979}"/>
                  </a:ext>
                </a:extLst>
              </p:cNvPr>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800">
                  <a:solidFill>
                    <a:srgbClr val="FFFFFF"/>
                  </a:solidFill>
                  <a:latin typeface="Arial" charset="0"/>
                  <a:cs typeface="Arial" charset="0"/>
                </a:endParaRPr>
              </a:p>
            </p:txBody>
          </p:sp>
          <p:sp>
            <p:nvSpPr>
              <p:cNvPr id="38" name="Freeform 17">
                <a:extLst>
                  <a:ext uri="{FF2B5EF4-FFF2-40B4-BE49-F238E27FC236}">
                    <a16:creationId xmlns:a16="http://schemas.microsoft.com/office/drawing/2014/main" id="{BADB243C-A486-4A5B-9D80-E98B8604781D}"/>
                  </a:ext>
                </a:extLst>
              </p:cNvPr>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800">
                  <a:solidFill>
                    <a:srgbClr val="FFFFFF"/>
                  </a:solidFill>
                  <a:latin typeface="Arial" charset="0"/>
                  <a:cs typeface="Arial" charset="0"/>
                </a:endParaRPr>
              </a:p>
            </p:txBody>
          </p:sp>
          <p:sp>
            <p:nvSpPr>
              <p:cNvPr id="39" name="Freeform 18">
                <a:extLst>
                  <a:ext uri="{FF2B5EF4-FFF2-40B4-BE49-F238E27FC236}">
                    <a16:creationId xmlns:a16="http://schemas.microsoft.com/office/drawing/2014/main" id="{25252FD8-86DD-4951-B681-5A965B0680C1}"/>
                  </a:ext>
                </a:extLst>
              </p:cNvPr>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800">
                  <a:solidFill>
                    <a:srgbClr val="FFFFFF"/>
                  </a:solidFill>
                  <a:latin typeface="Arial" charset="0"/>
                  <a:cs typeface="Arial" charset="0"/>
                </a:endParaRPr>
              </a:p>
            </p:txBody>
          </p:sp>
          <p:sp>
            <p:nvSpPr>
              <p:cNvPr id="40" name="Freeform 19">
                <a:extLst>
                  <a:ext uri="{FF2B5EF4-FFF2-40B4-BE49-F238E27FC236}">
                    <a16:creationId xmlns:a16="http://schemas.microsoft.com/office/drawing/2014/main" id="{6E63F9D2-77F8-4AFA-94CC-FDABAD99AEE2}"/>
                  </a:ext>
                </a:extLst>
              </p:cNvPr>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800">
                  <a:solidFill>
                    <a:srgbClr val="FFFFFF"/>
                  </a:solidFill>
                  <a:latin typeface="Arial" charset="0"/>
                  <a:cs typeface="Arial" charset="0"/>
                </a:endParaRPr>
              </a:p>
            </p:txBody>
          </p:sp>
        </p:grpSp>
        <p:sp>
          <p:nvSpPr>
            <p:cNvPr id="9" name="Freeform 20">
              <a:extLst>
                <a:ext uri="{FF2B5EF4-FFF2-40B4-BE49-F238E27FC236}">
                  <a16:creationId xmlns:a16="http://schemas.microsoft.com/office/drawing/2014/main" id="{C87A2124-B732-4C1E-B93B-ED4E80035F48}"/>
                </a:ext>
              </a:extLst>
            </p:cNvPr>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sz="1800">
                <a:solidFill>
                  <a:srgbClr val="FFFFFF"/>
                </a:solidFill>
                <a:latin typeface="Arial" charset="0"/>
                <a:cs typeface="Arial" charset="0"/>
              </a:endParaRPr>
            </a:p>
          </p:txBody>
        </p:sp>
        <p:sp>
          <p:nvSpPr>
            <p:cNvPr id="10" name="Freeform 21">
              <a:extLst>
                <a:ext uri="{FF2B5EF4-FFF2-40B4-BE49-F238E27FC236}">
                  <a16:creationId xmlns:a16="http://schemas.microsoft.com/office/drawing/2014/main" id="{3C4264E9-7409-4EAD-B7E8-92B092E6161B}"/>
                </a:ext>
              </a:extLst>
            </p:cNvPr>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sz="1800">
                <a:solidFill>
                  <a:srgbClr val="FFFFFF"/>
                </a:solidFill>
                <a:latin typeface="Arial" charset="0"/>
                <a:cs typeface="Arial" charset="0"/>
              </a:endParaRPr>
            </a:p>
          </p:txBody>
        </p:sp>
        <p:sp>
          <p:nvSpPr>
            <p:cNvPr id="11" name="Freeform 22">
              <a:extLst>
                <a:ext uri="{FF2B5EF4-FFF2-40B4-BE49-F238E27FC236}">
                  <a16:creationId xmlns:a16="http://schemas.microsoft.com/office/drawing/2014/main" id="{43080ADE-7AB9-47A5-9353-56D8F42971E9}"/>
                </a:ext>
              </a:extLst>
            </p:cNvPr>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sz="1800">
                <a:solidFill>
                  <a:srgbClr val="FFFFFF"/>
                </a:solidFill>
                <a:latin typeface="Arial" charset="0"/>
                <a:cs typeface="Arial" charset="0"/>
              </a:endParaRPr>
            </a:p>
          </p:txBody>
        </p:sp>
        <p:sp>
          <p:nvSpPr>
            <p:cNvPr id="12" name="Freeform 23">
              <a:extLst>
                <a:ext uri="{FF2B5EF4-FFF2-40B4-BE49-F238E27FC236}">
                  <a16:creationId xmlns:a16="http://schemas.microsoft.com/office/drawing/2014/main" id="{E5CFA6B3-5BFA-4B1A-AE7B-17C419CECE50}"/>
                </a:ext>
              </a:extLst>
            </p:cNvPr>
            <p:cNvSpPr>
              <a:spLocks/>
            </p:cNvSpPr>
            <p:nvPr/>
          </p:nvSpPr>
          <p:spPr bwMode="hidden">
            <a:xfrm>
              <a:off x="5041" y="0"/>
              <a:ext cx="719" cy="845"/>
            </a:xfrm>
            <a:custGeom>
              <a:avLst/>
              <a:gdLst>
                <a:gd name="T0" fmla="*/ 737 w 717"/>
                <a:gd name="T1" fmla="*/ 845 h 845"/>
                <a:gd name="T2" fmla="*/ 737 w 717"/>
                <a:gd name="T3" fmla="*/ 821 h 845"/>
                <a:gd name="T4" fmla="*/ 594 w 717"/>
                <a:gd name="T5" fmla="*/ 605 h 845"/>
                <a:gd name="T6" fmla="*/ 416 w 717"/>
                <a:gd name="T7" fmla="*/ 396 h 845"/>
                <a:gd name="T8" fmla="*/ 231 w 717"/>
                <a:gd name="T9" fmla="*/ 192 h 845"/>
                <a:gd name="T10" fmla="*/ 17 w 717"/>
                <a:gd name="T11" fmla="*/ 0 h 845"/>
                <a:gd name="T12" fmla="*/ 0 w 717"/>
                <a:gd name="T13" fmla="*/ 0 h 845"/>
                <a:gd name="T14" fmla="*/ 219 w 717"/>
                <a:gd name="T15" fmla="*/ 198 h 845"/>
                <a:gd name="T16" fmla="*/ 410 w 717"/>
                <a:gd name="T17" fmla="*/ 408 h 845"/>
                <a:gd name="T18" fmla="*/ 588 w 717"/>
                <a:gd name="T19" fmla="*/ 623 h 845"/>
                <a:gd name="T20" fmla="*/ 737 w 717"/>
                <a:gd name="T21" fmla="*/ 845 h 845"/>
                <a:gd name="T22" fmla="*/ 73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 name="Freeform 24">
              <a:extLst>
                <a:ext uri="{FF2B5EF4-FFF2-40B4-BE49-F238E27FC236}">
                  <a16:creationId xmlns:a16="http://schemas.microsoft.com/office/drawing/2014/main" id="{CFB1367F-0E71-4708-BE12-A4577FDFF4A6}"/>
                </a:ext>
              </a:extLst>
            </p:cNvPr>
            <p:cNvSpPr>
              <a:spLocks/>
            </p:cNvSpPr>
            <p:nvPr/>
          </p:nvSpPr>
          <p:spPr bwMode="hidden">
            <a:xfrm>
              <a:off x="5352" y="0"/>
              <a:ext cx="408" cy="414"/>
            </a:xfrm>
            <a:custGeom>
              <a:avLst/>
              <a:gdLst>
                <a:gd name="T0" fmla="*/ 417 w 407"/>
                <a:gd name="T1" fmla="*/ 414 h 414"/>
                <a:gd name="T2" fmla="*/ 417 w 407"/>
                <a:gd name="T3" fmla="*/ 396 h 414"/>
                <a:gd name="T4" fmla="*/ 232 w 407"/>
                <a:gd name="T5" fmla="*/ 192 h 414"/>
                <a:gd name="T6" fmla="*/ 12 w 407"/>
                <a:gd name="T7" fmla="*/ 0 h 414"/>
                <a:gd name="T8" fmla="*/ 0 w 407"/>
                <a:gd name="T9" fmla="*/ 0 h 414"/>
                <a:gd name="T10" fmla="*/ 108 w 407"/>
                <a:gd name="T11" fmla="*/ 102 h 414"/>
                <a:gd name="T12" fmla="*/ 226 w 407"/>
                <a:gd name="T13" fmla="*/ 204 h 414"/>
                <a:gd name="T14" fmla="*/ 417 w 407"/>
                <a:gd name="T15" fmla="*/ 414 h 414"/>
                <a:gd name="T16" fmla="*/ 417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 name="Freeform 25">
              <a:extLst>
                <a:ext uri="{FF2B5EF4-FFF2-40B4-BE49-F238E27FC236}">
                  <a16:creationId xmlns:a16="http://schemas.microsoft.com/office/drawing/2014/main" id="{FAF172C4-3FCD-41F9-B1F5-CC776B6F7CCD}"/>
                </a:ext>
              </a:extLst>
            </p:cNvPr>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sz="1800">
                <a:solidFill>
                  <a:srgbClr val="FFFFFF"/>
                </a:solidFill>
                <a:latin typeface="Arial" charset="0"/>
                <a:cs typeface="Arial" charset="0"/>
              </a:endParaRPr>
            </a:p>
          </p:txBody>
        </p:sp>
        <p:sp>
          <p:nvSpPr>
            <p:cNvPr id="15" name="Freeform 26">
              <a:extLst>
                <a:ext uri="{FF2B5EF4-FFF2-40B4-BE49-F238E27FC236}">
                  <a16:creationId xmlns:a16="http://schemas.microsoft.com/office/drawing/2014/main" id="{72C1D882-B8ED-445D-803B-F1303042B6E2}"/>
                </a:ext>
              </a:extLst>
            </p:cNvPr>
            <p:cNvSpPr>
              <a:spLocks/>
            </p:cNvSpPr>
            <p:nvPr/>
          </p:nvSpPr>
          <p:spPr bwMode="hidden">
            <a:xfrm>
              <a:off x="6" y="0"/>
              <a:ext cx="588" cy="599"/>
            </a:xfrm>
            <a:custGeom>
              <a:avLst/>
              <a:gdLst>
                <a:gd name="T0" fmla="*/ 606 w 586"/>
                <a:gd name="T1" fmla="*/ 0 h 599"/>
                <a:gd name="T2" fmla="*/ 588 w 586"/>
                <a:gd name="T3" fmla="*/ 0 h 599"/>
                <a:gd name="T4" fmla="*/ 417 w 586"/>
                <a:gd name="T5" fmla="*/ 132 h 599"/>
                <a:gd name="T6" fmla="*/ 267 w 586"/>
                <a:gd name="T7" fmla="*/ 270 h 599"/>
                <a:gd name="T8" fmla="*/ 120 w 586"/>
                <a:gd name="T9" fmla="*/ 420 h 599"/>
                <a:gd name="T10" fmla="*/ 0 w 586"/>
                <a:gd name="T11" fmla="*/ 575 h 599"/>
                <a:gd name="T12" fmla="*/ 0 w 586"/>
                <a:gd name="T13" fmla="*/ 599 h 599"/>
                <a:gd name="T14" fmla="*/ 120 w 586"/>
                <a:gd name="T15" fmla="*/ 432 h 599"/>
                <a:gd name="T16" fmla="*/ 267 w 586"/>
                <a:gd name="T17" fmla="*/ 282 h 599"/>
                <a:gd name="T18" fmla="*/ 423 w 586"/>
                <a:gd name="T19" fmla="*/ 138 h 599"/>
                <a:gd name="T20" fmla="*/ 606 w 586"/>
                <a:gd name="T21" fmla="*/ 0 h 599"/>
                <a:gd name="T22" fmla="*/ 60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6" name="Freeform 27">
              <a:extLst>
                <a:ext uri="{FF2B5EF4-FFF2-40B4-BE49-F238E27FC236}">
                  <a16:creationId xmlns:a16="http://schemas.microsoft.com/office/drawing/2014/main" id="{78CBA13E-0DE3-4CB2-841C-1F5442EE441B}"/>
                </a:ext>
              </a:extLst>
            </p:cNvPr>
            <p:cNvSpPr>
              <a:spLocks/>
            </p:cNvSpPr>
            <p:nvPr/>
          </p:nvSpPr>
          <p:spPr bwMode="hidden">
            <a:xfrm>
              <a:off x="6" y="0"/>
              <a:ext cx="270" cy="252"/>
            </a:xfrm>
            <a:custGeom>
              <a:avLst/>
              <a:gdLst>
                <a:gd name="T0" fmla="*/ 279 w 269"/>
                <a:gd name="T1" fmla="*/ 0 h 252"/>
                <a:gd name="T2" fmla="*/ 26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9 w 269"/>
                <a:gd name="T15" fmla="*/ 0 h 252"/>
                <a:gd name="T16" fmla="*/ 279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7" name="Line 28">
              <a:extLst>
                <a:ext uri="{FF2B5EF4-FFF2-40B4-BE49-F238E27FC236}">
                  <a16:creationId xmlns:a16="http://schemas.microsoft.com/office/drawing/2014/main" id="{58C327E6-CE93-4355-925F-5324E1E68D41}"/>
                </a:ext>
              </a:extLst>
            </p:cNvPr>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8" name="Line 29">
              <a:extLst>
                <a:ext uri="{FF2B5EF4-FFF2-40B4-BE49-F238E27FC236}">
                  <a16:creationId xmlns:a16="http://schemas.microsoft.com/office/drawing/2014/main" id="{7EC14573-3633-49AD-BC65-0409640D53C2}"/>
                </a:ext>
              </a:extLst>
            </p:cNvPr>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9" name="Line 30">
              <a:extLst>
                <a:ext uri="{FF2B5EF4-FFF2-40B4-BE49-F238E27FC236}">
                  <a16:creationId xmlns:a16="http://schemas.microsoft.com/office/drawing/2014/main" id="{E5D51A3B-3A5A-4B59-9EB5-4E2F81662C27}"/>
                </a:ext>
              </a:extLst>
            </p:cNvPr>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sz="1800"/>
            </a:p>
          </p:txBody>
        </p:sp>
        <p:grpSp>
          <p:nvGrpSpPr>
            <p:cNvPr id="20" name="Group 31">
              <a:extLst>
                <a:ext uri="{FF2B5EF4-FFF2-40B4-BE49-F238E27FC236}">
                  <a16:creationId xmlns:a16="http://schemas.microsoft.com/office/drawing/2014/main" id="{6054F139-F26A-4EE3-A331-5E6EBD998F7C}"/>
                </a:ext>
              </a:extLst>
            </p:cNvPr>
            <p:cNvGrpSpPr>
              <a:grpSpLocks/>
            </p:cNvGrpSpPr>
            <p:nvPr/>
          </p:nvGrpSpPr>
          <p:grpSpPr bwMode="auto">
            <a:xfrm>
              <a:off x="1" y="392"/>
              <a:ext cx="5758" cy="1571"/>
              <a:chOff x="1" y="392"/>
              <a:chExt cx="5758" cy="1571"/>
            </a:xfrm>
          </p:grpSpPr>
          <p:sp>
            <p:nvSpPr>
              <p:cNvPr id="23" name="Line 32">
                <a:extLst>
                  <a:ext uri="{FF2B5EF4-FFF2-40B4-BE49-F238E27FC236}">
                    <a16:creationId xmlns:a16="http://schemas.microsoft.com/office/drawing/2014/main" id="{A58C3E73-D8EA-41AE-ABF7-6850537887C7}"/>
                  </a:ext>
                </a:extLst>
              </p:cNvPr>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24" name="Line 33">
                <a:extLst>
                  <a:ext uri="{FF2B5EF4-FFF2-40B4-BE49-F238E27FC236}">
                    <a16:creationId xmlns:a16="http://schemas.microsoft.com/office/drawing/2014/main" id="{DB725010-1DE0-4478-8691-539372521AAE}"/>
                  </a:ext>
                </a:extLst>
              </p:cNvPr>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25" name="Line 34">
                <a:extLst>
                  <a:ext uri="{FF2B5EF4-FFF2-40B4-BE49-F238E27FC236}">
                    <a16:creationId xmlns:a16="http://schemas.microsoft.com/office/drawing/2014/main" id="{9FBB65E2-DEE4-4C51-8ADC-8BE100AD8F2C}"/>
                  </a:ext>
                </a:extLst>
              </p:cNvPr>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26" name="Line 35">
                <a:extLst>
                  <a:ext uri="{FF2B5EF4-FFF2-40B4-BE49-F238E27FC236}">
                    <a16:creationId xmlns:a16="http://schemas.microsoft.com/office/drawing/2014/main" id="{B88820D6-4424-4AB8-B2DC-B7DE9D442627}"/>
                  </a:ext>
                </a:extLst>
              </p:cNvPr>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27" name="Line 36">
                <a:extLst>
                  <a:ext uri="{FF2B5EF4-FFF2-40B4-BE49-F238E27FC236}">
                    <a16:creationId xmlns:a16="http://schemas.microsoft.com/office/drawing/2014/main" id="{EC5A6197-3E7B-472A-B252-7EB9A103198A}"/>
                  </a:ext>
                </a:extLst>
              </p:cNvPr>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800"/>
              </a:p>
            </p:txBody>
          </p:sp>
        </p:grpSp>
        <p:sp>
          <p:nvSpPr>
            <p:cNvPr id="21" name="Line 37">
              <a:extLst>
                <a:ext uri="{FF2B5EF4-FFF2-40B4-BE49-F238E27FC236}">
                  <a16:creationId xmlns:a16="http://schemas.microsoft.com/office/drawing/2014/main" id="{A5C63F36-313E-4B2B-8F30-E06827761C2D}"/>
                </a:ext>
              </a:extLst>
            </p:cNvPr>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22" name="Line 38">
              <a:extLst>
                <a:ext uri="{FF2B5EF4-FFF2-40B4-BE49-F238E27FC236}">
                  <a16:creationId xmlns:a16="http://schemas.microsoft.com/office/drawing/2014/main" id="{3198DCD4-2032-4FE3-88CC-26A13952D703}"/>
                </a:ext>
              </a:extLst>
            </p:cNvPr>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sz="1800"/>
            </a:p>
          </p:txBody>
        </p:sp>
      </p:grpSp>
      <p:sp>
        <p:nvSpPr>
          <p:cNvPr id="113703" name="Rectangle 39"/>
          <p:cNvSpPr>
            <a:spLocks noGrp="1" noChangeArrowheads="1"/>
          </p:cNvSpPr>
          <p:nvPr>
            <p:ph type="ctrTitle" sz="quarter"/>
          </p:nvPr>
        </p:nvSpPr>
        <p:spPr>
          <a:xfrm>
            <a:off x="914400" y="1692276"/>
            <a:ext cx="10363200" cy="1736725"/>
          </a:xfrm>
        </p:spPr>
        <p:txBody>
          <a:bodyPr anchor="b"/>
          <a:lstStyle>
            <a:lvl1pPr>
              <a:defRPr sz="5400"/>
            </a:lvl1pPr>
          </a:lstStyle>
          <a:p>
            <a:r>
              <a:rPr lang="en-US"/>
              <a:t>Click to edit Master title style</a:t>
            </a:r>
          </a:p>
        </p:txBody>
      </p:sp>
      <p:sp>
        <p:nvSpPr>
          <p:cNvPr id="113704" name="Rectangle 40"/>
          <p:cNvSpPr>
            <a:spLocks noGrp="1" noChangeArrowheads="1"/>
          </p:cNvSpPr>
          <p:nvPr>
            <p:ph type="subTitle" sz="quarter" idx="1"/>
          </p:nvPr>
        </p:nvSpPr>
        <p:spPr>
          <a:xfrm>
            <a:off x="1828800" y="3886200"/>
            <a:ext cx="8534400" cy="1752600"/>
          </a:xfrm>
        </p:spPr>
        <p:txBody>
          <a:bodyPr/>
          <a:lstStyle>
            <a:lvl1pPr marL="0" indent="0" algn="ctr">
              <a:buFont typeface="Wingdings" charset="2"/>
              <a:buNone/>
              <a:defRPr/>
            </a:lvl1pPr>
          </a:lstStyle>
          <a:p>
            <a:r>
              <a:rPr lang="en-US"/>
              <a:t>Click to edit Master subtitle style</a:t>
            </a:r>
          </a:p>
        </p:txBody>
      </p:sp>
      <p:sp>
        <p:nvSpPr>
          <p:cNvPr id="41" name="Rectangle 41">
            <a:extLst>
              <a:ext uri="{FF2B5EF4-FFF2-40B4-BE49-F238E27FC236}">
                <a16:creationId xmlns:a16="http://schemas.microsoft.com/office/drawing/2014/main" id="{51407E4F-05F2-4959-908C-E6A3EDAF797C}"/>
              </a:ext>
            </a:extLst>
          </p:cNvPr>
          <p:cNvSpPr>
            <a:spLocks noGrp="1" noChangeArrowheads="1"/>
          </p:cNvSpPr>
          <p:nvPr>
            <p:ph type="dt" sz="quarter" idx="10"/>
          </p:nvPr>
        </p:nvSpPr>
        <p:spPr/>
        <p:txBody>
          <a:bodyPr/>
          <a:lstStyle>
            <a:lvl1pPr>
              <a:defRPr/>
            </a:lvl1pPr>
          </a:lstStyle>
          <a:p>
            <a:pPr>
              <a:defRPr/>
            </a:pPr>
            <a:fld id="{33D47B6C-7F2E-4223-9939-7E19F12A5979}" type="datetime1">
              <a:rPr lang="en-US"/>
              <a:pPr>
                <a:defRPr/>
              </a:pPr>
              <a:t>11/12/2021</a:t>
            </a:fld>
            <a:endParaRPr lang="en-US"/>
          </a:p>
        </p:txBody>
      </p:sp>
      <p:sp>
        <p:nvSpPr>
          <p:cNvPr id="42" name="Rectangle 42">
            <a:extLst>
              <a:ext uri="{FF2B5EF4-FFF2-40B4-BE49-F238E27FC236}">
                <a16:creationId xmlns:a16="http://schemas.microsoft.com/office/drawing/2014/main" id="{69E3B00A-E34B-4122-9A73-6F858F371783}"/>
              </a:ext>
            </a:extLst>
          </p:cNvPr>
          <p:cNvSpPr>
            <a:spLocks noGrp="1" noChangeArrowheads="1"/>
          </p:cNvSpPr>
          <p:nvPr>
            <p:ph type="ftr" sz="quarter" idx="11"/>
          </p:nvPr>
        </p:nvSpPr>
        <p:spPr/>
        <p:txBody>
          <a:bodyPr/>
          <a:lstStyle>
            <a:lvl1pPr>
              <a:defRPr/>
            </a:lvl1pPr>
          </a:lstStyle>
          <a:p>
            <a:pPr>
              <a:defRPr/>
            </a:pPr>
            <a:endParaRPr lang="en-US"/>
          </a:p>
        </p:txBody>
      </p:sp>
      <p:sp>
        <p:nvSpPr>
          <p:cNvPr id="43" name="Rectangle 43">
            <a:extLst>
              <a:ext uri="{FF2B5EF4-FFF2-40B4-BE49-F238E27FC236}">
                <a16:creationId xmlns:a16="http://schemas.microsoft.com/office/drawing/2014/main" id="{CA67E470-E704-4B63-971E-349BBBF1A943}"/>
              </a:ext>
            </a:extLst>
          </p:cNvPr>
          <p:cNvSpPr>
            <a:spLocks noGrp="1" noChangeArrowheads="1"/>
          </p:cNvSpPr>
          <p:nvPr>
            <p:ph type="sldNum" sz="quarter" idx="12"/>
          </p:nvPr>
        </p:nvSpPr>
        <p:spPr/>
        <p:txBody>
          <a:bodyPr/>
          <a:lstStyle>
            <a:lvl1pPr>
              <a:defRPr/>
            </a:lvl1pPr>
          </a:lstStyle>
          <a:p>
            <a:fld id="{6EB092D0-EA20-45E2-A7E8-93EE5DB40ED3}" type="slidenum">
              <a:rPr lang="en-US" altLang="en-US"/>
              <a:pPr/>
              <a:t>‹#›</a:t>
            </a:fld>
            <a:endParaRPr lang="en-US" altLang="en-US"/>
          </a:p>
        </p:txBody>
      </p:sp>
    </p:spTree>
    <p:extLst>
      <p:ext uri="{BB962C8B-B14F-4D97-AF65-F5344CB8AC3E}">
        <p14:creationId xmlns:p14="http://schemas.microsoft.com/office/powerpoint/2010/main" val="215226306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D280B102-9C56-4E8B-BF51-D71DE8D11F87}"/>
              </a:ext>
            </a:extLst>
          </p:cNvPr>
          <p:cNvSpPr>
            <a:spLocks noGrp="1" noChangeArrowheads="1"/>
          </p:cNvSpPr>
          <p:nvPr>
            <p:ph type="dt" sz="half" idx="10"/>
          </p:nvPr>
        </p:nvSpPr>
        <p:spPr>
          <a:ln/>
        </p:spPr>
        <p:txBody>
          <a:bodyPr/>
          <a:lstStyle>
            <a:lvl1pPr>
              <a:defRPr/>
            </a:lvl1pPr>
          </a:lstStyle>
          <a:p>
            <a:pPr>
              <a:defRPr/>
            </a:pPr>
            <a:fld id="{B9460A0D-DF6D-4760-BF1D-EA4FE0144970}" type="datetime1">
              <a:rPr lang="en-US"/>
              <a:pPr>
                <a:defRPr/>
              </a:pPr>
              <a:t>11/12/2021</a:t>
            </a:fld>
            <a:endParaRPr lang="en-US"/>
          </a:p>
        </p:txBody>
      </p:sp>
      <p:sp>
        <p:nvSpPr>
          <p:cNvPr id="5" name="Rectangle 41">
            <a:extLst>
              <a:ext uri="{FF2B5EF4-FFF2-40B4-BE49-F238E27FC236}">
                <a16:creationId xmlns:a16="http://schemas.microsoft.com/office/drawing/2014/main" id="{F5DCE503-6EC4-4451-85A6-B8BB8CA1F7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85AC6712-5B31-4601-8B1C-6529E07430C3}"/>
              </a:ext>
            </a:extLst>
          </p:cNvPr>
          <p:cNvSpPr>
            <a:spLocks noGrp="1" noChangeArrowheads="1"/>
          </p:cNvSpPr>
          <p:nvPr>
            <p:ph type="sldNum" sz="quarter" idx="12"/>
          </p:nvPr>
        </p:nvSpPr>
        <p:spPr>
          <a:ln/>
        </p:spPr>
        <p:txBody>
          <a:bodyPr/>
          <a:lstStyle>
            <a:lvl1pPr>
              <a:defRPr/>
            </a:lvl1pPr>
          </a:lstStyle>
          <a:p>
            <a:fld id="{D0E7ACCB-9CB8-4C4B-B15E-4F220C84A4AF}" type="slidenum">
              <a:rPr lang="en-US" altLang="en-US"/>
              <a:pPr/>
              <a:t>‹#›</a:t>
            </a:fld>
            <a:endParaRPr lang="en-US" altLang="en-US"/>
          </a:p>
        </p:txBody>
      </p:sp>
    </p:spTree>
    <p:extLst>
      <p:ext uri="{BB962C8B-B14F-4D97-AF65-F5344CB8AC3E}">
        <p14:creationId xmlns:p14="http://schemas.microsoft.com/office/powerpoint/2010/main" val="351998969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a:extLst>
              <a:ext uri="{FF2B5EF4-FFF2-40B4-BE49-F238E27FC236}">
                <a16:creationId xmlns:a16="http://schemas.microsoft.com/office/drawing/2014/main" id="{040B0177-4659-4AF4-80E6-D867D5E4C344}"/>
              </a:ext>
            </a:extLst>
          </p:cNvPr>
          <p:cNvSpPr>
            <a:spLocks noGrp="1" noChangeArrowheads="1"/>
          </p:cNvSpPr>
          <p:nvPr>
            <p:ph type="dt" sz="half" idx="10"/>
          </p:nvPr>
        </p:nvSpPr>
        <p:spPr>
          <a:ln/>
        </p:spPr>
        <p:txBody>
          <a:bodyPr/>
          <a:lstStyle>
            <a:lvl1pPr>
              <a:defRPr/>
            </a:lvl1pPr>
          </a:lstStyle>
          <a:p>
            <a:pPr>
              <a:defRPr/>
            </a:pPr>
            <a:fld id="{F744953C-2E18-44A4-BE2E-7BED840B3AD5}" type="datetime1">
              <a:rPr lang="en-US"/>
              <a:pPr>
                <a:defRPr/>
              </a:pPr>
              <a:t>11/12/2021</a:t>
            </a:fld>
            <a:endParaRPr lang="en-US"/>
          </a:p>
        </p:txBody>
      </p:sp>
      <p:sp>
        <p:nvSpPr>
          <p:cNvPr id="5" name="Rectangle 41">
            <a:extLst>
              <a:ext uri="{FF2B5EF4-FFF2-40B4-BE49-F238E27FC236}">
                <a16:creationId xmlns:a16="http://schemas.microsoft.com/office/drawing/2014/main" id="{5ED7B68F-6A84-4BA7-98D9-B31DC8E2BE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D54FD5F3-B73F-4CBD-B1E6-759B8CF4E6C5}"/>
              </a:ext>
            </a:extLst>
          </p:cNvPr>
          <p:cNvSpPr>
            <a:spLocks noGrp="1" noChangeArrowheads="1"/>
          </p:cNvSpPr>
          <p:nvPr>
            <p:ph type="sldNum" sz="quarter" idx="12"/>
          </p:nvPr>
        </p:nvSpPr>
        <p:spPr>
          <a:ln/>
        </p:spPr>
        <p:txBody>
          <a:bodyPr/>
          <a:lstStyle>
            <a:lvl1pPr>
              <a:defRPr/>
            </a:lvl1pPr>
          </a:lstStyle>
          <a:p>
            <a:fld id="{135D01E2-43CA-4424-9A8E-2862E47158D8}" type="slidenum">
              <a:rPr lang="en-US" altLang="en-US"/>
              <a:pPr/>
              <a:t>‹#›</a:t>
            </a:fld>
            <a:endParaRPr lang="en-US" altLang="en-US"/>
          </a:p>
        </p:txBody>
      </p:sp>
    </p:spTree>
    <p:extLst>
      <p:ext uri="{BB962C8B-B14F-4D97-AF65-F5344CB8AC3E}">
        <p14:creationId xmlns:p14="http://schemas.microsoft.com/office/powerpoint/2010/main" val="216625968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a:extLst>
              <a:ext uri="{FF2B5EF4-FFF2-40B4-BE49-F238E27FC236}">
                <a16:creationId xmlns:a16="http://schemas.microsoft.com/office/drawing/2014/main" id="{9A87FB71-BBF5-49A3-B2B0-79EB3EADD923}"/>
              </a:ext>
            </a:extLst>
          </p:cNvPr>
          <p:cNvSpPr>
            <a:spLocks noGrp="1" noChangeArrowheads="1"/>
          </p:cNvSpPr>
          <p:nvPr>
            <p:ph type="dt" sz="half" idx="10"/>
          </p:nvPr>
        </p:nvSpPr>
        <p:spPr>
          <a:ln/>
        </p:spPr>
        <p:txBody>
          <a:bodyPr/>
          <a:lstStyle>
            <a:lvl1pPr>
              <a:defRPr/>
            </a:lvl1pPr>
          </a:lstStyle>
          <a:p>
            <a:pPr>
              <a:defRPr/>
            </a:pPr>
            <a:fld id="{39A43E89-2CC2-42BB-AD76-10C2E7F0553C}" type="datetime1">
              <a:rPr lang="en-US"/>
              <a:pPr>
                <a:defRPr/>
              </a:pPr>
              <a:t>11/12/2021</a:t>
            </a:fld>
            <a:endParaRPr lang="en-US"/>
          </a:p>
        </p:txBody>
      </p:sp>
      <p:sp>
        <p:nvSpPr>
          <p:cNvPr id="6" name="Rectangle 41">
            <a:extLst>
              <a:ext uri="{FF2B5EF4-FFF2-40B4-BE49-F238E27FC236}">
                <a16:creationId xmlns:a16="http://schemas.microsoft.com/office/drawing/2014/main" id="{CDA2855A-9814-4B66-A77E-03396A159B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24F87808-334D-4E77-9828-0909FBDC373D}"/>
              </a:ext>
            </a:extLst>
          </p:cNvPr>
          <p:cNvSpPr>
            <a:spLocks noGrp="1" noChangeArrowheads="1"/>
          </p:cNvSpPr>
          <p:nvPr>
            <p:ph type="sldNum" sz="quarter" idx="12"/>
          </p:nvPr>
        </p:nvSpPr>
        <p:spPr>
          <a:ln/>
        </p:spPr>
        <p:txBody>
          <a:bodyPr/>
          <a:lstStyle>
            <a:lvl1pPr>
              <a:defRPr/>
            </a:lvl1pPr>
          </a:lstStyle>
          <a:p>
            <a:fld id="{5FE9BECA-B33F-41E7-B634-84E3A2DD4274}" type="slidenum">
              <a:rPr lang="en-US" altLang="en-US"/>
              <a:pPr/>
              <a:t>‹#›</a:t>
            </a:fld>
            <a:endParaRPr lang="en-US" altLang="en-US"/>
          </a:p>
        </p:txBody>
      </p:sp>
    </p:spTree>
    <p:extLst>
      <p:ext uri="{BB962C8B-B14F-4D97-AF65-F5344CB8AC3E}">
        <p14:creationId xmlns:p14="http://schemas.microsoft.com/office/powerpoint/2010/main" val="338751256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a:extLst>
              <a:ext uri="{FF2B5EF4-FFF2-40B4-BE49-F238E27FC236}">
                <a16:creationId xmlns:a16="http://schemas.microsoft.com/office/drawing/2014/main" id="{070B3C9E-47B8-4A27-848D-1EA8B4AB9F5A}"/>
              </a:ext>
            </a:extLst>
          </p:cNvPr>
          <p:cNvSpPr>
            <a:spLocks noGrp="1" noChangeArrowheads="1"/>
          </p:cNvSpPr>
          <p:nvPr>
            <p:ph type="dt" sz="half" idx="10"/>
          </p:nvPr>
        </p:nvSpPr>
        <p:spPr>
          <a:ln/>
        </p:spPr>
        <p:txBody>
          <a:bodyPr/>
          <a:lstStyle>
            <a:lvl1pPr>
              <a:defRPr/>
            </a:lvl1pPr>
          </a:lstStyle>
          <a:p>
            <a:pPr>
              <a:defRPr/>
            </a:pPr>
            <a:fld id="{0EF26B68-C7D9-47C6-836B-AA1C863687A4}" type="datetime1">
              <a:rPr lang="en-US"/>
              <a:pPr>
                <a:defRPr/>
              </a:pPr>
              <a:t>11/12/2021</a:t>
            </a:fld>
            <a:endParaRPr lang="en-US"/>
          </a:p>
        </p:txBody>
      </p:sp>
      <p:sp>
        <p:nvSpPr>
          <p:cNvPr id="8" name="Rectangle 41">
            <a:extLst>
              <a:ext uri="{FF2B5EF4-FFF2-40B4-BE49-F238E27FC236}">
                <a16:creationId xmlns:a16="http://schemas.microsoft.com/office/drawing/2014/main" id="{F8C44A2D-ACE8-41FC-9B78-B7A108A1FF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2">
            <a:extLst>
              <a:ext uri="{FF2B5EF4-FFF2-40B4-BE49-F238E27FC236}">
                <a16:creationId xmlns:a16="http://schemas.microsoft.com/office/drawing/2014/main" id="{04D3F96D-277F-4B2E-A499-D6C0A07548EB}"/>
              </a:ext>
            </a:extLst>
          </p:cNvPr>
          <p:cNvSpPr>
            <a:spLocks noGrp="1" noChangeArrowheads="1"/>
          </p:cNvSpPr>
          <p:nvPr>
            <p:ph type="sldNum" sz="quarter" idx="12"/>
          </p:nvPr>
        </p:nvSpPr>
        <p:spPr>
          <a:ln/>
        </p:spPr>
        <p:txBody>
          <a:bodyPr/>
          <a:lstStyle>
            <a:lvl1pPr>
              <a:defRPr/>
            </a:lvl1pPr>
          </a:lstStyle>
          <a:p>
            <a:fld id="{A4FFEA20-6905-4801-B443-812F89CEA7D6}" type="slidenum">
              <a:rPr lang="en-US" altLang="en-US"/>
              <a:pPr/>
              <a:t>‹#›</a:t>
            </a:fld>
            <a:endParaRPr lang="en-US" altLang="en-US"/>
          </a:p>
        </p:txBody>
      </p:sp>
    </p:spTree>
    <p:extLst>
      <p:ext uri="{BB962C8B-B14F-4D97-AF65-F5344CB8AC3E}">
        <p14:creationId xmlns:p14="http://schemas.microsoft.com/office/powerpoint/2010/main" val="95486813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a:extLst>
              <a:ext uri="{FF2B5EF4-FFF2-40B4-BE49-F238E27FC236}">
                <a16:creationId xmlns:a16="http://schemas.microsoft.com/office/drawing/2014/main" id="{C3B75DBF-1587-466E-BDA6-28EED20070A6}"/>
              </a:ext>
            </a:extLst>
          </p:cNvPr>
          <p:cNvSpPr>
            <a:spLocks noGrp="1" noChangeArrowheads="1"/>
          </p:cNvSpPr>
          <p:nvPr>
            <p:ph type="dt" sz="half" idx="10"/>
          </p:nvPr>
        </p:nvSpPr>
        <p:spPr>
          <a:ln/>
        </p:spPr>
        <p:txBody>
          <a:bodyPr/>
          <a:lstStyle>
            <a:lvl1pPr>
              <a:defRPr/>
            </a:lvl1pPr>
          </a:lstStyle>
          <a:p>
            <a:pPr>
              <a:defRPr/>
            </a:pPr>
            <a:fld id="{D381800C-BCF5-4909-B389-943676783590}" type="datetime1">
              <a:rPr lang="en-US"/>
              <a:pPr>
                <a:defRPr/>
              </a:pPr>
              <a:t>11/12/2021</a:t>
            </a:fld>
            <a:endParaRPr lang="en-US"/>
          </a:p>
        </p:txBody>
      </p:sp>
      <p:sp>
        <p:nvSpPr>
          <p:cNvPr id="4" name="Rectangle 41">
            <a:extLst>
              <a:ext uri="{FF2B5EF4-FFF2-40B4-BE49-F238E27FC236}">
                <a16:creationId xmlns:a16="http://schemas.microsoft.com/office/drawing/2014/main" id="{E9D231B6-1E0E-4E0C-9503-17C550C9A4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2">
            <a:extLst>
              <a:ext uri="{FF2B5EF4-FFF2-40B4-BE49-F238E27FC236}">
                <a16:creationId xmlns:a16="http://schemas.microsoft.com/office/drawing/2014/main" id="{C7113B19-567B-4F6D-A189-4121FF94BF76}"/>
              </a:ext>
            </a:extLst>
          </p:cNvPr>
          <p:cNvSpPr>
            <a:spLocks noGrp="1" noChangeArrowheads="1"/>
          </p:cNvSpPr>
          <p:nvPr>
            <p:ph type="sldNum" sz="quarter" idx="12"/>
          </p:nvPr>
        </p:nvSpPr>
        <p:spPr>
          <a:ln/>
        </p:spPr>
        <p:txBody>
          <a:bodyPr/>
          <a:lstStyle>
            <a:lvl1pPr>
              <a:defRPr/>
            </a:lvl1pPr>
          </a:lstStyle>
          <a:p>
            <a:fld id="{3BCD92D9-6CD0-4512-A035-929725D9AC0C}" type="slidenum">
              <a:rPr lang="en-US" altLang="en-US"/>
              <a:pPr/>
              <a:t>‹#›</a:t>
            </a:fld>
            <a:endParaRPr lang="en-US" altLang="en-US"/>
          </a:p>
        </p:txBody>
      </p:sp>
    </p:spTree>
    <p:extLst>
      <p:ext uri="{BB962C8B-B14F-4D97-AF65-F5344CB8AC3E}">
        <p14:creationId xmlns:p14="http://schemas.microsoft.com/office/powerpoint/2010/main" val="20482498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id="{8F64C480-677A-4E84-8316-3DB1E5E53673}"/>
              </a:ext>
            </a:extLst>
          </p:cNvPr>
          <p:cNvSpPr>
            <a:spLocks noGrp="1" noChangeArrowheads="1"/>
          </p:cNvSpPr>
          <p:nvPr>
            <p:ph type="dt" sz="half" idx="10"/>
          </p:nvPr>
        </p:nvSpPr>
        <p:spPr>
          <a:ln/>
        </p:spPr>
        <p:txBody>
          <a:bodyPr/>
          <a:lstStyle>
            <a:lvl1pPr>
              <a:defRPr/>
            </a:lvl1pPr>
          </a:lstStyle>
          <a:p>
            <a:pPr>
              <a:defRPr/>
            </a:pPr>
            <a:fld id="{78FA0B0E-F9D9-4022-96E3-39EEB7FF7DAF}" type="datetime1">
              <a:rPr lang="en-US"/>
              <a:pPr>
                <a:defRPr/>
              </a:pPr>
              <a:t>11/12/2021</a:t>
            </a:fld>
            <a:endParaRPr lang="en-US"/>
          </a:p>
        </p:txBody>
      </p:sp>
      <p:sp>
        <p:nvSpPr>
          <p:cNvPr id="3" name="Rectangle 41">
            <a:extLst>
              <a:ext uri="{FF2B5EF4-FFF2-40B4-BE49-F238E27FC236}">
                <a16:creationId xmlns:a16="http://schemas.microsoft.com/office/drawing/2014/main" id="{933A4D06-0334-42CB-BE22-402D46D0D0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2">
            <a:extLst>
              <a:ext uri="{FF2B5EF4-FFF2-40B4-BE49-F238E27FC236}">
                <a16:creationId xmlns:a16="http://schemas.microsoft.com/office/drawing/2014/main" id="{F9C0AA72-B346-4897-B38C-3475FF57403B}"/>
              </a:ext>
            </a:extLst>
          </p:cNvPr>
          <p:cNvSpPr>
            <a:spLocks noGrp="1" noChangeArrowheads="1"/>
          </p:cNvSpPr>
          <p:nvPr>
            <p:ph type="sldNum" sz="quarter" idx="12"/>
          </p:nvPr>
        </p:nvSpPr>
        <p:spPr>
          <a:ln/>
        </p:spPr>
        <p:txBody>
          <a:bodyPr/>
          <a:lstStyle>
            <a:lvl1pPr>
              <a:defRPr/>
            </a:lvl1pPr>
          </a:lstStyle>
          <a:p>
            <a:fld id="{B2F70231-C901-477A-AD40-2FD7DA9E3446}" type="slidenum">
              <a:rPr lang="en-US" altLang="en-US"/>
              <a:pPr/>
              <a:t>‹#›</a:t>
            </a:fld>
            <a:endParaRPr lang="en-US" altLang="en-US"/>
          </a:p>
        </p:txBody>
      </p:sp>
    </p:spTree>
    <p:extLst>
      <p:ext uri="{BB962C8B-B14F-4D97-AF65-F5344CB8AC3E}">
        <p14:creationId xmlns:p14="http://schemas.microsoft.com/office/powerpoint/2010/main" val="414574511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A874E302-0E5C-4C17-A8AB-4E0720BF0B5E}"/>
              </a:ext>
            </a:extLst>
          </p:cNvPr>
          <p:cNvSpPr>
            <a:spLocks noGrp="1" noChangeArrowheads="1"/>
          </p:cNvSpPr>
          <p:nvPr>
            <p:ph type="dt" sz="half" idx="10"/>
          </p:nvPr>
        </p:nvSpPr>
        <p:spPr>
          <a:ln/>
        </p:spPr>
        <p:txBody>
          <a:bodyPr/>
          <a:lstStyle>
            <a:lvl1pPr>
              <a:defRPr/>
            </a:lvl1pPr>
          </a:lstStyle>
          <a:p>
            <a:pPr>
              <a:defRPr/>
            </a:pPr>
            <a:fld id="{3ED40999-5675-4D2E-9BEB-48D1BBB227C6}" type="datetime1">
              <a:rPr lang="en-US"/>
              <a:pPr>
                <a:defRPr/>
              </a:pPr>
              <a:t>11/12/2021</a:t>
            </a:fld>
            <a:endParaRPr lang="en-US"/>
          </a:p>
        </p:txBody>
      </p:sp>
      <p:sp>
        <p:nvSpPr>
          <p:cNvPr id="6" name="Rectangle 41">
            <a:extLst>
              <a:ext uri="{FF2B5EF4-FFF2-40B4-BE49-F238E27FC236}">
                <a16:creationId xmlns:a16="http://schemas.microsoft.com/office/drawing/2014/main" id="{37592D0D-E670-409C-BBBF-4DE3D562DE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7F14F7AD-E980-4373-98D1-ED82844283C0}"/>
              </a:ext>
            </a:extLst>
          </p:cNvPr>
          <p:cNvSpPr>
            <a:spLocks noGrp="1" noChangeArrowheads="1"/>
          </p:cNvSpPr>
          <p:nvPr>
            <p:ph type="sldNum" sz="quarter" idx="12"/>
          </p:nvPr>
        </p:nvSpPr>
        <p:spPr>
          <a:ln/>
        </p:spPr>
        <p:txBody>
          <a:bodyPr/>
          <a:lstStyle>
            <a:lvl1pPr>
              <a:defRPr/>
            </a:lvl1pPr>
          </a:lstStyle>
          <a:p>
            <a:fld id="{7792F12C-11E7-4697-B7CA-2A3A82BBF184}" type="slidenum">
              <a:rPr lang="en-US" altLang="en-US"/>
              <a:pPr/>
              <a:t>‹#›</a:t>
            </a:fld>
            <a:endParaRPr lang="en-US" altLang="en-US"/>
          </a:p>
        </p:txBody>
      </p:sp>
    </p:spTree>
    <p:extLst>
      <p:ext uri="{BB962C8B-B14F-4D97-AF65-F5344CB8AC3E}">
        <p14:creationId xmlns:p14="http://schemas.microsoft.com/office/powerpoint/2010/main" val="422013129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F3E2C8F3-7CE9-4AB5-8B8E-3F4046F37CC5}"/>
              </a:ext>
            </a:extLst>
          </p:cNvPr>
          <p:cNvSpPr>
            <a:spLocks noGrp="1" noChangeArrowheads="1"/>
          </p:cNvSpPr>
          <p:nvPr>
            <p:ph type="dt" sz="half" idx="10"/>
          </p:nvPr>
        </p:nvSpPr>
        <p:spPr>
          <a:ln/>
        </p:spPr>
        <p:txBody>
          <a:bodyPr/>
          <a:lstStyle>
            <a:lvl1pPr>
              <a:defRPr/>
            </a:lvl1pPr>
          </a:lstStyle>
          <a:p>
            <a:pPr>
              <a:defRPr/>
            </a:pPr>
            <a:fld id="{94AFACC1-E507-44CB-87CE-531048BEEE5F}" type="datetime1">
              <a:rPr lang="en-US"/>
              <a:pPr>
                <a:defRPr/>
              </a:pPr>
              <a:t>11/12/2021</a:t>
            </a:fld>
            <a:endParaRPr lang="en-US"/>
          </a:p>
        </p:txBody>
      </p:sp>
      <p:sp>
        <p:nvSpPr>
          <p:cNvPr id="6" name="Rectangle 41">
            <a:extLst>
              <a:ext uri="{FF2B5EF4-FFF2-40B4-BE49-F238E27FC236}">
                <a16:creationId xmlns:a16="http://schemas.microsoft.com/office/drawing/2014/main" id="{58267C19-C09C-4F76-B216-7F88761190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3D99C711-002A-4C7C-A8FE-1648EA7E7333}"/>
              </a:ext>
            </a:extLst>
          </p:cNvPr>
          <p:cNvSpPr>
            <a:spLocks noGrp="1" noChangeArrowheads="1"/>
          </p:cNvSpPr>
          <p:nvPr>
            <p:ph type="sldNum" sz="quarter" idx="12"/>
          </p:nvPr>
        </p:nvSpPr>
        <p:spPr>
          <a:ln/>
        </p:spPr>
        <p:txBody>
          <a:bodyPr/>
          <a:lstStyle>
            <a:lvl1pPr>
              <a:defRPr/>
            </a:lvl1pPr>
          </a:lstStyle>
          <a:p>
            <a:fld id="{B9CB1C2A-36DD-45B9-855B-D6EED2C4A6EF}" type="slidenum">
              <a:rPr lang="en-US" altLang="en-US"/>
              <a:pPr/>
              <a:t>‹#›</a:t>
            </a:fld>
            <a:endParaRPr lang="en-US" altLang="en-US"/>
          </a:p>
        </p:txBody>
      </p:sp>
    </p:spTree>
    <p:extLst>
      <p:ext uri="{BB962C8B-B14F-4D97-AF65-F5344CB8AC3E}">
        <p14:creationId xmlns:p14="http://schemas.microsoft.com/office/powerpoint/2010/main" val="178205173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ACBD174C-DF19-40D4-8E57-2CB4CE711E39}"/>
              </a:ext>
            </a:extLst>
          </p:cNvPr>
          <p:cNvSpPr>
            <a:spLocks noGrp="1" noChangeArrowheads="1"/>
          </p:cNvSpPr>
          <p:nvPr>
            <p:ph type="dt" sz="half" idx="10"/>
          </p:nvPr>
        </p:nvSpPr>
        <p:spPr>
          <a:ln/>
        </p:spPr>
        <p:txBody>
          <a:bodyPr/>
          <a:lstStyle>
            <a:lvl1pPr>
              <a:defRPr/>
            </a:lvl1pPr>
          </a:lstStyle>
          <a:p>
            <a:pPr>
              <a:defRPr/>
            </a:pPr>
            <a:fld id="{15F34B28-3045-4B0A-BCBD-1C162BF6C4A9}" type="datetime1">
              <a:rPr lang="en-US"/>
              <a:pPr>
                <a:defRPr/>
              </a:pPr>
              <a:t>11/12/2021</a:t>
            </a:fld>
            <a:endParaRPr lang="en-US"/>
          </a:p>
        </p:txBody>
      </p:sp>
      <p:sp>
        <p:nvSpPr>
          <p:cNvPr id="5" name="Rectangle 41">
            <a:extLst>
              <a:ext uri="{FF2B5EF4-FFF2-40B4-BE49-F238E27FC236}">
                <a16:creationId xmlns:a16="http://schemas.microsoft.com/office/drawing/2014/main" id="{DC6479EF-64C6-4487-9A89-C0526E6F23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C563E6D7-EFB0-4DE7-935D-D9D173B14B23}"/>
              </a:ext>
            </a:extLst>
          </p:cNvPr>
          <p:cNvSpPr>
            <a:spLocks noGrp="1" noChangeArrowheads="1"/>
          </p:cNvSpPr>
          <p:nvPr>
            <p:ph type="sldNum" sz="quarter" idx="12"/>
          </p:nvPr>
        </p:nvSpPr>
        <p:spPr>
          <a:ln/>
        </p:spPr>
        <p:txBody>
          <a:bodyPr/>
          <a:lstStyle>
            <a:lvl1pPr>
              <a:defRPr/>
            </a:lvl1pPr>
          </a:lstStyle>
          <a:p>
            <a:fld id="{F9FB8D9B-A6DB-4F76-91AF-7FB404BE0379}" type="slidenum">
              <a:rPr lang="en-US" altLang="en-US"/>
              <a:pPr/>
              <a:t>‹#›</a:t>
            </a:fld>
            <a:endParaRPr lang="en-US" altLang="en-US"/>
          </a:p>
        </p:txBody>
      </p:sp>
    </p:spTree>
    <p:extLst>
      <p:ext uri="{BB962C8B-B14F-4D97-AF65-F5344CB8AC3E}">
        <p14:creationId xmlns:p14="http://schemas.microsoft.com/office/powerpoint/2010/main" val="164864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9D6D9AA7-C59C-417C-A257-A37D05537E4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07643AB-BD8C-4B4C-A899-A9E9C3DEE8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37112B10-D51D-49E7-996E-27E5626020D7}"/>
              </a:ext>
            </a:extLst>
          </p:cNvPr>
          <p:cNvSpPr>
            <a:spLocks noGrp="1" noChangeArrowheads="1"/>
          </p:cNvSpPr>
          <p:nvPr>
            <p:ph type="sldNum" sz="quarter" idx="12"/>
          </p:nvPr>
        </p:nvSpPr>
        <p:spPr>
          <a:ln/>
        </p:spPr>
        <p:txBody>
          <a:bodyPr/>
          <a:lstStyle>
            <a:lvl1pPr>
              <a:defRPr/>
            </a:lvl1pPr>
          </a:lstStyle>
          <a:p>
            <a:fld id="{645525C2-F3FF-4946-B07D-180913FD9B92}" type="slidenum">
              <a:rPr lang="en-US" altLang="en-US"/>
              <a:pPr/>
              <a:t>‹#›</a:t>
            </a:fld>
            <a:endParaRPr lang="en-US" altLang="en-US"/>
          </a:p>
        </p:txBody>
      </p:sp>
    </p:spTree>
    <p:extLst>
      <p:ext uri="{BB962C8B-B14F-4D97-AF65-F5344CB8AC3E}">
        <p14:creationId xmlns:p14="http://schemas.microsoft.com/office/powerpoint/2010/main" val="4135026316"/>
      </p:ext>
    </p:extLst>
  </p:cSld>
  <p:clrMapOvr>
    <a:masterClrMapping/>
  </p:clrMapOvr>
  <p:transition>
    <p:random/>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4C3D1B33-97EB-4C01-9756-0A3B93A84DDB}"/>
              </a:ext>
            </a:extLst>
          </p:cNvPr>
          <p:cNvSpPr>
            <a:spLocks noGrp="1" noChangeArrowheads="1"/>
          </p:cNvSpPr>
          <p:nvPr>
            <p:ph type="dt" sz="half" idx="10"/>
          </p:nvPr>
        </p:nvSpPr>
        <p:spPr>
          <a:ln/>
        </p:spPr>
        <p:txBody>
          <a:bodyPr/>
          <a:lstStyle>
            <a:lvl1pPr>
              <a:defRPr/>
            </a:lvl1pPr>
          </a:lstStyle>
          <a:p>
            <a:pPr>
              <a:defRPr/>
            </a:pPr>
            <a:fld id="{A40E4E3F-8ABF-48EB-A6D1-24DF5229C802}" type="datetime1">
              <a:rPr lang="en-US"/>
              <a:pPr>
                <a:defRPr/>
              </a:pPr>
              <a:t>11/12/2021</a:t>
            </a:fld>
            <a:endParaRPr lang="en-US"/>
          </a:p>
        </p:txBody>
      </p:sp>
      <p:sp>
        <p:nvSpPr>
          <p:cNvPr id="5" name="Rectangle 41">
            <a:extLst>
              <a:ext uri="{FF2B5EF4-FFF2-40B4-BE49-F238E27FC236}">
                <a16:creationId xmlns:a16="http://schemas.microsoft.com/office/drawing/2014/main" id="{69DF6FEE-B0C3-47F6-988E-4809CE2839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5BAD456D-35C3-42FD-AB0A-B34293F6FA39}"/>
              </a:ext>
            </a:extLst>
          </p:cNvPr>
          <p:cNvSpPr>
            <a:spLocks noGrp="1" noChangeArrowheads="1"/>
          </p:cNvSpPr>
          <p:nvPr>
            <p:ph type="sldNum" sz="quarter" idx="12"/>
          </p:nvPr>
        </p:nvSpPr>
        <p:spPr>
          <a:ln/>
        </p:spPr>
        <p:txBody>
          <a:bodyPr/>
          <a:lstStyle>
            <a:lvl1pPr>
              <a:defRPr/>
            </a:lvl1pPr>
          </a:lstStyle>
          <a:p>
            <a:fld id="{BA903C0A-42B7-4C05-B3AA-4C7D5EF60005}" type="slidenum">
              <a:rPr lang="en-US" altLang="en-US"/>
              <a:pPr/>
              <a:t>‹#›</a:t>
            </a:fld>
            <a:endParaRPr lang="en-US" altLang="en-US"/>
          </a:p>
        </p:txBody>
      </p:sp>
    </p:spTree>
    <p:extLst>
      <p:ext uri="{BB962C8B-B14F-4D97-AF65-F5344CB8AC3E}">
        <p14:creationId xmlns:p14="http://schemas.microsoft.com/office/powerpoint/2010/main" val="357582877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0E8F174-DA11-45A1-84B8-2A8F18F7E4F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BCB2FA0-880D-4D60-95DB-21A82E204E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2F9027C-7494-45A0-A5C3-59EDDE488647}"/>
              </a:ext>
            </a:extLst>
          </p:cNvPr>
          <p:cNvSpPr>
            <a:spLocks noGrp="1" noChangeArrowheads="1"/>
          </p:cNvSpPr>
          <p:nvPr>
            <p:ph type="sldNum" sz="quarter" idx="12"/>
          </p:nvPr>
        </p:nvSpPr>
        <p:spPr>
          <a:ln/>
        </p:spPr>
        <p:txBody>
          <a:bodyPr/>
          <a:lstStyle>
            <a:lvl1pPr>
              <a:defRPr/>
            </a:lvl1pPr>
          </a:lstStyle>
          <a:p>
            <a:fld id="{50AE091C-2A42-4C28-B748-A8F1C4D6ECD2}" type="slidenum">
              <a:rPr lang="en-US" altLang="en-US"/>
              <a:pPr/>
              <a:t>‹#›</a:t>
            </a:fld>
            <a:endParaRPr lang="en-US" altLang="en-US"/>
          </a:p>
        </p:txBody>
      </p:sp>
    </p:spTree>
    <p:extLst>
      <p:ext uri="{BB962C8B-B14F-4D97-AF65-F5344CB8AC3E}">
        <p14:creationId xmlns:p14="http://schemas.microsoft.com/office/powerpoint/2010/main" val="303014677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73DA3DE-17F3-47C4-93B5-F89997F467A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5D582DB-D282-42E4-98E6-BAEFC841B6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AC7FDE8-749E-488C-BA3D-8177F0817ED8}"/>
              </a:ext>
            </a:extLst>
          </p:cNvPr>
          <p:cNvSpPr>
            <a:spLocks noGrp="1" noChangeArrowheads="1"/>
          </p:cNvSpPr>
          <p:nvPr>
            <p:ph type="sldNum" sz="quarter" idx="12"/>
          </p:nvPr>
        </p:nvSpPr>
        <p:spPr>
          <a:ln/>
        </p:spPr>
        <p:txBody>
          <a:bodyPr/>
          <a:lstStyle>
            <a:lvl1pPr>
              <a:defRPr/>
            </a:lvl1pPr>
          </a:lstStyle>
          <a:p>
            <a:fld id="{C89886BD-DC90-420B-AFC6-BCBEA55103AA}" type="slidenum">
              <a:rPr lang="en-US" altLang="en-US"/>
              <a:pPr/>
              <a:t>‹#›</a:t>
            </a:fld>
            <a:endParaRPr lang="en-US" altLang="en-US"/>
          </a:p>
        </p:txBody>
      </p:sp>
    </p:spTree>
    <p:extLst>
      <p:ext uri="{BB962C8B-B14F-4D97-AF65-F5344CB8AC3E}">
        <p14:creationId xmlns:p14="http://schemas.microsoft.com/office/powerpoint/2010/main" val="132585212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C557C70-4408-4F93-8DA0-DDEB3F2C6EA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E13A4A4-C8EF-4D22-9120-2E6227A376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E025592-4B43-4849-823E-04B48ECABAF4}"/>
              </a:ext>
            </a:extLst>
          </p:cNvPr>
          <p:cNvSpPr>
            <a:spLocks noGrp="1" noChangeArrowheads="1"/>
          </p:cNvSpPr>
          <p:nvPr>
            <p:ph type="sldNum" sz="quarter" idx="12"/>
          </p:nvPr>
        </p:nvSpPr>
        <p:spPr>
          <a:ln/>
        </p:spPr>
        <p:txBody>
          <a:bodyPr/>
          <a:lstStyle>
            <a:lvl1pPr>
              <a:defRPr/>
            </a:lvl1pPr>
          </a:lstStyle>
          <a:p>
            <a:fld id="{EB77F7C7-48D9-4340-8843-143978700DCA}" type="slidenum">
              <a:rPr lang="en-US" altLang="en-US"/>
              <a:pPr/>
              <a:t>‹#›</a:t>
            </a:fld>
            <a:endParaRPr lang="en-US" altLang="en-US"/>
          </a:p>
        </p:txBody>
      </p:sp>
    </p:spTree>
    <p:extLst>
      <p:ext uri="{BB962C8B-B14F-4D97-AF65-F5344CB8AC3E}">
        <p14:creationId xmlns:p14="http://schemas.microsoft.com/office/powerpoint/2010/main" val="203450969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CB2F313-CA31-4D5A-8E30-DB9530DA76D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62008E5-468E-47FE-BBDF-5335D7B850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EEB939C-03E7-493F-B941-BED2513DA7AB}"/>
              </a:ext>
            </a:extLst>
          </p:cNvPr>
          <p:cNvSpPr>
            <a:spLocks noGrp="1" noChangeArrowheads="1"/>
          </p:cNvSpPr>
          <p:nvPr>
            <p:ph type="sldNum" sz="quarter" idx="12"/>
          </p:nvPr>
        </p:nvSpPr>
        <p:spPr>
          <a:ln/>
        </p:spPr>
        <p:txBody>
          <a:bodyPr/>
          <a:lstStyle>
            <a:lvl1pPr>
              <a:defRPr/>
            </a:lvl1pPr>
          </a:lstStyle>
          <a:p>
            <a:fld id="{2C1C8930-415A-4679-B6D2-73304C8FAC16}" type="slidenum">
              <a:rPr lang="en-US" altLang="en-US"/>
              <a:pPr/>
              <a:t>‹#›</a:t>
            </a:fld>
            <a:endParaRPr lang="en-US" altLang="en-US"/>
          </a:p>
        </p:txBody>
      </p:sp>
    </p:spTree>
    <p:extLst>
      <p:ext uri="{BB962C8B-B14F-4D97-AF65-F5344CB8AC3E}">
        <p14:creationId xmlns:p14="http://schemas.microsoft.com/office/powerpoint/2010/main" val="378590210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0BCC9BF-A5D4-4639-A021-2A784337E7A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95A1F0F-18B0-4D80-A319-EBF600A8CA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CC8E2A3-0503-475C-AA02-44496F09C707}"/>
              </a:ext>
            </a:extLst>
          </p:cNvPr>
          <p:cNvSpPr>
            <a:spLocks noGrp="1" noChangeArrowheads="1"/>
          </p:cNvSpPr>
          <p:nvPr>
            <p:ph type="sldNum" sz="quarter" idx="12"/>
          </p:nvPr>
        </p:nvSpPr>
        <p:spPr>
          <a:ln/>
        </p:spPr>
        <p:txBody>
          <a:bodyPr/>
          <a:lstStyle>
            <a:lvl1pPr>
              <a:defRPr/>
            </a:lvl1pPr>
          </a:lstStyle>
          <a:p>
            <a:fld id="{C523716B-53F7-44A3-AF20-B9775F03B02F}" type="slidenum">
              <a:rPr lang="en-US" altLang="en-US"/>
              <a:pPr/>
              <a:t>‹#›</a:t>
            </a:fld>
            <a:endParaRPr lang="en-US" altLang="en-US"/>
          </a:p>
        </p:txBody>
      </p:sp>
    </p:spTree>
    <p:extLst>
      <p:ext uri="{BB962C8B-B14F-4D97-AF65-F5344CB8AC3E}">
        <p14:creationId xmlns:p14="http://schemas.microsoft.com/office/powerpoint/2010/main" val="5982023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23407FB-92FB-463C-A98E-01BAB420C4D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A33CBE2-4D1A-4387-BFB8-E4F7FC7EA1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2501978-51AE-4FF1-A199-D7B11A0916F9}"/>
              </a:ext>
            </a:extLst>
          </p:cNvPr>
          <p:cNvSpPr>
            <a:spLocks noGrp="1" noChangeArrowheads="1"/>
          </p:cNvSpPr>
          <p:nvPr>
            <p:ph type="sldNum" sz="quarter" idx="12"/>
          </p:nvPr>
        </p:nvSpPr>
        <p:spPr>
          <a:ln/>
        </p:spPr>
        <p:txBody>
          <a:bodyPr/>
          <a:lstStyle>
            <a:lvl1pPr>
              <a:defRPr/>
            </a:lvl1pPr>
          </a:lstStyle>
          <a:p>
            <a:fld id="{420C4B1C-78A7-49F2-B690-F0A8A26E937F}" type="slidenum">
              <a:rPr lang="en-US" altLang="en-US"/>
              <a:pPr/>
              <a:t>‹#›</a:t>
            </a:fld>
            <a:endParaRPr lang="en-US" altLang="en-US"/>
          </a:p>
        </p:txBody>
      </p:sp>
    </p:spTree>
    <p:extLst>
      <p:ext uri="{BB962C8B-B14F-4D97-AF65-F5344CB8AC3E}">
        <p14:creationId xmlns:p14="http://schemas.microsoft.com/office/powerpoint/2010/main" val="129741115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4ACBFC8-8C74-4098-80CF-F8934644396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70C8832-12B0-4E3D-8B81-268CB9D56A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96F4775-EE1A-4D3D-8CC1-48ABFB57E26F}"/>
              </a:ext>
            </a:extLst>
          </p:cNvPr>
          <p:cNvSpPr>
            <a:spLocks noGrp="1" noChangeArrowheads="1"/>
          </p:cNvSpPr>
          <p:nvPr>
            <p:ph type="sldNum" sz="quarter" idx="12"/>
          </p:nvPr>
        </p:nvSpPr>
        <p:spPr>
          <a:ln/>
        </p:spPr>
        <p:txBody>
          <a:bodyPr/>
          <a:lstStyle>
            <a:lvl1pPr>
              <a:defRPr/>
            </a:lvl1pPr>
          </a:lstStyle>
          <a:p>
            <a:fld id="{80AFABF5-7A5C-41F2-A50A-55908E5B674E}" type="slidenum">
              <a:rPr lang="en-US" altLang="en-US"/>
              <a:pPr/>
              <a:t>‹#›</a:t>
            </a:fld>
            <a:endParaRPr lang="en-US" altLang="en-US"/>
          </a:p>
        </p:txBody>
      </p:sp>
    </p:spTree>
    <p:extLst>
      <p:ext uri="{BB962C8B-B14F-4D97-AF65-F5344CB8AC3E}">
        <p14:creationId xmlns:p14="http://schemas.microsoft.com/office/powerpoint/2010/main" val="244897632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2D9B89B-9C8D-44E7-9B7B-169F200B181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5C54471-EB7C-4D6D-BB30-939D819AFA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FAFD5DB-F36A-4170-9C6C-91EBE2DC15F9}"/>
              </a:ext>
            </a:extLst>
          </p:cNvPr>
          <p:cNvSpPr>
            <a:spLocks noGrp="1" noChangeArrowheads="1"/>
          </p:cNvSpPr>
          <p:nvPr>
            <p:ph type="sldNum" sz="quarter" idx="12"/>
          </p:nvPr>
        </p:nvSpPr>
        <p:spPr>
          <a:ln/>
        </p:spPr>
        <p:txBody>
          <a:bodyPr/>
          <a:lstStyle>
            <a:lvl1pPr>
              <a:defRPr/>
            </a:lvl1pPr>
          </a:lstStyle>
          <a:p>
            <a:fld id="{EE6E25BF-3B76-4EC5-B211-4EA75058D724}" type="slidenum">
              <a:rPr lang="en-US" altLang="en-US"/>
              <a:pPr/>
              <a:t>‹#›</a:t>
            </a:fld>
            <a:endParaRPr lang="en-US" altLang="en-US"/>
          </a:p>
        </p:txBody>
      </p:sp>
    </p:spTree>
    <p:extLst>
      <p:ext uri="{BB962C8B-B14F-4D97-AF65-F5344CB8AC3E}">
        <p14:creationId xmlns:p14="http://schemas.microsoft.com/office/powerpoint/2010/main" val="249949973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787355A-BA00-478F-937A-E213179DF49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6AF9919-E75D-4078-BB38-07237F9DDC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B582CEF-A660-40EF-BC00-07385D24CF22}"/>
              </a:ext>
            </a:extLst>
          </p:cNvPr>
          <p:cNvSpPr>
            <a:spLocks noGrp="1" noChangeArrowheads="1"/>
          </p:cNvSpPr>
          <p:nvPr>
            <p:ph type="sldNum" sz="quarter" idx="12"/>
          </p:nvPr>
        </p:nvSpPr>
        <p:spPr>
          <a:ln/>
        </p:spPr>
        <p:txBody>
          <a:bodyPr/>
          <a:lstStyle>
            <a:lvl1pPr>
              <a:defRPr/>
            </a:lvl1pPr>
          </a:lstStyle>
          <a:p>
            <a:fld id="{55638CC0-AB21-41EF-BAEE-FFA2A5F2979B}" type="slidenum">
              <a:rPr lang="en-US" altLang="en-US"/>
              <a:pPr/>
              <a:t>‹#›</a:t>
            </a:fld>
            <a:endParaRPr lang="en-US" altLang="en-US"/>
          </a:p>
        </p:txBody>
      </p:sp>
    </p:spTree>
    <p:extLst>
      <p:ext uri="{BB962C8B-B14F-4D97-AF65-F5344CB8AC3E}">
        <p14:creationId xmlns:p14="http://schemas.microsoft.com/office/powerpoint/2010/main" val="2860994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E686EE8-85A3-3F48-B120-FD0FE2E4B282}"/>
              </a:ext>
            </a:extLst>
          </p:cNvPr>
          <p:cNvPicPr>
            <a:picLocks noChangeAspect="1"/>
          </p:cNvPicPr>
          <p:nvPr userDrawn="1"/>
        </p:nvPicPr>
        <p:blipFill>
          <a:blip r:embed="rId2"/>
          <a:stretch>
            <a:fillRect/>
          </a:stretch>
        </p:blipFill>
        <p:spPr>
          <a:xfrm flipH="1">
            <a:off x="0" y="-3163229"/>
            <a:ext cx="12192000" cy="10021229"/>
          </a:xfrm>
          <a:prstGeom prst="rect">
            <a:avLst/>
          </a:prstGeom>
        </p:spPr>
      </p:pic>
      <p:pic>
        <p:nvPicPr>
          <p:cNvPr id="8" name="Picture 7">
            <a:extLst>
              <a:ext uri="{FF2B5EF4-FFF2-40B4-BE49-F238E27FC236}">
                <a16:creationId xmlns:a16="http://schemas.microsoft.com/office/drawing/2014/main" id="{C2DC06EF-D6FD-244E-BFB3-F8910FFEFB6A}"/>
              </a:ext>
            </a:extLst>
          </p:cNvPr>
          <p:cNvPicPr>
            <a:picLocks noChangeAspect="1"/>
          </p:cNvPicPr>
          <p:nvPr userDrawn="1"/>
        </p:nvPicPr>
        <p:blipFill>
          <a:blip r:embed="rId3">
            <a:alphaModFix amt="50000"/>
          </a:blip>
          <a:stretch>
            <a:fillRect/>
          </a:stretch>
        </p:blipFill>
        <p:spPr>
          <a:xfrm>
            <a:off x="0" y="-7707085"/>
            <a:ext cx="12192000" cy="14565086"/>
          </a:xfrm>
          <a:prstGeom prst="rect">
            <a:avLst/>
          </a:prstGeom>
        </p:spPr>
      </p:pic>
      <p:sp>
        <p:nvSpPr>
          <p:cNvPr id="13" name="Oval 12">
            <a:extLst>
              <a:ext uri="{FF2B5EF4-FFF2-40B4-BE49-F238E27FC236}">
                <a16:creationId xmlns:a16="http://schemas.microsoft.com/office/drawing/2014/main" id="{71A3D3C7-60CE-3B45-9F8D-2568A4EDEEB7}"/>
              </a:ext>
            </a:extLst>
          </p:cNvPr>
          <p:cNvSpPr/>
          <p:nvPr userDrawn="1"/>
        </p:nvSpPr>
        <p:spPr>
          <a:xfrm>
            <a:off x="3515868" y="621792"/>
            <a:ext cx="5614416" cy="5614416"/>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EB4F1BFF-7E9D-A745-AE06-5C69C2FE5C8D}"/>
              </a:ext>
            </a:extLst>
          </p:cNvPr>
          <p:cNvSpPr/>
          <p:nvPr userDrawn="1"/>
        </p:nvSpPr>
        <p:spPr>
          <a:xfrm>
            <a:off x="3305556" y="621792"/>
            <a:ext cx="5614416" cy="5614416"/>
          </a:xfrm>
          <a:prstGeom prst="ellipse">
            <a:avLst/>
          </a:prstGeom>
          <a:solidFill>
            <a:schemeClr val="accent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9E09E91F-C890-5543-9527-A10051918F0E}"/>
              </a:ext>
            </a:extLst>
          </p:cNvPr>
          <p:cNvSpPr/>
          <p:nvPr userDrawn="1"/>
        </p:nvSpPr>
        <p:spPr>
          <a:xfrm>
            <a:off x="3061716" y="621792"/>
            <a:ext cx="5614416" cy="5614416"/>
          </a:xfrm>
          <a:prstGeom prst="ellipse">
            <a:avLst/>
          </a:prstGeom>
          <a:solidFill>
            <a:srgbClr val="BF004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4">
            <a:extLst>
              <a:ext uri="{FF2B5EF4-FFF2-40B4-BE49-F238E27FC236}">
                <a16:creationId xmlns:a16="http://schemas.microsoft.com/office/drawing/2014/main" id="{33DB14D9-6409-354B-95FF-27B1AE2EF696}"/>
              </a:ext>
            </a:extLst>
          </p:cNvPr>
          <p:cNvSpPr>
            <a:spLocks noGrp="1"/>
          </p:cNvSpPr>
          <p:nvPr>
            <p:ph type="title"/>
          </p:nvPr>
        </p:nvSpPr>
        <p:spPr>
          <a:xfrm>
            <a:off x="4052426" y="1990217"/>
            <a:ext cx="3796862" cy="2819509"/>
          </a:xfrm>
          <a:prstGeom prst="rect">
            <a:avLst/>
          </a:prstGeom>
        </p:spPr>
        <p:txBody>
          <a:bodyPr anchor="ctr"/>
          <a:lstStyle>
            <a:lvl1pPr algn="ctr">
              <a:defRPr>
                <a:solidFill>
                  <a:schemeClr val="accent3">
                    <a:lumMod val="20000"/>
                    <a:lumOff val="80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416139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decel="50000" fill="hold" nodeType="withEffect">
                                  <p:stCondLst>
                                    <p:cond delay="0"/>
                                  </p:stCondLst>
                                  <p:childTnLst>
                                    <p:animMotion origin="layout" path="M 0 -4.44444E-6 L -0.00065 0.66366 " pathEditMode="relative" rAng="0" ptsTypes="AA">
                                      <p:cBhvr>
                                        <p:cTn id="6" dur="4500" fill="hold"/>
                                        <p:tgtEl>
                                          <p:spTgt spid="8"/>
                                        </p:tgtEl>
                                        <p:attrNameLst>
                                          <p:attrName>ppt_x</p:attrName>
                                          <p:attrName>ppt_y</p:attrName>
                                        </p:attrNameLst>
                                      </p:cBhvr>
                                      <p:rCtr x="-39" y="33171"/>
                                    </p:animMotion>
                                  </p:childTnLst>
                                </p:cTn>
                              </p:par>
                              <p:par>
                                <p:cTn id="7" presetID="0" presetClass="path" presetSubtype="0" accel="50000" decel="50000" fill="hold" grpId="0" nodeType="withEffect">
                                  <p:stCondLst>
                                    <p:cond delay="0"/>
                                  </p:stCondLst>
                                  <p:childTnLst>
                                    <p:animMotion origin="layout" path="M 0.30469 1.00116 L -2.08333E-7 0 " pathEditMode="relative" rAng="0" ptsTypes="AA">
                                      <p:cBhvr>
                                        <p:cTn id="8" dur="1000" fill="hold"/>
                                        <p:tgtEl>
                                          <p:spTgt spid="11"/>
                                        </p:tgtEl>
                                        <p:attrNameLst>
                                          <p:attrName>ppt_x</p:attrName>
                                          <p:attrName>ppt_y</p:attrName>
                                        </p:attrNameLst>
                                      </p:cBhvr>
                                      <p:rCtr x="-15234" y="-50069"/>
                                    </p:animMotion>
                                  </p:childTnLst>
                                </p:cTn>
                              </p:par>
                              <p:par>
                                <p:cTn id="9" presetID="0" presetClass="path" presetSubtype="0" accel="50000" decel="50000" fill="hold" grpId="0" nodeType="withEffect">
                                  <p:stCondLst>
                                    <p:cond delay="0"/>
                                  </p:stCondLst>
                                  <p:childTnLst>
                                    <p:animMotion origin="layout" path="M -0.72213 -0.77662 L -0.0013 0.0037 " pathEditMode="relative" rAng="0" ptsTypes="AA">
                                      <p:cBhvr>
                                        <p:cTn id="10" dur="1000" fill="hold"/>
                                        <p:tgtEl>
                                          <p:spTgt spid="12"/>
                                        </p:tgtEl>
                                        <p:attrNameLst>
                                          <p:attrName>ppt_x</p:attrName>
                                          <p:attrName>ppt_y</p:attrName>
                                        </p:attrNameLst>
                                      </p:cBhvr>
                                      <p:rCtr x="36042" y="39005"/>
                                    </p:animMotion>
                                  </p:childTnLst>
                                </p:cTn>
                              </p:par>
                              <p:par>
                                <p:cTn id="11" presetID="0" presetClass="path" presetSubtype="0" accel="50000" decel="50000" fill="hold" grpId="0" nodeType="withEffect">
                                  <p:stCondLst>
                                    <p:cond delay="0"/>
                                  </p:stCondLst>
                                  <p:childTnLst>
                                    <p:animMotion origin="layout" path="M 0.70339 -0.57315 L 0.00052 0.00718 " pathEditMode="relative" rAng="0" ptsTypes="AA">
                                      <p:cBhvr>
                                        <p:cTn id="12" dur="1000" fill="hold"/>
                                        <p:tgtEl>
                                          <p:spTgt spid="13"/>
                                        </p:tgtEl>
                                        <p:attrNameLst>
                                          <p:attrName>ppt_x</p:attrName>
                                          <p:attrName>ppt_y</p:attrName>
                                        </p:attrNameLst>
                                      </p:cBhvr>
                                      <p:rCtr x="-35143" y="29005"/>
                                    </p:animMotion>
                                  </p:childTnLst>
                                </p:cTn>
                              </p:par>
                              <p:par>
                                <p:cTn id="13" presetID="0" presetClass="path" presetSubtype="0" accel="50000" fill="hold" grpId="1" nodeType="withEffect">
                                  <p:stCondLst>
                                    <p:cond delay="1000"/>
                                  </p:stCondLst>
                                  <p:childTnLst>
                                    <p:animMotion origin="layout" path="M -2.08333E-7 0 L -0.02253 -0.0294 " pathEditMode="relative" rAng="0" ptsTypes="AA">
                                      <p:cBhvr>
                                        <p:cTn id="14" dur="2000" fill="hold"/>
                                        <p:tgtEl>
                                          <p:spTgt spid="11"/>
                                        </p:tgtEl>
                                        <p:attrNameLst>
                                          <p:attrName>ppt_x</p:attrName>
                                          <p:attrName>ppt_y</p:attrName>
                                        </p:attrNameLst>
                                      </p:cBhvr>
                                      <p:rCtr x="-1133" y="-1481"/>
                                    </p:animMotion>
                                  </p:childTnLst>
                                </p:cTn>
                              </p:par>
                              <p:par>
                                <p:cTn id="15" presetID="0" presetClass="path" presetSubtype="0" accel="50000" fill="hold" grpId="1" nodeType="withEffect">
                                  <p:stCondLst>
                                    <p:cond delay="1000"/>
                                  </p:stCondLst>
                                  <p:childTnLst>
                                    <p:animMotion origin="layout" path="M -2.08333E-6 0 L 0.03698 -0.02407 " pathEditMode="relative" rAng="0" ptsTypes="AA">
                                      <p:cBhvr>
                                        <p:cTn id="16" dur="2000" fill="hold"/>
                                        <p:tgtEl>
                                          <p:spTgt spid="12"/>
                                        </p:tgtEl>
                                        <p:attrNameLst>
                                          <p:attrName>ppt_x</p:attrName>
                                          <p:attrName>ppt_y</p:attrName>
                                        </p:attrNameLst>
                                      </p:cBhvr>
                                      <p:rCtr x="1849" y="-1204"/>
                                    </p:animMotion>
                                  </p:childTnLst>
                                </p:cTn>
                              </p:par>
                              <p:par>
                                <p:cTn id="17" presetID="0" presetClass="path" presetSubtype="0" accel="50000" fill="hold" grpId="1" nodeType="withEffect">
                                  <p:stCondLst>
                                    <p:cond delay="1000"/>
                                  </p:stCondLst>
                                  <p:childTnLst>
                                    <p:animMotion origin="layout" path="M 2.08333E-7 0 L -0.02591 0.06991 " pathEditMode="relative" rAng="0" ptsTypes="AA">
                                      <p:cBhvr>
                                        <p:cTn id="18" dur="2000" fill="hold"/>
                                        <p:tgtEl>
                                          <p:spTgt spid="13"/>
                                        </p:tgtEl>
                                        <p:attrNameLst>
                                          <p:attrName>ppt_x</p:attrName>
                                          <p:attrName>ppt_y</p:attrName>
                                        </p:attrNameLst>
                                      </p:cBhvr>
                                      <p:rCtr x="-1302" y="3495"/>
                                    </p:animMotion>
                                  </p:childTnLst>
                                </p:cTn>
                              </p:par>
                              <p:par>
                                <p:cTn id="19" presetID="0" presetClass="path" presetSubtype="0" accel="50000" decel="50000" fill="hold" grpId="2" nodeType="withEffect">
                                  <p:stCondLst>
                                    <p:cond delay="3000"/>
                                  </p:stCondLst>
                                  <p:childTnLst>
                                    <p:animMotion origin="layout" path="M -0.02591 0.0699 L -0.40625 1.13078 " pathEditMode="relative" rAng="0" ptsTypes="AA">
                                      <p:cBhvr>
                                        <p:cTn id="20" dur="1000" fill="hold"/>
                                        <p:tgtEl>
                                          <p:spTgt spid="13"/>
                                        </p:tgtEl>
                                        <p:attrNameLst>
                                          <p:attrName>ppt_x</p:attrName>
                                          <p:attrName>ppt_y</p:attrName>
                                        </p:attrNameLst>
                                      </p:cBhvr>
                                      <p:rCtr x="-19023" y="53032"/>
                                    </p:animMotion>
                                  </p:childTnLst>
                                </p:cTn>
                              </p:par>
                              <p:par>
                                <p:cTn id="21" presetID="0" presetClass="path" presetSubtype="0" accel="50000" decel="50000" fill="hold" grpId="2" nodeType="withEffect">
                                  <p:stCondLst>
                                    <p:cond delay="3000"/>
                                  </p:stCondLst>
                                  <p:childTnLst>
                                    <p:animMotion origin="layout" path="M 0.03698 -0.02407 L 0.42032 -1.04143 " pathEditMode="relative" rAng="0" ptsTypes="AA">
                                      <p:cBhvr>
                                        <p:cTn id="22" dur="1000" fill="hold"/>
                                        <p:tgtEl>
                                          <p:spTgt spid="12"/>
                                        </p:tgtEl>
                                        <p:attrNameLst>
                                          <p:attrName>ppt_x</p:attrName>
                                          <p:attrName>ppt_y</p:attrName>
                                        </p:attrNameLst>
                                      </p:cBhvr>
                                      <p:rCtr x="19167" y="-50856"/>
                                    </p:animMotion>
                                  </p:childTnLst>
                                </p:cTn>
                              </p:par>
                              <p:par>
                                <p:cTn id="23" presetID="0" presetClass="path" presetSubtype="0" accel="50000" decel="50000" fill="hold" grpId="2" nodeType="withEffect">
                                  <p:stCondLst>
                                    <p:cond delay="3000"/>
                                  </p:stCondLst>
                                  <p:childTnLst>
                                    <p:animMotion origin="layout" path="M -0.02253 -0.0294 L -0.41888 -1.04283 " pathEditMode="relative" rAng="0" ptsTypes="AA">
                                      <p:cBhvr>
                                        <p:cTn id="24" dur="1000" fill="hold"/>
                                        <p:tgtEl>
                                          <p:spTgt spid="11"/>
                                        </p:tgtEl>
                                        <p:attrNameLst>
                                          <p:attrName>ppt_x</p:attrName>
                                          <p:attrName>ppt_y</p:attrName>
                                        </p:attrNameLst>
                                      </p:cBhvr>
                                      <p:rCtr x="-19818" y="-50671"/>
                                    </p:animMotion>
                                  </p:childTnLst>
                                </p:cTn>
                              </p:par>
                              <p:par>
                                <p:cTn id="25" presetID="0" presetClass="path" presetSubtype="0" accel="50000" decel="50000" fill="hold" grpId="0" nodeType="withEffect">
                                  <p:stCondLst>
                                    <p:cond delay="0"/>
                                  </p:stCondLst>
                                  <p:childTnLst>
                                    <p:animMotion origin="layout" path="M 0.29766 1.00255 L -0.00586 0.01204 " pathEditMode="relative" ptsTypes="AA">
                                      <p:cBhvr>
                                        <p:cTn id="26" dur="1000" fill="hold"/>
                                        <p:tgtEl>
                                          <p:spTgt spid="15"/>
                                        </p:tgtEl>
                                        <p:attrNameLst>
                                          <p:attrName>ppt_x</p:attrName>
                                          <p:attrName>ppt_y</p:attrName>
                                        </p:attrNameLst>
                                      </p:cBhvr>
                                    </p:animMotion>
                                  </p:childTnLst>
                                </p:cTn>
                              </p:par>
                              <p:par>
                                <p:cTn id="27" presetID="0" presetClass="path" presetSubtype="0" accel="50000" fill="hold" grpId="1" nodeType="withEffect">
                                  <p:stCondLst>
                                    <p:cond delay="1000"/>
                                  </p:stCondLst>
                                  <p:childTnLst>
                                    <p:animMotion origin="layout" path="M -0.00664 0.00417 L -0.02916 -0.02523 " pathEditMode="relative" rAng="0" ptsTypes="AA">
                                      <p:cBhvr>
                                        <p:cTn id="28" dur="2000" fill="hold"/>
                                        <p:tgtEl>
                                          <p:spTgt spid="15"/>
                                        </p:tgtEl>
                                        <p:attrNameLst>
                                          <p:attrName>ppt_x</p:attrName>
                                          <p:attrName>ppt_y</p:attrName>
                                        </p:attrNameLst>
                                      </p:cBhvr>
                                      <p:rCtr x="-1055" y="-1319"/>
                                    </p:animMotion>
                                  </p:childTnLst>
                                </p:cTn>
                              </p:par>
                              <p:par>
                                <p:cTn id="29" presetID="0" presetClass="path" presetSubtype="0" accel="50000" decel="50000" fill="hold" grpId="2" nodeType="withEffect">
                                  <p:stCondLst>
                                    <p:cond delay="3000"/>
                                  </p:stCondLst>
                                  <p:childTnLst>
                                    <p:animMotion origin="layout" path="M -0.02916 -0.02523 L -0.42383 -1.03217 " pathEditMode="relative" rAng="0" ptsTypes="AA">
                                      <p:cBhvr>
                                        <p:cTn id="30" dur="1000" fill="hold"/>
                                        <p:tgtEl>
                                          <p:spTgt spid="15"/>
                                        </p:tgtEl>
                                        <p:attrNameLst>
                                          <p:attrName>ppt_x</p:attrName>
                                          <p:attrName>ppt_y</p:attrName>
                                        </p:attrNameLst>
                                      </p:cBhvr>
                                      <p:rCtr x="-19792" y="-504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2" grpId="0" animBg="1"/>
      <p:bldP spid="12" grpId="1" animBg="1"/>
      <p:bldP spid="12" grpId="2" animBg="1"/>
      <p:bldP spid="11" grpId="0" animBg="1"/>
      <p:bldP spid="11" grpId="1" animBg="1"/>
      <p:bldP spid="11" grpId="2" animBg="1"/>
      <p:bldP spid="15" grpId="0"/>
      <p:bldP spid="15" grpId="1"/>
      <p:bldP spid="15" grpId="2"/>
    </p:bld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D66AF2A-B8A1-4FCE-96C0-71AD53CA684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3334887-4597-4528-B429-75611E5C30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EEF154A-06AE-4D14-BA31-53932E85C037}"/>
              </a:ext>
            </a:extLst>
          </p:cNvPr>
          <p:cNvSpPr>
            <a:spLocks noGrp="1" noChangeArrowheads="1"/>
          </p:cNvSpPr>
          <p:nvPr>
            <p:ph type="sldNum" sz="quarter" idx="12"/>
          </p:nvPr>
        </p:nvSpPr>
        <p:spPr>
          <a:ln/>
        </p:spPr>
        <p:txBody>
          <a:bodyPr/>
          <a:lstStyle>
            <a:lvl1pPr>
              <a:defRPr/>
            </a:lvl1pPr>
          </a:lstStyle>
          <a:p>
            <a:fld id="{795936F5-8241-4095-B770-78CA6B2C7A9B}" type="slidenum">
              <a:rPr lang="en-US" altLang="en-US"/>
              <a:pPr/>
              <a:t>‹#›</a:t>
            </a:fld>
            <a:endParaRPr lang="en-US" altLang="en-US"/>
          </a:p>
        </p:txBody>
      </p:sp>
    </p:spTree>
    <p:extLst>
      <p:ext uri="{BB962C8B-B14F-4D97-AF65-F5344CB8AC3E}">
        <p14:creationId xmlns:p14="http://schemas.microsoft.com/office/powerpoint/2010/main" val="323727051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98116C8-4198-4BB6-8EA5-A80E39A5266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B2BBD6C-3FBA-4033-9EB9-7F9F742445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1D4D2E2-C26C-4769-9DF8-5F83CCF5EF1F}"/>
              </a:ext>
            </a:extLst>
          </p:cNvPr>
          <p:cNvSpPr>
            <a:spLocks noGrp="1" noChangeArrowheads="1"/>
          </p:cNvSpPr>
          <p:nvPr>
            <p:ph type="sldNum" sz="quarter" idx="12"/>
          </p:nvPr>
        </p:nvSpPr>
        <p:spPr>
          <a:ln/>
        </p:spPr>
        <p:txBody>
          <a:bodyPr/>
          <a:lstStyle>
            <a:lvl1pPr>
              <a:defRPr/>
            </a:lvl1pPr>
          </a:lstStyle>
          <a:p>
            <a:fld id="{E15A9803-A0BB-4D9F-8729-E75249E75798}" type="slidenum">
              <a:rPr lang="en-US" altLang="en-US"/>
              <a:pPr/>
              <a:t>‹#›</a:t>
            </a:fld>
            <a:endParaRPr lang="en-US" altLang="en-US"/>
          </a:p>
        </p:txBody>
      </p:sp>
    </p:spTree>
    <p:extLst>
      <p:ext uri="{BB962C8B-B14F-4D97-AF65-F5344CB8AC3E}">
        <p14:creationId xmlns:p14="http://schemas.microsoft.com/office/powerpoint/2010/main" val="171147777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1CD6FE36-C59C-4E44-AF0D-9B82D3E5D6E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B68D915-8E00-4E44-85E6-577FA6A65D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18E363A-D532-4109-87D7-334242B8E414}"/>
              </a:ext>
            </a:extLst>
          </p:cNvPr>
          <p:cNvSpPr>
            <a:spLocks noGrp="1" noChangeArrowheads="1"/>
          </p:cNvSpPr>
          <p:nvPr>
            <p:ph type="sldNum" sz="quarter" idx="12"/>
          </p:nvPr>
        </p:nvSpPr>
        <p:spPr>
          <a:ln/>
        </p:spPr>
        <p:txBody>
          <a:bodyPr/>
          <a:lstStyle>
            <a:lvl1pPr>
              <a:defRPr/>
            </a:lvl1pPr>
          </a:lstStyle>
          <a:p>
            <a:fld id="{F87B9F8B-FC19-47C7-A0E1-619B714FCF94}" type="slidenum">
              <a:rPr lang="en-US" altLang="en-US"/>
              <a:pPr/>
              <a:t>‹#›</a:t>
            </a:fld>
            <a:endParaRPr lang="en-US" altLang="en-US"/>
          </a:p>
        </p:txBody>
      </p:sp>
    </p:spTree>
    <p:extLst>
      <p:ext uri="{BB962C8B-B14F-4D97-AF65-F5344CB8AC3E}">
        <p14:creationId xmlns:p14="http://schemas.microsoft.com/office/powerpoint/2010/main" val="3023148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C1B271FD-2EDE-4B7B-B960-99AB890D3D68}"/>
              </a:ext>
            </a:extLst>
          </p:cNvPr>
          <p:cNvGrpSpPr>
            <a:grpSpLocks/>
          </p:cNvGrpSpPr>
          <p:nvPr/>
        </p:nvGrpSpPr>
        <p:grpSpPr bwMode="auto">
          <a:xfrm>
            <a:off x="1" y="6350"/>
            <a:ext cx="12187767" cy="6851650"/>
            <a:chOff x="0" y="4"/>
            <a:chExt cx="5758" cy="4316"/>
          </a:xfrm>
        </p:grpSpPr>
        <p:grpSp>
          <p:nvGrpSpPr>
            <p:cNvPr id="5" name="Group 3">
              <a:extLst>
                <a:ext uri="{FF2B5EF4-FFF2-40B4-BE49-F238E27FC236}">
                  <a16:creationId xmlns:a16="http://schemas.microsoft.com/office/drawing/2014/main" id="{7D948EE4-261A-43DE-8B92-7494D29BE617}"/>
                </a:ext>
              </a:extLst>
            </p:cNvPr>
            <p:cNvGrpSpPr>
              <a:grpSpLocks/>
            </p:cNvGrpSpPr>
            <p:nvPr/>
          </p:nvGrpSpPr>
          <p:grpSpPr bwMode="auto">
            <a:xfrm>
              <a:off x="0" y="1161"/>
              <a:ext cx="5758" cy="3159"/>
              <a:chOff x="0" y="1161"/>
              <a:chExt cx="5758" cy="3159"/>
            </a:xfrm>
          </p:grpSpPr>
          <p:sp>
            <p:nvSpPr>
              <p:cNvPr id="16" name="Freeform 4">
                <a:extLst>
                  <a:ext uri="{FF2B5EF4-FFF2-40B4-BE49-F238E27FC236}">
                    <a16:creationId xmlns:a16="http://schemas.microsoft.com/office/drawing/2014/main" id="{6323230E-337D-4EAA-B99F-07EC11846120}"/>
                  </a:ext>
                </a:extLst>
              </p:cNvPr>
              <p:cNvSpPr>
                <a:spLocks/>
              </p:cNvSpPr>
              <p:nvPr/>
            </p:nvSpPr>
            <p:spPr bwMode="hidden">
              <a:xfrm>
                <a:off x="558" y="1161"/>
                <a:ext cx="5200" cy="3159"/>
              </a:xfrm>
              <a:custGeom>
                <a:avLst/>
                <a:gdLst>
                  <a:gd name="T0" fmla="*/ 0 w 5184"/>
                  <a:gd name="T1" fmla="*/ 3159 h 3159"/>
                  <a:gd name="T2" fmla="*/ 5264 w 5184"/>
                  <a:gd name="T3" fmla="*/ 3159 h 3159"/>
                  <a:gd name="T4" fmla="*/ 5264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7" name="Freeform 5">
                <a:extLst>
                  <a:ext uri="{FF2B5EF4-FFF2-40B4-BE49-F238E27FC236}">
                    <a16:creationId xmlns:a16="http://schemas.microsoft.com/office/drawing/2014/main" id="{1726D9F3-9215-4BDB-B0B8-8DCE07D4730A}"/>
                  </a:ext>
                </a:extLst>
              </p:cNvPr>
              <p:cNvSpPr>
                <a:spLocks/>
              </p:cNvSpPr>
              <p:nvPr/>
            </p:nvSpPr>
            <p:spPr bwMode="hidden">
              <a:xfrm>
                <a:off x="0" y="1161"/>
                <a:ext cx="558" cy="3159"/>
              </a:xfrm>
              <a:custGeom>
                <a:avLst/>
                <a:gdLst>
                  <a:gd name="T0" fmla="*/ 0 w 556"/>
                  <a:gd name="T1" fmla="*/ 0 h 3159"/>
                  <a:gd name="T2" fmla="*/ 0 w 556"/>
                  <a:gd name="T3" fmla="*/ 3159 h 3159"/>
                  <a:gd name="T4" fmla="*/ 566 w 556"/>
                  <a:gd name="T5" fmla="*/ 3159 h 3159"/>
                  <a:gd name="T6" fmla="*/ 566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6" name="Freeform 6">
              <a:extLst>
                <a:ext uri="{FF2B5EF4-FFF2-40B4-BE49-F238E27FC236}">
                  <a16:creationId xmlns:a16="http://schemas.microsoft.com/office/drawing/2014/main" id="{68F80FD7-9419-47DE-B3F1-B918DE088308}"/>
                </a:ext>
              </a:extLst>
            </p:cNvPr>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latin typeface="Arial" charset="0"/>
                <a:cs typeface="+mn-cs"/>
              </a:endParaRPr>
            </a:p>
          </p:txBody>
        </p:sp>
        <p:sp>
          <p:nvSpPr>
            <p:cNvPr id="7" name="Freeform 7">
              <a:extLst>
                <a:ext uri="{FF2B5EF4-FFF2-40B4-BE49-F238E27FC236}">
                  <a16:creationId xmlns:a16="http://schemas.microsoft.com/office/drawing/2014/main" id="{0F47188D-FB1D-496E-B2B7-34F3EF116087}"/>
                </a:ext>
              </a:extLst>
            </p:cNvPr>
            <p:cNvSpPr>
              <a:spLocks/>
            </p:cNvSpPr>
            <p:nvPr/>
          </p:nvSpPr>
          <p:spPr bwMode="ltGray">
            <a:xfrm>
              <a:off x="767" y="1155"/>
              <a:ext cx="252" cy="12"/>
            </a:xfrm>
            <a:custGeom>
              <a:avLst/>
              <a:gdLst>
                <a:gd name="T0" fmla="*/ 256 w 251"/>
                <a:gd name="T1" fmla="*/ 0 h 12"/>
                <a:gd name="T2" fmla="*/ 0 w 251"/>
                <a:gd name="T3" fmla="*/ 0 h 12"/>
                <a:gd name="T4" fmla="*/ 0 w 251"/>
                <a:gd name="T5" fmla="*/ 12 h 12"/>
                <a:gd name="T6" fmla="*/ 256 w 251"/>
                <a:gd name="T7" fmla="*/ 12 h 12"/>
                <a:gd name="T8" fmla="*/ 256 w 251"/>
                <a:gd name="T9" fmla="*/ 0 h 12"/>
                <a:gd name="T10" fmla="*/ 256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 name="Freeform 8">
              <a:extLst>
                <a:ext uri="{FF2B5EF4-FFF2-40B4-BE49-F238E27FC236}">
                  <a16:creationId xmlns:a16="http://schemas.microsoft.com/office/drawing/2014/main" id="{48D1A732-370A-4519-AF20-3B61190DC572}"/>
                </a:ext>
              </a:extLst>
            </p:cNvPr>
            <p:cNvSpPr>
              <a:spLocks/>
            </p:cNvSpPr>
            <p:nvPr/>
          </p:nvSpPr>
          <p:spPr bwMode="ltGray">
            <a:xfrm>
              <a:off x="0" y="1155"/>
              <a:ext cx="351" cy="12"/>
            </a:xfrm>
            <a:custGeom>
              <a:avLst/>
              <a:gdLst>
                <a:gd name="T0" fmla="*/ 0 w 251"/>
                <a:gd name="T1" fmla="*/ 0 h 12"/>
                <a:gd name="T2" fmla="*/ 0 w 251"/>
                <a:gd name="T3" fmla="*/ 12 h 12"/>
                <a:gd name="T4" fmla="*/ 1344 w 251"/>
                <a:gd name="T5" fmla="*/ 12 h 12"/>
                <a:gd name="T6" fmla="*/ 1344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nvGrpSpPr>
            <p:cNvPr id="9" name="Group 9">
              <a:extLst>
                <a:ext uri="{FF2B5EF4-FFF2-40B4-BE49-F238E27FC236}">
                  <a16:creationId xmlns:a16="http://schemas.microsoft.com/office/drawing/2014/main" id="{CE643FA2-3C62-45E2-AB0C-7A8741F1A85A}"/>
                </a:ext>
              </a:extLst>
            </p:cNvPr>
            <p:cNvGrpSpPr>
              <a:grpSpLocks/>
            </p:cNvGrpSpPr>
            <p:nvPr/>
          </p:nvGrpSpPr>
          <p:grpSpPr bwMode="auto">
            <a:xfrm>
              <a:off x="348" y="4"/>
              <a:ext cx="5410" cy="4316"/>
              <a:chOff x="348" y="4"/>
              <a:chExt cx="5410" cy="4316"/>
            </a:xfrm>
          </p:grpSpPr>
          <p:sp>
            <p:nvSpPr>
              <p:cNvPr id="10" name="Freeform 10">
                <a:extLst>
                  <a:ext uri="{FF2B5EF4-FFF2-40B4-BE49-F238E27FC236}">
                    <a16:creationId xmlns:a16="http://schemas.microsoft.com/office/drawing/2014/main" id="{3A833C40-A214-4520-B17B-4C8FE9127E08}"/>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 name="Freeform 11">
                <a:extLst>
                  <a:ext uri="{FF2B5EF4-FFF2-40B4-BE49-F238E27FC236}">
                    <a16:creationId xmlns:a16="http://schemas.microsoft.com/office/drawing/2014/main" id="{4D889FF9-A6A5-4322-B9E7-7D993D6AE8E3}"/>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12">
                <a:extLst>
                  <a:ext uri="{FF2B5EF4-FFF2-40B4-BE49-F238E27FC236}">
                    <a16:creationId xmlns:a16="http://schemas.microsoft.com/office/drawing/2014/main" id="{FEFED544-862E-4BC2-BD33-DFEB51732E78}"/>
                  </a:ext>
                </a:extLst>
              </p:cNvPr>
              <p:cNvSpPr>
                <a:spLocks/>
              </p:cNvSpPr>
              <p:nvPr/>
            </p:nvSpPr>
            <p:spPr bwMode="ltGray">
              <a:xfrm>
                <a:off x="1019" y="1155"/>
                <a:ext cx="4739" cy="12"/>
              </a:xfrm>
              <a:custGeom>
                <a:avLst/>
                <a:gdLst>
                  <a:gd name="T0" fmla="*/ 4799 w 4724"/>
                  <a:gd name="T1" fmla="*/ 0 h 12"/>
                  <a:gd name="T2" fmla="*/ 0 w 4724"/>
                  <a:gd name="T3" fmla="*/ 0 h 12"/>
                  <a:gd name="T4" fmla="*/ 0 w 4724"/>
                  <a:gd name="T5" fmla="*/ 12 h 12"/>
                  <a:gd name="T6" fmla="*/ 4799 w 4724"/>
                  <a:gd name="T7" fmla="*/ 12 h 12"/>
                  <a:gd name="T8" fmla="*/ 4799 w 4724"/>
                  <a:gd name="T9" fmla="*/ 0 h 12"/>
                  <a:gd name="T10" fmla="*/ 479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 name="Freeform 13">
                <a:extLst>
                  <a:ext uri="{FF2B5EF4-FFF2-40B4-BE49-F238E27FC236}">
                    <a16:creationId xmlns:a16="http://schemas.microsoft.com/office/drawing/2014/main" id="{2F63B027-92A7-435F-A7C2-CBC000CBFE4E}"/>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 name="Freeform 14">
                <a:extLst>
                  <a:ext uri="{FF2B5EF4-FFF2-40B4-BE49-F238E27FC236}">
                    <a16:creationId xmlns:a16="http://schemas.microsoft.com/office/drawing/2014/main" id="{E5C821D4-CFE6-4141-9165-68746D38E46C}"/>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 name="Freeform 15">
                <a:extLst>
                  <a:ext uri="{FF2B5EF4-FFF2-40B4-BE49-F238E27FC236}">
                    <a16:creationId xmlns:a16="http://schemas.microsoft.com/office/drawing/2014/main" id="{37D95CF5-5EE7-48CF-8D67-6C9BCF48EB42}"/>
                  </a:ext>
                </a:extLst>
              </p:cNvPr>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latin typeface="Arial" charset="0"/>
                  <a:cs typeface="+mn-cs"/>
                </a:endParaRPr>
              </a:p>
            </p:txBody>
          </p:sp>
        </p:grpSp>
      </p:grpSp>
      <p:sp>
        <p:nvSpPr>
          <p:cNvPr id="49168" name="Rectangle 16"/>
          <p:cNvSpPr>
            <a:spLocks noGrp="1" noChangeArrowheads="1"/>
          </p:cNvSpPr>
          <p:nvPr>
            <p:ph type="ctrTitle" sz="quarter"/>
          </p:nvPr>
        </p:nvSpPr>
        <p:spPr>
          <a:xfrm>
            <a:off x="1422400" y="1997076"/>
            <a:ext cx="9448800" cy="1431925"/>
          </a:xfrm>
        </p:spPr>
        <p:txBody>
          <a:bodyPr anchor="b"/>
          <a:lstStyle>
            <a:lvl1pPr>
              <a:defRPr/>
            </a:lvl1pPr>
          </a:lstStyle>
          <a:p>
            <a:pPr lvl="0"/>
            <a:r>
              <a:rPr lang="en-US" noProof="0"/>
              <a:t>Click to edit Master title style</a:t>
            </a:r>
          </a:p>
        </p:txBody>
      </p:sp>
      <p:sp>
        <p:nvSpPr>
          <p:cNvPr id="49169" name="Rectangle 17"/>
          <p:cNvSpPr>
            <a:spLocks noGrp="1" noChangeArrowheads="1"/>
          </p:cNvSpPr>
          <p:nvPr>
            <p:ph type="subTitle" sz="quarter" idx="1"/>
          </p:nvPr>
        </p:nvSpPr>
        <p:spPr>
          <a:xfrm>
            <a:off x="1422400" y="3886200"/>
            <a:ext cx="8534400" cy="1752600"/>
          </a:xfrm>
        </p:spPr>
        <p:txBody>
          <a:bodyPr/>
          <a:lstStyle>
            <a:lvl1pPr marL="0" indent="0">
              <a:buFont typeface="Wingdings" pitchFamily="2" charset="2"/>
              <a:buNone/>
              <a:defRPr/>
            </a:lvl1pPr>
          </a:lstStyle>
          <a:p>
            <a:pPr lvl="0"/>
            <a:r>
              <a:rPr lang="en-US" noProof="0"/>
              <a:t>Click to edit Master subtitle style</a:t>
            </a:r>
          </a:p>
        </p:txBody>
      </p:sp>
      <p:sp>
        <p:nvSpPr>
          <p:cNvPr id="18" name="Rectangle 18">
            <a:extLst>
              <a:ext uri="{FF2B5EF4-FFF2-40B4-BE49-F238E27FC236}">
                <a16:creationId xmlns:a16="http://schemas.microsoft.com/office/drawing/2014/main" id="{8A4BEF68-FD49-4616-B125-9BEBCF1B4B22}"/>
              </a:ext>
            </a:extLst>
          </p:cNvPr>
          <p:cNvSpPr>
            <a:spLocks noGrp="1" noChangeArrowheads="1"/>
          </p:cNvSpPr>
          <p:nvPr>
            <p:ph type="dt" sz="quarter" idx="10"/>
          </p:nvPr>
        </p:nvSpPr>
        <p:spPr/>
        <p:txBody>
          <a:bodyPr/>
          <a:lstStyle>
            <a:lvl1pPr>
              <a:defRPr/>
            </a:lvl1pPr>
          </a:lstStyle>
          <a:p>
            <a:pPr>
              <a:defRPr/>
            </a:pPr>
            <a:fld id="{87674C41-65A8-4F0C-B3E5-156139715583}" type="datetimeFigureOut">
              <a:rPr lang="en-US"/>
              <a:pPr>
                <a:defRPr/>
              </a:pPr>
              <a:t>11/12/2021</a:t>
            </a:fld>
            <a:endParaRPr lang="en-US"/>
          </a:p>
        </p:txBody>
      </p:sp>
      <p:sp>
        <p:nvSpPr>
          <p:cNvPr id="19" name="Rectangle 19">
            <a:extLst>
              <a:ext uri="{FF2B5EF4-FFF2-40B4-BE49-F238E27FC236}">
                <a16:creationId xmlns:a16="http://schemas.microsoft.com/office/drawing/2014/main" id="{127ABFDF-2EEB-4F2D-B7EA-A9EA6CED2749}"/>
              </a:ext>
            </a:extLst>
          </p:cNvPr>
          <p:cNvSpPr>
            <a:spLocks noGrp="1" noChangeArrowheads="1"/>
          </p:cNvSpPr>
          <p:nvPr>
            <p:ph type="ftr" sz="quarter" idx="11"/>
          </p:nvPr>
        </p:nvSpPr>
        <p:spPr>
          <a:xfrm>
            <a:off x="4470400" y="6248400"/>
            <a:ext cx="3860800" cy="457200"/>
          </a:xfrm>
        </p:spPr>
        <p:txBody>
          <a:bodyPr/>
          <a:lstStyle>
            <a:lvl1pPr>
              <a:defRPr/>
            </a:lvl1pPr>
          </a:lstStyle>
          <a:p>
            <a:pPr>
              <a:defRPr/>
            </a:pPr>
            <a:endParaRPr lang="en-US"/>
          </a:p>
        </p:txBody>
      </p:sp>
      <p:sp>
        <p:nvSpPr>
          <p:cNvPr id="20" name="Rectangle 20">
            <a:extLst>
              <a:ext uri="{FF2B5EF4-FFF2-40B4-BE49-F238E27FC236}">
                <a16:creationId xmlns:a16="http://schemas.microsoft.com/office/drawing/2014/main" id="{DEA938FF-DB13-48D4-B911-8E5BE8ED44B8}"/>
              </a:ext>
            </a:extLst>
          </p:cNvPr>
          <p:cNvSpPr>
            <a:spLocks noGrp="1" noChangeArrowheads="1"/>
          </p:cNvSpPr>
          <p:nvPr>
            <p:ph type="sldNum" sz="quarter" idx="12"/>
          </p:nvPr>
        </p:nvSpPr>
        <p:spPr/>
        <p:txBody>
          <a:bodyPr/>
          <a:lstStyle>
            <a:lvl1pPr>
              <a:defRPr/>
            </a:lvl1pPr>
          </a:lstStyle>
          <a:p>
            <a:fld id="{FD20AD5C-119C-4603-898E-2EAD1297C65F}" type="slidenum">
              <a:rPr lang="en-US" altLang="en-US"/>
              <a:pPr/>
              <a:t>‹#›</a:t>
            </a:fld>
            <a:endParaRPr lang="en-US" altLang="en-US"/>
          </a:p>
        </p:txBody>
      </p:sp>
    </p:spTree>
    <p:extLst>
      <p:ext uri="{BB962C8B-B14F-4D97-AF65-F5344CB8AC3E}">
        <p14:creationId xmlns:p14="http://schemas.microsoft.com/office/powerpoint/2010/main" val="292889391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ACAE57FF-54E5-4AE4-8064-E306179EC09D}"/>
              </a:ext>
            </a:extLst>
          </p:cNvPr>
          <p:cNvSpPr>
            <a:spLocks noGrp="1" noChangeArrowheads="1"/>
          </p:cNvSpPr>
          <p:nvPr>
            <p:ph type="dt" sz="half" idx="10"/>
          </p:nvPr>
        </p:nvSpPr>
        <p:spPr>
          <a:ln/>
        </p:spPr>
        <p:txBody>
          <a:bodyPr/>
          <a:lstStyle>
            <a:lvl1pPr>
              <a:defRPr/>
            </a:lvl1pPr>
          </a:lstStyle>
          <a:p>
            <a:pPr>
              <a:defRPr/>
            </a:pPr>
            <a:fld id="{CAE26D96-33EF-4FAD-8E93-9DDF35C37896}" type="datetimeFigureOut">
              <a:rPr lang="en-US"/>
              <a:pPr>
                <a:defRPr/>
              </a:pPr>
              <a:t>11/12/2021</a:t>
            </a:fld>
            <a:endParaRPr lang="en-US"/>
          </a:p>
        </p:txBody>
      </p:sp>
      <p:sp>
        <p:nvSpPr>
          <p:cNvPr id="5" name="Rectangle 18">
            <a:extLst>
              <a:ext uri="{FF2B5EF4-FFF2-40B4-BE49-F238E27FC236}">
                <a16:creationId xmlns:a16="http://schemas.microsoft.com/office/drawing/2014/main" id="{9ACB5312-08ED-44F1-B429-21B335A90B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5342BB83-83E8-4710-B1A6-ACBE04AB1ADF}"/>
              </a:ext>
            </a:extLst>
          </p:cNvPr>
          <p:cNvSpPr>
            <a:spLocks noGrp="1" noChangeArrowheads="1"/>
          </p:cNvSpPr>
          <p:nvPr>
            <p:ph type="sldNum" sz="quarter" idx="12"/>
          </p:nvPr>
        </p:nvSpPr>
        <p:spPr>
          <a:ln/>
        </p:spPr>
        <p:txBody>
          <a:bodyPr/>
          <a:lstStyle>
            <a:lvl1pPr>
              <a:defRPr/>
            </a:lvl1pPr>
          </a:lstStyle>
          <a:p>
            <a:fld id="{6A76ACE0-DA37-4405-A4CC-21A5DBEFD056}" type="slidenum">
              <a:rPr lang="en-US" altLang="en-US"/>
              <a:pPr/>
              <a:t>‹#›</a:t>
            </a:fld>
            <a:endParaRPr lang="en-US" altLang="en-US"/>
          </a:p>
        </p:txBody>
      </p:sp>
    </p:spTree>
    <p:extLst>
      <p:ext uri="{BB962C8B-B14F-4D97-AF65-F5344CB8AC3E}">
        <p14:creationId xmlns:p14="http://schemas.microsoft.com/office/powerpoint/2010/main" val="40275616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a:extLst>
              <a:ext uri="{FF2B5EF4-FFF2-40B4-BE49-F238E27FC236}">
                <a16:creationId xmlns:a16="http://schemas.microsoft.com/office/drawing/2014/main" id="{6C4735B1-20A8-4B2B-B0FE-1B121B3E3042}"/>
              </a:ext>
            </a:extLst>
          </p:cNvPr>
          <p:cNvSpPr>
            <a:spLocks noGrp="1" noChangeArrowheads="1"/>
          </p:cNvSpPr>
          <p:nvPr>
            <p:ph type="dt" sz="half" idx="10"/>
          </p:nvPr>
        </p:nvSpPr>
        <p:spPr>
          <a:ln/>
        </p:spPr>
        <p:txBody>
          <a:bodyPr/>
          <a:lstStyle>
            <a:lvl1pPr>
              <a:defRPr/>
            </a:lvl1pPr>
          </a:lstStyle>
          <a:p>
            <a:pPr>
              <a:defRPr/>
            </a:pPr>
            <a:fld id="{AA9E5F67-0CF7-4FAA-8AE6-68DDB67A7592}" type="datetimeFigureOut">
              <a:rPr lang="en-US"/>
              <a:pPr>
                <a:defRPr/>
              </a:pPr>
              <a:t>11/12/2021</a:t>
            </a:fld>
            <a:endParaRPr lang="en-US"/>
          </a:p>
        </p:txBody>
      </p:sp>
      <p:sp>
        <p:nvSpPr>
          <p:cNvPr id="5" name="Rectangle 18">
            <a:extLst>
              <a:ext uri="{FF2B5EF4-FFF2-40B4-BE49-F238E27FC236}">
                <a16:creationId xmlns:a16="http://schemas.microsoft.com/office/drawing/2014/main" id="{73BE56DA-9350-4721-B0B7-0D7A3F9053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FB9B94D6-B738-437B-8AE0-73C77C957515}"/>
              </a:ext>
            </a:extLst>
          </p:cNvPr>
          <p:cNvSpPr>
            <a:spLocks noGrp="1" noChangeArrowheads="1"/>
          </p:cNvSpPr>
          <p:nvPr>
            <p:ph type="sldNum" sz="quarter" idx="12"/>
          </p:nvPr>
        </p:nvSpPr>
        <p:spPr>
          <a:ln/>
        </p:spPr>
        <p:txBody>
          <a:bodyPr/>
          <a:lstStyle>
            <a:lvl1pPr>
              <a:defRPr/>
            </a:lvl1pPr>
          </a:lstStyle>
          <a:p>
            <a:fld id="{F3F5DA8D-BE9A-4519-84E5-6794A5BB4C84}" type="slidenum">
              <a:rPr lang="en-US" altLang="en-US"/>
              <a:pPr/>
              <a:t>‹#›</a:t>
            </a:fld>
            <a:endParaRPr lang="en-US" altLang="en-US"/>
          </a:p>
        </p:txBody>
      </p:sp>
    </p:spTree>
    <p:extLst>
      <p:ext uri="{BB962C8B-B14F-4D97-AF65-F5344CB8AC3E}">
        <p14:creationId xmlns:p14="http://schemas.microsoft.com/office/powerpoint/2010/main" val="377159621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22400" y="1981200"/>
            <a:ext cx="492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53200" y="1981200"/>
            <a:ext cx="492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a:extLst>
              <a:ext uri="{FF2B5EF4-FFF2-40B4-BE49-F238E27FC236}">
                <a16:creationId xmlns:a16="http://schemas.microsoft.com/office/drawing/2014/main" id="{156C1D30-1AE3-4A08-8166-0DFB5FBD74DA}"/>
              </a:ext>
            </a:extLst>
          </p:cNvPr>
          <p:cNvSpPr>
            <a:spLocks noGrp="1" noChangeArrowheads="1"/>
          </p:cNvSpPr>
          <p:nvPr>
            <p:ph type="dt" sz="half" idx="10"/>
          </p:nvPr>
        </p:nvSpPr>
        <p:spPr>
          <a:ln/>
        </p:spPr>
        <p:txBody>
          <a:bodyPr/>
          <a:lstStyle>
            <a:lvl1pPr>
              <a:defRPr/>
            </a:lvl1pPr>
          </a:lstStyle>
          <a:p>
            <a:pPr>
              <a:defRPr/>
            </a:pPr>
            <a:fld id="{DEA00940-1AF9-4B75-AD87-71E7A5C0B8D0}" type="datetimeFigureOut">
              <a:rPr lang="en-US"/>
              <a:pPr>
                <a:defRPr/>
              </a:pPr>
              <a:t>11/12/2021</a:t>
            </a:fld>
            <a:endParaRPr lang="en-US"/>
          </a:p>
        </p:txBody>
      </p:sp>
      <p:sp>
        <p:nvSpPr>
          <p:cNvPr id="6" name="Rectangle 18">
            <a:extLst>
              <a:ext uri="{FF2B5EF4-FFF2-40B4-BE49-F238E27FC236}">
                <a16:creationId xmlns:a16="http://schemas.microsoft.com/office/drawing/2014/main" id="{553B3616-3A29-4926-AD64-A90834CB04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E11144AF-108C-4AC8-A411-DFF20DCFB37A}"/>
              </a:ext>
            </a:extLst>
          </p:cNvPr>
          <p:cNvSpPr>
            <a:spLocks noGrp="1" noChangeArrowheads="1"/>
          </p:cNvSpPr>
          <p:nvPr>
            <p:ph type="sldNum" sz="quarter" idx="12"/>
          </p:nvPr>
        </p:nvSpPr>
        <p:spPr>
          <a:ln/>
        </p:spPr>
        <p:txBody>
          <a:bodyPr/>
          <a:lstStyle>
            <a:lvl1pPr>
              <a:defRPr/>
            </a:lvl1pPr>
          </a:lstStyle>
          <a:p>
            <a:fld id="{65DB6906-3C8D-4BF1-9A50-752FE6935E46}" type="slidenum">
              <a:rPr lang="en-US" altLang="en-US"/>
              <a:pPr/>
              <a:t>‹#›</a:t>
            </a:fld>
            <a:endParaRPr lang="en-US" altLang="en-US"/>
          </a:p>
        </p:txBody>
      </p:sp>
    </p:spTree>
    <p:extLst>
      <p:ext uri="{BB962C8B-B14F-4D97-AF65-F5344CB8AC3E}">
        <p14:creationId xmlns:p14="http://schemas.microsoft.com/office/powerpoint/2010/main" val="280227098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a:extLst>
              <a:ext uri="{FF2B5EF4-FFF2-40B4-BE49-F238E27FC236}">
                <a16:creationId xmlns:a16="http://schemas.microsoft.com/office/drawing/2014/main" id="{5216CF41-ED33-40EA-ACC2-743AB122A5F1}"/>
              </a:ext>
            </a:extLst>
          </p:cNvPr>
          <p:cNvSpPr>
            <a:spLocks noGrp="1" noChangeArrowheads="1"/>
          </p:cNvSpPr>
          <p:nvPr>
            <p:ph type="dt" sz="half" idx="10"/>
          </p:nvPr>
        </p:nvSpPr>
        <p:spPr>
          <a:ln/>
        </p:spPr>
        <p:txBody>
          <a:bodyPr/>
          <a:lstStyle>
            <a:lvl1pPr>
              <a:defRPr/>
            </a:lvl1pPr>
          </a:lstStyle>
          <a:p>
            <a:pPr>
              <a:defRPr/>
            </a:pPr>
            <a:fld id="{B409BB65-AF98-4821-A0BE-8DAD7BEE520F}" type="datetimeFigureOut">
              <a:rPr lang="en-US"/>
              <a:pPr>
                <a:defRPr/>
              </a:pPr>
              <a:t>11/12/2021</a:t>
            </a:fld>
            <a:endParaRPr lang="en-US"/>
          </a:p>
        </p:txBody>
      </p:sp>
      <p:sp>
        <p:nvSpPr>
          <p:cNvPr id="8" name="Rectangle 18">
            <a:extLst>
              <a:ext uri="{FF2B5EF4-FFF2-40B4-BE49-F238E27FC236}">
                <a16:creationId xmlns:a16="http://schemas.microsoft.com/office/drawing/2014/main" id="{EED53AA2-9C42-4B19-A229-222EF03FB4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9">
            <a:extLst>
              <a:ext uri="{FF2B5EF4-FFF2-40B4-BE49-F238E27FC236}">
                <a16:creationId xmlns:a16="http://schemas.microsoft.com/office/drawing/2014/main" id="{CDA340B4-A8E4-46CC-B137-67B028E0D4B1}"/>
              </a:ext>
            </a:extLst>
          </p:cNvPr>
          <p:cNvSpPr>
            <a:spLocks noGrp="1" noChangeArrowheads="1"/>
          </p:cNvSpPr>
          <p:nvPr>
            <p:ph type="sldNum" sz="quarter" idx="12"/>
          </p:nvPr>
        </p:nvSpPr>
        <p:spPr>
          <a:ln/>
        </p:spPr>
        <p:txBody>
          <a:bodyPr/>
          <a:lstStyle>
            <a:lvl1pPr>
              <a:defRPr/>
            </a:lvl1pPr>
          </a:lstStyle>
          <a:p>
            <a:fld id="{66E1DBE7-FF0D-441C-9F9F-7A29D88F9C24}" type="slidenum">
              <a:rPr lang="en-US" altLang="en-US"/>
              <a:pPr/>
              <a:t>‹#›</a:t>
            </a:fld>
            <a:endParaRPr lang="en-US" altLang="en-US"/>
          </a:p>
        </p:txBody>
      </p:sp>
    </p:spTree>
    <p:extLst>
      <p:ext uri="{BB962C8B-B14F-4D97-AF65-F5344CB8AC3E}">
        <p14:creationId xmlns:p14="http://schemas.microsoft.com/office/powerpoint/2010/main" val="335775475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a:extLst>
              <a:ext uri="{FF2B5EF4-FFF2-40B4-BE49-F238E27FC236}">
                <a16:creationId xmlns:a16="http://schemas.microsoft.com/office/drawing/2014/main" id="{AA2A3715-AC28-4D0D-895E-FB8797ACEB07}"/>
              </a:ext>
            </a:extLst>
          </p:cNvPr>
          <p:cNvSpPr>
            <a:spLocks noGrp="1" noChangeArrowheads="1"/>
          </p:cNvSpPr>
          <p:nvPr>
            <p:ph type="dt" sz="half" idx="10"/>
          </p:nvPr>
        </p:nvSpPr>
        <p:spPr>
          <a:ln/>
        </p:spPr>
        <p:txBody>
          <a:bodyPr/>
          <a:lstStyle>
            <a:lvl1pPr>
              <a:defRPr/>
            </a:lvl1pPr>
          </a:lstStyle>
          <a:p>
            <a:pPr>
              <a:defRPr/>
            </a:pPr>
            <a:fld id="{3DDB9A8A-1B4B-4858-8421-BCB31252B7FB}" type="datetimeFigureOut">
              <a:rPr lang="en-US"/>
              <a:pPr>
                <a:defRPr/>
              </a:pPr>
              <a:t>11/12/2021</a:t>
            </a:fld>
            <a:endParaRPr lang="en-US"/>
          </a:p>
        </p:txBody>
      </p:sp>
      <p:sp>
        <p:nvSpPr>
          <p:cNvPr id="4" name="Rectangle 18">
            <a:extLst>
              <a:ext uri="{FF2B5EF4-FFF2-40B4-BE49-F238E27FC236}">
                <a16:creationId xmlns:a16="http://schemas.microsoft.com/office/drawing/2014/main" id="{ECE7CA3F-D5CD-469B-8E40-B0030FC608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9">
            <a:extLst>
              <a:ext uri="{FF2B5EF4-FFF2-40B4-BE49-F238E27FC236}">
                <a16:creationId xmlns:a16="http://schemas.microsoft.com/office/drawing/2014/main" id="{68BE1AC5-4F3B-4E2F-8E5B-9FE1F9074D75}"/>
              </a:ext>
            </a:extLst>
          </p:cNvPr>
          <p:cNvSpPr>
            <a:spLocks noGrp="1" noChangeArrowheads="1"/>
          </p:cNvSpPr>
          <p:nvPr>
            <p:ph type="sldNum" sz="quarter" idx="12"/>
          </p:nvPr>
        </p:nvSpPr>
        <p:spPr>
          <a:ln/>
        </p:spPr>
        <p:txBody>
          <a:bodyPr/>
          <a:lstStyle>
            <a:lvl1pPr>
              <a:defRPr/>
            </a:lvl1pPr>
          </a:lstStyle>
          <a:p>
            <a:fld id="{DADFBFAB-F051-4372-948A-4AC4FE96B8CD}" type="slidenum">
              <a:rPr lang="en-US" altLang="en-US"/>
              <a:pPr/>
              <a:t>‹#›</a:t>
            </a:fld>
            <a:endParaRPr lang="en-US" altLang="en-US"/>
          </a:p>
        </p:txBody>
      </p:sp>
    </p:spTree>
    <p:extLst>
      <p:ext uri="{BB962C8B-B14F-4D97-AF65-F5344CB8AC3E}">
        <p14:creationId xmlns:p14="http://schemas.microsoft.com/office/powerpoint/2010/main" val="295998119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D4046D0B-B2AC-4DFF-A59B-58FF41FEF1CC}"/>
              </a:ext>
            </a:extLst>
          </p:cNvPr>
          <p:cNvSpPr>
            <a:spLocks noGrp="1" noChangeArrowheads="1"/>
          </p:cNvSpPr>
          <p:nvPr>
            <p:ph type="dt" sz="half" idx="10"/>
          </p:nvPr>
        </p:nvSpPr>
        <p:spPr>
          <a:ln/>
        </p:spPr>
        <p:txBody>
          <a:bodyPr/>
          <a:lstStyle>
            <a:lvl1pPr>
              <a:defRPr/>
            </a:lvl1pPr>
          </a:lstStyle>
          <a:p>
            <a:pPr>
              <a:defRPr/>
            </a:pPr>
            <a:fld id="{17A28462-602E-45B9-AFC2-2EF73690D7CF}" type="datetimeFigureOut">
              <a:rPr lang="en-US"/>
              <a:pPr>
                <a:defRPr/>
              </a:pPr>
              <a:t>11/12/2021</a:t>
            </a:fld>
            <a:endParaRPr lang="en-US"/>
          </a:p>
        </p:txBody>
      </p:sp>
      <p:sp>
        <p:nvSpPr>
          <p:cNvPr id="3" name="Rectangle 18">
            <a:extLst>
              <a:ext uri="{FF2B5EF4-FFF2-40B4-BE49-F238E27FC236}">
                <a16:creationId xmlns:a16="http://schemas.microsoft.com/office/drawing/2014/main" id="{1EC5199B-9740-4D5A-9FBC-5B4F5729E5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9">
            <a:extLst>
              <a:ext uri="{FF2B5EF4-FFF2-40B4-BE49-F238E27FC236}">
                <a16:creationId xmlns:a16="http://schemas.microsoft.com/office/drawing/2014/main" id="{E3774417-2C85-4B9A-ABA6-641C70A503F9}"/>
              </a:ext>
            </a:extLst>
          </p:cNvPr>
          <p:cNvSpPr>
            <a:spLocks noGrp="1" noChangeArrowheads="1"/>
          </p:cNvSpPr>
          <p:nvPr>
            <p:ph type="sldNum" sz="quarter" idx="12"/>
          </p:nvPr>
        </p:nvSpPr>
        <p:spPr>
          <a:ln/>
        </p:spPr>
        <p:txBody>
          <a:bodyPr/>
          <a:lstStyle>
            <a:lvl1pPr>
              <a:defRPr/>
            </a:lvl1pPr>
          </a:lstStyle>
          <a:p>
            <a:fld id="{E816573C-6C4D-469D-ACE1-E2433FDED734}" type="slidenum">
              <a:rPr lang="en-US" altLang="en-US"/>
              <a:pPr/>
              <a:t>‹#›</a:t>
            </a:fld>
            <a:endParaRPr lang="en-US" altLang="en-US"/>
          </a:p>
        </p:txBody>
      </p:sp>
    </p:spTree>
    <p:extLst>
      <p:ext uri="{BB962C8B-B14F-4D97-AF65-F5344CB8AC3E}">
        <p14:creationId xmlns:p14="http://schemas.microsoft.com/office/powerpoint/2010/main" val="1461147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8EB0B-48C5-4306-8659-DEA8E55BCC80}"/>
              </a:ext>
            </a:extLst>
          </p:cNvPr>
          <p:cNvSpPr>
            <a:spLocks noGrp="1"/>
          </p:cNvSpPr>
          <p:nvPr>
            <p:ph type="title" hasCustomPrompt="1"/>
          </p:nvPr>
        </p:nvSpPr>
        <p:spPr>
          <a:xfrm>
            <a:off x="838200" y="365125"/>
            <a:ext cx="10515600" cy="1325563"/>
          </a:xfrm>
          <a:prstGeom prst="rect">
            <a:avLst/>
          </a:prstGeom>
        </p:spPr>
        <p:txBody>
          <a:bodyPr/>
          <a:lstStyle>
            <a:lvl1pPr>
              <a:defRPr/>
            </a:lvl1pPr>
          </a:lstStyle>
          <a:p>
            <a:r>
              <a:rPr lang="en-US" dirty="0"/>
              <a:t>Add Title</a:t>
            </a:r>
          </a:p>
        </p:txBody>
      </p:sp>
    </p:spTree>
    <p:extLst>
      <p:ext uri="{BB962C8B-B14F-4D97-AF65-F5344CB8AC3E}">
        <p14:creationId xmlns:p14="http://schemas.microsoft.com/office/powerpoint/2010/main" val="123980380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5C587D15-A4B9-45E3-8FFA-837A759D6FA7}"/>
              </a:ext>
            </a:extLst>
          </p:cNvPr>
          <p:cNvSpPr>
            <a:spLocks noGrp="1" noChangeArrowheads="1"/>
          </p:cNvSpPr>
          <p:nvPr>
            <p:ph type="dt" sz="half" idx="10"/>
          </p:nvPr>
        </p:nvSpPr>
        <p:spPr>
          <a:ln/>
        </p:spPr>
        <p:txBody>
          <a:bodyPr/>
          <a:lstStyle>
            <a:lvl1pPr>
              <a:defRPr/>
            </a:lvl1pPr>
          </a:lstStyle>
          <a:p>
            <a:pPr>
              <a:defRPr/>
            </a:pPr>
            <a:fld id="{CBDB90B5-7CD8-4ECE-A035-1A8F0A6B749F}" type="datetimeFigureOut">
              <a:rPr lang="en-US"/>
              <a:pPr>
                <a:defRPr/>
              </a:pPr>
              <a:t>11/12/2021</a:t>
            </a:fld>
            <a:endParaRPr lang="en-US"/>
          </a:p>
        </p:txBody>
      </p:sp>
      <p:sp>
        <p:nvSpPr>
          <p:cNvPr id="6" name="Rectangle 18">
            <a:extLst>
              <a:ext uri="{FF2B5EF4-FFF2-40B4-BE49-F238E27FC236}">
                <a16:creationId xmlns:a16="http://schemas.microsoft.com/office/drawing/2014/main" id="{89F8F16E-E1F4-4665-A70C-467D23F3D10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1712278D-6E14-44BC-B508-052F2893864D}"/>
              </a:ext>
            </a:extLst>
          </p:cNvPr>
          <p:cNvSpPr>
            <a:spLocks noGrp="1" noChangeArrowheads="1"/>
          </p:cNvSpPr>
          <p:nvPr>
            <p:ph type="sldNum" sz="quarter" idx="12"/>
          </p:nvPr>
        </p:nvSpPr>
        <p:spPr>
          <a:ln/>
        </p:spPr>
        <p:txBody>
          <a:bodyPr/>
          <a:lstStyle>
            <a:lvl1pPr>
              <a:defRPr/>
            </a:lvl1pPr>
          </a:lstStyle>
          <a:p>
            <a:fld id="{E699D2AF-40A5-4D72-918F-BC2E60E3C16B}" type="slidenum">
              <a:rPr lang="en-US" altLang="en-US"/>
              <a:pPr/>
              <a:t>‹#›</a:t>
            </a:fld>
            <a:endParaRPr lang="en-US" altLang="en-US"/>
          </a:p>
        </p:txBody>
      </p:sp>
    </p:spTree>
    <p:extLst>
      <p:ext uri="{BB962C8B-B14F-4D97-AF65-F5344CB8AC3E}">
        <p14:creationId xmlns:p14="http://schemas.microsoft.com/office/powerpoint/2010/main" val="268740556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1CB6007F-BFBF-4B13-B160-D311422974AA}"/>
              </a:ext>
            </a:extLst>
          </p:cNvPr>
          <p:cNvSpPr>
            <a:spLocks noGrp="1" noChangeArrowheads="1"/>
          </p:cNvSpPr>
          <p:nvPr>
            <p:ph type="dt" sz="half" idx="10"/>
          </p:nvPr>
        </p:nvSpPr>
        <p:spPr>
          <a:ln/>
        </p:spPr>
        <p:txBody>
          <a:bodyPr/>
          <a:lstStyle>
            <a:lvl1pPr>
              <a:defRPr/>
            </a:lvl1pPr>
          </a:lstStyle>
          <a:p>
            <a:pPr>
              <a:defRPr/>
            </a:pPr>
            <a:fld id="{CE230D45-1B88-45B0-B043-397CFCDB7BC1}" type="datetimeFigureOut">
              <a:rPr lang="en-US"/>
              <a:pPr>
                <a:defRPr/>
              </a:pPr>
              <a:t>11/12/2021</a:t>
            </a:fld>
            <a:endParaRPr lang="en-US"/>
          </a:p>
        </p:txBody>
      </p:sp>
      <p:sp>
        <p:nvSpPr>
          <p:cNvPr id="6" name="Rectangle 18">
            <a:extLst>
              <a:ext uri="{FF2B5EF4-FFF2-40B4-BE49-F238E27FC236}">
                <a16:creationId xmlns:a16="http://schemas.microsoft.com/office/drawing/2014/main" id="{826F4982-9620-42C1-BDBF-7C700F6C93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F4749238-7909-4656-8CDA-AF1F8C3CBD6A}"/>
              </a:ext>
            </a:extLst>
          </p:cNvPr>
          <p:cNvSpPr>
            <a:spLocks noGrp="1" noChangeArrowheads="1"/>
          </p:cNvSpPr>
          <p:nvPr>
            <p:ph type="sldNum" sz="quarter" idx="12"/>
          </p:nvPr>
        </p:nvSpPr>
        <p:spPr>
          <a:ln/>
        </p:spPr>
        <p:txBody>
          <a:bodyPr/>
          <a:lstStyle>
            <a:lvl1pPr>
              <a:defRPr/>
            </a:lvl1pPr>
          </a:lstStyle>
          <a:p>
            <a:fld id="{44F23B60-F320-4E08-B2BA-F5F742AD6BA5}" type="slidenum">
              <a:rPr lang="en-US" altLang="en-US"/>
              <a:pPr/>
              <a:t>‹#›</a:t>
            </a:fld>
            <a:endParaRPr lang="en-US" altLang="en-US"/>
          </a:p>
        </p:txBody>
      </p:sp>
    </p:spTree>
    <p:extLst>
      <p:ext uri="{BB962C8B-B14F-4D97-AF65-F5344CB8AC3E}">
        <p14:creationId xmlns:p14="http://schemas.microsoft.com/office/powerpoint/2010/main" val="214064680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3AB65543-79D9-4B12-AAB9-A7568486F7A3}"/>
              </a:ext>
            </a:extLst>
          </p:cNvPr>
          <p:cNvSpPr>
            <a:spLocks noGrp="1" noChangeArrowheads="1"/>
          </p:cNvSpPr>
          <p:nvPr>
            <p:ph type="dt" sz="half" idx="10"/>
          </p:nvPr>
        </p:nvSpPr>
        <p:spPr>
          <a:ln/>
        </p:spPr>
        <p:txBody>
          <a:bodyPr/>
          <a:lstStyle>
            <a:lvl1pPr>
              <a:defRPr/>
            </a:lvl1pPr>
          </a:lstStyle>
          <a:p>
            <a:pPr>
              <a:defRPr/>
            </a:pPr>
            <a:fld id="{1D286BCB-47DB-42E8-A67C-0E80AFD5B195}" type="datetimeFigureOut">
              <a:rPr lang="en-US"/>
              <a:pPr>
                <a:defRPr/>
              </a:pPr>
              <a:t>11/12/2021</a:t>
            </a:fld>
            <a:endParaRPr lang="en-US"/>
          </a:p>
        </p:txBody>
      </p:sp>
      <p:sp>
        <p:nvSpPr>
          <p:cNvPr id="5" name="Rectangle 18">
            <a:extLst>
              <a:ext uri="{FF2B5EF4-FFF2-40B4-BE49-F238E27FC236}">
                <a16:creationId xmlns:a16="http://schemas.microsoft.com/office/drawing/2014/main" id="{EA049D8F-C42A-4DB0-920E-A998C32AA6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1883BD34-0F91-4D20-8A7B-A1074F0F9C05}"/>
              </a:ext>
            </a:extLst>
          </p:cNvPr>
          <p:cNvSpPr>
            <a:spLocks noGrp="1" noChangeArrowheads="1"/>
          </p:cNvSpPr>
          <p:nvPr>
            <p:ph type="sldNum" sz="quarter" idx="12"/>
          </p:nvPr>
        </p:nvSpPr>
        <p:spPr>
          <a:ln/>
        </p:spPr>
        <p:txBody>
          <a:bodyPr/>
          <a:lstStyle>
            <a:lvl1pPr>
              <a:defRPr/>
            </a:lvl1pPr>
          </a:lstStyle>
          <a:p>
            <a:fld id="{640EBC28-D77F-4C39-ADB1-5723C3DEEC4F}" type="slidenum">
              <a:rPr lang="en-US" altLang="en-US"/>
              <a:pPr/>
              <a:t>‹#›</a:t>
            </a:fld>
            <a:endParaRPr lang="en-US" altLang="en-US"/>
          </a:p>
        </p:txBody>
      </p:sp>
    </p:spTree>
    <p:extLst>
      <p:ext uri="{BB962C8B-B14F-4D97-AF65-F5344CB8AC3E}">
        <p14:creationId xmlns:p14="http://schemas.microsoft.com/office/powerpoint/2010/main" val="386048989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6200" y="304800"/>
            <a:ext cx="25146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22400" y="304800"/>
            <a:ext cx="73406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AB5C685E-4452-4256-85A3-576FFA5575CF}"/>
              </a:ext>
            </a:extLst>
          </p:cNvPr>
          <p:cNvSpPr>
            <a:spLocks noGrp="1" noChangeArrowheads="1"/>
          </p:cNvSpPr>
          <p:nvPr>
            <p:ph type="dt" sz="half" idx="10"/>
          </p:nvPr>
        </p:nvSpPr>
        <p:spPr>
          <a:ln/>
        </p:spPr>
        <p:txBody>
          <a:bodyPr/>
          <a:lstStyle>
            <a:lvl1pPr>
              <a:defRPr/>
            </a:lvl1pPr>
          </a:lstStyle>
          <a:p>
            <a:pPr>
              <a:defRPr/>
            </a:pPr>
            <a:fld id="{EFAEDD6D-FA87-41BD-9BA1-85AEA7DDDC81}" type="datetimeFigureOut">
              <a:rPr lang="en-US"/>
              <a:pPr>
                <a:defRPr/>
              </a:pPr>
              <a:t>11/12/2021</a:t>
            </a:fld>
            <a:endParaRPr lang="en-US"/>
          </a:p>
        </p:txBody>
      </p:sp>
      <p:sp>
        <p:nvSpPr>
          <p:cNvPr id="5" name="Rectangle 18">
            <a:extLst>
              <a:ext uri="{FF2B5EF4-FFF2-40B4-BE49-F238E27FC236}">
                <a16:creationId xmlns:a16="http://schemas.microsoft.com/office/drawing/2014/main" id="{E68561E4-5491-4C1A-9FE2-FABDFC7872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B6FA5ACA-0F53-4903-83F2-6973ECCF042B}"/>
              </a:ext>
            </a:extLst>
          </p:cNvPr>
          <p:cNvSpPr>
            <a:spLocks noGrp="1" noChangeArrowheads="1"/>
          </p:cNvSpPr>
          <p:nvPr>
            <p:ph type="sldNum" sz="quarter" idx="12"/>
          </p:nvPr>
        </p:nvSpPr>
        <p:spPr>
          <a:ln/>
        </p:spPr>
        <p:txBody>
          <a:bodyPr/>
          <a:lstStyle>
            <a:lvl1pPr>
              <a:defRPr/>
            </a:lvl1pPr>
          </a:lstStyle>
          <a:p>
            <a:fld id="{D0FEF370-E65F-4E9A-AE27-40941EB48A2B}" type="slidenum">
              <a:rPr lang="en-US" altLang="en-US"/>
              <a:pPr/>
              <a:t>‹#›</a:t>
            </a:fld>
            <a:endParaRPr lang="en-US" altLang="en-US"/>
          </a:p>
        </p:txBody>
      </p:sp>
    </p:spTree>
    <p:extLst>
      <p:ext uri="{BB962C8B-B14F-4D97-AF65-F5344CB8AC3E}">
        <p14:creationId xmlns:p14="http://schemas.microsoft.com/office/powerpoint/2010/main" val="2700596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89BB8C8-6B3A-4B6A-A9EC-C3399354AEA6}"/>
              </a:ext>
            </a:extLst>
          </p:cNvPr>
          <p:cNvGrpSpPr>
            <a:grpSpLocks/>
          </p:cNvGrpSpPr>
          <p:nvPr/>
        </p:nvGrpSpPr>
        <p:grpSpPr bwMode="auto">
          <a:xfrm>
            <a:off x="0" y="1"/>
            <a:ext cx="12192000" cy="6856413"/>
            <a:chOff x="0" y="0"/>
            <a:chExt cx="5760" cy="4319"/>
          </a:xfrm>
        </p:grpSpPr>
        <p:sp>
          <p:nvSpPr>
            <p:cNvPr id="5" name="Freeform 3">
              <a:extLst>
                <a:ext uri="{FF2B5EF4-FFF2-40B4-BE49-F238E27FC236}">
                  <a16:creationId xmlns:a16="http://schemas.microsoft.com/office/drawing/2014/main" id="{AAB4E3F5-B7AA-45DC-AAF3-BAC85C54EA63}"/>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a:cs typeface="+mn-cs"/>
              </a:endParaRPr>
            </a:p>
          </p:txBody>
        </p:sp>
        <p:sp>
          <p:nvSpPr>
            <p:cNvPr id="6" name="Freeform 4">
              <a:extLst>
                <a:ext uri="{FF2B5EF4-FFF2-40B4-BE49-F238E27FC236}">
                  <a16:creationId xmlns:a16="http://schemas.microsoft.com/office/drawing/2014/main" id="{3CAF2077-CC2B-46A7-9D38-6182C0329A5B}"/>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a:cs typeface="+mn-cs"/>
              </a:endParaRPr>
            </a:p>
          </p:txBody>
        </p:sp>
        <p:sp>
          <p:nvSpPr>
            <p:cNvPr id="7" name="Freeform 5">
              <a:extLst>
                <a:ext uri="{FF2B5EF4-FFF2-40B4-BE49-F238E27FC236}">
                  <a16:creationId xmlns:a16="http://schemas.microsoft.com/office/drawing/2014/main" id="{4EC59767-809F-44CC-8C08-5DAF21AB0131}"/>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a:cs typeface="+mn-cs"/>
              </a:endParaRPr>
            </a:p>
          </p:txBody>
        </p:sp>
        <p:sp>
          <p:nvSpPr>
            <p:cNvPr id="8" name="Freeform 6">
              <a:extLst>
                <a:ext uri="{FF2B5EF4-FFF2-40B4-BE49-F238E27FC236}">
                  <a16:creationId xmlns:a16="http://schemas.microsoft.com/office/drawing/2014/main" id="{5DA77651-C6E7-439C-98B4-BFB0BF6F85CA}"/>
                </a:ext>
              </a:extLst>
            </p:cNvPr>
            <p:cNvSpPr>
              <a:spLocks/>
            </p:cNvSpPr>
            <p:nvPr/>
          </p:nvSpPr>
          <p:spPr bwMode="hidden">
            <a:xfrm>
              <a:off x="4038" y="3577"/>
              <a:ext cx="1720" cy="65"/>
            </a:xfrm>
            <a:custGeom>
              <a:avLst/>
              <a:gdLst>
                <a:gd name="T0" fmla="*/ 1710 w 1722"/>
                <a:gd name="T1" fmla="*/ 60 h 66"/>
                <a:gd name="T2" fmla="*/ 1710 w 1722"/>
                <a:gd name="T3" fmla="*/ 54 h 66"/>
                <a:gd name="T4" fmla="*/ 0 w 1722"/>
                <a:gd name="T5" fmla="*/ 0 h 66"/>
                <a:gd name="T6" fmla="*/ 0 w 1722"/>
                <a:gd name="T7" fmla="*/ 42 h 66"/>
                <a:gd name="T8" fmla="*/ 1710 w 1722"/>
                <a:gd name="T9" fmla="*/ 60 h 66"/>
                <a:gd name="T10" fmla="*/ 1710 w 1722"/>
                <a:gd name="T11" fmla="*/ 6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9" name="Freeform 7">
              <a:extLst>
                <a:ext uri="{FF2B5EF4-FFF2-40B4-BE49-F238E27FC236}">
                  <a16:creationId xmlns:a16="http://schemas.microsoft.com/office/drawing/2014/main" id="{95DD496A-0BA7-47D5-8A00-6C1C500D2E33}"/>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1800">
                <a:solidFill>
                  <a:srgbClr val="FFFFFF"/>
                </a:solidFill>
                <a:latin typeface="Arial"/>
                <a:cs typeface="+mn-cs"/>
              </a:endParaRPr>
            </a:p>
          </p:txBody>
        </p:sp>
        <p:sp>
          <p:nvSpPr>
            <p:cNvPr id="10" name="Freeform 8">
              <a:extLst>
                <a:ext uri="{FF2B5EF4-FFF2-40B4-BE49-F238E27FC236}">
                  <a16:creationId xmlns:a16="http://schemas.microsoft.com/office/drawing/2014/main" id="{1467BF48-04E5-4A84-90C7-92216BED4C25}"/>
                </a:ext>
              </a:extLst>
            </p:cNvPr>
            <p:cNvSpPr>
              <a:spLocks/>
            </p:cNvSpPr>
            <p:nvPr/>
          </p:nvSpPr>
          <p:spPr bwMode="hidden">
            <a:xfrm>
              <a:off x="4784" y="3702"/>
              <a:ext cx="974" cy="101"/>
            </a:xfrm>
            <a:custGeom>
              <a:avLst/>
              <a:gdLst>
                <a:gd name="T0" fmla="*/ 969 w 975"/>
                <a:gd name="T1" fmla="*/ 48 h 101"/>
                <a:gd name="T2" fmla="*/ 969 w 975"/>
                <a:gd name="T3" fmla="*/ 0 h 101"/>
                <a:gd name="T4" fmla="*/ 0 w 975"/>
                <a:gd name="T5" fmla="*/ 24 h 101"/>
                <a:gd name="T6" fmla="*/ 0 w 975"/>
                <a:gd name="T7" fmla="*/ 101 h 101"/>
                <a:gd name="T8" fmla="*/ 969 w 975"/>
                <a:gd name="T9" fmla="*/ 48 h 101"/>
                <a:gd name="T10" fmla="*/ 969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 name="Freeform 9">
              <a:extLst>
                <a:ext uri="{FF2B5EF4-FFF2-40B4-BE49-F238E27FC236}">
                  <a16:creationId xmlns:a16="http://schemas.microsoft.com/office/drawing/2014/main" id="{BA920913-E1B5-4ACA-A4AE-97299F8C3041}"/>
                </a:ext>
              </a:extLst>
            </p:cNvPr>
            <p:cNvSpPr>
              <a:spLocks/>
            </p:cNvSpPr>
            <p:nvPr/>
          </p:nvSpPr>
          <p:spPr bwMode="hidden">
            <a:xfrm>
              <a:off x="3619" y="3815"/>
              <a:ext cx="2139" cy="198"/>
            </a:xfrm>
            <a:custGeom>
              <a:avLst/>
              <a:gdLst>
                <a:gd name="T0" fmla="*/ 2129 w 2141"/>
                <a:gd name="T1" fmla="*/ 0 h 198"/>
                <a:gd name="T2" fmla="*/ 0 w 2141"/>
                <a:gd name="T3" fmla="*/ 156 h 198"/>
                <a:gd name="T4" fmla="*/ 0 w 2141"/>
                <a:gd name="T5" fmla="*/ 198 h 198"/>
                <a:gd name="T6" fmla="*/ 2129 w 2141"/>
                <a:gd name="T7" fmla="*/ 0 h 198"/>
                <a:gd name="T8" fmla="*/ 212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10">
              <a:extLst>
                <a:ext uri="{FF2B5EF4-FFF2-40B4-BE49-F238E27FC236}">
                  <a16:creationId xmlns:a16="http://schemas.microsoft.com/office/drawing/2014/main" id="{610BECF6-2794-4AD1-8C34-8B02CB2D57E6}"/>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a:cs typeface="+mn-cs"/>
              </a:endParaRPr>
            </a:p>
          </p:txBody>
        </p:sp>
        <p:sp>
          <p:nvSpPr>
            <p:cNvPr id="13" name="Freeform 11">
              <a:extLst>
                <a:ext uri="{FF2B5EF4-FFF2-40B4-BE49-F238E27FC236}">
                  <a16:creationId xmlns:a16="http://schemas.microsoft.com/office/drawing/2014/main" id="{298DDE60-C974-406D-9C9D-BBDD2D703BE9}"/>
                </a:ext>
              </a:extLst>
            </p:cNvPr>
            <p:cNvSpPr>
              <a:spLocks/>
            </p:cNvSpPr>
            <p:nvPr/>
          </p:nvSpPr>
          <p:spPr bwMode="hidden">
            <a:xfrm>
              <a:off x="2097" y="4043"/>
              <a:ext cx="2514" cy="276"/>
            </a:xfrm>
            <a:custGeom>
              <a:avLst/>
              <a:gdLst>
                <a:gd name="T0" fmla="*/ 2164 w 2517"/>
                <a:gd name="T1" fmla="*/ 276 h 276"/>
                <a:gd name="T2" fmla="*/ 2499 w 2517"/>
                <a:gd name="T3" fmla="*/ 204 h 276"/>
                <a:gd name="T4" fmla="*/ 2242 w 2517"/>
                <a:gd name="T5" fmla="*/ 0 h 276"/>
                <a:gd name="T6" fmla="*/ 0 w 2517"/>
                <a:gd name="T7" fmla="*/ 276 h 276"/>
                <a:gd name="T8" fmla="*/ 2164 w 2517"/>
                <a:gd name="T9" fmla="*/ 276 h 276"/>
                <a:gd name="T10" fmla="*/ 2164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 name="Freeform 12">
              <a:extLst>
                <a:ext uri="{FF2B5EF4-FFF2-40B4-BE49-F238E27FC236}">
                  <a16:creationId xmlns:a16="http://schemas.microsoft.com/office/drawing/2014/main" id="{2E94E834-F138-40C2-89D9-E486FECFD775}"/>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a:cs typeface="+mn-cs"/>
              </a:endParaRPr>
            </a:p>
          </p:txBody>
        </p:sp>
        <p:sp>
          <p:nvSpPr>
            <p:cNvPr id="15" name="Freeform 13">
              <a:extLst>
                <a:ext uri="{FF2B5EF4-FFF2-40B4-BE49-F238E27FC236}">
                  <a16:creationId xmlns:a16="http://schemas.microsoft.com/office/drawing/2014/main" id="{C3C97FDF-3DBA-4D9D-B8C3-B642475D578B}"/>
                </a:ext>
              </a:extLst>
            </p:cNvPr>
            <p:cNvSpPr>
              <a:spLocks/>
            </p:cNvSpPr>
            <p:nvPr/>
          </p:nvSpPr>
          <p:spPr bwMode="hidden">
            <a:xfrm>
              <a:off x="5030" y="3151"/>
              <a:ext cx="728" cy="240"/>
            </a:xfrm>
            <a:custGeom>
              <a:avLst/>
              <a:gdLst>
                <a:gd name="T0" fmla="*/ 723 w 729"/>
                <a:gd name="T1" fmla="*/ 240 h 240"/>
                <a:gd name="T2" fmla="*/ 0 w 729"/>
                <a:gd name="T3" fmla="*/ 0 h 240"/>
                <a:gd name="T4" fmla="*/ 0 w 729"/>
                <a:gd name="T5" fmla="*/ 6 h 240"/>
                <a:gd name="T6" fmla="*/ 723 w 729"/>
                <a:gd name="T7" fmla="*/ 240 h 240"/>
                <a:gd name="T8" fmla="*/ 723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6" name="Freeform 14">
              <a:extLst>
                <a:ext uri="{FF2B5EF4-FFF2-40B4-BE49-F238E27FC236}">
                  <a16:creationId xmlns:a16="http://schemas.microsoft.com/office/drawing/2014/main" id="{B01D5318-14D1-4C87-8BB3-DC62FC0E8F95}"/>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a:cs typeface="+mn-cs"/>
              </a:endParaRPr>
            </a:p>
          </p:txBody>
        </p:sp>
        <p:sp>
          <p:nvSpPr>
            <p:cNvPr id="17" name="Freeform 15">
              <a:extLst>
                <a:ext uri="{FF2B5EF4-FFF2-40B4-BE49-F238E27FC236}">
                  <a16:creationId xmlns:a16="http://schemas.microsoft.com/office/drawing/2014/main" id="{2CAA3509-CA4A-4639-AEDA-A6AE4915CD21}"/>
                </a:ext>
              </a:extLst>
            </p:cNvPr>
            <p:cNvSpPr>
              <a:spLocks/>
            </p:cNvSpPr>
            <p:nvPr/>
          </p:nvSpPr>
          <p:spPr bwMode="hidden">
            <a:xfrm>
              <a:off x="5030" y="3049"/>
              <a:ext cx="728" cy="318"/>
            </a:xfrm>
            <a:custGeom>
              <a:avLst/>
              <a:gdLst>
                <a:gd name="T0" fmla="*/ 723 w 729"/>
                <a:gd name="T1" fmla="*/ 318 h 318"/>
                <a:gd name="T2" fmla="*/ 723 w 729"/>
                <a:gd name="T3" fmla="*/ 312 h 318"/>
                <a:gd name="T4" fmla="*/ 0 w 729"/>
                <a:gd name="T5" fmla="*/ 0 h 318"/>
                <a:gd name="T6" fmla="*/ 0 w 729"/>
                <a:gd name="T7" fmla="*/ 54 h 318"/>
                <a:gd name="T8" fmla="*/ 723 w 729"/>
                <a:gd name="T9" fmla="*/ 318 h 318"/>
                <a:gd name="T10" fmla="*/ 723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8" name="Freeform 16">
              <a:extLst>
                <a:ext uri="{FF2B5EF4-FFF2-40B4-BE49-F238E27FC236}">
                  <a16:creationId xmlns:a16="http://schemas.microsoft.com/office/drawing/2014/main" id="{3D6801C9-0676-4739-9AE8-24B85B4CA404}"/>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a:cs typeface="+mn-cs"/>
              </a:endParaRPr>
            </a:p>
          </p:txBody>
        </p:sp>
        <p:sp>
          <p:nvSpPr>
            <p:cNvPr id="19" name="Freeform 17">
              <a:extLst>
                <a:ext uri="{FF2B5EF4-FFF2-40B4-BE49-F238E27FC236}">
                  <a16:creationId xmlns:a16="http://schemas.microsoft.com/office/drawing/2014/main" id="{F4D82021-8D34-4693-AB12-75660B6995F7}"/>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a:cs typeface="+mn-cs"/>
              </a:endParaRPr>
            </a:p>
          </p:txBody>
        </p:sp>
        <p:sp>
          <p:nvSpPr>
            <p:cNvPr id="20" name="Freeform 18">
              <a:extLst>
                <a:ext uri="{FF2B5EF4-FFF2-40B4-BE49-F238E27FC236}">
                  <a16:creationId xmlns:a16="http://schemas.microsoft.com/office/drawing/2014/main" id="{C39BCCB5-DF30-4F12-8592-979F1D1843BC}"/>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a:cs typeface="+mn-cs"/>
              </a:endParaRPr>
            </a:p>
          </p:txBody>
        </p:sp>
        <p:sp>
          <p:nvSpPr>
            <p:cNvPr id="21" name="Freeform 19">
              <a:extLst>
                <a:ext uri="{FF2B5EF4-FFF2-40B4-BE49-F238E27FC236}">
                  <a16:creationId xmlns:a16="http://schemas.microsoft.com/office/drawing/2014/main" id="{A58D23F1-1ABC-4674-B6D3-9A589C2FF75B}"/>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2" name="Freeform 20">
              <a:extLst>
                <a:ext uri="{FF2B5EF4-FFF2-40B4-BE49-F238E27FC236}">
                  <a16:creationId xmlns:a16="http://schemas.microsoft.com/office/drawing/2014/main" id="{7B10F0E5-7328-4E34-8626-5C12CFD75377}"/>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a:cs typeface="+mn-cs"/>
              </a:endParaRPr>
            </a:p>
          </p:txBody>
        </p:sp>
        <p:sp>
          <p:nvSpPr>
            <p:cNvPr id="23" name="Freeform 21">
              <a:extLst>
                <a:ext uri="{FF2B5EF4-FFF2-40B4-BE49-F238E27FC236}">
                  <a16:creationId xmlns:a16="http://schemas.microsoft.com/office/drawing/2014/main" id="{F7495C9B-6710-4133-BBC4-105AB35BF933}"/>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4" name="Freeform 22">
              <a:extLst>
                <a:ext uri="{FF2B5EF4-FFF2-40B4-BE49-F238E27FC236}">
                  <a16:creationId xmlns:a16="http://schemas.microsoft.com/office/drawing/2014/main" id="{F41A12B4-AE53-418F-9030-D258D85ABFDB}"/>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a:cs typeface="+mn-cs"/>
              </a:endParaRPr>
            </a:p>
          </p:txBody>
        </p:sp>
        <p:sp>
          <p:nvSpPr>
            <p:cNvPr id="25" name="Freeform 23">
              <a:extLst>
                <a:ext uri="{FF2B5EF4-FFF2-40B4-BE49-F238E27FC236}">
                  <a16:creationId xmlns:a16="http://schemas.microsoft.com/office/drawing/2014/main" id="{4F9F6E30-1E06-46FB-A806-1D5CA96F2353}"/>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1800">
                <a:solidFill>
                  <a:srgbClr val="FFFFFF"/>
                </a:solidFill>
                <a:latin typeface="Arial"/>
                <a:cs typeface="+mn-cs"/>
              </a:endParaRPr>
            </a:p>
          </p:txBody>
        </p:sp>
        <p:sp>
          <p:nvSpPr>
            <p:cNvPr id="26" name="Freeform 24">
              <a:extLst>
                <a:ext uri="{FF2B5EF4-FFF2-40B4-BE49-F238E27FC236}">
                  <a16:creationId xmlns:a16="http://schemas.microsoft.com/office/drawing/2014/main" id="{E16E2F00-5652-4C91-8D0F-791455167390}"/>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a:cs typeface="+mn-cs"/>
              </a:endParaRPr>
            </a:p>
          </p:txBody>
        </p:sp>
        <p:sp>
          <p:nvSpPr>
            <p:cNvPr id="27" name="Freeform 25">
              <a:extLst>
                <a:ext uri="{FF2B5EF4-FFF2-40B4-BE49-F238E27FC236}">
                  <a16:creationId xmlns:a16="http://schemas.microsoft.com/office/drawing/2014/main" id="{D5A6C8DD-49BD-4DDE-AA8D-F1271C856C44}"/>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8" name="Freeform 26">
              <a:extLst>
                <a:ext uri="{FF2B5EF4-FFF2-40B4-BE49-F238E27FC236}">
                  <a16:creationId xmlns:a16="http://schemas.microsoft.com/office/drawing/2014/main" id="{38827B67-DAA3-4E98-A601-2F4BE77E3864}"/>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a:cs typeface="+mn-cs"/>
              </a:endParaRPr>
            </a:p>
          </p:txBody>
        </p:sp>
        <p:sp>
          <p:nvSpPr>
            <p:cNvPr id="29" name="Freeform 27">
              <a:extLst>
                <a:ext uri="{FF2B5EF4-FFF2-40B4-BE49-F238E27FC236}">
                  <a16:creationId xmlns:a16="http://schemas.microsoft.com/office/drawing/2014/main" id="{B83E4002-3B23-48B1-93EB-AF9D54CC803F}"/>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a:cs typeface="+mn-cs"/>
              </a:endParaRPr>
            </a:p>
          </p:txBody>
        </p:sp>
        <p:sp>
          <p:nvSpPr>
            <p:cNvPr id="30" name="Freeform 28">
              <a:extLst>
                <a:ext uri="{FF2B5EF4-FFF2-40B4-BE49-F238E27FC236}">
                  <a16:creationId xmlns:a16="http://schemas.microsoft.com/office/drawing/2014/main" id="{5AEF47CD-2B96-4AD9-A9EE-4FB61DD3DE13}"/>
                </a:ext>
              </a:extLst>
            </p:cNvPr>
            <p:cNvSpPr>
              <a:spLocks/>
            </p:cNvSpPr>
            <p:nvPr/>
          </p:nvSpPr>
          <p:spPr bwMode="hidden">
            <a:xfrm>
              <a:off x="5698" y="653"/>
              <a:ext cx="60" cy="311"/>
            </a:xfrm>
            <a:custGeom>
              <a:avLst/>
              <a:gdLst>
                <a:gd name="T0" fmla="*/ 0 w 60"/>
                <a:gd name="T1" fmla="*/ 144 h 312"/>
                <a:gd name="T2" fmla="*/ 60 w 60"/>
                <a:gd name="T3" fmla="*/ 306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1" name="Freeform 29">
              <a:extLst>
                <a:ext uri="{FF2B5EF4-FFF2-40B4-BE49-F238E27FC236}">
                  <a16:creationId xmlns:a16="http://schemas.microsoft.com/office/drawing/2014/main" id="{5855B847-ADBF-4D78-8A8C-05DB6C738D48}"/>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a:cs typeface="+mn-cs"/>
              </a:endParaRPr>
            </a:p>
          </p:txBody>
        </p:sp>
        <p:sp>
          <p:nvSpPr>
            <p:cNvPr id="32" name="Freeform 30">
              <a:extLst>
                <a:ext uri="{FF2B5EF4-FFF2-40B4-BE49-F238E27FC236}">
                  <a16:creationId xmlns:a16="http://schemas.microsoft.com/office/drawing/2014/main" id="{2D47A786-F342-4855-BE61-17E0A6B2A83C}"/>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3" name="Freeform 31">
              <a:extLst>
                <a:ext uri="{FF2B5EF4-FFF2-40B4-BE49-F238E27FC236}">
                  <a16:creationId xmlns:a16="http://schemas.microsoft.com/office/drawing/2014/main" id="{561D6755-0BC7-4273-8597-887FCAAC8549}"/>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a:cs typeface="+mn-cs"/>
              </a:endParaRPr>
            </a:p>
          </p:txBody>
        </p:sp>
        <p:sp>
          <p:nvSpPr>
            <p:cNvPr id="34" name="Freeform 32">
              <a:extLst>
                <a:ext uri="{FF2B5EF4-FFF2-40B4-BE49-F238E27FC236}">
                  <a16:creationId xmlns:a16="http://schemas.microsoft.com/office/drawing/2014/main" id="{D5C3B770-595C-44C0-83A4-1D9098065EA5}"/>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a:cs typeface="+mn-cs"/>
              </a:endParaRPr>
            </a:p>
          </p:txBody>
        </p:sp>
        <p:sp>
          <p:nvSpPr>
            <p:cNvPr id="35" name="Freeform 33">
              <a:extLst>
                <a:ext uri="{FF2B5EF4-FFF2-40B4-BE49-F238E27FC236}">
                  <a16:creationId xmlns:a16="http://schemas.microsoft.com/office/drawing/2014/main" id="{7F9F060A-4F22-40E5-BD2D-9A35743EEEEE}"/>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a:cs typeface="+mn-cs"/>
              </a:endParaRPr>
            </a:p>
          </p:txBody>
        </p:sp>
        <p:sp>
          <p:nvSpPr>
            <p:cNvPr id="36" name="Freeform 34">
              <a:extLst>
                <a:ext uri="{FF2B5EF4-FFF2-40B4-BE49-F238E27FC236}">
                  <a16:creationId xmlns:a16="http://schemas.microsoft.com/office/drawing/2014/main" id="{138E2515-DEB0-4209-9A21-2EE9F8479910}"/>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a:cs typeface="+mn-cs"/>
              </a:endParaRPr>
            </a:p>
          </p:txBody>
        </p:sp>
        <p:sp>
          <p:nvSpPr>
            <p:cNvPr id="37" name="Freeform 35">
              <a:extLst>
                <a:ext uri="{FF2B5EF4-FFF2-40B4-BE49-F238E27FC236}">
                  <a16:creationId xmlns:a16="http://schemas.microsoft.com/office/drawing/2014/main" id="{B64AEC23-3199-40C5-AE90-735DD0CC8A98}"/>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a:cs typeface="+mn-cs"/>
              </a:endParaRPr>
            </a:p>
          </p:txBody>
        </p:sp>
        <p:sp>
          <p:nvSpPr>
            <p:cNvPr id="38" name="Freeform 36">
              <a:extLst>
                <a:ext uri="{FF2B5EF4-FFF2-40B4-BE49-F238E27FC236}">
                  <a16:creationId xmlns:a16="http://schemas.microsoft.com/office/drawing/2014/main" id="{ECF45EFA-FFD5-4768-AF20-58E0611425D0}"/>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a:cs typeface="+mn-cs"/>
              </a:endParaRPr>
            </a:p>
          </p:txBody>
        </p:sp>
        <p:sp>
          <p:nvSpPr>
            <p:cNvPr id="39" name="Freeform 37">
              <a:extLst>
                <a:ext uri="{FF2B5EF4-FFF2-40B4-BE49-F238E27FC236}">
                  <a16:creationId xmlns:a16="http://schemas.microsoft.com/office/drawing/2014/main" id="{992633F7-2DF7-4CDB-B2B0-96770BACF204}"/>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a:cs typeface="+mn-cs"/>
              </a:endParaRPr>
            </a:p>
          </p:txBody>
        </p:sp>
        <p:sp>
          <p:nvSpPr>
            <p:cNvPr id="40" name="Freeform 38">
              <a:extLst>
                <a:ext uri="{FF2B5EF4-FFF2-40B4-BE49-F238E27FC236}">
                  <a16:creationId xmlns:a16="http://schemas.microsoft.com/office/drawing/2014/main" id="{5F914807-DEC9-43BD-BC3E-EF93CEF221B1}"/>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a:cs typeface="+mn-cs"/>
              </a:endParaRPr>
            </a:p>
          </p:txBody>
        </p:sp>
        <p:grpSp>
          <p:nvGrpSpPr>
            <p:cNvPr id="41" name="Group 39">
              <a:extLst>
                <a:ext uri="{FF2B5EF4-FFF2-40B4-BE49-F238E27FC236}">
                  <a16:creationId xmlns:a16="http://schemas.microsoft.com/office/drawing/2014/main" id="{CF5A9F7B-3C52-46AE-8A8F-E506923EB12E}"/>
                </a:ext>
              </a:extLst>
            </p:cNvPr>
            <p:cNvGrpSpPr>
              <a:grpSpLocks/>
            </p:cNvGrpSpPr>
            <p:nvPr userDrawn="1"/>
          </p:nvGrpSpPr>
          <p:grpSpPr bwMode="auto">
            <a:xfrm>
              <a:off x="0" y="1632"/>
              <a:ext cx="5758" cy="1858"/>
              <a:chOff x="0" y="1632"/>
              <a:chExt cx="5758" cy="1858"/>
            </a:xfrm>
          </p:grpSpPr>
          <p:sp>
            <p:nvSpPr>
              <p:cNvPr id="42" name="Freeform 40">
                <a:extLst>
                  <a:ext uri="{FF2B5EF4-FFF2-40B4-BE49-F238E27FC236}">
                    <a16:creationId xmlns:a16="http://schemas.microsoft.com/office/drawing/2014/main" id="{82C95CAE-B158-477A-B5D3-8111188D0473}"/>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a:cs typeface="+mn-cs"/>
                </a:endParaRPr>
              </a:p>
            </p:txBody>
          </p:sp>
          <p:sp>
            <p:nvSpPr>
              <p:cNvPr id="43" name="Freeform 41">
                <a:extLst>
                  <a:ext uri="{FF2B5EF4-FFF2-40B4-BE49-F238E27FC236}">
                    <a16:creationId xmlns:a16="http://schemas.microsoft.com/office/drawing/2014/main" id="{CC840DC1-4505-413E-BAEA-682D7F096874}"/>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a:cs typeface="+mn-cs"/>
                </a:endParaRPr>
              </a:p>
            </p:txBody>
          </p:sp>
        </p:grpSp>
      </p:grpSp>
      <p:sp>
        <p:nvSpPr>
          <p:cNvPr id="612394" name="Rectangle 42"/>
          <p:cNvSpPr>
            <a:spLocks noGrp="1" noChangeArrowheads="1"/>
          </p:cNvSpPr>
          <p:nvPr>
            <p:ph type="ctrTitle" sz="quarter"/>
          </p:nvPr>
        </p:nvSpPr>
        <p:spPr>
          <a:xfrm>
            <a:off x="609600" y="1600200"/>
            <a:ext cx="10972800" cy="1828800"/>
          </a:xfrm>
        </p:spPr>
        <p:txBody>
          <a:bodyPr/>
          <a:lstStyle>
            <a:lvl1pPr>
              <a:defRPr sz="4800"/>
            </a:lvl1pPr>
          </a:lstStyle>
          <a:p>
            <a:pPr lvl="0"/>
            <a:r>
              <a:rPr lang="en-US" noProof="0"/>
              <a:t>Click to edit Master title style</a:t>
            </a:r>
          </a:p>
        </p:txBody>
      </p:sp>
      <p:sp>
        <p:nvSpPr>
          <p:cNvPr id="612395" name="Rectangle 43"/>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sz="3600"/>
            </a:lvl1pPr>
          </a:lstStyle>
          <a:p>
            <a:pPr lvl="0"/>
            <a:r>
              <a:rPr lang="en-US" noProof="0"/>
              <a:t>Click to edit Master subtitle style</a:t>
            </a:r>
          </a:p>
        </p:txBody>
      </p:sp>
      <p:sp>
        <p:nvSpPr>
          <p:cNvPr id="44" name="Rectangle 44">
            <a:extLst>
              <a:ext uri="{FF2B5EF4-FFF2-40B4-BE49-F238E27FC236}">
                <a16:creationId xmlns:a16="http://schemas.microsoft.com/office/drawing/2014/main" id="{9D2F9AC5-024D-446C-A841-35CA886461A1}"/>
              </a:ext>
            </a:extLst>
          </p:cNvPr>
          <p:cNvSpPr>
            <a:spLocks noGrp="1" noChangeArrowheads="1"/>
          </p:cNvSpPr>
          <p:nvPr>
            <p:ph type="dt" sz="quarter" idx="10"/>
          </p:nvPr>
        </p:nvSpPr>
        <p:spPr/>
        <p:txBody>
          <a:bodyPr/>
          <a:lstStyle>
            <a:lvl1pPr>
              <a:defRPr>
                <a:latin typeface="Verdana" pitchFamily="34" charset="0"/>
                <a:cs typeface="Arial" pitchFamily="34" charset="0"/>
              </a:defRPr>
            </a:lvl1pPr>
          </a:lstStyle>
          <a:p>
            <a:pPr>
              <a:defRPr/>
            </a:pPr>
            <a:endParaRPr lang="en-US"/>
          </a:p>
        </p:txBody>
      </p:sp>
      <p:sp>
        <p:nvSpPr>
          <p:cNvPr id="45" name="Rectangle 45">
            <a:extLst>
              <a:ext uri="{FF2B5EF4-FFF2-40B4-BE49-F238E27FC236}">
                <a16:creationId xmlns:a16="http://schemas.microsoft.com/office/drawing/2014/main" id="{A4DD8EA2-6472-427C-ABAC-32084D6EC44A}"/>
              </a:ext>
            </a:extLst>
          </p:cNvPr>
          <p:cNvSpPr>
            <a:spLocks noGrp="1" noChangeArrowheads="1"/>
          </p:cNvSpPr>
          <p:nvPr>
            <p:ph type="ftr" sz="quarter" idx="11"/>
          </p:nvPr>
        </p:nvSpPr>
        <p:spPr/>
        <p:txBody>
          <a:bodyPr/>
          <a:lstStyle>
            <a:lvl1pPr>
              <a:defRPr>
                <a:latin typeface="Verdana" pitchFamily="34" charset="0"/>
                <a:cs typeface="Arial" pitchFamily="34" charset="0"/>
              </a:defRPr>
            </a:lvl1pPr>
          </a:lstStyle>
          <a:p>
            <a:pPr>
              <a:defRPr/>
            </a:pPr>
            <a:endParaRPr lang="en-US"/>
          </a:p>
        </p:txBody>
      </p:sp>
      <p:sp>
        <p:nvSpPr>
          <p:cNvPr id="46" name="Rectangle 46">
            <a:extLst>
              <a:ext uri="{FF2B5EF4-FFF2-40B4-BE49-F238E27FC236}">
                <a16:creationId xmlns:a16="http://schemas.microsoft.com/office/drawing/2014/main" id="{AFFD4BF0-828E-48E2-8ABC-238B1E4CF723}"/>
              </a:ext>
            </a:extLst>
          </p:cNvPr>
          <p:cNvSpPr>
            <a:spLocks noGrp="1" noChangeArrowheads="1"/>
          </p:cNvSpPr>
          <p:nvPr>
            <p:ph type="sldNum" sz="quarter" idx="12"/>
          </p:nvPr>
        </p:nvSpPr>
        <p:spPr/>
        <p:txBody>
          <a:bodyPr/>
          <a:lstStyle>
            <a:lvl1pPr>
              <a:defRPr>
                <a:latin typeface="Verdana" panose="020B0604030504040204" pitchFamily="34" charset="0"/>
              </a:defRPr>
            </a:lvl1pPr>
          </a:lstStyle>
          <a:p>
            <a:fld id="{B9C01928-10AA-4C7D-AD28-E0BACF2B1F46}" type="slidenum">
              <a:rPr lang="en-US" altLang="en-US"/>
              <a:pPr/>
              <a:t>‹#›</a:t>
            </a:fld>
            <a:endParaRPr lang="en-US" altLang="en-US"/>
          </a:p>
        </p:txBody>
      </p:sp>
    </p:spTree>
    <p:extLst>
      <p:ext uri="{BB962C8B-B14F-4D97-AF65-F5344CB8AC3E}">
        <p14:creationId xmlns:p14="http://schemas.microsoft.com/office/powerpoint/2010/main" val="179357869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521F9C-DA0E-4209-BB39-A3AA995E93BA}"/>
              </a:ext>
            </a:extLst>
          </p:cNvPr>
          <p:cNvSpPr>
            <a:spLocks noGrp="1"/>
          </p:cNvSpPr>
          <p:nvPr>
            <p:ph type="dt" sz="half" idx="10"/>
          </p:nvPr>
        </p:nvSpPr>
        <p:spPr/>
        <p:txBody>
          <a:bodyPr/>
          <a:lstStyle>
            <a:lvl1pPr>
              <a:defRPr>
                <a:latin typeface="Verdana" pitchFamily="34" charset="0"/>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23611FBD-04AB-4E9A-8B33-D7CAB8D9125E}"/>
              </a:ext>
            </a:extLst>
          </p:cNvPr>
          <p:cNvSpPr>
            <a:spLocks noGrp="1"/>
          </p:cNvSpPr>
          <p:nvPr>
            <p:ph type="ftr" sz="quarter" idx="11"/>
          </p:nvPr>
        </p:nvSpPr>
        <p:spPr/>
        <p:txBody>
          <a:bodyPr/>
          <a:lstStyle>
            <a:lvl1pPr>
              <a:defRPr>
                <a:latin typeface="Verdana" pitchFamily="34" charset="0"/>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349CEB05-F3A0-44EE-A7C2-D06BFD5E2E7C}"/>
              </a:ext>
            </a:extLst>
          </p:cNvPr>
          <p:cNvSpPr>
            <a:spLocks noGrp="1"/>
          </p:cNvSpPr>
          <p:nvPr>
            <p:ph type="sldNum" sz="quarter" idx="12"/>
          </p:nvPr>
        </p:nvSpPr>
        <p:spPr/>
        <p:txBody>
          <a:bodyPr/>
          <a:lstStyle>
            <a:lvl1pPr>
              <a:defRPr>
                <a:latin typeface="Verdana" panose="020B0604030504040204" pitchFamily="34" charset="0"/>
              </a:defRPr>
            </a:lvl1pPr>
          </a:lstStyle>
          <a:p>
            <a:fld id="{37BB96B9-5DC3-42AA-B5F8-BD4681DD7713}" type="slidenum">
              <a:rPr lang="en-US" altLang="en-US"/>
              <a:pPr/>
              <a:t>‹#›</a:t>
            </a:fld>
            <a:endParaRPr lang="en-US" altLang="en-US"/>
          </a:p>
        </p:txBody>
      </p:sp>
    </p:spTree>
    <p:extLst>
      <p:ext uri="{BB962C8B-B14F-4D97-AF65-F5344CB8AC3E}">
        <p14:creationId xmlns:p14="http://schemas.microsoft.com/office/powerpoint/2010/main" val="220191824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9C60BA6A-6C88-472D-B318-0023277378D4}"/>
              </a:ext>
            </a:extLst>
          </p:cNvPr>
          <p:cNvSpPr>
            <a:spLocks noGrp="1"/>
          </p:cNvSpPr>
          <p:nvPr>
            <p:ph type="dt" sz="half" idx="10"/>
          </p:nvPr>
        </p:nvSpPr>
        <p:spPr/>
        <p:txBody>
          <a:bodyPr/>
          <a:lstStyle>
            <a:lvl1pPr>
              <a:defRPr>
                <a:latin typeface="Verdana" pitchFamily="34" charset="0"/>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D761EF95-51DE-44E2-897A-6C72D1997B00}"/>
              </a:ext>
            </a:extLst>
          </p:cNvPr>
          <p:cNvSpPr>
            <a:spLocks noGrp="1"/>
          </p:cNvSpPr>
          <p:nvPr>
            <p:ph type="ftr" sz="quarter" idx="11"/>
          </p:nvPr>
        </p:nvSpPr>
        <p:spPr/>
        <p:txBody>
          <a:bodyPr/>
          <a:lstStyle>
            <a:lvl1pPr>
              <a:defRPr>
                <a:latin typeface="Verdana" pitchFamily="34" charset="0"/>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E7360C53-707E-43AA-92D3-415AD5821ECA}"/>
              </a:ext>
            </a:extLst>
          </p:cNvPr>
          <p:cNvSpPr>
            <a:spLocks noGrp="1"/>
          </p:cNvSpPr>
          <p:nvPr>
            <p:ph type="sldNum" sz="quarter" idx="12"/>
          </p:nvPr>
        </p:nvSpPr>
        <p:spPr/>
        <p:txBody>
          <a:bodyPr/>
          <a:lstStyle>
            <a:lvl1pPr>
              <a:defRPr>
                <a:latin typeface="Verdana" panose="020B0604030504040204" pitchFamily="34" charset="0"/>
              </a:defRPr>
            </a:lvl1pPr>
          </a:lstStyle>
          <a:p>
            <a:fld id="{FBD9A6C7-39A2-4C87-ABEF-C69D7D81EE17}" type="slidenum">
              <a:rPr lang="en-US" altLang="en-US"/>
              <a:pPr/>
              <a:t>‹#›</a:t>
            </a:fld>
            <a:endParaRPr lang="en-US" altLang="en-US"/>
          </a:p>
        </p:txBody>
      </p:sp>
    </p:spTree>
    <p:extLst>
      <p:ext uri="{BB962C8B-B14F-4D97-AF65-F5344CB8AC3E}">
        <p14:creationId xmlns:p14="http://schemas.microsoft.com/office/powerpoint/2010/main" val="216396934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EF2670-4063-4137-8C13-7A7FFB2CC5CF}"/>
              </a:ext>
            </a:extLst>
          </p:cNvPr>
          <p:cNvSpPr>
            <a:spLocks noGrp="1"/>
          </p:cNvSpPr>
          <p:nvPr>
            <p:ph type="dt" sz="half" idx="10"/>
          </p:nvPr>
        </p:nvSpPr>
        <p:spPr/>
        <p:txBody>
          <a:bodyPr/>
          <a:lstStyle>
            <a:lvl1pPr>
              <a:defRPr>
                <a:latin typeface="Verdana" pitchFamily="34" charset="0"/>
                <a:cs typeface="Arial" pitchFamily="34" charset="0"/>
              </a:defRPr>
            </a:lvl1pPr>
          </a:lstStyle>
          <a:p>
            <a:pPr>
              <a:defRPr/>
            </a:pPr>
            <a:endParaRPr lang="en-US"/>
          </a:p>
        </p:txBody>
      </p:sp>
      <p:sp>
        <p:nvSpPr>
          <p:cNvPr id="6" name="Footer Placeholder 5">
            <a:extLst>
              <a:ext uri="{FF2B5EF4-FFF2-40B4-BE49-F238E27FC236}">
                <a16:creationId xmlns:a16="http://schemas.microsoft.com/office/drawing/2014/main" id="{C28110E8-577B-4885-9984-00E8D8C98CD2}"/>
              </a:ext>
            </a:extLst>
          </p:cNvPr>
          <p:cNvSpPr>
            <a:spLocks noGrp="1"/>
          </p:cNvSpPr>
          <p:nvPr>
            <p:ph type="ftr" sz="quarter" idx="11"/>
          </p:nvPr>
        </p:nvSpPr>
        <p:spPr/>
        <p:txBody>
          <a:bodyPr/>
          <a:lstStyle>
            <a:lvl1pPr>
              <a:defRPr>
                <a:latin typeface="Verdana" pitchFamily="34" charset="0"/>
                <a:cs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AE12CDD8-11B6-4131-9065-5729A1B22F0A}"/>
              </a:ext>
            </a:extLst>
          </p:cNvPr>
          <p:cNvSpPr>
            <a:spLocks noGrp="1"/>
          </p:cNvSpPr>
          <p:nvPr>
            <p:ph type="sldNum" sz="quarter" idx="12"/>
          </p:nvPr>
        </p:nvSpPr>
        <p:spPr/>
        <p:txBody>
          <a:bodyPr/>
          <a:lstStyle>
            <a:lvl1pPr>
              <a:defRPr>
                <a:latin typeface="Verdana" panose="020B0604030504040204" pitchFamily="34" charset="0"/>
              </a:defRPr>
            </a:lvl1pPr>
          </a:lstStyle>
          <a:p>
            <a:fld id="{0FA65979-B098-4EE5-AD0A-363ED9A9D875}" type="slidenum">
              <a:rPr lang="en-US" altLang="en-US"/>
              <a:pPr/>
              <a:t>‹#›</a:t>
            </a:fld>
            <a:endParaRPr lang="en-US" altLang="en-US"/>
          </a:p>
        </p:txBody>
      </p:sp>
    </p:spTree>
    <p:extLst>
      <p:ext uri="{BB962C8B-B14F-4D97-AF65-F5344CB8AC3E}">
        <p14:creationId xmlns:p14="http://schemas.microsoft.com/office/powerpoint/2010/main" val="343259571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26253B-C7F1-45D7-9B63-D2444DB2FE84}"/>
              </a:ext>
            </a:extLst>
          </p:cNvPr>
          <p:cNvSpPr>
            <a:spLocks noGrp="1"/>
          </p:cNvSpPr>
          <p:nvPr>
            <p:ph type="dt" sz="half" idx="10"/>
          </p:nvPr>
        </p:nvSpPr>
        <p:spPr/>
        <p:txBody>
          <a:bodyPr/>
          <a:lstStyle>
            <a:lvl1pPr>
              <a:defRPr>
                <a:latin typeface="Verdana" pitchFamily="34" charset="0"/>
                <a:cs typeface="Arial" pitchFamily="34" charset="0"/>
              </a:defRPr>
            </a:lvl1pPr>
          </a:lstStyle>
          <a:p>
            <a:pPr>
              <a:defRPr/>
            </a:pPr>
            <a:endParaRPr lang="en-US"/>
          </a:p>
        </p:txBody>
      </p:sp>
      <p:sp>
        <p:nvSpPr>
          <p:cNvPr id="8" name="Footer Placeholder 7">
            <a:extLst>
              <a:ext uri="{FF2B5EF4-FFF2-40B4-BE49-F238E27FC236}">
                <a16:creationId xmlns:a16="http://schemas.microsoft.com/office/drawing/2014/main" id="{D6266E6A-2387-46D4-B7AD-CB665FF4B3A4}"/>
              </a:ext>
            </a:extLst>
          </p:cNvPr>
          <p:cNvSpPr>
            <a:spLocks noGrp="1"/>
          </p:cNvSpPr>
          <p:nvPr>
            <p:ph type="ftr" sz="quarter" idx="11"/>
          </p:nvPr>
        </p:nvSpPr>
        <p:spPr/>
        <p:txBody>
          <a:bodyPr/>
          <a:lstStyle>
            <a:lvl1pPr>
              <a:defRPr>
                <a:latin typeface="Verdana" pitchFamily="34" charset="0"/>
                <a:cs typeface="Arial" pitchFamily="34" charset="0"/>
              </a:defRPr>
            </a:lvl1pPr>
          </a:lstStyle>
          <a:p>
            <a:pPr>
              <a:defRPr/>
            </a:pPr>
            <a:endParaRPr lang="en-US"/>
          </a:p>
        </p:txBody>
      </p:sp>
      <p:sp>
        <p:nvSpPr>
          <p:cNvPr id="9" name="Slide Number Placeholder 8">
            <a:extLst>
              <a:ext uri="{FF2B5EF4-FFF2-40B4-BE49-F238E27FC236}">
                <a16:creationId xmlns:a16="http://schemas.microsoft.com/office/drawing/2014/main" id="{B4F4B98E-448D-475E-8984-68597A223057}"/>
              </a:ext>
            </a:extLst>
          </p:cNvPr>
          <p:cNvSpPr>
            <a:spLocks noGrp="1"/>
          </p:cNvSpPr>
          <p:nvPr>
            <p:ph type="sldNum" sz="quarter" idx="12"/>
          </p:nvPr>
        </p:nvSpPr>
        <p:spPr/>
        <p:txBody>
          <a:bodyPr/>
          <a:lstStyle>
            <a:lvl1pPr>
              <a:defRPr>
                <a:latin typeface="Verdana" panose="020B0604030504040204" pitchFamily="34" charset="0"/>
              </a:defRPr>
            </a:lvl1pPr>
          </a:lstStyle>
          <a:p>
            <a:fld id="{80A2D5EA-93E4-4725-802E-DD12A67E0789}" type="slidenum">
              <a:rPr lang="en-US" altLang="en-US"/>
              <a:pPr/>
              <a:t>‹#›</a:t>
            </a:fld>
            <a:endParaRPr lang="en-US" altLang="en-US"/>
          </a:p>
        </p:txBody>
      </p:sp>
    </p:spTree>
    <p:extLst>
      <p:ext uri="{BB962C8B-B14F-4D97-AF65-F5344CB8AC3E}">
        <p14:creationId xmlns:p14="http://schemas.microsoft.com/office/powerpoint/2010/main" val="66507624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EFD120-4978-474E-8949-C080A3CB5A22}"/>
              </a:ext>
            </a:extLst>
          </p:cNvPr>
          <p:cNvSpPr>
            <a:spLocks noGrp="1"/>
          </p:cNvSpPr>
          <p:nvPr>
            <p:ph type="dt" sz="half" idx="10"/>
          </p:nvPr>
        </p:nvSpPr>
        <p:spPr/>
        <p:txBody>
          <a:bodyPr/>
          <a:lstStyle>
            <a:lvl1pPr>
              <a:defRPr>
                <a:latin typeface="Verdana" pitchFamily="34" charset="0"/>
                <a:cs typeface="Arial" pitchFamily="34" charset="0"/>
              </a:defRPr>
            </a:lvl1pPr>
          </a:lstStyle>
          <a:p>
            <a:pPr>
              <a:defRPr/>
            </a:pPr>
            <a:endParaRPr lang="en-US"/>
          </a:p>
        </p:txBody>
      </p:sp>
      <p:sp>
        <p:nvSpPr>
          <p:cNvPr id="4" name="Footer Placeholder 3">
            <a:extLst>
              <a:ext uri="{FF2B5EF4-FFF2-40B4-BE49-F238E27FC236}">
                <a16:creationId xmlns:a16="http://schemas.microsoft.com/office/drawing/2014/main" id="{E02E0499-F3E5-4198-BA2C-CE54B405D413}"/>
              </a:ext>
            </a:extLst>
          </p:cNvPr>
          <p:cNvSpPr>
            <a:spLocks noGrp="1"/>
          </p:cNvSpPr>
          <p:nvPr>
            <p:ph type="ftr" sz="quarter" idx="11"/>
          </p:nvPr>
        </p:nvSpPr>
        <p:spPr/>
        <p:txBody>
          <a:bodyPr/>
          <a:lstStyle>
            <a:lvl1pPr>
              <a:defRPr>
                <a:latin typeface="Verdana" pitchFamily="34" charset="0"/>
                <a:cs typeface="Arial"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35B82C27-876F-4AAF-89C8-EC45DCCA3606}"/>
              </a:ext>
            </a:extLst>
          </p:cNvPr>
          <p:cNvSpPr>
            <a:spLocks noGrp="1"/>
          </p:cNvSpPr>
          <p:nvPr>
            <p:ph type="sldNum" sz="quarter" idx="12"/>
          </p:nvPr>
        </p:nvSpPr>
        <p:spPr/>
        <p:txBody>
          <a:bodyPr/>
          <a:lstStyle>
            <a:lvl1pPr>
              <a:defRPr>
                <a:latin typeface="Verdana" panose="020B0604030504040204" pitchFamily="34" charset="0"/>
              </a:defRPr>
            </a:lvl1pPr>
          </a:lstStyle>
          <a:p>
            <a:fld id="{0763B2CA-0E2A-4550-B698-C2CE3193FDDE}" type="slidenum">
              <a:rPr lang="en-US" altLang="en-US"/>
              <a:pPr/>
              <a:t>‹#›</a:t>
            </a:fld>
            <a:endParaRPr lang="en-US" altLang="en-US"/>
          </a:p>
        </p:txBody>
      </p:sp>
    </p:spTree>
    <p:extLst>
      <p:ext uri="{BB962C8B-B14F-4D97-AF65-F5344CB8AC3E}">
        <p14:creationId xmlns:p14="http://schemas.microsoft.com/office/powerpoint/2010/main" val="956924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A76EB9D5-7E1A-4433-8B21-2237CC26FA2C}" type="datetimeFigureOut">
              <a:rPr lang="en-US" dirty="0"/>
              <a:t>11/12/2021</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545089103"/>
      </p:ext>
    </p:extLst>
  </p:cSld>
  <p:clrMapOvr>
    <a:overrideClrMapping bg1="lt1" tx1="dk1" bg2="lt2" tx2="dk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E8B7C-F8C8-457A-8988-29445E2020D2}"/>
              </a:ext>
            </a:extLst>
          </p:cNvPr>
          <p:cNvSpPr>
            <a:spLocks noGrp="1"/>
          </p:cNvSpPr>
          <p:nvPr>
            <p:ph type="dt" sz="half" idx="10"/>
          </p:nvPr>
        </p:nvSpPr>
        <p:spPr/>
        <p:txBody>
          <a:bodyPr/>
          <a:lstStyle>
            <a:lvl1pPr>
              <a:defRPr>
                <a:latin typeface="Verdana" pitchFamily="34" charset="0"/>
                <a:cs typeface="Arial" pitchFamily="34" charset="0"/>
              </a:defRPr>
            </a:lvl1pPr>
          </a:lstStyle>
          <a:p>
            <a:pPr>
              <a:defRPr/>
            </a:pPr>
            <a:endParaRPr lang="en-US"/>
          </a:p>
        </p:txBody>
      </p:sp>
      <p:sp>
        <p:nvSpPr>
          <p:cNvPr id="3" name="Footer Placeholder 2">
            <a:extLst>
              <a:ext uri="{FF2B5EF4-FFF2-40B4-BE49-F238E27FC236}">
                <a16:creationId xmlns:a16="http://schemas.microsoft.com/office/drawing/2014/main" id="{C7A9FB40-DF6B-4A1A-A4D0-AD7822123E1C}"/>
              </a:ext>
            </a:extLst>
          </p:cNvPr>
          <p:cNvSpPr>
            <a:spLocks noGrp="1"/>
          </p:cNvSpPr>
          <p:nvPr>
            <p:ph type="ftr" sz="quarter" idx="11"/>
          </p:nvPr>
        </p:nvSpPr>
        <p:spPr/>
        <p:txBody>
          <a:bodyPr/>
          <a:lstStyle>
            <a:lvl1pPr>
              <a:defRPr>
                <a:latin typeface="Verdana" pitchFamily="34" charset="0"/>
                <a:cs typeface="Arial" pitchFamily="34" charset="0"/>
              </a:defRPr>
            </a:lvl1pPr>
          </a:lstStyle>
          <a:p>
            <a:pPr>
              <a:defRPr/>
            </a:pPr>
            <a:endParaRPr lang="en-US"/>
          </a:p>
        </p:txBody>
      </p:sp>
      <p:sp>
        <p:nvSpPr>
          <p:cNvPr id="4" name="Slide Number Placeholder 3">
            <a:extLst>
              <a:ext uri="{FF2B5EF4-FFF2-40B4-BE49-F238E27FC236}">
                <a16:creationId xmlns:a16="http://schemas.microsoft.com/office/drawing/2014/main" id="{FCA212D5-D4C5-49CC-B737-FEFB2C64C9AF}"/>
              </a:ext>
            </a:extLst>
          </p:cNvPr>
          <p:cNvSpPr>
            <a:spLocks noGrp="1"/>
          </p:cNvSpPr>
          <p:nvPr>
            <p:ph type="sldNum" sz="quarter" idx="12"/>
          </p:nvPr>
        </p:nvSpPr>
        <p:spPr/>
        <p:txBody>
          <a:bodyPr/>
          <a:lstStyle>
            <a:lvl1pPr>
              <a:defRPr>
                <a:latin typeface="Verdana" panose="020B0604030504040204" pitchFamily="34" charset="0"/>
              </a:defRPr>
            </a:lvl1pPr>
          </a:lstStyle>
          <a:p>
            <a:fld id="{AEAA5C97-B864-42E8-9F1F-A5A848B7246E}" type="slidenum">
              <a:rPr lang="en-US" altLang="en-US"/>
              <a:pPr/>
              <a:t>‹#›</a:t>
            </a:fld>
            <a:endParaRPr lang="en-US" altLang="en-US"/>
          </a:p>
        </p:txBody>
      </p:sp>
    </p:spTree>
    <p:extLst>
      <p:ext uri="{BB962C8B-B14F-4D97-AF65-F5344CB8AC3E}">
        <p14:creationId xmlns:p14="http://schemas.microsoft.com/office/powerpoint/2010/main" val="40688508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E749DCD4-521F-4391-BBE3-A97C56C759F9}"/>
              </a:ext>
            </a:extLst>
          </p:cNvPr>
          <p:cNvSpPr>
            <a:spLocks noGrp="1"/>
          </p:cNvSpPr>
          <p:nvPr>
            <p:ph type="dt" sz="half" idx="10"/>
          </p:nvPr>
        </p:nvSpPr>
        <p:spPr/>
        <p:txBody>
          <a:bodyPr/>
          <a:lstStyle>
            <a:lvl1pPr>
              <a:defRPr>
                <a:latin typeface="Verdana" pitchFamily="34" charset="0"/>
                <a:cs typeface="Arial" pitchFamily="34" charset="0"/>
              </a:defRPr>
            </a:lvl1pPr>
          </a:lstStyle>
          <a:p>
            <a:pPr>
              <a:defRPr/>
            </a:pPr>
            <a:endParaRPr lang="en-US"/>
          </a:p>
        </p:txBody>
      </p:sp>
      <p:sp>
        <p:nvSpPr>
          <p:cNvPr id="6" name="Footer Placeholder 5">
            <a:extLst>
              <a:ext uri="{FF2B5EF4-FFF2-40B4-BE49-F238E27FC236}">
                <a16:creationId xmlns:a16="http://schemas.microsoft.com/office/drawing/2014/main" id="{D02396D8-5756-465E-8B40-20C527659C9A}"/>
              </a:ext>
            </a:extLst>
          </p:cNvPr>
          <p:cNvSpPr>
            <a:spLocks noGrp="1"/>
          </p:cNvSpPr>
          <p:nvPr>
            <p:ph type="ftr" sz="quarter" idx="11"/>
          </p:nvPr>
        </p:nvSpPr>
        <p:spPr/>
        <p:txBody>
          <a:bodyPr/>
          <a:lstStyle>
            <a:lvl1pPr>
              <a:defRPr>
                <a:latin typeface="Verdana" pitchFamily="34" charset="0"/>
                <a:cs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B07D5B8E-32D3-4175-B0EB-DA92C73E160A}"/>
              </a:ext>
            </a:extLst>
          </p:cNvPr>
          <p:cNvSpPr>
            <a:spLocks noGrp="1"/>
          </p:cNvSpPr>
          <p:nvPr>
            <p:ph type="sldNum" sz="quarter" idx="12"/>
          </p:nvPr>
        </p:nvSpPr>
        <p:spPr/>
        <p:txBody>
          <a:bodyPr/>
          <a:lstStyle>
            <a:lvl1pPr>
              <a:defRPr>
                <a:latin typeface="Verdana" panose="020B0604030504040204" pitchFamily="34" charset="0"/>
              </a:defRPr>
            </a:lvl1pPr>
          </a:lstStyle>
          <a:p>
            <a:fld id="{D87CB732-4115-4F73-A475-FA727123BBC7}" type="slidenum">
              <a:rPr lang="en-US" altLang="en-US"/>
              <a:pPr/>
              <a:t>‹#›</a:t>
            </a:fld>
            <a:endParaRPr lang="en-US" altLang="en-US"/>
          </a:p>
        </p:txBody>
      </p:sp>
    </p:spTree>
    <p:extLst>
      <p:ext uri="{BB962C8B-B14F-4D97-AF65-F5344CB8AC3E}">
        <p14:creationId xmlns:p14="http://schemas.microsoft.com/office/powerpoint/2010/main" val="159072471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DCC213CE-F8EA-4F6E-A530-9A59CFC5582E}"/>
              </a:ext>
            </a:extLst>
          </p:cNvPr>
          <p:cNvSpPr>
            <a:spLocks noGrp="1"/>
          </p:cNvSpPr>
          <p:nvPr>
            <p:ph type="dt" sz="half" idx="10"/>
          </p:nvPr>
        </p:nvSpPr>
        <p:spPr/>
        <p:txBody>
          <a:bodyPr/>
          <a:lstStyle>
            <a:lvl1pPr>
              <a:defRPr>
                <a:latin typeface="Verdana" pitchFamily="34" charset="0"/>
                <a:cs typeface="Arial" pitchFamily="34" charset="0"/>
              </a:defRPr>
            </a:lvl1pPr>
          </a:lstStyle>
          <a:p>
            <a:pPr>
              <a:defRPr/>
            </a:pPr>
            <a:endParaRPr lang="en-US"/>
          </a:p>
        </p:txBody>
      </p:sp>
      <p:sp>
        <p:nvSpPr>
          <p:cNvPr id="6" name="Footer Placeholder 5">
            <a:extLst>
              <a:ext uri="{FF2B5EF4-FFF2-40B4-BE49-F238E27FC236}">
                <a16:creationId xmlns:a16="http://schemas.microsoft.com/office/drawing/2014/main" id="{5AB4C2E9-1F3F-4DF4-B3B9-5F3296A09639}"/>
              </a:ext>
            </a:extLst>
          </p:cNvPr>
          <p:cNvSpPr>
            <a:spLocks noGrp="1"/>
          </p:cNvSpPr>
          <p:nvPr>
            <p:ph type="ftr" sz="quarter" idx="11"/>
          </p:nvPr>
        </p:nvSpPr>
        <p:spPr/>
        <p:txBody>
          <a:bodyPr/>
          <a:lstStyle>
            <a:lvl1pPr>
              <a:defRPr>
                <a:latin typeface="Verdana" pitchFamily="34" charset="0"/>
                <a:cs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A5EBF4FD-A489-4681-8609-86ABC76C0A94}"/>
              </a:ext>
            </a:extLst>
          </p:cNvPr>
          <p:cNvSpPr>
            <a:spLocks noGrp="1"/>
          </p:cNvSpPr>
          <p:nvPr>
            <p:ph type="sldNum" sz="quarter" idx="12"/>
          </p:nvPr>
        </p:nvSpPr>
        <p:spPr/>
        <p:txBody>
          <a:bodyPr/>
          <a:lstStyle>
            <a:lvl1pPr>
              <a:defRPr>
                <a:latin typeface="Verdana" panose="020B0604030504040204" pitchFamily="34" charset="0"/>
              </a:defRPr>
            </a:lvl1pPr>
          </a:lstStyle>
          <a:p>
            <a:fld id="{36DE9BDA-98EA-49F9-8E97-5F87A3EA050F}" type="slidenum">
              <a:rPr lang="en-US" altLang="en-US"/>
              <a:pPr/>
              <a:t>‹#›</a:t>
            </a:fld>
            <a:endParaRPr lang="en-US" altLang="en-US"/>
          </a:p>
        </p:txBody>
      </p:sp>
    </p:spTree>
    <p:extLst>
      <p:ext uri="{BB962C8B-B14F-4D97-AF65-F5344CB8AC3E}">
        <p14:creationId xmlns:p14="http://schemas.microsoft.com/office/powerpoint/2010/main" val="247574668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8CD24-CE00-4184-BB76-21967DAF6D14}"/>
              </a:ext>
            </a:extLst>
          </p:cNvPr>
          <p:cNvSpPr>
            <a:spLocks noGrp="1"/>
          </p:cNvSpPr>
          <p:nvPr>
            <p:ph type="dt" sz="half" idx="10"/>
          </p:nvPr>
        </p:nvSpPr>
        <p:spPr/>
        <p:txBody>
          <a:bodyPr/>
          <a:lstStyle>
            <a:lvl1pPr>
              <a:defRPr>
                <a:latin typeface="Verdana" pitchFamily="34" charset="0"/>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14FA303D-FCA9-4F40-BF59-6D4BFE9D2285}"/>
              </a:ext>
            </a:extLst>
          </p:cNvPr>
          <p:cNvSpPr>
            <a:spLocks noGrp="1"/>
          </p:cNvSpPr>
          <p:nvPr>
            <p:ph type="ftr" sz="quarter" idx="11"/>
          </p:nvPr>
        </p:nvSpPr>
        <p:spPr/>
        <p:txBody>
          <a:bodyPr/>
          <a:lstStyle>
            <a:lvl1pPr>
              <a:defRPr>
                <a:latin typeface="Verdana" pitchFamily="34" charset="0"/>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10142B67-A648-4FB8-87B7-96C82A3861F7}"/>
              </a:ext>
            </a:extLst>
          </p:cNvPr>
          <p:cNvSpPr>
            <a:spLocks noGrp="1"/>
          </p:cNvSpPr>
          <p:nvPr>
            <p:ph type="sldNum" sz="quarter" idx="12"/>
          </p:nvPr>
        </p:nvSpPr>
        <p:spPr/>
        <p:txBody>
          <a:bodyPr/>
          <a:lstStyle>
            <a:lvl1pPr>
              <a:defRPr>
                <a:latin typeface="Verdana" panose="020B0604030504040204" pitchFamily="34" charset="0"/>
              </a:defRPr>
            </a:lvl1pPr>
          </a:lstStyle>
          <a:p>
            <a:fld id="{CE897C16-B517-439F-8977-A08CBCA430DF}" type="slidenum">
              <a:rPr lang="en-US" altLang="en-US"/>
              <a:pPr/>
              <a:t>‹#›</a:t>
            </a:fld>
            <a:endParaRPr lang="en-US" altLang="en-US"/>
          </a:p>
        </p:txBody>
      </p:sp>
    </p:spTree>
    <p:extLst>
      <p:ext uri="{BB962C8B-B14F-4D97-AF65-F5344CB8AC3E}">
        <p14:creationId xmlns:p14="http://schemas.microsoft.com/office/powerpoint/2010/main" val="309502086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0F269-352C-4F21-9554-5771CBE5E058}"/>
              </a:ext>
            </a:extLst>
          </p:cNvPr>
          <p:cNvSpPr>
            <a:spLocks noGrp="1"/>
          </p:cNvSpPr>
          <p:nvPr>
            <p:ph type="dt" sz="half" idx="10"/>
          </p:nvPr>
        </p:nvSpPr>
        <p:spPr/>
        <p:txBody>
          <a:bodyPr/>
          <a:lstStyle>
            <a:lvl1pPr>
              <a:defRPr>
                <a:latin typeface="Verdana" pitchFamily="34" charset="0"/>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301D9B30-66EB-4DB5-B4E0-ADC57677F40C}"/>
              </a:ext>
            </a:extLst>
          </p:cNvPr>
          <p:cNvSpPr>
            <a:spLocks noGrp="1"/>
          </p:cNvSpPr>
          <p:nvPr>
            <p:ph type="ftr" sz="quarter" idx="11"/>
          </p:nvPr>
        </p:nvSpPr>
        <p:spPr/>
        <p:txBody>
          <a:bodyPr/>
          <a:lstStyle>
            <a:lvl1pPr>
              <a:defRPr>
                <a:latin typeface="Verdana" pitchFamily="34" charset="0"/>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EDA5CA09-48CA-4140-AC6F-88A53A3F5E31}"/>
              </a:ext>
            </a:extLst>
          </p:cNvPr>
          <p:cNvSpPr>
            <a:spLocks noGrp="1"/>
          </p:cNvSpPr>
          <p:nvPr>
            <p:ph type="sldNum" sz="quarter" idx="12"/>
          </p:nvPr>
        </p:nvSpPr>
        <p:spPr/>
        <p:txBody>
          <a:bodyPr/>
          <a:lstStyle>
            <a:lvl1pPr>
              <a:defRPr>
                <a:latin typeface="Verdana" panose="020B0604030504040204" pitchFamily="34" charset="0"/>
              </a:defRPr>
            </a:lvl1pPr>
          </a:lstStyle>
          <a:p>
            <a:fld id="{73E34F89-A513-4AD5-A505-07E0E9E37CCD}" type="slidenum">
              <a:rPr lang="en-US" altLang="en-US"/>
              <a:pPr/>
              <a:t>‹#›</a:t>
            </a:fld>
            <a:endParaRPr lang="en-US" altLang="en-US"/>
          </a:p>
        </p:txBody>
      </p:sp>
    </p:spTree>
    <p:extLst>
      <p:ext uri="{BB962C8B-B14F-4D97-AF65-F5344CB8AC3E}">
        <p14:creationId xmlns:p14="http://schemas.microsoft.com/office/powerpoint/2010/main" val="563527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9EF837-FEDB-44F2-8FB5-4F56FC548A33}" type="datetimeFigureOut">
              <a:rPr lang="en-US" dirty="0"/>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641068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4EC2AB55-62C0-407E-B706-C907B44B0BFC}" type="datetimeFigureOut">
              <a:rPr lang="en-US" dirty="0"/>
              <a:t>11/12/2021</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373020970"/>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FBB33F-FEF5-4E73-A5F9-307689FE77C6}" type="datetimeFigureOut">
              <a:rPr lang="en-US" dirty="0"/>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994535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4B5FA4-F0B8-4D71-BC92-932E3A1502F8}" type="datetimeFigureOut">
              <a:rPr lang="en-US" dirty="0"/>
              <a:t>11/12/2021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59251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72AE5A8F-96FB-4147-A063-57F985BA8E9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6868C76-A78B-4EB5-A122-DB933A0BC0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03D710E8-11CF-4CE4-BD34-0F42615B7B76}"/>
              </a:ext>
            </a:extLst>
          </p:cNvPr>
          <p:cNvSpPr>
            <a:spLocks noGrp="1" noChangeArrowheads="1"/>
          </p:cNvSpPr>
          <p:nvPr>
            <p:ph type="sldNum" sz="quarter" idx="12"/>
          </p:nvPr>
        </p:nvSpPr>
        <p:spPr>
          <a:ln/>
        </p:spPr>
        <p:txBody>
          <a:bodyPr/>
          <a:lstStyle>
            <a:lvl1pPr>
              <a:defRPr/>
            </a:lvl1pPr>
          </a:lstStyle>
          <a:p>
            <a:fld id="{CC047A15-EAF2-45E9-B40E-BD7F49E5ABFC}" type="slidenum">
              <a:rPr lang="en-US" altLang="en-US"/>
              <a:pPr/>
              <a:t>‹#›</a:t>
            </a:fld>
            <a:endParaRPr lang="en-US" altLang="en-US"/>
          </a:p>
        </p:txBody>
      </p:sp>
    </p:spTree>
    <p:extLst>
      <p:ext uri="{BB962C8B-B14F-4D97-AF65-F5344CB8AC3E}">
        <p14:creationId xmlns:p14="http://schemas.microsoft.com/office/powerpoint/2010/main" val="3125435307"/>
      </p:ext>
    </p:extLst>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D89F80-C2CE-4D6A-80E4-D3515AD92BC6}" type="datetimeFigureOut">
              <a:rPr lang="en-US" dirty="0"/>
              <a:t>11/12/2021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657782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4220E-EF40-477E-B84C-637FC7CE78DB}" type="datetimeFigureOut">
              <a:rPr lang="en-US" dirty="0"/>
              <a:t>11/12/2021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10057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FD0B8D63-E026-4E54-B301-C824E1BD14F3}" type="datetimeFigureOut">
              <a:rPr lang="en-US" dirty="0"/>
              <a:t>11/12/2021</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626350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6C423185-9573-406A-8068-0AB4F2335019}" type="datetimeFigureOut">
              <a:rPr lang="en-US" dirty="0"/>
              <a:t>11/12/2021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01468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598A19-B9D6-4696-A74D-9FEF900C8B6A}" type="datetimeFigureOut">
              <a:rPr lang="en-US" dirty="0"/>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7436766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05100-39B0-4914-BBD6-34F267582565}" type="datetimeFigureOut">
              <a:rPr lang="en-US" dirty="0"/>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145304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ounded Rectangle 9"/>
          <p:cNvSpPr/>
          <p:nvPr/>
        </p:nvSpPr>
        <p:spPr>
          <a:xfrm rot="20707748">
            <a:off x="-823385" y="-652551"/>
            <a:ext cx="8886141" cy="3942692"/>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ounded Rectangle 11"/>
          <p:cNvSpPr/>
          <p:nvPr/>
        </p:nvSpPr>
        <p:spPr>
          <a:xfrm rot="20707748">
            <a:off x="8224204" y="-441831"/>
            <a:ext cx="4168680" cy="2426476"/>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ounded Rectangle 10"/>
          <p:cNvSpPr/>
          <p:nvPr/>
        </p:nvSpPr>
        <p:spPr>
          <a:xfrm rot="20707748">
            <a:off x="9525465" y="2001565"/>
            <a:ext cx="3572607" cy="4946037"/>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ounded Rectangle 8"/>
          <p:cNvSpPr/>
          <p:nvPr/>
        </p:nvSpPr>
        <p:spPr>
          <a:xfrm rot="20707748">
            <a:off x="-274161" y="3323292"/>
            <a:ext cx="9837431" cy="4557796"/>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rot="-900000">
            <a:off x="730446" y="3632676"/>
            <a:ext cx="7980212" cy="1606102"/>
          </a:xfrm>
        </p:spPr>
        <p:txBody>
          <a:bodyPr>
            <a:normAutofit/>
          </a:bodyPr>
          <a:lstStyle>
            <a:lvl1pPr>
              <a:lnSpc>
                <a:spcPts val="6000"/>
              </a:lnSpc>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rot="-900000">
            <a:off x="2934861" y="5027231"/>
            <a:ext cx="6207063" cy="1128495"/>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900000">
            <a:off x="8988620" y="2313286"/>
            <a:ext cx="2032000" cy="365125"/>
          </a:xfrm>
        </p:spPr>
        <p:txBody>
          <a:bodyPr/>
          <a:lstStyle>
            <a:lvl1pPr algn="l">
              <a:defRPr sz="1800">
                <a:solidFill>
                  <a:schemeClr val="tx1"/>
                </a:solidFill>
              </a:defRPr>
            </a:lvl1pPr>
          </a:lstStyle>
          <a:p>
            <a:fld id="{1D8BD707-D9CF-40AE-B4C6-C98DA3205C09}" type="datetimeFigureOut">
              <a:rPr lang="en-US" smtClean="0"/>
              <a:pPr/>
              <a:t>11/12/2021</a:t>
            </a:fld>
            <a:endParaRPr lang="en-US"/>
          </a:p>
        </p:txBody>
      </p:sp>
      <p:sp>
        <p:nvSpPr>
          <p:cNvPr id="5" name="Footer Placeholder 4"/>
          <p:cNvSpPr>
            <a:spLocks noGrp="1"/>
          </p:cNvSpPr>
          <p:nvPr>
            <p:ph type="ftr" sz="quarter" idx="11"/>
          </p:nvPr>
        </p:nvSpPr>
        <p:spPr>
          <a:xfrm rot="-900000">
            <a:off x="8735057" y="1528630"/>
            <a:ext cx="3287983" cy="365125"/>
          </a:xfrm>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a:xfrm rot="-900000">
            <a:off x="8602292" y="1162062"/>
            <a:ext cx="2844800" cy="421038"/>
          </a:xfrm>
        </p:spPr>
        <p:txBody>
          <a:bodyPr anchor="ctr"/>
          <a:lstStyle>
            <a:lvl1pPr algn="l">
              <a:defRPr sz="2400">
                <a:solidFill>
                  <a:schemeClr val="tx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5532848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ounded Rectangle 8"/>
          <p:cNvSpPr/>
          <p:nvPr/>
        </p:nvSpPr>
        <p:spPr>
          <a:xfrm rot="907748">
            <a:off x="-1153919" y="850599"/>
            <a:ext cx="4820588"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ed Rectangle 12"/>
          <p:cNvSpPr/>
          <p:nvPr/>
        </p:nvSpPr>
        <p:spPr>
          <a:xfrm rot="907748">
            <a:off x="23666" y="-511509"/>
            <a:ext cx="4980525"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ounded Rectangle 13"/>
          <p:cNvSpPr/>
          <p:nvPr/>
        </p:nvSpPr>
        <p:spPr>
          <a:xfrm rot="907748">
            <a:off x="2862402" y="6590199"/>
            <a:ext cx="2641367"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ounded Rectangle 14"/>
          <p:cNvSpPr/>
          <p:nvPr/>
        </p:nvSpPr>
        <p:spPr>
          <a:xfrm rot="907748">
            <a:off x="4246855" y="-553633"/>
            <a:ext cx="9043908"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rot="-4500000">
            <a:off x="-1033" y="2639384"/>
            <a:ext cx="5064953" cy="2260841"/>
          </a:xfrm>
        </p:spPr>
        <p:txBody>
          <a:bodyPr/>
          <a:lstStyle/>
          <a:p>
            <a:r>
              <a:rPr lang="en-US"/>
              <a:t>Click to edit Master title style</a:t>
            </a:r>
          </a:p>
        </p:txBody>
      </p:sp>
      <p:sp>
        <p:nvSpPr>
          <p:cNvPr id="3" name="Content Placeholder 2"/>
          <p:cNvSpPr>
            <a:spLocks noGrp="1"/>
          </p:cNvSpPr>
          <p:nvPr>
            <p:ph idx="1"/>
          </p:nvPr>
        </p:nvSpPr>
        <p:spPr>
          <a:xfrm rot="900000">
            <a:off x="4638705" y="959717"/>
            <a:ext cx="6211647" cy="5077623"/>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rot="900000">
            <a:off x="2254651" y="608315"/>
            <a:ext cx="2385807" cy="365125"/>
          </a:xfrm>
        </p:spPr>
        <p:txBody>
          <a:bodyPr/>
          <a:lstStyle/>
          <a:p>
            <a:fld id="{1D8BD707-D9CF-40AE-B4C6-C98DA3205C09}" type="datetimeFigureOut">
              <a:rPr lang="en-US" smtClean="0"/>
              <a:pPr/>
              <a:t>11/12/2021</a:t>
            </a:fld>
            <a:endParaRPr lang="en-US"/>
          </a:p>
        </p:txBody>
      </p:sp>
      <p:sp>
        <p:nvSpPr>
          <p:cNvPr id="5" name="Footer Placeholder 4"/>
          <p:cNvSpPr>
            <a:spLocks noGrp="1"/>
          </p:cNvSpPr>
          <p:nvPr>
            <p:ph type="ftr" sz="quarter" idx="11"/>
          </p:nvPr>
        </p:nvSpPr>
        <p:spPr>
          <a:xfrm rot="900000">
            <a:off x="4138161" y="6177547"/>
            <a:ext cx="3189649" cy="365125"/>
          </a:xfrm>
        </p:spPr>
        <p:txBody>
          <a:bodyPr/>
          <a:lstStyle/>
          <a:p>
            <a:endParaRPr lang="en-US"/>
          </a:p>
        </p:txBody>
      </p:sp>
      <p:sp>
        <p:nvSpPr>
          <p:cNvPr id="6" name="Slide Number Placeholder 5"/>
          <p:cNvSpPr>
            <a:spLocks noGrp="1"/>
          </p:cNvSpPr>
          <p:nvPr>
            <p:ph type="sldNum" sz="quarter" idx="12"/>
          </p:nvPr>
        </p:nvSpPr>
        <p:spPr>
          <a:xfrm rot="900000">
            <a:off x="1687161" y="300798"/>
            <a:ext cx="3049759"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208058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ounded Rectangle 16"/>
          <p:cNvSpPr/>
          <p:nvPr/>
        </p:nvSpPr>
        <p:spPr>
          <a:xfrm rot="900000">
            <a:off x="-76288" y="-1017685"/>
            <a:ext cx="9881903"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ounded Rectangle 17"/>
          <p:cNvSpPr/>
          <p:nvPr/>
        </p:nvSpPr>
        <p:spPr>
          <a:xfrm rot="900000">
            <a:off x="-1035521" y="2417821"/>
            <a:ext cx="9331153"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p:cNvSpPr/>
          <p:nvPr/>
        </p:nvSpPr>
        <p:spPr>
          <a:xfrm rot="900000">
            <a:off x="8450757" y="3775813"/>
            <a:ext cx="4136367"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Rounded Rectangle 19"/>
          <p:cNvSpPr/>
          <p:nvPr/>
        </p:nvSpPr>
        <p:spPr>
          <a:xfrm rot="900000">
            <a:off x="9770506" y="-104312"/>
            <a:ext cx="3134169"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rot="900000">
            <a:off x="713315" y="2921829"/>
            <a:ext cx="7587807" cy="1570680"/>
          </a:xfrm>
        </p:spPr>
        <p:txBody>
          <a:bodyPr anchor="b">
            <a:noAutofit/>
          </a:bodyPr>
          <a:lstStyle>
            <a:lvl1pPr algn="r">
              <a:defRPr sz="4800" b="0" cap="none" baseline="0"/>
            </a:lvl1pPr>
          </a:lstStyle>
          <a:p>
            <a:r>
              <a:rPr lang="en-US"/>
              <a:t>Click to edit Master title style</a:t>
            </a:r>
            <a:endParaRPr lang="en-US" dirty="0"/>
          </a:p>
        </p:txBody>
      </p:sp>
      <p:sp>
        <p:nvSpPr>
          <p:cNvPr id="3" name="Text Placeholder 2"/>
          <p:cNvSpPr>
            <a:spLocks noGrp="1"/>
          </p:cNvSpPr>
          <p:nvPr>
            <p:ph type="body" idx="1"/>
          </p:nvPr>
        </p:nvSpPr>
        <p:spPr>
          <a:xfrm rot="900000">
            <a:off x="717132" y="4494202"/>
            <a:ext cx="7028725" cy="1500187"/>
          </a:xfrm>
        </p:spPr>
        <p:txBody>
          <a:bodyPr anchor="t">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rot="900000">
            <a:off x="9171157" y="3761386"/>
            <a:ext cx="2032000" cy="365125"/>
          </a:xfrm>
        </p:spPr>
        <p:txBody>
          <a:bodyPr/>
          <a:lstStyle>
            <a:lvl1pPr algn="l">
              <a:defRPr/>
            </a:lvl1pPr>
          </a:lstStyle>
          <a:p>
            <a:fld id="{1D8BD707-D9CF-40AE-B4C6-C98DA3205C09}" type="datetimeFigureOut">
              <a:rPr lang="en-US" smtClean="0"/>
              <a:pPr/>
              <a:t>11/12/2021</a:t>
            </a:fld>
            <a:endParaRPr lang="en-US"/>
          </a:p>
        </p:txBody>
      </p:sp>
      <p:sp>
        <p:nvSpPr>
          <p:cNvPr id="5" name="Footer Placeholder 4"/>
          <p:cNvSpPr>
            <a:spLocks noGrp="1"/>
          </p:cNvSpPr>
          <p:nvPr>
            <p:ph type="ftr" sz="quarter" idx="11"/>
          </p:nvPr>
        </p:nvSpPr>
        <p:spPr>
          <a:xfrm rot="900000">
            <a:off x="9409287" y="3170796"/>
            <a:ext cx="2568407" cy="365125"/>
          </a:xfrm>
        </p:spPr>
        <p:txBody>
          <a:bodyPr/>
          <a:lstStyle/>
          <a:p>
            <a:endParaRPr lang="en-US"/>
          </a:p>
        </p:txBody>
      </p:sp>
      <p:sp>
        <p:nvSpPr>
          <p:cNvPr id="6" name="Slide Number Placeholder 5"/>
          <p:cNvSpPr>
            <a:spLocks noGrp="1"/>
          </p:cNvSpPr>
          <p:nvPr>
            <p:ph type="sldNum" sz="quarter" idx="12"/>
          </p:nvPr>
        </p:nvSpPr>
        <p:spPr>
          <a:xfrm rot="900000" flipH="1">
            <a:off x="9568485" y="2661158"/>
            <a:ext cx="911972" cy="365125"/>
          </a:xfrm>
        </p:spPr>
        <p:txBody>
          <a:bodyPr/>
          <a:lstStyle>
            <a:lvl1pPr algn="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1438326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7" name="Rounded Rectangle 16"/>
          <p:cNvSpPr/>
          <p:nvPr/>
        </p:nvSpPr>
        <p:spPr>
          <a:xfrm rot="20707748">
            <a:off x="-1177633" y="-625990"/>
            <a:ext cx="9919876"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ounded Rectangle 17"/>
          <p:cNvSpPr/>
          <p:nvPr/>
        </p:nvSpPr>
        <p:spPr>
          <a:xfrm rot="20707748">
            <a:off x="4316717" y="6275496"/>
            <a:ext cx="5849860"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p:cNvSpPr/>
          <p:nvPr/>
        </p:nvSpPr>
        <p:spPr>
          <a:xfrm rot="20707748">
            <a:off x="10214264" y="5462350"/>
            <a:ext cx="2278699"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ounded Rectangle 19"/>
          <p:cNvSpPr/>
          <p:nvPr/>
        </p:nvSpPr>
        <p:spPr>
          <a:xfrm rot="20707748">
            <a:off x="8890593" y="-490547"/>
            <a:ext cx="4085777"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rot="4500000">
            <a:off x="7699242" y="1991665"/>
            <a:ext cx="4820301" cy="1914879"/>
          </a:xfrm>
        </p:spPr>
        <p:txBody>
          <a:bodyPr/>
          <a:lstStyle/>
          <a:p>
            <a:r>
              <a:rPr lang="en-US"/>
              <a:t>Click to edit Master title style</a:t>
            </a:r>
          </a:p>
        </p:txBody>
      </p:sp>
      <p:sp>
        <p:nvSpPr>
          <p:cNvPr id="3" name="Content Placeholder 2"/>
          <p:cNvSpPr>
            <a:spLocks noGrp="1"/>
          </p:cNvSpPr>
          <p:nvPr>
            <p:ph sz="half" idx="1"/>
          </p:nvPr>
        </p:nvSpPr>
        <p:spPr>
          <a:xfrm rot="-900000">
            <a:off x="1352585" y="1335061"/>
            <a:ext cx="3438144"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rot="-900000">
            <a:off x="4934710" y="618005"/>
            <a:ext cx="3440013"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rot="-900000">
            <a:off x="10341226" y="5887413"/>
            <a:ext cx="1655973" cy="365125"/>
          </a:xfrm>
        </p:spPr>
        <p:txBody>
          <a:bodyPr/>
          <a:lstStyle>
            <a:lvl1pPr algn="l">
              <a:defRPr/>
            </a:lvl1pPr>
          </a:lstStyle>
          <a:p>
            <a:fld id="{1D8BD707-D9CF-40AE-B4C6-C98DA3205C09}" type="datetimeFigureOut">
              <a:rPr lang="en-US" smtClean="0"/>
              <a:pPr/>
              <a:t>11/12/2021</a:t>
            </a:fld>
            <a:endParaRPr lang="en-US"/>
          </a:p>
        </p:txBody>
      </p:sp>
      <p:sp>
        <p:nvSpPr>
          <p:cNvPr id="6" name="Footer Placeholder 5"/>
          <p:cNvSpPr>
            <a:spLocks noGrp="1"/>
          </p:cNvSpPr>
          <p:nvPr>
            <p:ph type="ftr" sz="quarter" idx="11"/>
          </p:nvPr>
        </p:nvSpPr>
        <p:spPr>
          <a:xfrm rot="-900000">
            <a:off x="5406211" y="5494375"/>
            <a:ext cx="416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rot="-900000">
            <a:off x="10253553" y="5643111"/>
            <a:ext cx="1655591" cy="365125"/>
          </a:xfrm>
        </p:spPr>
        <p:txBody>
          <a:bodyPr/>
          <a:lstStyle>
            <a:lvl1pPr algn="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88226366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2E01AD71-0BAE-4374-8148-50430C560EF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79C1C36-5D4D-42DB-A494-E2C85A21A5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833B4987-2DC0-4FE7-A23F-130F1686DC83}"/>
              </a:ext>
            </a:extLst>
          </p:cNvPr>
          <p:cNvSpPr>
            <a:spLocks noGrp="1" noChangeArrowheads="1"/>
          </p:cNvSpPr>
          <p:nvPr>
            <p:ph type="sldNum" sz="quarter" idx="12"/>
          </p:nvPr>
        </p:nvSpPr>
        <p:spPr>
          <a:ln/>
        </p:spPr>
        <p:txBody>
          <a:bodyPr/>
          <a:lstStyle>
            <a:lvl1pPr>
              <a:defRPr/>
            </a:lvl1pPr>
          </a:lstStyle>
          <a:p>
            <a:fld id="{D3CC2EFE-E2B0-4E6C-B354-44F14BABF274}" type="slidenum">
              <a:rPr lang="en-US" altLang="en-US"/>
              <a:pPr/>
              <a:t>‹#›</a:t>
            </a:fld>
            <a:endParaRPr lang="en-US" altLang="en-US"/>
          </a:p>
        </p:txBody>
      </p:sp>
    </p:spTree>
    <p:extLst>
      <p:ext uri="{BB962C8B-B14F-4D97-AF65-F5344CB8AC3E}">
        <p14:creationId xmlns:p14="http://schemas.microsoft.com/office/powerpoint/2010/main" val="1098949905"/>
      </p:ext>
    </p:extLst>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53" name="Rounded Rectangle 52"/>
          <p:cNvSpPr/>
          <p:nvPr/>
        </p:nvSpPr>
        <p:spPr>
          <a:xfrm rot="20707748">
            <a:off x="-1177633" y="-625990"/>
            <a:ext cx="9919876"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4" name="Rounded Rectangle 53"/>
          <p:cNvSpPr/>
          <p:nvPr/>
        </p:nvSpPr>
        <p:spPr>
          <a:xfrm rot="20707748">
            <a:off x="4316717" y="6275496"/>
            <a:ext cx="5849860"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5" name="Rounded Rectangle 54"/>
          <p:cNvSpPr/>
          <p:nvPr/>
        </p:nvSpPr>
        <p:spPr>
          <a:xfrm rot="20707748">
            <a:off x="10214264" y="5462350"/>
            <a:ext cx="2278699"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6" name="Rounded Rectangle 55"/>
          <p:cNvSpPr/>
          <p:nvPr/>
        </p:nvSpPr>
        <p:spPr>
          <a:xfrm rot="20707748">
            <a:off x="8890593" y="-490547"/>
            <a:ext cx="4085777"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rot="4500000">
            <a:off x="7703820" y="1991868"/>
            <a:ext cx="4818888" cy="1914144"/>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rot="-900000">
            <a:off x="1139681" y="1406870"/>
            <a:ext cx="2950864"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rot="-900000">
            <a:off x="1494024" y="2227895"/>
            <a:ext cx="3438144"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rot="-900000">
            <a:off x="4714279" y="687504"/>
            <a:ext cx="2953004"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rot="-900000">
            <a:off x="5077997" y="1495882"/>
            <a:ext cx="3438144"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rot="-900000">
            <a:off x="10338816" y="5888737"/>
            <a:ext cx="1658112" cy="365125"/>
          </a:xfrm>
        </p:spPr>
        <p:txBody>
          <a:bodyPr/>
          <a:lstStyle>
            <a:lvl1pPr algn="l">
              <a:defRPr/>
            </a:lvl1pPr>
          </a:lstStyle>
          <a:p>
            <a:fld id="{1D8BD707-D9CF-40AE-B4C6-C98DA3205C09}" type="datetimeFigureOut">
              <a:rPr lang="en-US" smtClean="0"/>
              <a:pPr/>
              <a:t>11/12/2021</a:t>
            </a:fld>
            <a:endParaRPr lang="en-US"/>
          </a:p>
        </p:txBody>
      </p:sp>
      <p:sp>
        <p:nvSpPr>
          <p:cNvPr id="8" name="Footer Placeholder 7"/>
          <p:cNvSpPr>
            <a:spLocks noGrp="1"/>
          </p:cNvSpPr>
          <p:nvPr>
            <p:ph type="ftr" sz="quarter" idx="11"/>
          </p:nvPr>
        </p:nvSpPr>
        <p:spPr>
          <a:xfrm rot="-900000">
            <a:off x="5401056" y="5495545"/>
            <a:ext cx="4165600" cy="365125"/>
          </a:xfrm>
        </p:spPr>
        <p:txBody>
          <a:bodyPr/>
          <a:lstStyle>
            <a:lvl1pPr algn="r">
              <a:defRPr/>
            </a:lvl1pPr>
          </a:lstStyle>
          <a:p>
            <a:endParaRPr lang="en-US"/>
          </a:p>
        </p:txBody>
      </p:sp>
      <p:sp>
        <p:nvSpPr>
          <p:cNvPr id="9" name="Slide Number Placeholder 8"/>
          <p:cNvSpPr>
            <a:spLocks noGrp="1"/>
          </p:cNvSpPr>
          <p:nvPr>
            <p:ph type="sldNum" sz="quarter" idx="12"/>
          </p:nvPr>
        </p:nvSpPr>
        <p:spPr>
          <a:xfrm rot="-900000">
            <a:off x="10253472" y="5641849"/>
            <a:ext cx="1658112" cy="365125"/>
          </a:xfrm>
        </p:spPr>
        <p:txBody>
          <a:bodyPr/>
          <a:lstStyle>
            <a:lvl1pPr algn="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7404340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 name="Rounded Rectangle 20"/>
          <p:cNvSpPr/>
          <p:nvPr/>
        </p:nvSpPr>
        <p:spPr>
          <a:xfrm rot="907748">
            <a:off x="-1153919" y="850599"/>
            <a:ext cx="4820588"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p:cNvSpPr/>
          <p:nvPr/>
        </p:nvSpPr>
        <p:spPr>
          <a:xfrm rot="907748">
            <a:off x="23666" y="-511509"/>
            <a:ext cx="4980525"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ounded Rectangle 22"/>
          <p:cNvSpPr/>
          <p:nvPr/>
        </p:nvSpPr>
        <p:spPr>
          <a:xfrm rot="907748">
            <a:off x="2862402" y="6590199"/>
            <a:ext cx="2641367"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ounded Rectangle 23"/>
          <p:cNvSpPr/>
          <p:nvPr/>
        </p:nvSpPr>
        <p:spPr>
          <a:xfrm rot="907748">
            <a:off x="4246855" y="-553633"/>
            <a:ext cx="9043908"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rot="-4500000">
            <a:off x="3048" y="2644140"/>
            <a:ext cx="5065776" cy="2255520"/>
          </a:xfrm>
        </p:spPr>
        <p:txBody>
          <a:bodyPr/>
          <a:lstStyle/>
          <a:p>
            <a:r>
              <a:rPr lang="en-US"/>
              <a:t>Click to edit Master title style</a:t>
            </a:r>
          </a:p>
        </p:txBody>
      </p:sp>
      <p:sp>
        <p:nvSpPr>
          <p:cNvPr id="3" name="Date Placeholder 2"/>
          <p:cNvSpPr>
            <a:spLocks noGrp="1"/>
          </p:cNvSpPr>
          <p:nvPr>
            <p:ph type="dt" sz="half" idx="10"/>
          </p:nvPr>
        </p:nvSpPr>
        <p:spPr>
          <a:xfrm rot="900000">
            <a:off x="2255520" y="612649"/>
            <a:ext cx="2389632" cy="365125"/>
          </a:xfrm>
        </p:spPr>
        <p:txBody>
          <a:bodyPr/>
          <a:lstStyle/>
          <a:p>
            <a:fld id="{1D8BD707-D9CF-40AE-B4C6-C98DA3205C09}" type="datetimeFigureOut">
              <a:rPr lang="en-US" smtClean="0"/>
              <a:pPr/>
              <a:t>11/12/2021</a:t>
            </a:fld>
            <a:endParaRPr lang="en-US"/>
          </a:p>
        </p:txBody>
      </p:sp>
      <p:sp>
        <p:nvSpPr>
          <p:cNvPr id="4" name="Footer Placeholder 3"/>
          <p:cNvSpPr>
            <a:spLocks noGrp="1"/>
          </p:cNvSpPr>
          <p:nvPr>
            <p:ph type="ftr" sz="quarter" idx="11"/>
          </p:nvPr>
        </p:nvSpPr>
        <p:spPr>
          <a:xfrm rot="900000">
            <a:off x="3324962" y="6101034"/>
            <a:ext cx="4069484" cy="365125"/>
          </a:xfrm>
        </p:spPr>
        <p:txBody>
          <a:bodyPr/>
          <a:lstStyle/>
          <a:p>
            <a:endParaRPr lang="en-US"/>
          </a:p>
        </p:txBody>
      </p:sp>
      <p:sp>
        <p:nvSpPr>
          <p:cNvPr id="5" name="Slide Number Placeholder 4"/>
          <p:cNvSpPr>
            <a:spLocks noGrp="1"/>
          </p:cNvSpPr>
          <p:nvPr>
            <p:ph type="sldNum" sz="quarter" idx="12"/>
          </p:nvPr>
        </p:nvSpPr>
        <p:spPr>
          <a:xfrm rot="900000">
            <a:off x="1682496" y="301753"/>
            <a:ext cx="3048000"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672536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ounded Rectangle 11"/>
          <p:cNvSpPr/>
          <p:nvPr/>
        </p:nvSpPr>
        <p:spPr>
          <a:xfrm rot="900000">
            <a:off x="-496330" y="-1218153"/>
            <a:ext cx="11437271"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ed Rectangle 12"/>
          <p:cNvSpPr/>
          <p:nvPr/>
        </p:nvSpPr>
        <p:spPr>
          <a:xfrm rot="900000">
            <a:off x="-598761" y="5207890"/>
            <a:ext cx="996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ounded Rectangle 13"/>
          <p:cNvSpPr/>
          <p:nvPr/>
        </p:nvSpPr>
        <p:spPr>
          <a:xfrm rot="900000">
            <a:off x="9589747" y="6483326"/>
            <a:ext cx="2577112"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ounded Rectangle 14"/>
          <p:cNvSpPr/>
          <p:nvPr/>
        </p:nvSpPr>
        <p:spPr>
          <a:xfrm rot="900000">
            <a:off x="10836113" y="92393"/>
            <a:ext cx="250532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a:xfrm rot="900000">
            <a:off x="10029251" y="5927117"/>
            <a:ext cx="2032000" cy="365125"/>
          </a:xfrm>
        </p:spPr>
        <p:txBody>
          <a:bodyPr/>
          <a:lstStyle>
            <a:lvl1pPr algn="l">
              <a:defRPr/>
            </a:lvl1pPr>
          </a:lstStyle>
          <a:p>
            <a:fld id="{1D8BD707-D9CF-40AE-B4C6-C98DA3205C09}" type="datetimeFigureOut">
              <a:rPr lang="en-US" smtClean="0"/>
              <a:pPr/>
              <a:t>11/12/2021</a:t>
            </a:fld>
            <a:endParaRPr lang="en-US"/>
          </a:p>
        </p:txBody>
      </p:sp>
      <p:sp>
        <p:nvSpPr>
          <p:cNvPr id="3" name="Footer Placeholder 2"/>
          <p:cNvSpPr>
            <a:spLocks noGrp="1"/>
          </p:cNvSpPr>
          <p:nvPr>
            <p:ph type="ftr" sz="quarter" idx="11"/>
          </p:nvPr>
        </p:nvSpPr>
        <p:spPr>
          <a:xfrm rot="900000">
            <a:off x="5189715" y="5987296"/>
            <a:ext cx="4165600" cy="295162"/>
          </a:xfrm>
        </p:spPr>
        <p:txBody>
          <a:bodyPr/>
          <a:lstStyle>
            <a:lvl1pPr algn="r">
              <a:defRPr/>
            </a:lvl1pPr>
          </a:lstStyle>
          <a:p>
            <a:endParaRPr lang="en-US"/>
          </a:p>
        </p:txBody>
      </p:sp>
      <p:sp>
        <p:nvSpPr>
          <p:cNvPr id="4" name="Slide Number Placeholder 3"/>
          <p:cNvSpPr>
            <a:spLocks noGrp="1"/>
          </p:cNvSpPr>
          <p:nvPr>
            <p:ph type="sldNum" sz="quarter" idx="12"/>
          </p:nvPr>
        </p:nvSpPr>
        <p:spPr>
          <a:xfrm rot="900000">
            <a:off x="10132062" y="5570111"/>
            <a:ext cx="954941" cy="365125"/>
          </a:xfrm>
        </p:spPr>
        <p:txBody>
          <a:bodyPr/>
          <a:lstStyle>
            <a:lvl1pPr algn="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4739875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ounded Rectangle 12"/>
          <p:cNvSpPr/>
          <p:nvPr/>
        </p:nvSpPr>
        <p:spPr>
          <a:xfrm rot="20707748">
            <a:off x="-1196347" y="-624538"/>
            <a:ext cx="9715928" cy="60413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ounded Rectangle 13"/>
          <p:cNvSpPr/>
          <p:nvPr/>
        </p:nvSpPr>
        <p:spPr>
          <a:xfrm rot="20707748">
            <a:off x="86409" y="5378154"/>
            <a:ext cx="9924201" cy="2476431"/>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ounded Rectangle 14"/>
          <p:cNvSpPr/>
          <p:nvPr/>
        </p:nvSpPr>
        <p:spPr>
          <a:xfrm rot="20707748">
            <a:off x="10214660" y="5459931"/>
            <a:ext cx="2278697" cy="1538302"/>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ounded Rectangle 15"/>
          <p:cNvSpPr/>
          <p:nvPr/>
        </p:nvSpPr>
        <p:spPr>
          <a:xfrm rot="20707748">
            <a:off x="8897481" y="-489836"/>
            <a:ext cx="4078825" cy="5809409"/>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rot="4500000">
            <a:off x="7703820" y="1991868"/>
            <a:ext cx="4818888" cy="1914144"/>
          </a:xfrm>
        </p:spPr>
        <p:txBody>
          <a:bodyPr anchor="b"/>
          <a:lstStyle>
            <a:lvl1pPr algn="r">
              <a:defRPr sz="4400" b="0"/>
            </a:lvl1pPr>
          </a:lstStyle>
          <a:p>
            <a:r>
              <a:rPr lang="en-US"/>
              <a:t>Click to edit Master title style</a:t>
            </a:r>
            <a:endParaRPr lang="en-US" dirty="0"/>
          </a:p>
        </p:txBody>
      </p:sp>
      <p:sp>
        <p:nvSpPr>
          <p:cNvPr id="3" name="Content Placeholder 2"/>
          <p:cNvSpPr>
            <a:spLocks noGrp="1"/>
          </p:cNvSpPr>
          <p:nvPr>
            <p:ph idx="1"/>
          </p:nvPr>
        </p:nvSpPr>
        <p:spPr>
          <a:xfrm rot="-900000">
            <a:off x="1126464" y="997933"/>
            <a:ext cx="7124133"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900000">
            <a:off x="4288765" y="5144590"/>
            <a:ext cx="5240500" cy="988131"/>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900000">
            <a:off x="10338816" y="5888737"/>
            <a:ext cx="1658112" cy="365125"/>
          </a:xfrm>
        </p:spPr>
        <p:txBody>
          <a:bodyPr/>
          <a:lstStyle>
            <a:lvl1pPr algn="l">
              <a:defRPr/>
            </a:lvl1pPr>
          </a:lstStyle>
          <a:p>
            <a:fld id="{1D8BD707-D9CF-40AE-B4C6-C98DA3205C09}" type="datetimeFigureOut">
              <a:rPr lang="en-US" smtClean="0"/>
              <a:pPr/>
              <a:t>11/12/2021</a:t>
            </a:fld>
            <a:endParaRPr lang="en-US"/>
          </a:p>
        </p:txBody>
      </p:sp>
      <p:sp>
        <p:nvSpPr>
          <p:cNvPr id="6" name="Footer Placeholder 5"/>
          <p:cNvSpPr>
            <a:spLocks noGrp="1"/>
          </p:cNvSpPr>
          <p:nvPr>
            <p:ph type="ftr" sz="quarter" idx="11"/>
          </p:nvPr>
        </p:nvSpPr>
        <p:spPr>
          <a:xfrm rot="-900000">
            <a:off x="5685289" y="6099105"/>
            <a:ext cx="4084063"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rot="-900000">
            <a:off x="10253472" y="5641849"/>
            <a:ext cx="1658112" cy="365125"/>
          </a:xfrm>
        </p:spPr>
        <p:txBody>
          <a:bodyPr/>
          <a:lstStyle>
            <a:lvl1pPr algn="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8101304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rot="900000">
            <a:off x="-711601" y="-979752"/>
            <a:ext cx="889716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ounded Rectangle 15"/>
          <p:cNvSpPr/>
          <p:nvPr/>
        </p:nvSpPr>
        <p:spPr>
          <a:xfrm rot="900000">
            <a:off x="-378528" y="5969722"/>
            <a:ext cx="7067325"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ounded Rectangle 16"/>
          <p:cNvSpPr/>
          <p:nvPr/>
        </p:nvSpPr>
        <p:spPr>
          <a:xfrm rot="900000">
            <a:off x="9240390" y="-242630"/>
            <a:ext cx="3245647"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ounded Rectangle 17"/>
          <p:cNvSpPr/>
          <p:nvPr/>
        </p:nvSpPr>
        <p:spPr>
          <a:xfrm rot="900000">
            <a:off x="7866376" y="1282101"/>
            <a:ext cx="5123656"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rot="-4500000">
            <a:off x="6943762" y="2412080"/>
            <a:ext cx="5036383" cy="2662841"/>
          </a:xfrm>
        </p:spPr>
        <p:txBody>
          <a:bodyPr anchor="t">
            <a:normAutofit/>
          </a:bodyPr>
          <a:lstStyle>
            <a:lvl1pPr algn="r">
              <a:defRPr sz="4400" b="0"/>
            </a:lvl1pPr>
          </a:lstStyle>
          <a:p>
            <a:r>
              <a:rPr lang="en-US"/>
              <a:t>Click to edit Master title style</a:t>
            </a:r>
          </a:p>
        </p:txBody>
      </p:sp>
      <p:sp>
        <p:nvSpPr>
          <p:cNvPr id="3" name="Picture Placeholder 2"/>
          <p:cNvSpPr>
            <a:spLocks noGrp="1"/>
          </p:cNvSpPr>
          <p:nvPr>
            <p:ph type="pic" idx="1"/>
          </p:nvPr>
        </p:nvSpPr>
        <p:spPr>
          <a:xfrm rot="900000">
            <a:off x="2010039" y="615731"/>
            <a:ext cx="5764672"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rot="900000">
            <a:off x="1097053" y="4161126"/>
            <a:ext cx="5747887" cy="1203540"/>
          </a:xfrm>
        </p:spPr>
        <p:txBody>
          <a:bodyPr anchor="t">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900000">
            <a:off x="9323193" y="571256"/>
            <a:ext cx="2032000" cy="365125"/>
          </a:xfrm>
        </p:spPr>
        <p:txBody>
          <a:bodyPr/>
          <a:lstStyle>
            <a:lvl1pPr algn="l">
              <a:defRPr/>
            </a:lvl1pPr>
          </a:lstStyle>
          <a:p>
            <a:fld id="{1D8BD707-D9CF-40AE-B4C6-C98DA3205C09}" type="datetimeFigureOut">
              <a:rPr lang="en-US" smtClean="0"/>
              <a:pPr/>
              <a:t>11/12/2021</a:t>
            </a:fld>
            <a:endParaRPr lang="en-US"/>
          </a:p>
        </p:txBody>
      </p:sp>
      <p:sp>
        <p:nvSpPr>
          <p:cNvPr id="6" name="Footer Placeholder 5"/>
          <p:cNvSpPr>
            <a:spLocks noGrp="1"/>
          </p:cNvSpPr>
          <p:nvPr>
            <p:ph type="ftr" sz="quarter" idx="11"/>
          </p:nvPr>
        </p:nvSpPr>
        <p:spPr>
          <a:xfrm rot="900000">
            <a:off x="863057" y="5162532"/>
            <a:ext cx="3969937"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rot="900000">
            <a:off x="9395294" y="391055"/>
            <a:ext cx="2617583" cy="365125"/>
          </a:xfrm>
        </p:spPr>
        <p:txBody>
          <a:bodyPr/>
          <a:lstStyle>
            <a:lvl1pPr algn="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0370462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2" name="Rounded Rectangle 11"/>
          <p:cNvSpPr/>
          <p:nvPr/>
        </p:nvSpPr>
        <p:spPr>
          <a:xfrm rot="20707748">
            <a:off x="-1194557" y="-766298"/>
            <a:ext cx="11110421"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ed Rectangle 12"/>
          <p:cNvSpPr/>
          <p:nvPr/>
        </p:nvSpPr>
        <p:spPr>
          <a:xfrm rot="20707748">
            <a:off x="86328" y="5089618"/>
            <a:ext cx="11370725"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ounded Rectangle 13"/>
          <p:cNvSpPr/>
          <p:nvPr/>
        </p:nvSpPr>
        <p:spPr>
          <a:xfrm rot="20707748">
            <a:off x="11378571" y="3839503"/>
            <a:ext cx="1348325"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ounded Rectangle 14"/>
          <p:cNvSpPr/>
          <p:nvPr/>
        </p:nvSpPr>
        <p:spPr>
          <a:xfrm rot="20707748">
            <a:off x="10117987" y="-321837"/>
            <a:ext cx="2635388"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rot="-900000">
            <a:off x="4245177" y="4760430"/>
            <a:ext cx="6673004" cy="1299542"/>
          </a:xfrm>
        </p:spPr>
        <p:txBody>
          <a:bodyPr anchor="t"/>
          <a:lstStyle/>
          <a:p>
            <a:r>
              <a:rPr lang="en-US"/>
              <a:t>Click to edit Master title style</a:t>
            </a:r>
          </a:p>
        </p:txBody>
      </p:sp>
      <p:sp>
        <p:nvSpPr>
          <p:cNvPr id="3" name="Vertical Text Placeholder 2"/>
          <p:cNvSpPr>
            <a:spLocks noGrp="1"/>
          </p:cNvSpPr>
          <p:nvPr>
            <p:ph type="body" orient="vert" idx="1"/>
          </p:nvPr>
        </p:nvSpPr>
        <p:spPr>
          <a:xfrm rot="-900000">
            <a:off x="1042473" y="984582"/>
            <a:ext cx="8775039" cy="360475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900000">
            <a:off x="9328540" y="6238503"/>
            <a:ext cx="2032000" cy="365125"/>
          </a:xfrm>
        </p:spPr>
        <p:txBody>
          <a:bodyPr/>
          <a:lstStyle/>
          <a:p>
            <a:fld id="{1D8BD707-D9CF-40AE-B4C6-C98DA3205C09}" type="datetimeFigureOut">
              <a:rPr lang="en-US" smtClean="0"/>
              <a:pPr/>
              <a:t>11/12/2021</a:t>
            </a:fld>
            <a:endParaRPr lang="en-US"/>
          </a:p>
        </p:txBody>
      </p:sp>
      <p:sp>
        <p:nvSpPr>
          <p:cNvPr id="5" name="Footer Placeholder 4"/>
          <p:cNvSpPr>
            <a:spLocks noGrp="1"/>
          </p:cNvSpPr>
          <p:nvPr>
            <p:ph type="ftr" sz="quarter" idx="11"/>
          </p:nvPr>
        </p:nvSpPr>
        <p:spPr>
          <a:xfrm rot="-900000">
            <a:off x="7095799" y="6094795"/>
            <a:ext cx="4165600" cy="365125"/>
          </a:xfrm>
        </p:spPr>
        <p:txBody>
          <a:bodyPr/>
          <a:lstStyle>
            <a:lvl1pPr algn="r">
              <a:defRPr/>
            </a:lvl1pPr>
          </a:lstStyle>
          <a:p>
            <a:endParaRPr lang="en-US"/>
          </a:p>
        </p:txBody>
      </p:sp>
      <p:sp>
        <p:nvSpPr>
          <p:cNvPr id="6" name="Slide Number Placeholder 5"/>
          <p:cNvSpPr>
            <a:spLocks noGrp="1"/>
          </p:cNvSpPr>
          <p:nvPr>
            <p:ph type="sldNum" sz="quarter" idx="12"/>
          </p:nvPr>
        </p:nvSpPr>
        <p:spPr>
          <a:xfrm rot="-900000">
            <a:off x="10910307" y="3246938"/>
            <a:ext cx="1209927" cy="365125"/>
          </a:xfrm>
        </p:spPr>
        <p:txBody>
          <a:bodyPr/>
          <a:lstStyle>
            <a:lvl1pPr algn="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1201553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Rounded Rectangle 11"/>
          <p:cNvSpPr/>
          <p:nvPr/>
        </p:nvSpPr>
        <p:spPr>
          <a:xfrm rot="20707748">
            <a:off x="-1177209" y="-626065"/>
            <a:ext cx="9920208"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ed Rectangle 12"/>
          <p:cNvSpPr/>
          <p:nvPr/>
        </p:nvSpPr>
        <p:spPr>
          <a:xfrm rot="20707748">
            <a:off x="4302981" y="6274264"/>
            <a:ext cx="5862236"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ounded Rectangle 13"/>
          <p:cNvSpPr/>
          <p:nvPr/>
        </p:nvSpPr>
        <p:spPr>
          <a:xfrm rot="20707748">
            <a:off x="10212699" y="5459725"/>
            <a:ext cx="228075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ounded Rectangle 14"/>
          <p:cNvSpPr/>
          <p:nvPr/>
        </p:nvSpPr>
        <p:spPr>
          <a:xfrm rot="20707748">
            <a:off x="8888568" y="-490731"/>
            <a:ext cx="4087701"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p:cNvSpPr>
            <a:spLocks noGrp="1"/>
          </p:cNvSpPr>
          <p:nvPr>
            <p:ph type="title" orient="vert"/>
          </p:nvPr>
        </p:nvSpPr>
        <p:spPr>
          <a:xfrm rot="-900000">
            <a:off x="9057780" y="511413"/>
            <a:ext cx="1914144" cy="481888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rot="-900000">
            <a:off x="1290350" y="1075674"/>
            <a:ext cx="7198607" cy="50882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rot="-900000">
            <a:off x="10338816" y="5888737"/>
            <a:ext cx="1658112" cy="365125"/>
          </a:xfrm>
        </p:spPr>
        <p:txBody>
          <a:bodyPr/>
          <a:lstStyle>
            <a:lvl1pPr algn="l">
              <a:defRPr/>
            </a:lvl1pPr>
          </a:lstStyle>
          <a:p>
            <a:fld id="{1D8BD707-D9CF-40AE-B4C6-C98DA3205C09}" type="datetimeFigureOut">
              <a:rPr lang="en-US" smtClean="0"/>
              <a:pPr/>
              <a:t>11/12/2021</a:t>
            </a:fld>
            <a:endParaRPr lang="en-US"/>
          </a:p>
        </p:txBody>
      </p:sp>
      <p:sp>
        <p:nvSpPr>
          <p:cNvPr id="5" name="Footer Placeholder 4"/>
          <p:cNvSpPr>
            <a:spLocks noGrp="1"/>
          </p:cNvSpPr>
          <p:nvPr>
            <p:ph type="ftr" sz="quarter" idx="11"/>
          </p:nvPr>
        </p:nvSpPr>
        <p:spPr>
          <a:xfrm rot="-900000">
            <a:off x="6663744" y="6188245"/>
            <a:ext cx="3173741" cy="365125"/>
          </a:xfrm>
        </p:spPr>
        <p:txBody>
          <a:bodyPr/>
          <a:lstStyle>
            <a:lvl1pPr algn="r">
              <a:defRPr/>
            </a:lvl1pPr>
          </a:lstStyle>
          <a:p>
            <a:endParaRPr lang="en-US"/>
          </a:p>
        </p:txBody>
      </p:sp>
      <p:sp>
        <p:nvSpPr>
          <p:cNvPr id="6" name="Slide Number Placeholder 5"/>
          <p:cNvSpPr>
            <a:spLocks noGrp="1"/>
          </p:cNvSpPr>
          <p:nvPr>
            <p:ph type="sldNum" sz="quarter" idx="12"/>
          </p:nvPr>
        </p:nvSpPr>
        <p:spPr>
          <a:xfrm rot="-900000">
            <a:off x="10253472" y="5641849"/>
            <a:ext cx="1658112" cy="365125"/>
          </a:xfrm>
        </p:spPr>
        <p:txBody>
          <a:bodyPr/>
          <a:lstStyle>
            <a:lvl1pPr algn="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4624607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8304BCDD-E5B7-499E-84FE-B4C564055296}"/>
              </a:ext>
            </a:extLst>
          </p:cNvPr>
          <p:cNvGrpSpPr>
            <a:grpSpLocks/>
          </p:cNvGrpSpPr>
          <p:nvPr/>
        </p:nvGrpSpPr>
        <p:grpSpPr bwMode="auto">
          <a:xfrm>
            <a:off x="1" y="0"/>
            <a:ext cx="12198351" cy="6851650"/>
            <a:chOff x="1" y="0"/>
            <a:chExt cx="5763" cy="4316"/>
          </a:xfrm>
        </p:grpSpPr>
        <p:sp>
          <p:nvSpPr>
            <p:cNvPr id="5" name="Freeform 3">
              <a:extLst>
                <a:ext uri="{FF2B5EF4-FFF2-40B4-BE49-F238E27FC236}">
                  <a16:creationId xmlns:a16="http://schemas.microsoft.com/office/drawing/2014/main" id="{550C4636-A4A1-4F39-9631-B8510E35DCC9}"/>
                </a:ext>
              </a:extLst>
            </p:cNvPr>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6" name="Freeform 4">
              <a:extLst>
                <a:ext uri="{FF2B5EF4-FFF2-40B4-BE49-F238E27FC236}">
                  <a16:creationId xmlns:a16="http://schemas.microsoft.com/office/drawing/2014/main" id="{DA8D7DE2-4142-4130-A765-684267F3A656}"/>
                </a:ext>
              </a:extLst>
            </p:cNvPr>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7" name="Freeform 5">
              <a:extLst>
                <a:ext uri="{FF2B5EF4-FFF2-40B4-BE49-F238E27FC236}">
                  <a16:creationId xmlns:a16="http://schemas.microsoft.com/office/drawing/2014/main" id="{ED73D4DA-DEBE-4509-A10F-E21FAEDF2145}"/>
                </a:ext>
              </a:extLst>
            </p:cNvPr>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grpSp>
          <p:nvGrpSpPr>
            <p:cNvPr id="8" name="Group 6">
              <a:extLst>
                <a:ext uri="{FF2B5EF4-FFF2-40B4-BE49-F238E27FC236}">
                  <a16:creationId xmlns:a16="http://schemas.microsoft.com/office/drawing/2014/main" id="{4F6353D3-C86A-4695-A812-70785484BE96}"/>
                </a:ext>
              </a:extLst>
            </p:cNvPr>
            <p:cNvGrpSpPr>
              <a:grpSpLocks/>
            </p:cNvGrpSpPr>
            <p:nvPr/>
          </p:nvGrpSpPr>
          <p:grpSpPr bwMode="auto">
            <a:xfrm>
              <a:off x="288" y="0"/>
              <a:ext cx="5098" cy="4316"/>
              <a:chOff x="288" y="0"/>
              <a:chExt cx="5098" cy="4316"/>
            </a:xfrm>
          </p:grpSpPr>
          <p:sp>
            <p:nvSpPr>
              <p:cNvPr id="28" name="Freeform 7">
                <a:extLst>
                  <a:ext uri="{FF2B5EF4-FFF2-40B4-BE49-F238E27FC236}">
                    <a16:creationId xmlns:a16="http://schemas.microsoft.com/office/drawing/2014/main" id="{3C00AA49-C5A8-4CEA-A3EC-452E11F8B827}"/>
                  </a:ext>
                </a:extLst>
              </p:cNvPr>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29" name="Freeform 8">
                <a:extLst>
                  <a:ext uri="{FF2B5EF4-FFF2-40B4-BE49-F238E27FC236}">
                    <a16:creationId xmlns:a16="http://schemas.microsoft.com/office/drawing/2014/main" id="{4D73671D-F8C5-470E-8EB3-4F37818273E6}"/>
                  </a:ext>
                </a:extLst>
              </p:cNvPr>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30" name="Freeform 9">
                <a:extLst>
                  <a:ext uri="{FF2B5EF4-FFF2-40B4-BE49-F238E27FC236}">
                    <a16:creationId xmlns:a16="http://schemas.microsoft.com/office/drawing/2014/main" id="{09DAF9BC-3A76-401A-87B5-13B04C7EAE6F}"/>
                  </a:ext>
                </a:extLst>
              </p:cNvPr>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31" name="Freeform 10">
                <a:extLst>
                  <a:ext uri="{FF2B5EF4-FFF2-40B4-BE49-F238E27FC236}">
                    <a16:creationId xmlns:a16="http://schemas.microsoft.com/office/drawing/2014/main" id="{E3E9BD8C-B750-44AC-8D64-E70F57514D4A}"/>
                  </a:ext>
                </a:extLst>
              </p:cNvPr>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32" name="Freeform 11">
                <a:extLst>
                  <a:ext uri="{FF2B5EF4-FFF2-40B4-BE49-F238E27FC236}">
                    <a16:creationId xmlns:a16="http://schemas.microsoft.com/office/drawing/2014/main" id="{A0F55501-397E-4E60-ADBF-D20084BF1573}"/>
                  </a:ext>
                </a:extLst>
              </p:cNvPr>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33" name="Freeform 12">
                <a:extLst>
                  <a:ext uri="{FF2B5EF4-FFF2-40B4-BE49-F238E27FC236}">
                    <a16:creationId xmlns:a16="http://schemas.microsoft.com/office/drawing/2014/main" id="{EC8738AE-71B3-47AD-8F4D-C9115D37999D}"/>
                  </a:ext>
                </a:extLst>
              </p:cNvPr>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34" name="Freeform 13">
                <a:extLst>
                  <a:ext uri="{FF2B5EF4-FFF2-40B4-BE49-F238E27FC236}">
                    <a16:creationId xmlns:a16="http://schemas.microsoft.com/office/drawing/2014/main" id="{3E07B0F0-1B1E-43B9-B2A3-E34AC4BB735C}"/>
                  </a:ext>
                </a:extLst>
              </p:cNvPr>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35" name="Freeform 14">
                <a:extLst>
                  <a:ext uri="{FF2B5EF4-FFF2-40B4-BE49-F238E27FC236}">
                    <a16:creationId xmlns:a16="http://schemas.microsoft.com/office/drawing/2014/main" id="{864E757E-1C25-4F91-BBE5-A23BFFDDEC32}"/>
                  </a:ext>
                </a:extLst>
              </p:cNvPr>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36" name="Freeform 15">
                <a:extLst>
                  <a:ext uri="{FF2B5EF4-FFF2-40B4-BE49-F238E27FC236}">
                    <a16:creationId xmlns:a16="http://schemas.microsoft.com/office/drawing/2014/main" id="{040CD974-6324-4F8C-9360-DF6531354787}"/>
                  </a:ext>
                </a:extLst>
              </p:cNvPr>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37" name="Freeform 16">
                <a:extLst>
                  <a:ext uri="{FF2B5EF4-FFF2-40B4-BE49-F238E27FC236}">
                    <a16:creationId xmlns:a16="http://schemas.microsoft.com/office/drawing/2014/main" id="{8B746B76-BFDA-4E0C-B661-763040439E9A}"/>
                  </a:ext>
                </a:extLst>
              </p:cNvPr>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38" name="Freeform 17">
                <a:extLst>
                  <a:ext uri="{FF2B5EF4-FFF2-40B4-BE49-F238E27FC236}">
                    <a16:creationId xmlns:a16="http://schemas.microsoft.com/office/drawing/2014/main" id="{3C5914B0-D7C7-4A2F-8CD7-D8C066D38D6D}"/>
                  </a:ext>
                </a:extLst>
              </p:cNvPr>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39" name="Freeform 18">
                <a:extLst>
                  <a:ext uri="{FF2B5EF4-FFF2-40B4-BE49-F238E27FC236}">
                    <a16:creationId xmlns:a16="http://schemas.microsoft.com/office/drawing/2014/main" id="{8D3E3470-AF84-49B9-A6BF-DB5CB06967D8}"/>
                  </a:ext>
                </a:extLst>
              </p:cNvPr>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40" name="Freeform 19">
                <a:extLst>
                  <a:ext uri="{FF2B5EF4-FFF2-40B4-BE49-F238E27FC236}">
                    <a16:creationId xmlns:a16="http://schemas.microsoft.com/office/drawing/2014/main" id="{A30EBE5A-BC77-4C27-B699-9A3B094B8E64}"/>
                  </a:ext>
                </a:extLst>
              </p:cNvPr>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grpSp>
        <p:sp>
          <p:nvSpPr>
            <p:cNvPr id="9" name="Freeform 20">
              <a:extLst>
                <a:ext uri="{FF2B5EF4-FFF2-40B4-BE49-F238E27FC236}">
                  <a16:creationId xmlns:a16="http://schemas.microsoft.com/office/drawing/2014/main" id="{2DB10922-DBF7-40A1-BBF2-07DCE4E7AFD6}"/>
                </a:ext>
              </a:extLst>
            </p:cNvPr>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0" name="Freeform 21">
              <a:extLst>
                <a:ext uri="{FF2B5EF4-FFF2-40B4-BE49-F238E27FC236}">
                  <a16:creationId xmlns:a16="http://schemas.microsoft.com/office/drawing/2014/main" id="{4042714E-9257-4874-9C31-B9CABD108A55}"/>
                </a:ext>
              </a:extLst>
            </p:cNvPr>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1" name="Freeform 22">
              <a:extLst>
                <a:ext uri="{FF2B5EF4-FFF2-40B4-BE49-F238E27FC236}">
                  <a16:creationId xmlns:a16="http://schemas.microsoft.com/office/drawing/2014/main" id="{50168D6B-8A92-430C-B20A-035AAF41A2F5}"/>
                </a:ext>
              </a:extLst>
            </p:cNvPr>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2" name="Freeform 23">
              <a:extLst>
                <a:ext uri="{FF2B5EF4-FFF2-40B4-BE49-F238E27FC236}">
                  <a16:creationId xmlns:a16="http://schemas.microsoft.com/office/drawing/2014/main" id="{E282AEF4-7D42-417C-BFB5-378368412E9F}"/>
                </a:ext>
              </a:extLst>
            </p:cNvPr>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3" name="Freeform 24">
              <a:extLst>
                <a:ext uri="{FF2B5EF4-FFF2-40B4-BE49-F238E27FC236}">
                  <a16:creationId xmlns:a16="http://schemas.microsoft.com/office/drawing/2014/main" id="{E46649EC-728E-416B-B0BC-870C0C2E0B2A}"/>
                </a:ext>
              </a:extLst>
            </p:cNvPr>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4" name="Freeform 25">
              <a:extLst>
                <a:ext uri="{FF2B5EF4-FFF2-40B4-BE49-F238E27FC236}">
                  <a16:creationId xmlns:a16="http://schemas.microsoft.com/office/drawing/2014/main" id="{F7C1F969-3899-4E85-AA7A-3A851A46C7EC}"/>
                </a:ext>
              </a:extLst>
            </p:cNvPr>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5" name="Freeform 26">
              <a:extLst>
                <a:ext uri="{FF2B5EF4-FFF2-40B4-BE49-F238E27FC236}">
                  <a16:creationId xmlns:a16="http://schemas.microsoft.com/office/drawing/2014/main" id="{425681B9-FE1D-44E2-91FD-F0B1124A7044}"/>
                </a:ext>
              </a:extLst>
            </p:cNvPr>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6" name="Freeform 27">
              <a:extLst>
                <a:ext uri="{FF2B5EF4-FFF2-40B4-BE49-F238E27FC236}">
                  <a16:creationId xmlns:a16="http://schemas.microsoft.com/office/drawing/2014/main" id="{10B72046-97EC-4C63-844C-F240A43E54CC}"/>
                </a:ext>
              </a:extLst>
            </p:cNvPr>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7" name="Line 28">
              <a:extLst>
                <a:ext uri="{FF2B5EF4-FFF2-40B4-BE49-F238E27FC236}">
                  <a16:creationId xmlns:a16="http://schemas.microsoft.com/office/drawing/2014/main" id="{0FF093D0-6085-48F5-B7F9-EAF2F86AD24B}"/>
                </a:ext>
              </a:extLst>
            </p:cNvPr>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sz="1800">
                <a:latin typeface="Arial" charset="0"/>
                <a:cs typeface="+mn-cs"/>
              </a:endParaRPr>
            </a:p>
          </p:txBody>
        </p:sp>
        <p:sp>
          <p:nvSpPr>
            <p:cNvPr id="18" name="Line 29">
              <a:extLst>
                <a:ext uri="{FF2B5EF4-FFF2-40B4-BE49-F238E27FC236}">
                  <a16:creationId xmlns:a16="http://schemas.microsoft.com/office/drawing/2014/main" id="{83911E58-4D07-43F0-97DC-A7D3F5BB799A}"/>
                </a:ext>
              </a:extLst>
            </p:cNvPr>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sz="1800">
                <a:latin typeface="Arial" charset="0"/>
                <a:cs typeface="+mn-cs"/>
              </a:endParaRPr>
            </a:p>
          </p:txBody>
        </p:sp>
        <p:sp>
          <p:nvSpPr>
            <p:cNvPr id="19" name="Line 30">
              <a:extLst>
                <a:ext uri="{FF2B5EF4-FFF2-40B4-BE49-F238E27FC236}">
                  <a16:creationId xmlns:a16="http://schemas.microsoft.com/office/drawing/2014/main" id="{EF8A145E-444C-4C85-8EC8-C364968449A4}"/>
                </a:ext>
              </a:extLst>
            </p:cNvPr>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sz="1800">
                <a:latin typeface="Arial" charset="0"/>
                <a:cs typeface="+mn-cs"/>
              </a:endParaRPr>
            </a:p>
          </p:txBody>
        </p:sp>
        <p:grpSp>
          <p:nvGrpSpPr>
            <p:cNvPr id="20" name="Group 31">
              <a:extLst>
                <a:ext uri="{FF2B5EF4-FFF2-40B4-BE49-F238E27FC236}">
                  <a16:creationId xmlns:a16="http://schemas.microsoft.com/office/drawing/2014/main" id="{2E2583C9-D2FB-4DD8-9E34-9614CF8FD02B}"/>
                </a:ext>
              </a:extLst>
            </p:cNvPr>
            <p:cNvGrpSpPr>
              <a:grpSpLocks/>
            </p:cNvGrpSpPr>
            <p:nvPr/>
          </p:nvGrpSpPr>
          <p:grpSpPr bwMode="auto">
            <a:xfrm>
              <a:off x="1" y="392"/>
              <a:ext cx="5758" cy="1571"/>
              <a:chOff x="1" y="392"/>
              <a:chExt cx="5758" cy="1571"/>
            </a:xfrm>
          </p:grpSpPr>
          <p:sp>
            <p:nvSpPr>
              <p:cNvPr id="23" name="Line 32">
                <a:extLst>
                  <a:ext uri="{FF2B5EF4-FFF2-40B4-BE49-F238E27FC236}">
                    <a16:creationId xmlns:a16="http://schemas.microsoft.com/office/drawing/2014/main" id="{793AC162-5C45-4B2D-BAC9-E5CEBCACB7A3}"/>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sz="1800">
                  <a:latin typeface="Arial" charset="0"/>
                  <a:cs typeface="+mn-cs"/>
                </a:endParaRPr>
              </a:p>
            </p:txBody>
          </p:sp>
          <p:sp>
            <p:nvSpPr>
              <p:cNvPr id="24" name="Line 33">
                <a:extLst>
                  <a:ext uri="{FF2B5EF4-FFF2-40B4-BE49-F238E27FC236}">
                    <a16:creationId xmlns:a16="http://schemas.microsoft.com/office/drawing/2014/main" id="{5739592B-2121-4ED1-9D35-6DEB42F9066C}"/>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sz="1800">
                  <a:latin typeface="Arial" charset="0"/>
                  <a:cs typeface="+mn-cs"/>
                </a:endParaRPr>
              </a:p>
            </p:txBody>
          </p:sp>
          <p:sp>
            <p:nvSpPr>
              <p:cNvPr id="25" name="Line 34">
                <a:extLst>
                  <a:ext uri="{FF2B5EF4-FFF2-40B4-BE49-F238E27FC236}">
                    <a16:creationId xmlns:a16="http://schemas.microsoft.com/office/drawing/2014/main" id="{47E6904C-4D5F-4D0E-AAFF-1D06B3CE560B}"/>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sz="1800">
                  <a:latin typeface="Arial" charset="0"/>
                  <a:cs typeface="+mn-cs"/>
                </a:endParaRPr>
              </a:p>
            </p:txBody>
          </p:sp>
          <p:sp>
            <p:nvSpPr>
              <p:cNvPr id="26" name="Line 35">
                <a:extLst>
                  <a:ext uri="{FF2B5EF4-FFF2-40B4-BE49-F238E27FC236}">
                    <a16:creationId xmlns:a16="http://schemas.microsoft.com/office/drawing/2014/main" id="{54388C18-6C70-4827-90E9-D3ECC817645D}"/>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sz="1800">
                  <a:latin typeface="Arial" charset="0"/>
                  <a:cs typeface="+mn-cs"/>
                </a:endParaRPr>
              </a:p>
            </p:txBody>
          </p:sp>
          <p:sp>
            <p:nvSpPr>
              <p:cNvPr id="27" name="Line 36">
                <a:extLst>
                  <a:ext uri="{FF2B5EF4-FFF2-40B4-BE49-F238E27FC236}">
                    <a16:creationId xmlns:a16="http://schemas.microsoft.com/office/drawing/2014/main" id="{460F80F5-ACC5-46AD-B2DC-F3A9B4725049}"/>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sz="1800">
                  <a:latin typeface="Arial" charset="0"/>
                  <a:cs typeface="+mn-cs"/>
                </a:endParaRPr>
              </a:p>
            </p:txBody>
          </p:sp>
        </p:grpSp>
        <p:sp>
          <p:nvSpPr>
            <p:cNvPr id="21" name="Line 37">
              <a:extLst>
                <a:ext uri="{FF2B5EF4-FFF2-40B4-BE49-F238E27FC236}">
                  <a16:creationId xmlns:a16="http://schemas.microsoft.com/office/drawing/2014/main" id="{563ADBFF-83D4-49FE-8B25-BAF37831DBCC}"/>
                </a:ext>
              </a:extLst>
            </p:cNvPr>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sz="1800">
                <a:latin typeface="Arial" charset="0"/>
                <a:cs typeface="+mn-cs"/>
              </a:endParaRPr>
            </a:p>
          </p:txBody>
        </p:sp>
        <p:sp>
          <p:nvSpPr>
            <p:cNvPr id="22" name="Line 38">
              <a:extLst>
                <a:ext uri="{FF2B5EF4-FFF2-40B4-BE49-F238E27FC236}">
                  <a16:creationId xmlns:a16="http://schemas.microsoft.com/office/drawing/2014/main" id="{90FED2D8-180D-446B-8033-47C44B32905E}"/>
                </a:ext>
              </a:extLst>
            </p:cNvPr>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sz="1800">
                <a:latin typeface="Arial" charset="0"/>
                <a:cs typeface="+mn-cs"/>
              </a:endParaRPr>
            </a:p>
          </p:txBody>
        </p:sp>
      </p:grpSp>
      <p:sp>
        <p:nvSpPr>
          <p:cNvPr id="113703" name="Rectangle 39"/>
          <p:cNvSpPr>
            <a:spLocks noGrp="1" noChangeArrowheads="1"/>
          </p:cNvSpPr>
          <p:nvPr>
            <p:ph type="ctrTitle" sz="quarter"/>
          </p:nvPr>
        </p:nvSpPr>
        <p:spPr>
          <a:xfrm>
            <a:off x="914400" y="1692276"/>
            <a:ext cx="10363200" cy="1736725"/>
          </a:xfrm>
        </p:spPr>
        <p:txBody>
          <a:bodyPr anchor="b"/>
          <a:lstStyle>
            <a:lvl1pPr>
              <a:defRPr sz="5400"/>
            </a:lvl1pPr>
          </a:lstStyle>
          <a:p>
            <a:r>
              <a:rPr lang="en-US"/>
              <a:t>Click to edit Master title style</a:t>
            </a:r>
          </a:p>
        </p:txBody>
      </p:sp>
      <p:sp>
        <p:nvSpPr>
          <p:cNvPr id="113704" name="Rectangle 40"/>
          <p:cNvSpPr>
            <a:spLocks noGrp="1" noChangeArrowheads="1"/>
          </p:cNvSpPr>
          <p:nvPr>
            <p:ph type="subTitle" sz="quarter" idx="1"/>
          </p:nvPr>
        </p:nvSpPr>
        <p:spPr>
          <a:xfrm>
            <a:off x="1828800" y="3886200"/>
            <a:ext cx="8534400" cy="1752600"/>
          </a:xfrm>
        </p:spPr>
        <p:txBody>
          <a:bodyPr/>
          <a:lstStyle>
            <a:lvl1pPr marL="0" indent="0" algn="ctr">
              <a:buFont typeface="Wingdings" charset="2"/>
              <a:buNone/>
              <a:defRPr/>
            </a:lvl1pPr>
          </a:lstStyle>
          <a:p>
            <a:r>
              <a:rPr lang="en-US"/>
              <a:t>Click to edit Master subtitle style</a:t>
            </a:r>
          </a:p>
        </p:txBody>
      </p:sp>
      <p:sp>
        <p:nvSpPr>
          <p:cNvPr id="41" name="Rectangle 41">
            <a:extLst>
              <a:ext uri="{FF2B5EF4-FFF2-40B4-BE49-F238E27FC236}">
                <a16:creationId xmlns:a16="http://schemas.microsoft.com/office/drawing/2014/main" id="{555F6344-F86B-4EB7-B9B3-D5AB72D569A5}"/>
              </a:ext>
            </a:extLst>
          </p:cNvPr>
          <p:cNvSpPr>
            <a:spLocks noGrp="1" noChangeArrowheads="1"/>
          </p:cNvSpPr>
          <p:nvPr>
            <p:ph type="dt" sz="quarter" idx="10"/>
          </p:nvPr>
        </p:nvSpPr>
        <p:spPr/>
        <p:txBody>
          <a:bodyPr/>
          <a:lstStyle>
            <a:lvl1pPr>
              <a:defRPr/>
            </a:lvl1pPr>
          </a:lstStyle>
          <a:p>
            <a:fld id="{2B54A7F4-B906-4DA9-9222-2864599BD2C5}" type="datetime1">
              <a:rPr lang="en-US" altLang="en-US"/>
              <a:pPr/>
              <a:t>11/12/2021</a:t>
            </a:fld>
            <a:endParaRPr lang="en-US" altLang="en-US"/>
          </a:p>
        </p:txBody>
      </p:sp>
      <p:sp>
        <p:nvSpPr>
          <p:cNvPr id="42" name="Rectangle 42">
            <a:extLst>
              <a:ext uri="{FF2B5EF4-FFF2-40B4-BE49-F238E27FC236}">
                <a16:creationId xmlns:a16="http://schemas.microsoft.com/office/drawing/2014/main" id="{586E8896-4CB6-4156-BDB6-8A74A089F54A}"/>
              </a:ext>
            </a:extLst>
          </p:cNvPr>
          <p:cNvSpPr>
            <a:spLocks noGrp="1" noChangeArrowheads="1"/>
          </p:cNvSpPr>
          <p:nvPr>
            <p:ph type="ftr" sz="quarter" idx="11"/>
          </p:nvPr>
        </p:nvSpPr>
        <p:spPr/>
        <p:txBody>
          <a:bodyPr/>
          <a:lstStyle>
            <a:lvl1pPr>
              <a:defRPr/>
            </a:lvl1pPr>
          </a:lstStyle>
          <a:p>
            <a:endParaRPr lang="en-US" altLang="en-US"/>
          </a:p>
        </p:txBody>
      </p:sp>
      <p:sp>
        <p:nvSpPr>
          <p:cNvPr id="43" name="Rectangle 43">
            <a:extLst>
              <a:ext uri="{FF2B5EF4-FFF2-40B4-BE49-F238E27FC236}">
                <a16:creationId xmlns:a16="http://schemas.microsoft.com/office/drawing/2014/main" id="{7034BFFB-F0D9-4A6E-A2F7-9FCF481557B0}"/>
              </a:ext>
            </a:extLst>
          </p:cNvPr>
          <p:cNvSpPr>
            <a:spLocks noGrp="1" noChangeArrowheads="1"/>
          </p:cNvSpPr>
          <p:nvPr>
            <p:ph type="sldNum" sz="quarter" idx="12"/>
          </p:nvPr>
        </p:nvSpPr>
        <p:spPr/>
        <p:txBody>
          <a:bodyPr/>
          <a:lstStyle>
            <a:lvl1pPr>
              <a:defRPr/>
            </a:lvl1pPr>
          </a:lstStyle>
          <a:p>
            <a:fld id="{9A3EA2BC-BA5B-4A01-97C3-9C26D04EACBD}" type="slidenum">
              <a:rPr lang="en-US" altLang="en-US"/>
              <a:pPr/>
              <a:t>‹#›</a:t>
            </a:fld>
            <a:endParaRPr lang="en-US" altLang="en-US"/>
          </a:p>
        </p:txBody>
      </p:sp>
    </p:spTree>
    <p:extLst>
      <p:ext uri="{BB962C8B-B14F-4D97-AF65-F5344CB8AC3E}">
        <p14:creationId xmlns:p14="http://schemas.microsoft.com/office/powerpoint/2010/main" val="25258490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0CE64CC0-8BA5-4D27-ADD1-C9882391CE52}"/>
              </a:ext>
            </a:extLst>
          </p:cNvPr>
          <p:cNvSpPr>
            <a:spLocks noGrp="1" noChangeArrowheads="1"/>
          </p:cNvSpPr>
          <p:nvPr>
            <p:ph type="dt" sz="half" idx="10"/>
          </p:nvPr>
        </p:nvSpPr>
        <p:spPr>
          <a:ln/>
        </p:spPr>
        <p:txBody>
          <a:bodyPr/>
          <a:lstStyle>
            <a:lvl1pPr>
              <a:defRPr/>
            </a:lvl1pPr>
          </a:lstStyle>
          <a:p>
            <a:fld id="{669B62E2-9954-455F-BED0-81063DCD23CA}" type="datetime1">
              <a:rPr lang="en-US" altLang="en-US"/>
              <a:pPr/>
              <a:t>11/12/2021</a:t>
            </a:fld>
            <a:endParaRPr lang="en-US" altLang="en-US"/>
          </a:p>
        </p:txBody>
      </p:sp>
      <p:sp>
        <p:nvSpPr>
          <p:cNvPr id="5" name="Rectangle 41">
            <a:extLst>
              <a:ext uri="{FF2B5EF4-FFF2-40B4-BE49-F238E27FC236}">
                <a16:creationId xmlns:a16="http://schemas.microsoft.com/office/drawing/2014/main" id="{6293DEB5-9556-4DCF-88FF-E98A33F868AD}"/>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42">
            <a:extLst>
              <a:ext uri="{FF2B5EF4-FFF2-40B4-BE49-F238E27FC236}">
                <a16:creationId xmlns:a16="http://schemas.microsoft.com/office/drawing/2014/main" id="{C49C5DCE-D4E9-4F28-863C-E6CEEE88630D}"/>
              </a:ext>
            </a:extLst>
          </p:cNvPr>
          <p:cNvSpPr>
            <a:spLocks noGrp="1" noChangeArrowheads="1"/>
          </p:cNvSpPr>
          <p:nvPr>
            <p:ph type="sldNum" sz="quarter" idx="12"/>
          </p:nvPr>
        </p:nvSpPr>
        <p:spPr>
          <a:ln/>
        </p:spPr>
        <p:txBody>
          <a:bodyPr/>
          <a:lstStyle>
            <a:lvl1pPr>
              <a:defRPr/>
            </a:lvl1pPr>
          </a:lstStyle>
          <a:p>
            <a:fld id="{369FC932-F578-4549-887F-24B19483B8A7}" type="slidenum">
              <a:rPr lang="en-US" altLang="en-US"/>
              <a:pPr/>
              <a:t>‹#›</a:t>
            </a:fld>
            <a:endParaRPr lang="en-US" altLang="en-US"/>
          </a:p>
        </p:txBody>
      </p:sp>
    </p:spTree>
    <p:extLst>
      <p:ext uri="{BB962C8B-B14F-4D97-AF65-F5344CB8AC3E}">
        <p14:creationId xmlns:p14="http://schemas.microsoft.com/office/powerpoint/2010/main" val="34480281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a:extLst>
              <a:ext uri="{FF2B5EF4-FFF2-40B4-BE49-F238E27FC236}">
                <a16:creationId xmlns:a16="http://schemas.microsoft.com/office/drawing/2014/main" id="{215F45AB-6035-4604-82F8-445A53511D71}"/>
              </a:ext>
            </a:extLst>
          </p:cNvPr>
          <p:cNvSpPr>
            <a:spLocks noGrp="1" noChangeArrowheads="1"/>
          </p:cNvSpPr>
          <p:nvPr>
            <p:ph type="dt" sz="half" idx="10"/>
          </p:nvPr>
        </p:nvSpPr>
        <p:spPr>
          <a:ln/>
        </p:spPr>
        <p:txBody>
          <a:bodyPr/>
          <a:lstStyle>
            <a:lvl1pPr>
              <a:defRPr/>
            </a:lvl1pPr>
          </a:lstStyle>
          <a:p>
            <a:fld id="{7984A996-C9DC-4E08-80C0-DE7D753B22D6}" type="datetime1">
              <a:rPr lang="en-US" altLang="en-US"/>
              <a:pPr/>
              <a:t>11/12/2021</a:t>
            </a:fld>
            <a:endParaRPr lang="en-US" altLang="en-US"/>
          </a:p>
        </p:txBody>
      </p:sp>
      <p:sp>
        <p:nvSpPr>
          <p:cNvPr id="5" name="Rectangle 41">
            <a:extLst>
              <a:ext uri="{FF2B5EF4-FFF2-40B4-BE49-F238E27FC236}">
                <a16:creationId xmlns:a16="http://schemas.microsoft.com/office/drawing/2014/main" id="{50D1F0B1-79E7-42E7-AC4C-CDE06E20EF6F}"/>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42">
            <a:extLst>
              <a:ext uri="{FF2B5EF4-FFF2-40B4-BE49-F238E27FC236}">
                <a16:creationId xmlns:a16="http://schemas.microsoft.com/office/drawing/2014/main" id="{1B17A6D3-49A1-4DF3-BD87-1E5BFCDEF75E}"/>
              </a:ext>
            </a:extLst>
          </p:cNvPr>
          <p:cNvSpPr>
            <a:spLocks noGrp="1" noChangeArrowheads="1"/>
          </p:cNvSpPr>
          <p:nvPr>
            <p:ph type="sldNum" sz="quarter" idx="12"/>
          </p:nvPr>
        </p:nvSpPr>
        <p:spPr>
          <a:ln/>
        </p:spPr>
        <p:txBody>
          <a:bodyPr/>
          <a:lstStyle>
            <a:lvl1pPr>
              <a:defRPr/>
            </a:lvl1pPr>
          </a:lstStyle>
          <a:p>
            <a:fld id="{D6870936-5789-4602-AB58-89776396E167}" type="slidenum">
              <a:rPr lang="en-US" altLang="en-US"/>
              <a:pPr/>
              <a:t>‹#›</a:t>
            </a:fld>
            <a:endParaRPr lang="en-US" altLang="en-US"/>
          </a:p>
        </p:txBody>
      </p:sp>
    </p:spTree>
    <p:extLst>
      <p:ext uri="{BB962C8B-B14F-4D97-AF65-F5344CB8AC3E}">
        <p14:creationId xmlns:p14="http://schemas.microsoft.com/office/powerpoint/2010/main" val="2611394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BA7032D8-2055-4860-9A69-F1D011EB177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EB96293-1FE0-4649-AC46-1A70C16567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AA071A78-BBD1-48E2-8F7D-4EB5C82D1FC8}"/>
              </a:ext>
            </a:extLst>
          </p:cNvPr>
          <p:cNvSpPr>
            <a:spLocks noGrp="1" noChangeArrowheads="1"/>
          </p:cNvSpPr>
          <p:nvPr>
            <p:ph type="sldNum" sz="quarter" idx="12"/>
          </p:nvPr>
        </p:nvSpPr>
        <p:spPr>
          <a:ln/>
        </p:spPr>
        <p:txBody>
          <a:bodyPr/>
          <a:lstStyle>
            <a:lvl1pPr>
              <a:defRPr/>
            </a:lvl1pPr>
          </a:lstStyle>
          <a:p>
            <a:fld id="{1B7FAAA6-9AE8-42DF-B018-B0FB23C96957}" type="slidenum">
              <a:rPr lang="en-US" altLang="en-US"/>
              <a:pPr/>
              <a:t>‹#›</a:t>
            </a:fld>
            <a:endParaRPr lang="en-US" altLang="en-US"/>
          </a:p>
        </p:txBody>
      </p:sp>
    </p:spTree>
    <p:extLst>
      <p:ext uri="{BB962C8B-B14F-4D97-AF65-F5344CB8AC3E}">
        <p14:creationId xmlns:p14="http://schemas.microsoft.com/office/powerpoint/2010/main" val="270285022"/>
      </p:ext>
    </p:extLst>
  </p:cSld>
  <p:clrMapOvr>
    <a:masterClrMapping/>
  </p:clrMapOvr>
  <p:transition>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a:extLst>
              <a:ext uri="{FF2B5EF4-FFF2-40B4-BE49-F238E27FC236}">
                <a16:creationId xmlns:a16="http://schemas.microsoft.com/office/drawing/2014/main" id="{1A687F2F-865F-4EC9-80F9-6D33BD9A9DDE}"/>
              </a:ext>
            </a:extLst>
          </p:cNvPr>
          <p:cNvSpPr>
            <a:spLocks noGrp="1" noChangeArrowheads="1"/>
          </p:cNvSpPr>
          <p:nvPr>
            <p:ph type="dt" sz="half" idx="10"/>
          </p:nvPr>
        </p:nvSpPr>
        <p:spPr>
          <a:ln/>
        </p:spPr>
        <p:txBody>
          <a:bodyPr/>
          <a:lstStyle>
            <a:lvl1pPr>
              <a:defRPr/>
            </a:lvl1pPr>
          </a:lstStyle>
          <a:p>
            <a:fld id="{198C8BCB-CC4D-4906-8D41-95434AF15A9D}" type="datetime1">
              <a:rPr lang="en-US" altLang="en-US"/>
              <a:pPr/>
              <a:t>11/12/2021</a:t>
            </a:fld>
            <a:endParaRPr lang="en-US" altLang="en-US"/>
          </a:p>
        </p:txBody>
      </p:sp>
      <p:sp>
        <p:nvSpPr>
          <p:cNvPr id="6" name="Rectangle 41">
            <a:extLst>
              <a:ext uri="{FF2B5EF4-FFF2-40B4-BE49-F238E27FC236}">
                <a16:creationId xmlns:a16="http://schemas.microsoft.com/office/drawing/2014/main" id="{B957CF1F-E595-435F-8C0A-F1C29A20B177}"/>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42">
            <a:extLst>
              <a:ext uri="{FF2B5EF4-FFF2-40B4-BE49-F238E27FC236}">
                <a16:creationId xmlns:a16="http://schemas.microsoft.com/office/drawing/2014/main" id="{A3BCA761-F352-4607-B995-10A400DD728B}"/>
              </a:ext>
            </a:extLst>
          </p:cNvPr>
          <p:cNvSpPr>
            <a:spLocks noGrp="1" noChangeArrowheads="1"/>
          </p:cNvSpPr>
          <p:nvPr>
            <p:ph type="sldNum" sz="quarter" idx="12"/>
          </p:nvPr>
        </p:nvSpPr>
        <p:spPr>
          <a:ln/>
        </p:spPr>
        <p:txBody>
          <a:bodyPr/>
          <a:lstStyle>
            <a:lvl1pPr>
              <a:defRPr/>
            </a:lvl1pPr>
          </a:lstStyle>
          <a:p>
            <a:fld id="{94999247-2329-4441-94CD-2EFC92F1BCF5}" type="slidenum">
              <a:rPr lang="en-US" altLang="en-US"/>
              <a:pPr/>
              <a:t>‹#›</a:t>
            </a:fld>
            <a:endParaRPr lang="en-US" altLang="en-US"/>
          </a:p>
        </p:txBody>
      </p:sp>
    </p:spTree>
    <p:extLst>
      <p:ext uri="{BB962C8B-B14F-4D97-AF65-F5344CB8AC3E}">
        <p14:creationId xmlns:p14="http://schemas.microsoft.com/office/powerpoint/2010/main" val="883628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a:extLst>
              <a:ext uri="{FF2B5EF4-FFF2-40B4-BE49-F238E27FC236}">
                <a16:creationId xmlns:a16="http://schemas.microsoft.com/office/drawing/2014/main" id="{088101BF-1644-4F83-9F04-CD21725027C6}"/>
              </a:ext>
            </a:extLst>
          </p:cNvPr>
          <p:cNvSpPr>
            <a:spLocks noGrp="1" noChangeArrowheads="1"/>
          </p:cNvSpPr>
          <p:nvPr>
            <p:ph type="dt" sz="half" idx="10"/>
          </p:nvPr>
        </p:nvSpPr>
        <p:spPr>
          <a:ln/>
        </p:spPr>
        <p:txBody>
          <a:bodyPr/>
          <a:lstStyle>
            <a:lvl1pPr>
              <a:defRPr/>
            </a:lvl1pPr>
          </a:lstStyle>
          <a:p>
            <a:fld id="{A73FC9D0-03EE-4B80-B011-6835CBDF99BA}" type="datetime1">
              <a:rPr lang="en-US" altLang="en-US"/>
              <a:pPr/>
              <a:t>11/12/2021</a:t>
            </a:fld>
            <a:endParaRPr lang="en-US" altLang="en-US"/>
          </a:p>
        </p:txBody>
      </p:sp>
      <p:sp>
        <p:nvSpPr>
          <p:cNvPr id="8" name="Rectangle 41">
            <a:extLst>
              <a:ext uri="{FF2B5EF4-FFF2-40B4-BE49-F238E27FC236}">
                <a16:creationId xmlns:a16="http://schemas.microsoft.com/office/drawing/2014/main" id="{59D99640-2056-4B80-98E0-D5407CC02AE2}"/>
              </a:ext>
            </a:extLst>
          </p:cNvPr>
          <p:cNvSpPr>
            <a:spLocks noGrp="1" noChangeArrowheads="1"/>
          </p:cNvSpPr>
          <p:nvPr>
            <p:ph type="ftr" sz="quarter" idx="11"/>
          </p:nvPr>
        </p:nvSpPr>
        <p:spPr>
          <a:ln/>
        </p:spPr>
        <p:txBody>
          <a:bodyPr/>
          <a:lstStyle>
            <a:lvl1pPr>
              <a:defRPr/>
            </a:lvl1pPr>
          </a:lstStyle>
          <a:p>
            <a:endParaRPr lang="en-US" altLang="en-US"/>
          </a:p>
        </p:txBody>
      </p:sp>
      <p:sp>
        <p:nvSpPr>
          <p:cNvPr id="9" name="Rectangle 42">
            <a:extLst>
              <a:ext uri="{FF2B5EF4-FFF2-40B4-BE49-F238E27FC236}">
                <a16:creationId xmlns:a16="http://schemas.microsoft.com/office/drawing/2014/main" id="{49002679-7D92-4A00-94FE-02AF94F5F216}"/>
              </a:ext>
            </a:extLst>
          </p:cNvPr>
          <p:cNvSpPr>
            <a:spLocks noGrp="1" noChangeArrowheads="1"/>
          </p:cNvSpPr>
          <p:nvPr>
            <p:ph type="sldNum" sz="quarter" idx="12"/>
          </p:nvPr>
        </p:nvSpPr>
        <p:spPr>
          <a:ln/>
        </p:spPr>
        <p:txBody>
          <a:bodyPr/>
          <a:lstStyle>
            <a:lvl1pPr>
              <a:defRPr/>
            </a:lvl1pPr>
          </a:lstStyle>
          <a:p>
            <a:fld id="{A4BC0759-333B-465C-9D02-CAF8054EA7B8}" type="slidenum">
              <a:rPr lang="en-US" altLang="en-US"/>
              <a:pPr/>
              <a:t>‹#›</a:t>
            </a:fld>
            <a:endParaRPr lang="en-US" altLang="en-US"/>
          </a:p>
        </p:txBody>
      </p:sp>
    </p:spTree>
    <p:extLst>
      <p:ext uri="{BB962C8B-B14F-4D97-AF65-F5344CB8AC3E}">
        <p14:creationId xmlns:p14="http://schemas.microsoft.com/office/powerpoint/2010/main" val="26403010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a:extLst>
              <a:ext uri="{FF2B5EF4-FFF2-40B4-BE49-F238E27FC236}">
                <a16:creationId xmlns:a16="http://schemas.microsoft.com/office/drawing/2014/main" id="{84D0AC26-FD62-47DE-8460-C3E160E355C6}"/>
              </a:ext>
            </a:extLst>
          </p:cNvPr>
          <p:cNvSpPr>
            <a:spLocks noGrp="1" noChangeArrowheads="1"/>
          </p:cNvSpPr>
          <p:nvPr>
            <p:ph type="dt" sz="half" idx="10"/>
          </p:nvPr>
        </p:nvSpPr>
        <p:spPr>
          <a:ln/>
        </p:spPr>
        <p:txBody>
          <a:bodyPr/>
          <a:lstStyle>
            <a:lvl1pPr>
              <a:defRPr/>
            </a:lvl1pPr>
          </a:lstStyle>
          <a:p>
            <a:fld id="{75352B37-CD80-4898-9231-54F5ADE0116A}" type="datetime1">
              <a:rPr lang="en-US" altLang="en-US"/>
              <a:pPr/>
              <a:t>11/12/2021</a:t>
            </a:fld>
            <a:endParaRPr lang="en-US" altLang="en-US"/>
          </a:p>
        </p:txBody>
      </p:sp>
      <p:sp>
        <p:nvSpPr>
          <p:cNvPr id="4" name="Rectangle 41">
            <a:extLst>
              <a:ext uri="{FF2B5EF4-FFF2-40B4-BE49-F238E27FC236}">
                <a16:creationId xmlns:a16="http://schemas.microsoft.com/office/drawing/2014/main" id="{5544A33A-8B3C-4092-9C60-AC9489B873E3}"/>
              </a:ext>
            </a:extLst>
          </p:cNvPr>
          <p:cNvSpPr>
            <a:spLocks noGrp="1" noChangeArrowheads="1"/>
          </p:cNvSpPr>
          <p:nvPr>
            <p:ph type="ftr" sz="quarter" idx="11"/>
          </p:nvPr>
        </p:nvSpPr>
        <p:spPr>
          <a:ln/>
        </p:spPr>
        <p:txBody>
          <a:bodyPr/>
          <a:lstStyle>
            <a:lvl1pPr>
              <a:defRPr/>
            </a:lvl1pPr>
          </a:lstStyle>
          <a:p>
            <a:endParaRPr lang="en-US" altLang="en-US"/>
          </a:p>
        </p:txBody>
      </p:sp>
      <p:sp>
        <p:nvSpPr>
          <p:cNvPr id="5" name="Rectangle 42">
            <a:extLst>
              <a:ext uri="{FF2B5EF4-FFF2-40B4-BE49-F238E27FC236}">
                <a16:creationId xmlns:a16="http://schemas.microsoft.com/office/drawing/2014/main" id="{2042A5ED-1406-4782-8DA5-7D5540B4702E}"/>
              </a:ext>
            </a:extLst>
          </p:cNvPr>
          <p:cNvSpPr>
            <a:spLocks noGrp="1" noChangeArrowheads="1"/>
          </p:cNvSpPr>
          <p:nvPr>
            <p:ph type="sldNum" sz="quarter" idx="12"/>
          </p:nvPr>
        </p:nvSpPr>
        <p:spPr>
          <a:ln/>
        </p:spPr>
        <p:txBody>
          <a:bodyPr/>
          <a:lstStyle>
            <a:lvl1pPr>
              <a:defRPr/>
            </a:lvl1pPr>
          </a:lstStyle>
          <a:p>
            <a:fld id="{E7F0B331-1111-44CC-B2F2-54469BD13DB3}" type="slidenum">
              <a:rPr lang="en-US" altLang="en-US"/>
              <a:pPr/>
              <a:t>‹#›</a:t>
            </a:fld>
            <a:endParaRPr lang="en-US" altLang="en-US"/>
          </a:p>
        </p:txBody>
      </p:sp>
    </p:spTree>
    <p:extLst>
      <p:ext uri="{BB962C8B-B14F-4D97-AF65-F5344CB8AC3E}">
        <p14:creationId xmlns:p14="http://schemas.microsoft.com/office/powerpoint/2010/main" val="15946553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id="{A1B2B065-68BB-4838-9791-1829B64F6FB1}"/>
              </a:ext>
            </a:extLst>
          </p:cNvPr>
          <p:cNvSpPr>
            <a:spLocks noGrp="1" noChangeArrowheads="1"/>
          </p:cNvSpPr>
          <p:nvPr>
            <p:ph type="dt" sz="half" idx="10"/>
          </p:nvPr>
        </p:nvSpPr>
        <p:spPr>
          <a:ln/>
        </p:spPr>
        <p:txBody>
          <a:bodyPr/>
          <a:lstStyle>
            <a:lvl1pPr>
              <a:defRPr/>
            </a:lvl1pPr>
          </a:lstStyle>
          <a:p>
            <a:fld id="{20E443FE-4F75-4D74-8A73-191E7235FB6F}" type="datetime1">
              <a:rPr lang="en-US" altLang="en-US"/>
              <a:pPr/>
              <a:t>11/12/2021</a:t>
            </a:fld>
            <a:endParaRPr lang="en-US" altLang="en-US"/>
          </a:p>
        </p:txBody>
      </p:sp>
      <p:sp>
        <p:nvSpPr>
          <p:cNvPr id="3" name="Rectangle 41">
            <a:extLst>
              <a:ext uri="{FF2B5EF4-FFF2-40B4-BE49-F238E27FC236}">
                <a16:creationId xmlns:a16="http://schemas.microsoft.com/office/drawing/2014/main" id="{E901B713-F701-4634-A102-DF382BF4FD54}"/>
              </a:ext>
            </a:extLst>
          </p:cNvPr>
          <p:cNvSpPr>
            <a:spLocks noGrp="1" noChangeArrowheads="1"/>
          </p:cNvSpPr>
          <p:nvPr>
            <p:ph type="ftr" sz="quarter" idx="11"/>
          </p:nvPr>
        </p:nvSpPr>
        <p:spPr>
          <a:ln/>
        </p:spPr>
        <p:txBody>
          <a:bodyPr/>
          <a:lstStyle>
            <a:lvl1pPr>
              <a:defRPr/>
            </a:lvl1pPr>
          </a:lstStyle>
          <a:p>
            <a:endParaRPr lang="en-US" altLang="en-US"/>
          </a:p>
        </p:txBody>
      </p:sp>
      <p:sp>
        <p:nvSpPr>
          <p:cNvPr id="4" name="Rectangle 42">
            <a:extLst>
              <a:ext uri="{FF2B5EF4-FFF2-40B4-BE49-F238E27FC236}">
                <a16:creationId xmlns:a16="http://schemas.microsoft.com/office/drawing/2014/main" id="{BD85B006-1BB5-4DB2-802B-1DF0DCDB98B8}"/>
              </a:ext>
            </a:extLst>
          </p:cNvPr>
          <p:cNvSpPr>
            <a:spLocks noGrp="1" noChangeArrowheads="1"/>
          </p:cNvSpPr>
          <p:nvPr>
            <p:ph type="sldNum" sz="quarter" idx="12"/>
          </p:nvPr>
        </p:nvSpPr>
        <p:spPr>
          <a:ln/>
        </p:spPr>
        <p:txBody>
          <a:bodyPr/>
          <a:lstStyle>
            <a:lvl1pPr>
              <a:defRPr/>
            </a:lvl1pPr>
          </a:lstStyle>
          <a:p>
            <a:fld id="{6103FE34-680E-4807-95FA-2CABA003B438}" type="slidenum">
              <a:rPr lang="en-US" altLang="en-US"/>
              <a:pPr/>
              <a:t>‹#›</a:t>
            </a:fld>
            <a:endParaRPr lang="en-US" altLang="en-US"/>
          </a:p>
        </p:txBody>
      </p:sp>
    </p:spTree>
    <p:extLst>
      <p:ext uri="{BB962C8B-B14F-4D97-AF65-F5344CB8AC3E}">
        <p14:creationId xmlns:p14="http://schemas.microsoft.com/office/powerpoint/2010/main" val="4691172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0B61C586-C64B-48D9-B789-A556547D08F2}"/>
              </a:ext>
            </a:extLst>
          </p:cNvPr>
          <p:cNvSpPr>
            <a:spLocks noGrp="1" noChangeArrowheads="1"/>
          </p:cNvSpPr>
          <p:nvPr>
            <p:ph type="dt" sz="half" idx="10"/>
          </p:nvPr>
        </p:nvSpPr>
        <p:spPr>
          <a:ln/>
        </p:spPr>
        <p:txBody>
          <a:bodyPr/>
          <a:lstStyle>
            <a:lvl1pPr>
              <a:defRPr/>
            </a:lvl1pPr>
          </a:lstStyle>
          <a:p>
            <a:fld id="{6CB67583-0804-4D5C-AC65-5B9DB9085B8F}" type="datetime1">
              <a:rPr lang="en-US" altLang="en-US"/>
              <a:pPr/>
              <a:t>11/12/2021</a:t>
            </a:fld>
            <a:endParaRPr lang="en-US" altLang="en-US"/>
          </a:p>
        </p:txBody>
      </p:sp>
      <p:sp>
        <p:nvSpPr>
          <p:cNvPr id="6" name="Rectangle 41">
            <a:extLst>
              <a:ext uri="{FF2B5EF4-FFF2-40B4-BE49-F238E27FC236}">
                <a16:creationId xmlns:a16="http://schemas.microsoft.com/office/drawing/2014/main" id="{ABD359E4-BAAA-417A-8EB5-73A2EFCDA2F6}"/>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42">
            <a:extLst>
              <a:ext uri="{FF2B5EF4-FFF2-40B4-BE49-F238E27FC236}">
                <a16:creationId xmlns:a16="http://schemas.microsoft.com/office/drawing/2014/main" id="{B41EFDB5-43E3-4C7B-8EB7-1F2B74393046}"/>
              </a:ext>
            </a:extLst>
          </p:cNvPr>
          <p:cNvSpPr>
            <a:spLocks noGrp="1" noChangeArrowheads="1"/>
          </p:cNvSpPr>
          <p:nvPr>
            <p:ph type="sldNum" sz="quarter" idx="12"/>
          </p:nvPr>
        </p:nvSpPr>
        <p:spPr>
          <a:ln/>
        </p:spPr>
        <p:txBody>
          <a:bodyPr/>
          <a:lstStyle>
            <a:lvl1pPr>
              <a:defRPr/>
            </a:lvl1pPr>
          </a:lstStyle>
          <a:p>
            <a:fld id="{0D937EE2-DBC7-466E-9EA7-8A2384462882}" type="slidenum">
              <a:rPr lang="en-US" altLang="en-US"/>
              <a:pPr/>
              <a:t>‹#›</a:t>
            </a:fld>
            <a:endParaRPr lang="en-US" altLang="en-US"/>
          </a:p>
        </p:txBody>
      </p:sp>
    </p:spTree>
    <p:extLst>
      <p:ext uri="{BB962C8B-B14F-4D97-AF65-F5344CB8AC3E}">
        <p14:creationId xmlns:p14="http://schemas.microsoft.com/office/powerpoint/2010/main" val="39067095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DDD19CEB-C6E7-4FBB-9D1A-49589F8A829D}"/>
              </a:ext>
            </a:extLst>
          </p:cNvPr>
          <p:cNvSpPr>
            <a:spLocks noGrp="1" noChangeArrowheads="1"/>
          </p:cNvSpPr>
          <p:nvPr>
            <p:ph type="dt" sz="half" idx="10"/>
          </p:nvPr>
        </p:nvSpPr>
        <p:spPr>
          <a:ln/>
        </p:spPr>
        <p:txBody>
          <a:bodyPr/>
          <a:lstStyle>
            <a:lvl1pPr>
              <a:defRPr/>
            </a:lvl1pPr>
          </a:lstStyle>
          <a:p>
            <a:fld id="{4EFF8EF2-61DE-432C-A65B-1CA098FF015A}" type="datetime1">
              <a:rPr lang="en-US" altLang="en-US"/>
              <a:pPr/>
              <a:t>11/12/2021</a:t>
            </a:fld>
            <a:endParaRPr lang="en-US" altLang="en-US"/>
          </a:p>
        </p:txBody>
      </p:sp>
      <p:sp>
        <p:nvSpPr>
          <p:cNvPr id="6" name="Rectangle 41">
            <a:extLst>
              <a:ext uri="{FF2B5EF4-FFF2-40B4-BE49-F238E27FC236}">
                <a16:creationId xmlns:a16="http://schemas.microsoft.com/office/drawing/2014/main" id="{FB117DF2-F3B0-488A-B109-4B9BA08AB3C8}"/>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42">
            <a:extLst>
              <a:ext uri="{FF2B5EF4-FFF2-40B4-BE49-F238E27FC236}">
                <a16:creationId xmlns:a16="http://schemas.microsoft.com/office/drawing/2014/main" id="{DACD0DCD-959D-474D-B0B5-0705464174F4}"/>
              </a:ext>
            </a:extLst>
          </p:cNvPr>
          <p:cNvSpPr>
            <a:spLocks noGrp="1" noChangeArrowheads="1"/>
          </p:cNvSpPr>
          <p:nvPr>
            <p:ph type="sldNum" sz="quarter" idx="12"/>
          </p:nvPr>
        </p:nvSpPr>
        <p:spPr>
          <a:ln/>
        </p:spPr>
        <p:txBody>
          <a:bodyPr/>
          <a:lstStyle>
            <a:lvl1pPr>
              <a:defRPr/>
            </a:lvl1pPr>
          </a:lstStyle>
          <a:p>
            <a:fld id="{89D1D85C-4F02-4B5F-B46D-7F0ECE1E9FA7}" type="slidenum">
              <a:rPr lang="en-US" altLang="en-US"/>
              <a:pPr/>
              <a:t>‹#›</a:t>
            </a:fld>
            <a:endParaRPr lang="en-US" altLang="en-US"/>
          </a:p>
        </p:txBody>
      </p:sp>
    </p:spTree>
    <p:extLst>
      <p:ext uri="{BB962C8B-B14F-4D97-AF65-F5344CB8AC3E}">
        <p14:creationId xmlns:p14="http://schemas.microsoft.com/office/powerpoint/2010/main" val="8428537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0E0B9248-E9A1-475B-B706-03BEBD310153}"/>
              </a:ext>
            </a:extLst>
          </p:cNvPr>
          <p:cNvSpPr>
            <a:spLocks noGrp="1" noChangeArrowheads="1"/>
          </p:cNvSpPr>
          <p:nvPr>
            <p:ph type="dt" sz="half" idx="10"/>
          </p:nvPr>
        </p:nvSpPr>
        <p:spPr>
          <a:ln/>
        </p:spPr>
        <p:txBody>
          <a:bodyPr/>
          <a:lstStyle>
            <a:lvl1pPr>
              <a:defRPr/>
            </a:lvl1pPr>
          </a:lstStyle>
          <a:p>
            <a:fld id="{37D4059B-D34C-4A56-960B-55469CF1E2A3}" type="datetime1">
              <a:rPr lang="en-US" altLang="en-US"/>
              <a:pPr/>
              <a:t>11/12/2021</a:t>
            </a:fld>
            <a:endParaRPr lang="en-US" altLang="en-US"/>
          </a:p>
        </p:txBody>
      </p:sp>
      <p:sp>
        <p:nvSpPr>
          <p:cNvPr id="5" name="Rectangle 41">
            <a:extLst>
              <a:ext uri="{FF2B5EF4-FFF2-40B4-BE49-F238E27FC236}">
                <a16:creationId xmlns:a16="http://schemas.microsoft.com/office/drawing/2014/main" id="{4AD0EEE7-7085-4C74-8E11-E63DA2A8A12D}"/>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42">
            <a:extLst>
              <a:ext uri="{FF2B5EF4-FFF2-40B4-BE49-F238E27FC236}">
                <a16:creationId xmlns:a16="http://schemas.microsoft.com/office/drawing/2014/main" id="{7809F1B5-3334-4124-A923-D4A17BC92609}"/>
              </a:ext>
            </a:extLst>
          </p:cNvPr>
          <p:cNvSpPr>
            <a:spLocks noGrp="1" noChangeArrowheads="1"/>
          </p:cNvSpPr>
          <p:nvPr>
            <p:ph type="sldNum" sz="quarter" idx="12"/>
          </p:nvPr>
        </p:nvSpPr>
        <p:spPr>
          <a:ln/>
        </p:spPr>
        <p:txBody>
          <a:bodyPr/>
          <a:lstStyle>
            <a:lvl1pPr>
              <a:defRPr/>
            </a:lvl1pPr>
          </a:lstStyle>
          <a:p>
            <a:fld id="{52639E0D-C4F2-4DDF-B52C-2C3D04D42C0C}" type="slidenum">
              <a:rPr lang="en-US" altLang="en-US"/>
              <a:pPr/>
              <a:t>‹#›</a:t>
            </a:fld>
            <a:endParaRPr lang="en-US" altLang="en-US"/>
          </a:p>
        </p:txBody>
      </p:sp>
    </p:spTree>
    <p:extLst>
      <p:ext uri="{BB962C8B-B14F-4D97-AF65-F5344CB8AC3E}">
        <p14:creationId xmlns:p14="http://schemas.microsoft.com/office/powerpoint/2010/main" val="27454114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FD3E9EA2-FA4B-4D25-8CAB-FAB963D2DBEC}"/>
              </a:ext>
            </a:extLst>
          </p:cNvPr>
          <p:cNvSpPr>
            <a:spLocks noGrp="1" noChangeArrowheads="1"/>
          </p:cNvSpPr>
          <p:nvPr>
            <p:ph type="dt" sz="half" idx="10"/>
          </p:nvPr>
        </p:nvSpPr>
        <p:spPr>
          <a:ln/>
        </p:spPr>
        <p:txBody>
          <a:bodyPr/>
          <a:lstStyle>
            <a:lvl1pPr>
              <a:defRPr/>
            </a:lvl1pPr>
          </a:lstStyle>
          <a:p>
            <a:fld id="{A2BFD644-A941-4C3C-8FCA-2FF747CC9CDF}" type="datetime1">
              <a:rPr lang="en-US" altLang="en-US"/>
              <a:pPr/>
              <a:t>11/12/2021</a:t>
            </a:fld>
            <a:endParaRPr lang="en-US" altLang="en-US"/>
          </a:p>
        </p:txBody>
      </p:sp>
      <p:sp>
        <p:nvSpPr>
          <p:cNvPr id="5" name="Rectangle 41">
            <a:extLst>
              <a:ext uri="{FF2B5EF4-FFF2-40B4-BE49-F238E27FC236}">
                <a16:creationId xmlns:a16="http://schemas.microsoft.com/office/drawing/2014/main" id="{2126EF91-7DF3-4D4C-BE75-87B363CADAAD}"/>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42">
            <a:extLst>
              <a:ext uri="{FF2B5EF4-FFF2-40B4-BE49-F238E27FC236}">
                <a16:creationId xmlns:a16="http://schemas.microsoft.com/office/drawing/2014/main" id="{F0F069ED-DFA1-42E3-87A2-121AA6F16C7B}"/>
              </a:ext>
            </a:extLst>
          </p:cNvPr>
          <p:cNvSpPr>
            <a:spLocks noGrp="1" noChangeArrowheads="1"/>
          </p:cNvSpPr>
          <p:nvPr>
            <p:ph type="sldNum" sz="quarter" idx="12"/>
          </p:nvPr>
        </p:nvSpPr>
        <p:spPr>
          <a:ln/>
        </p:spPr>
        <p:txBody>
          <a:bodyPr/>
          <a:lstStyle>
            <a:lvl1pPr>
              <a:defRPr/>
            </a:lvl1pPr>
          </a:lstStyle>
          <a:p>
            <a:fld id="{A78BC64F-05ED-4E9F-9EE3-6B341E874DF3}" type="slidenum">
              <a:rPr lang="en-US" altLang="en-US"/>
              <a:pPr/>
              <a:t>‹#›</a:t>
            </a:fld>
            <a:endParaRPr lang="en-US" altLang="en-US"/>
          </a:p>
        </p:txBody>
      </p:sp>
    </p:spTree>
    <p:extLst>
      <p:ext uri="{BB962C8B-B14F-4D97-AF65-F5344CB8AC3E}">
        <p14:creationId xmlns:p14="http://schemas.microsoft.com/office/powerpoint/2010/main" val="3154237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BD479D4-E494-4F94-8D1E-7D22CBD30B7C}"/>
              </a:ext>
            </a:extLst>
          </p:cNvPr>
          <p:cNvGrpSpPr>
            <a:grpSpLocks/>
          </p:cNvGrpSpPr>
          <p:nvPr/>
        </p:nvGrpSpPr>
        <p:grpSpPr bwMode="auto">
          <a:xfrm>
            <a:off x="1" y="0"/>
            <a:ext cx="12198351" cy="6851650"/>
            <a:chOff x="1" y="0"/>
            <a:chExt cx="5763" cy="4316"/>
          </a:xfrm>
        </p:grpSpPr>
        <p:sp>
          <p:nvSpPr>
            <p:cNvPr id="5" name="Freeform 3">
              <a:extLst>
                <a:ext uri="{FF2B5EF4-FFF2-40B4-BE49-F238E27FC236}">
                  <a16:creationId xmlns:a16="http://schemas.microsoft.com/office/drawing/2014/main" id="{F5301802-6230-4FA2-B176-524B3EDACE48}"/>
                </a:ext>
              </a:extLst>
            </p:cNvPr>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6" name="Freeform 4">
              <a:extLst>
                <a:ext uri="{FF2B5EF4-FFF2-40B4-BE49-F238E27FC236}">
                  <a16:creationId xmlns:a16="http://schemas.microsoft.com/office/drawing/2014/main" id="{B4F4B31F-CDB5-4F0F-8B8F-423FA6D6F6EE}"/>
                </a:ext>
              </a:extLst>
            </p:cNvPr>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7" name="Freeform 5">
              <a:extLst>
                <a:ext uri="{FF2B5EF4-FFF2-40B4-BE49-F238E27FC236}">
                  <a16:creationId xmlns:a16="http://schemas.microsoft.com/office/drawing/2014/main" id="{BB6053C4-4888-44A2-9171-65A84A29F0AA}"/>
                </a:ext>
              </a:extLst>
            </p:cNvPr>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grpSp>
          <p:nvGrpSpPr>
            <p:cNvPr id="8" name="Group 6">
              <a:extLst>
                <a:ext uri="{FF2B5EF4-FFF2-40B4-BE49-F238E27FC236}">
                  <a16:creationId xmlns:a16="http://schemas.microsoft.com/office/drawing/2014/main" id="{5032C2C4-B98D-440B-AB05-9D70B86D7FFB}"/>
                </a:ext>
              </a:extLst>
            </p:cNvPr>
            <p:cNvGrpSpPr>
              <a:grpSpLocks/>
            </p:cNvGrpSpPr>
            <p:nvPr/>
          </p:nvGrpSpPr>
          <p:grpSpPr bwMode="auto">
            <a:xfrm>
              <a:off x="288" y="0"/>
              <a:ext cx="5098" cy="4316"/>
              <a:chOff x="288" y="0"/>
              <a:chExt cx="5098" cy="4316"/>
            </a:xfrm>
          </p:grpSpPr>
          <p:sp>
            <p:nvSpPr>
              <p:cNvPr id="28" name="Freeform 7">
                <a:extLst>
                  <a:ext uri="{FF2B5EF4-FFF2-40B4-BE49-F238E27FC236}">
                    <a16:creationId xmlns:a16="http://schemas.microsoft.com/office/drawing/2014/main" id="{9DCB124D-1D92-4149-9FC9-0712AE26F576}"/>
                  </a:ext>
                </a:extLst>
              </p:cNvPr>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29" name="Freeform 8">
                <a:extLst>
                  <a:ext uri="{FF2B5EF4-FFF2-40B4-BE49-F238E27FC236}">
                    <a16:creationId xmlns:a16="http://schemas.microsoft.com/office/drawing/2014/main" id="{A1254B51-7171-4A2B-A7E2-64089E772696}"/>
                  </a:ext>
                </a:extLst>
              </p:cNvPr>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30" name="Freeform 9">
                <a:extLst>
                  <a:ext uri="{FF2B5EF4-FFF2-40B4-BE49-F238E27FC236}">
                    <a16:creationId xmlns:a16="http://schemas.microsoft.com/office/drawing/2014/main" id="{B7F740D2-047A-4225-B749-49346980081D}"/>
                  </a:ext>
                </a:extLst>
              </p:cNvPr>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31" name="Freeform 10">
                <a:extLst>
                  <a:ext uri="{FF2B5EF4-FFF2-40B4-BE49-F238E27FC236}">
                    <a16:creationId xmlns:a16="http://schemas.microsoft.com/office/drawing/2014/main" id="{AF89FE25-998A-4E7F-BE93-3FD88253C883}"/>
                  </a:ext>
                </a:extLst>
              </p:cNvPr>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32" name="Freeform 11">
                <a:extLst>
                  <a:ext uri="{FF2B5EF4-FFF2-40B4-BE49-F238E27FC236}">
                    <a16:creationId xmlns:a16="http://schemas.microsoft.com/office/drawing/2014/main" id="{D08BB43D-93DF-4702-BD92-9C0CDE61C29A}"/>
                  </a:ext>
                </a:extLst>
              </p:cNvPr>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33" name="Freeform 12">
                <a:extLst>
                  <a:ext uri="{FF2B5EF4-FFF2-40B4-BE49-F238E27FC236}">
                    <a16:creationId xmlns:a16="http://schemas.microsoft.com/office/drawing/2014/main" id="{2B3B3B80-85DE-482A-B0E9-941EDDBADAC6}"/>
                  </a:ext>
                </a:extLst>
              </p:cNvPr>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34" name="Freeform 13">
                <a:extLst>
                  <a:ext uri="{FF2B5EF4-FFF2-40B4-BE49-F238E27FC236}">
                    <a16:creationId xmlns:a16="http://schemas.microsoft.com/office/drawing/2014/main" id="{DFF2FB28-D0AF-4DCA-9A5E-5998B34F8A57}"/>
                  </a:ext>
                </a:extLst>
              </p:cNvPr>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35" name="Freeform 14">
                <a:extLst>
                  <a:ext uri="{FF2B5EF4-FFF2-40B4-BE49-F238E27FC236}">
                    <a16:creationId xmlns:a16="http://schemas.microsoft.com/office/drawing/2014/main" id="{872A9363-CD51-4BEB-9E65-858CF48B0D61}"/>
                  </a:ext>
                </a:extLst>
              </p:cNvPr>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36" name="Freeform 15">
                <a:extLst>
                  <a:ext uri="{FF2B5EF4-FFF2-40B4-BE49-F238E27FC236}">
                    <a16:creationId xmlns:a16="http://schemas.microsoft.com/office/drawing/2014/main" id="{95324508-8852-4D39-A806-CA2A7544D326}"/>
                  </a:ext>
                </a:extLst>
              </p:cNvPr>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37" name="Freeform 16">
                <a:extLst>
                  <a:ext uri="{FF2B5EF4-FFF2-40B4-BE49-F238E27FC236}">
                    <a16:creationId xmlns:a16="http://schemas.microsoft.com/office/drawing/2014/main" id="{E393AB43-F022-4295-A430-FBC9A4224C80}"/>
                  </a:ext>
                </a:extLst>
              </p:cNvPr>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38" name="Freeform 17">
                <a:extLst>
                  <a:ext uri="{FF2B5EF4-FFF2-40B4-BE49-F238E27FC236}">
                    <a16:creationId xmlns:a16="http://schemas.microsoft.com/office/drawing/2014/main" id="{B13CF541-F45E-429C-A53E-35BE0D0F86D5}"/>
                  </a:ext>
                </a:extLst>
              </p:cNvPr>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39" name="Freeform 18">
                <a:extLst>
                  <a:ext uri="{FF2B5EF4-FFF2-40B4-BE49-F238E27FC236}">
                    <a16:creationId xmlns:a16="http://schemas.microsoft.com/office/drawing/2014/main" id="{66E275F3-5F97-4D47-A72B-70B610BB1ED5}"/>
                  </a:ext>
                </a:extLst>
              </p:cNvPr>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40" name="Freeform 19">
                <a:extLst>
                  <a:ext uri="{FF2B5EF4-FFF2-40B4-BE49-F238E27FC236}">
                    <a16:creationId xmlns:a16="http://schemas.microsoft.com/office/drawing/2014/main" id="{6E6930B8-1192-4D49-8FA3-74FBDA383F68}"/>
                  </a:ext>
                </a:extLst>
              </p:cNvPr>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grpSp>
        <p:sp>
          <p:nvSpPr>
            <p:cNvPr id="9" name="Freeform 20">
              <a:extLst>
                <a:ext uri="{FF2B5EF4-FFF2-40B4-BE49-F238E27FC236}">
                  <a16:creationId xmlns:a16="http://schemas.microsoft.com/office/drawing/2014/main" id="{BA5A0CBC-5ADC-4298-8840-17B41059B70F}"/>
                </a:ext>
              </a:extLst>
            </p:cNvPr>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0" name="Freeform 21">
              <a:extLst>
                <a:ext uri="{FF2B5EF4-FFF2-40B4-BE49-F238E27FC236}">
                  <a16:creationId xmlns:a16="http://schemas.microsoft.com/office/drawing/2014/main" id="{11D3463A-DEEA-4251-91F3-3F1CF6A246D9}"/>
                </a:ext>
              </a:extLst>
            </p:cNvPr>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 name="Freeform 22">
              <a:extLst>
                <a:ext uri="{FF2B5EF4-FFF2-40B4-BE49-F238E27FC236}">
                  <a16:creationId xmlns:a16="http://schemas.microsoft.com/office/drawing/2014/main" id="{6408B372-2DAC-4511-A585-31BB6378D317}"/>
                </a:ext>
              </a:extLst>
            </p:cNvPr>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2" name="Freeform 23">
              <a:extLst>
                <a:ext uri="{FF2B5EF4-FFF2-40B4-BE49-F238E27FC236}">
                  <a16:creationId xmlns:a16="http://schemas.microsoft.com/office/drawing/2014/main" id="{75723271-29F1-4B1C-81F3-8FC6F8DBC1EE}"/>
                </a:ext>
              </a:extLst>
            </p:cNvPr>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3" name="Freeform 24">
              <a:extLst>
                <a:ext uri="{FF2B5EF4-FFF2-40B4-BE49-F238E27FC236}">
                  <a16:creationId xmlns:a16="http://schemas.microsoft.com/office/drawing/2014/main" id="{FF4BAEB6-C1D8-4477-B78C-E33259C4FA27}"/>
                </a:ext>
              </a:extLst>
            </p:cNvPr>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4" name="Freeform 25">
              <a:extLst>
                <a:ext uri="{FF2B5EF4-FFF2-40B4-BE49-F238E27FC236}">
                  <a16:creationId xmlns:a16="http://schemas.microsoft.com/office/drawing/2014/main" id="{EE43663F-4DAD-428D-ABBF-6A8424CBE015}"/>
                </a:ext>
              </a:extLst>
            </p:cNvPr>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5" name="Freeform 26">
              <a:extLst>
                <a:ext uri="{FF2B5EF4-FFF2-40B4-BE49-F238E27FC236}">
                  <a16:creationId xmlns:a16="http://schemas.microsoft.com/office/drawing/2014/main" id="{ECD7BEFA-B3CF-45ED-937A-33A28DCE98A4}"/>
                </a:ext>
              </a:extLst>
            </p:cNvPr>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6" name="Freeform 27">
              <a:extLst>
                <a:ext uri="{FF2B5EF4-FFF2-40B4-BE49-F238E27FC236}">
                  <a16:creationId xmlns:a16="http://schemas.microsoft.com/office/drawing/2014/main" id="{ACD5C1EC-1003-4662-AE6E-C69FC911F7EE}"/>
                </a:ext>
              </a:extLst>
            </p:cNvPr>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7" name="Line 28">
              <a:extLst>
                <a:ext uri="{FF2B5EF4-FFF2-40B4-BE49-F238E27FC236}">
                  <a16:creationId xmlns:a16="http://schemas.microsoft.com/office/drawing/2014/main" id="{7E280842-BAB2-4CEF-A3B3-5CEB791586B7}"/>
                </a:ext>
              </a:extLst>
            </p:cNvPr>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8" name="Line 29">
              <a:extLst>
                <a:ext uri="{FF2B5EF4-FFF2-40B4-BE49-F238E27FC236}">
                  <a16:creationId xmlns:a16="http://schemas.microsoft.com/office/drawing/2014/main" id="{197DE91C-221F-45F8-B717-7ADF693D523B}"/>
                </a:ext>
              </a:extLst>
            </p:cNvPr>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9" name="Line 30">
              <a:extLst>
                <a:ext uri="{FF2B5EF4-FFF2-40B4-BE49-F238E27FC236}">
                  <a16:creationId xmlns:a16="http://schemas.microsoft.com/office/drawing/2014/main" id="{1035867B-2158-46F1-95F8-C34D9C5F4FAB}"/>
                </a:ext>
              </a:extLst>
            </p:cNvPr>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sz="1800"/>
            </a:p>
          </p:txBody>
        </p:sp>
        <p:grpSp>
          <p:nvGrpSpPr>
            <p:cNvPr id="20" name="Group 31">
              <a:extLst>
                <a:ext uri="{FF2B5EF4-FFF2-40B4-BE49-F238E27FC236}">
                  <a16:creationId xmlns:a16="http://schemas.microsoft.com/office/drawing/2014/main" id="{BCE52C7C-F057-46E6-BEE8-0D2719EB9947}"/>
                </a:ext>
              </a:extLst>
            </p:cNvPr>
            <p:cNvGrpSpPr>
              <a:grpSpLocks/>
            </p:cNvGrpSpPr>
            <p:nvPr/>
          </p:nvGrpSpPr>
          <p:grpSpPr bwMode="auto">
            <a:xfrm>
              <a:off x="1" y="392"/>
              <a:ext cx="5758" cy="1571"/>
              <a:chOff x="1" y="392"/>
              <a:chExt cx="5758" cy="1571"/>
            </a:xfrm>
          </p:grpSpPr>
          <p:sp>
            <p:nvSpPr>
              <p:cNvPr id="23" name="Line 32">
                <a:extLst>
                  <a:ext uri="{FF2B5EF4-FFF2-40B4-BE49-F238E27FC236}">
                    <a16:creationId xmlns:a16="http://schemas.microsoft.com/office/drawing/2014/main" id="{C0717682-BE91-462D-A614-0C204C3730C6}"/>
                  </a:ext>
                </a:extLst>
              </p:cNvPr>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24" name="Line 33">
                <a:extLst>
                  <a:ext uri="{FF2B5EF4-FFF2-40B4-BE49-F238E27FC236}">
                    <a16:creationId xmlns:a16="http://schemas.microsoft.com/office/drawing/2014/main" id="{E0D4B9D2-4928-4D64-A1A1-CC4F56356781}"/>
                  </a:ext>
                </a:extLst>
              </p:cNvPr>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25" name="Line 34">
                <a:extLst>
                  <a:ext uri="{FF2B5EF4-FFF2-40B4-BE49-F238E27FC236}">
                    <a16:creationId xmlns:a16="http://schemas.microsoft.com/office/drawing/2014/main" id="{534D6453-7061-4511-8732-F6A94F05E05C}"/>
                  </a:ext>
                </a:extLst>
              </p:cNvPr>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26" name="Line 35">
                <a:extLst>
                  <a:ext uri="{FF2B5EF4-FFF2-40B4-BE49-F238E27FC236}">
                    <a16:creationId xmlns:a16="http://schemas.microsoft.com/office/drawing/2014/main" id="{48B9A3CF-068A-428E-A19B-DDF26E389570}"/>
                  </a:ext>
                </a:extLst>
              </p:cNvPr>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27" name="Line 36">
                <a:extLst>
                  <a:ext uri="{FF2B5EF4-FFF2-40B4-BE49-F238E27FC236}">
                    <a16:creationId xmlns:a16="http://schemas.microsoft.com/office/drawing/2014/main" id="{2B073D84-2165-4CA3-BA58-F57810377A4C}"/>
                  </a:ext>
                </a:extLst>
              </p:cNvPr>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800"/>
              </a:p>
            </p:txBody>
          </p:sp>
        </p:grpSp>
        <p:sp>
          <p:nvSpPr>
            <p:cNvPr id="21" name="Line 37">
              <a:extLst>
                <a:ext uri="{FF2B5EF4-FFF2-40B4-BE49-F238E27FC236}">
                  <a16:creationId xmlns:a16="http://schemas.microsoft.com/office/drawing/2014/main" id="{2068AD77-8631-48B6-B6E4-2D2552491701}"/>
                </a:ext>
              </a:extLst>
            </p:cNvPr>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22" name="Line 38">
              <a:extLst>
                <a:ext uri="{FF2B5EF4-FFF2-40B4-BE49-F238E27FC236}">
                  <a16:creationId xmlns:a16="http://schemas.microsoft.com/office/drawing/2014/main" id="{51091AF8-971F-4535-9AE1-8AA80E33FCBC}"/>
                </a:ext>
              </a:extLst>
            </p:cNvPr>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sz="1800"/>
            </a:p>
          </p:txBody>
        </p:sp>
      </p:grpSp>
      <p:sp>
        <p:nvSpPr>
          <p:cNvPr id="113703" name="Rectangle 39"/>
          <p:cNvSpPr>
            <a:spLocks noGrp="1" noChangeArrowheads="1"/>
          </p:cNvSpPr>
          <p:nvPr>
            <p:ph type="ctrTitle" sz="quarter"/>
          </p:nvPr>
        </p:nvSpPr>
        <p:spPr>
          <a:xfrm>
            <a:off x="914400" y="1692276"/>
            <a:ext cx="10363200" cy="1736725"/>
          </a:xfrm>
        </p:spPr>
        <p:txBody>
          <a:bodyPr anchor="b"/>
          <a:lstStyle>
            <a:lvl1pPr>
              <a:defRPr sz="5400"/>
            </a:lvl1pPr>
          </a:lstStyle>
          <a:p>
            <a:r>
              <a:rPr lang="en-US"/>
              <a:t>Click to edit Master title style</a:t>
            </a:r>
          </a:p>
        </p:txBody>
      </p:sp>
      <p:sp>
        <p:nvSpPr>
          <p:cNvPr id="113704" name="Rectangle 40"/>
          <p:cNvSpPr>
            <a:spLocks noGrp="1" noChangeArrowheads="1"/>
          </p:cNvSpPr>
          <p:nvPr>
            <p:ph type="subTitle" sz="quarter" idx="1"/>
          </p:nvPr>
        </p:nvSpPr>
        <p:spPr>
          <a:xfrm>
            <a:off x="1828800" y="3886200"/>
            <a:ext cx="8534400" cy="1752600"/>
          </a:xfrm>
        </p:spPr>
        <p:txBody>
          <a:bodyPr/>
          <a:lstStyle>
            <a:lvl1pPr marL="0" indent="0" algn="ctr">
              <a:buFont typeface="Wingdings" charset="2"/>
              <a:buNone/>
              <a:defRPr/>
            </a:lvl1pPr>
          </a:lstStyle>
          <a:p>
            <a:r>
              <a:rPr lang="en-US"/>
              <a:t>Click to edit Master subtitle style</a:t>
            </a:r>
          </a:p>
        </p:txBody>
      </p:sp>
      <p:sp>
        <p:nvSpPr>
          <p:cNvPr id="41" name="Rectangle 41">
            <a:extLst>
              <a:ext uri="{FF2B5EF4-FFF2-40B4-BE49-F238E27FC236}">
                <a16:creationId xmlns:a16="http://schemas.microsoft.com/office/drawing/2014/main" id="{9F19B41B-732F-4FEE-8CEE-9F1CEB0AB51A}"/>
              </a:ext>
            </a:extLst>
          </p:cNvPr>
          <p:cNvSpPr>
            <a:spLocks noGrp="1" noChangeArrowheads="1"/>
          </p:cNvSpPr>
          <p:nvPr>
            <p:ph type="dt" sz="quarter" idx="10"/>
          </p:nvPr>
        </p:nvSpPr>
        <p:spPr/>
        <p:txBody>
          <a:bodyPr/>
          <a:lstStyle>
            <a:lvl1pPr>
              <a:defRPr/>
            </a:lvl1pPr>
          </a:lstStyle>
          <a:p>
            <a:pPr>
              <a:defRPr/>
            </a:pPr>
            <a:fld id="{7E4AD3EA-B3D7-4AC2-969D-717721764A73}" type="datetime1">
              <a:rPr lang="en-US" altLang="en-US"/>
              <a:pPr>
                <a:defRPr/>
              </a:pPr>
              <a:t>11/12/2021</a:t>
            </a:fld>
            <a:endParaRPr lang="en-US" altLang="en-US"/>
          </a:p>
        </p:txBody>
      </p:sp>
      <p:sp>
        <p:nvSpPr>
          <p:cNvPr id="42" name="Rectangle 42">
            <a:extLst>
              <a:ext uri="{FF2B5EF4-FFF2-40B4-BE49-F238E27FC236}">
                <a16:creationId xmlns:a16="http://schemas.microsoft.com/office/drawing/2014/main" id="{1E685D83-D536-47A9-AABF-AAADEC5BC897}"/>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3" name="Rectangle 43">
            <a:extLst>
              <a:ext uri="{FF2B5EF4-FFF2-40B4-BE49-F238E27FC236}">
                <a16:creationId xmlns:a16="http://schemas.microsoft.com/office/drawing/2014/main" id="{EC012F6E-49DD-44DE-8EAC-8BF14DD1A299}"/>
              </a:ext>
            </a:extLst>
          </p:cNvPr>
          <p:cNvSpPr>
            <a:spLocks noGrp="1" noChangeArrowheads="1"/>
          </p:cNvSpPr>
          <p:nvPr>
            <p:ph type="sldNum" sz="quarter" idx="12"/>
          </p:nvPr>
        </p:nvSpPr>
        <p:spPr/>
        <p:txBody>
          <a:bodyPr/>
          <a:lstStyle>
            <a:lvl1pPr>
              <a:defRPr/>
            </a:lvl1pPr>
          </a:lstStyle>
          <a:p>
            <a:fld id="{BCBB6F06-8A63-4CE9-AA48-5375D04C4F49}" type="slidenum">
              <a:rPr lang="en-US" altLang="en-US"/>
              <a:pPr/>
              <a:t>‹#›</a:t>
            </a:fld>
            <a:endParaRPr lang="en-US" altLang="en-US"/>
          </a:p>
        </p:txBody>
      </p:sp>
    </p:spTree>
    <p:extLst>
      <p:ext uri="{BB962C8B-B14F-4D97-AF65-F5344CB8AC3E}">
        <p14:creationId xmlns:p14="http://schemas.microsoft.com/office/powerpoint/2010/main" val="41495868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D2464075-DE6B-42A1-A470-F96914F28BA0}"/>
              </a:ext>
            </a:extLst>
          </p:cNvPr>
          <p:cNvSpPr>
            <a:spLocks noGrp="1" noChangeArrowheads="1"/>
          </p:cNvSpPr>
          <p:nvPr>
            <p:ph type="dt" sz="half" idx="10"/>
          </p:nvPr>
        </p:nvSpPr>
        <p:spPr>
          <a:ln/>
        </p:spPr>
        <p:txBody>
          <a:bodyPr/>
          <a:lstStyle>
            <a:lvl1pPr>
              <a:defRPr/>
            </a:lvl1pPr>
          </a:lstStyle>
          <a:p>
            <a:pPr>
              <a:defRPr/>
            </a:pPr>
            <a:fld id="{F7888867-D6DD-45E9-B8E0-1BB6946846BB}" type="datetime1">
              <a:rPr lang="en-US" altLang="en-US"/>
              <a:pPr>
                <a:defRPr/>
              </a:pPr>
              <a:t>11/12/2021</a:t>
            </a:fld>
            <a:endParaRPr lang="en-US" altLang="en-US"/>
          </a:p>
        </p:txBody>
      </p:sp>
      <p:sp>
        <p:nvSpPr>
          <p:cNvPr id="5" name="Rectangle 41">
            <a:extLst>
              <a:ext uri="{FF2B5EF4-FFF2-40B4-BE49-F238E27FC236}">
                <a16:creationId xmlns:a16="http://schemas.microsoft.com/office/drawing/2014/main" id="{1ACBA92B-CCB6-4A9F-95F8-8721779A8AC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a:extLst>
              <a:ext uri="{FF2B5EF4-FFF2-40B4-BE49-F238E27FC236}">
                <a16:creationId xmlns:a16="http://schemas.microsoft.com/office/drawing/2014/main" id="{36A42636-39E6-4D89-87BB-A95289D40664}"/>
              </a:ext>
            </a:extLst>
          </p:cNvPr>
          <p:cNvSpPr>
            <a:spLocks noGrp="1" noChangeArrowheads="1"/>
          </p:cNvSpPr>
          <p:nvPr>
            <p:ph type="sldNum" sz="quarter" idx="12"/>
          </p:nvPr>
        </p:nvSpPr>
        <p:spPr>
          <a:ln/>
        </p:spPr>
        <p:txBody>
          <a:bodyPr/>
          <a:lstStyle>
            <a:lvl1pPr>
              <a:defRPr/>
            </a:lvl1pPr>
          </a:lstStyle>
          <a:p>
            <a:fld id="{FD70AA84-FF94-4BAB-BF1C-44DE0DBBED84}" type="slidenum">
              <a:rPr lang="en-US" altLang="en-US"/>
              <a:pPr/>
              <a:t>‹#›</a:t>
            </a:fld>
            <a:endParaRPr lang="en-US" altLang="en-US"/>
          </a:p>
        </p:txBody>
      </p:sp>
    </p:spTree>
    <p:extLst>
      <p:ext uri="{BB962C8B-B14F-4D97-AF65-F5344CB8AC3E}">
        <p14:creationId xmlns:p14="http://schemas.microsoft.com/office/powerpoint/2010/main" val="208129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DE73E72C-6DF1-4AAA-96BB-8F97C9CFBAF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4CA32808-FF6B-4ABC-B172-E53D22B211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
            <a:extLst>
              <a:ext uri="{FF2B5EF4-FFF2-40B4-BE49-F238E27FC236}">
                <a16:creationId xmlns:a16="http://schemas.microsoft.com/office/drawing/2014/main" id="{831F6431-A38C-4BAD-9FF8-FC6D88AD257F}"/>
              </a:ext>
            </a:extLst>
          </p:cNvPr>
          <p:cNvSpPr>
            <a:spLocks noGrp="1" noChangeArrowheads="1"/>
          </p:cNvSpPr>
          <p:nvPr>
            <p:ph type="sldNum" sz="quarter" idx="12"/>
          </p:nvPr>
        </p:nvSpPr>
        <p:spPr>
          <a:ln/>
        </p:spPr>
        <p:txBody>
          <a:bodyPr/>
          <a:lstStyle>
            <a:lvl1pPr>
              <a:defRPr/>
            </a:lvl1pPr>
          </a:lstStyle>
          <a:p>
            <a:fld id="{66E7C58A-EF0B-4CC1-8857-EE1398769E9F}" type="slidenum">
              <a:rPr lang="en-US" altLang="en-US"/>
              <a:pPr/>
              <a:t>‹#›</a:t>
            </a:fld>
            <a:endParaRPr lang="en-US" altLang="en-US"/>
          </a:p>
        </p:txBody>
      </p:sp>
    </p:spTree>
    <p:extLst>
      <p:ext uri="{BB962C8B-B14F-4D97-AF65-F5344CB8AC3E}">
        <p14:creationId xmlns:p14="http://schemas.microsoft.com/office/powerpoint/2010/main" val="1864441233"/>
      </p:ext>
    </p:extLst>
  </p:cSld>
  <p:clrMapOvr>
    <a:masterClrMapping/>
  </p:clrMapOvr>
  <p:transition>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a:extLst>
              <a:ext uri="{FF2B5EF4-FFF2-40B4-BE49-F238E27FC236}">
                <a16:creationId xmlns:a16="http://schemas.microsoft.com/office/drawing/2014/main" id="{D0B40003-0348-43CE-825A-1254B34702CA}"/>
              </a:ext>
            </a:extLst>
          </p:cNvPr>
          <p:cNvSpPr>
            <a:spLocks noGrp="1" noChangeArrowheads="1"/>
          </p:cNvSpPr>
          <p:nvPr>
            <p:ph type="dt" sz="half" idx="10"/>
          </p:nvPr>
        </p:nvSpPr>
        <p:spPr>
          <a:ln/>
        </p:spPr>
        <p:txBody>
          <a:bodyPr/>
          <a:lstStyle>
            <a:lvl1pPr>
              <a:defRPr/>
            </a:lvl1pPr>
          </a:lstStyle>
          <a:p>
            <a:pPr>
              <a:defRPr/>
            </a:pPr>
            <a:fld id="{B660D190-E076-42D4-AFC1-9F9619B471CD}" type="datetime1">
              <a:rPr lang="en-US" altLang="en-US"/>
              <a:pPr>
                <a:defRPr/>
              </a:pPr>
              <a:t>11/12/2021</a:t>
            </a:fld>
            <a:endParaRPr lang="en-US" altLang="en-US"/>
          </a:p>
        </p:txBody>
      </p:sp>
      <p:sp>
        <p:nvSpPr>
          <p:cNvPr id="5" name="Rectangle 41">
            <a:extLst>
              <a:ext uri="{FF2B5EF4-FFF2-40B4-BE49-F238E27FC236}">
                <a16:creationId xmlns:a16="http://schemas.microsoft.com/office/drawing/2014/main" id="{2DD22E62-BCEE-4988-A5E4-2FE1E780581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a:extLst>
              <a:ext uri="{FF2B5EF4-FFF2-40B4-BE49-F238E27FC236}">
                <a16:creationId xmlns:a16="http://schemas.microsoft.com/office/drawing/2014/main" id="{FF84D7FE-A29C-4FF3-A850-18D81F6DBEDA}"/>
              </a:ext>
            </a:extLst>
          </p:cNvPr>
          <p:cNvSpPr>
            <a:spLocks noGrp="1" noChangeArrowheads="1"/>
          </p:cNvSpPr>
          <p:nvPr>
            <p:ph type="sldNum" sz="quarter" idx="12"/>
          </p:nvPr>
        </p:nvSpPr>
        <p:spPr>
          <a:ln/>
        </p:spPr>
        <p:txBody>
          <a:bodyPr/>
          <a:lstStyle>
            <a:lvl1pPr>
              <a:defRPr/>
            </a:lvl1pPr>
          </a:lstStyle>
          <a:p>
            <a:fld id="{679C9F48-37AC-4605-BE1C-42D21D926FCD}" type="slidenum">
              <a:rPr lang="en-US" altLang="en-US"/>
              <a:pPr/>
              <a:t>‹#›</a:t>
            </a:fld>
            <a:endParaRPr lang="en-US" altLang="en-US"/>
          </a:p>
        </p:txBody>
      </p:sp>
    </p:spTree>
    <p:extLst>
      <p:ext uri="{BB962C8B-B14F-4D97-AF65-F5344CB8AC3E}">
        <p14:creationId xmlns:p14="http://schemas.microsoft.com/office/powerpoint/2010/main" val="42949085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a:extLst>
              <a:ext uri="{FF2B5EF4-FFF2-40B4-BE49-F238E27FC236}">
                <a16:creationId xmlns:a16="http://schemas.microsoft.com/office/drawing/2014/main" id="{581E878D-FF0F-4D4C-B822-2102488E1DDE}"/>
              </a:ext>
            </a:extLst>
          </p:cNvPr>
          <p:cNvSpPr>
            <a:spLocks noGrp="1" noChangeArrowheads="1"/>
          </p:cNvSpPr>
          <p:nvPr>
            <p:ph type="dt" sz="half" idx="10"/>
          </p:nvPr>
        </p:nvSpPr>
        <p:spPr>
          <a:ln/>
        </p:spPr>
        <p:txBody>
          <a:bodyPr/>
          <a:lstStyle>
            <a:lvl1pPr>
              <a:defRPr/>
            </a:lvl1pPr>
          </a:lstStyle>
          <a:p>
            <a:pPr>
              <a:defRPr/>
            </a:pPr>
            <a:fld id="{5566BDA0-464E-4945-97A1-8AF339E9BBB0}" type="datetime1">
              <a:rPr lang="en-US" altLang="en-US"/>
              <a:pPr>
                <a:defRPr/>
              </a:pPr>
              <a:t>11/12/2021</a:t>
            </a:fld>
            <a:endParaRPr lang="en-US" altLang="en-US"/>
          </a:p>
        </p:txBody>
      </p:sp>
      <p:sp>
        <p:nvSpPr>
          <p:cNvPr id="6" name="Rectangle 41">
            <a:extLst>
              <a:ext uri="{FF2B5EF4-FFF2-40B4-BE49-F238E27FC236}">
                <a16:creationId xmlns:a16="http://schemas.microsoft.com/office/drawing/2014/main" id="{57EA1795-27C6-4B6D-A1BE-F696DF41946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a:extLst>
              <a:ext uri="{FF2B5EF4-FFF2-40B4-BE49-F238E27FC236}">
                <a16:creationId xmlns:a16="http://schemas.microsoft.com/office/drawing/2014/main" id="{67CE2055-71B2-4533-84CE-CA9B974ED487}"/>
              </a:ext>
            </a:extLst>
          </p:cNvPr>
          <p:cNvSpPr>
            <a:spLocks noGrp="1" noChangeArrowheads="1"/>
          </p:cNvSpPr>
          <p:nvPr>
            <p:ph type="sldNum" sz="quarter" idx="12"/>
          </p:nvPr>
        </p:nvSpPr>
        <p:spPr>
          <a:ln/>
        </p:spPr>
        <p:txBody>
          <a:bodyPr/>
          <a:lstStyle>
            <a:lvl1pPr>
              <a:defRPr/>
            </a:lvl1pPr>
          </a:lstStyle>
          <a:p>
            <a:fld id="{5B52EA13-FEB2-48C5-930B-20BA24D9C691}" type="slidenum">
              <a:rPr lang="en-US" altLang="en-US"/>
              <a:pPr/>
              <a:t>‹#›</a:t>
            </a:fld>
            <a:endParaRPr lang="en-US" altLang="en-US"/>
          </a:p>
        </p:txBody>
      </p:sp>
    </p:spTree>
    <p:extLst>
      <p:ext uri="{BB962C8B-B14F-4D97-AF65-F5344CB8AC3E}">
        <p14:creationId xmlns:p14="http://schemas.microsoft.com/office/powerpoint/2010/main" val="34478455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a:extLst>
              <a:ext uri="{FF2B5EF4-FFF2-40B4-BE49-F238E27FC236}">
                <a16:creationId xmlns:a16="http://schemas.microsoft.com/office/drawing/2014/main" id="{0FDF19E2-F1C7-4FB8-974E-143053F9AF59}"/>
              </a:ext>
            </a:extLst>
          </p:cNvPr>
          <p:cNvSpPr>
            <a:spLocks noGrp="1" noChangeArrowheads="1"/>
          </p:cNvSpPr>
          <p:nvPr>
            <p:ph type="dt" sz="half" idx="10"/>
          </p:nvPr>
        </p:nvSpPr>
        <p:spPr>
          <a:ln/>
        </p:spPr>
        <p:txBody>
          <a:bodyPr/>
          <a:lstStyle>
            <a:lvl1pPr>
              <a:defRPr/>
            </a:lvl1pPr>
          </a:lstStyle>
          <a:p>
            <a:pPr>
              <a:defRPr/>
            </a:pPr>
            <a:fld id="{300DD656-DA4D-4423-B2F8-E2098797FD98}" type="datetime1">
              <a:rPr lang="en-US" altLang="en-US"/>
              <a:pPr>
                <a:defRPr/>
              </a:pPr>
              <a:t>11/12/2021</a:t>
            </a:fld>
            <a:endParaRPr lang="en-US" altLang="en-US"/>
          </a:p>
        </p:txBody>
      </p:sp>
      <p:sp>
        <p:nvSpPr>
          <p:cNvPr id="8" name="Rectangle 41">
            <a:extLst>
              <a:ext uri="{FF2B5EF4-FFF2-40B4-BE49-F238E27FC236}">
                <a16:creationId xmlns:a16="http://schemas.microsoft.com/office/drawing/2014/main" id="{A0A1042D-3D9A-44E5-B50B-54C72520572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42">
            <a:extLst>
              <a:ext uri="{FF2B5EF4-FFF2-40B4-BE49-F238E27FC236}">
                <a16:creationId xmlns:a16="http://schemas.microsoft.com/office/drawing/2014/main" id="{60117EF9-18D1-4D52-BF93-1248A0A1500A}"/>
              </a:ext>
            </a:extLst>
          </p:cNvPr>
          <p:cNvSpPr>
            <a:spLocks noGrp="1" noChangeArrowheads="1"/>
          </p:cNvSpPr>
          <p:nvPr>
            <p:ph type="sldNum" sz="quarter" idx="12"/>
          </p:nvPr>
        </p:nvSpPr>
        <p:spPr>
          <a:ln/>
        </p:spPr>
        <p:txBody>
          <a:bodyPr/>
          <a:lstStyle>
            <a:lvl1pPr>
              <a:defRPr/>
            </a:lvl1pPr>
          </a:lstStyle>
          <a:p>
            <a:fld id="{D5AFE3DD-4608-4977-A999-18B99CF4242E}" type="slidenum">
              <a:rPr lang="en-US" altLang="en-US"/>
              <a:pPr/>
              <a:t>‹#›</a:t>
            </a:fld>
            <a:endParaRPr lang="en-US" altLang="en-US"/>
          </a:p>
        </p:txBody>
      </p:sp>
    </p:spTree>
    <p:extLst>
      <p:ext uri="{BB962C8B-B14F-4D97-AF65-F5344CB8AC3E}">
        <p14:creationId xmlns:p14="http://schemas.microsoft.com/office/powerpoint/2010/main" val="31052963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a:extLst>
              <a:ext uri="{FF2B5EF4-FFF2-40B4-BE49-F238E27FC236}">
                <a16:creationId xmlns:a16="http://schemas.microsoft.com/office/drawing/2014/main" id="{D5321B9B-DCBD-4600-8764-A6520FE1299F}"/>
              </a:ext>
            </a:extLst>
          </p:cNvPr>
          <p:cNvSpPr>
            <a:spLocks noGrp="1" noChangeArrowheads="1"/>
          </p:cNvSpPr>
          <p:nvPr>
            <p:ph type="dt" sz="half" idx="10"/>
          </p:nvPr>
        </p:nvSpPr>
        <p:spPr>
          <a:ln/>
        </p:spPr>
        <p:txBody>
          <a:bodyPr/>
          <a:lstStyle>
            <a:lvl1pPr>
              <a:defRPr/>
            </a:lvl1pPr>
          </a:lstStyle>
          <a:p>
            <a:pPr>
              <a:defRPr/>
            </a:pPr>
            <a:fld id="{10F58ED6-C01F-460E-91D6-74404D7AB24A}" type="datetime1">
              <a:rPr lang="en-US" altLang="en-US"/>
              <a:pPr>
                <a:defRPr/>
              </a:pPr>
              <a:t>11/12/2021</a:t>
            </a:fld>
            <a:endParaRPr lang="en-US" altLang="en-US"/>
          </a:p>
        </p:txBody>
      </p:sp>
      <p:sp>
        <p:nvSpPr>
          <p:cNvPr id="4" name="Rectangle 41">
            <a:extLst>
              <a:ext uri="{FF2B5EF4-FFF2-40B4-BE49-F238E27FC236}">
                <a16:creationId xmlns:a16="http://schemas.microsoft.com/office/drawing/2014/main" id="{024805DC-1D82-44FB-A1D6-6D446E4A025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42">
            <a:extLst>
              <a:ext uri="{FF2B5EF4-FFF2-40B4-BE49-F238E27FC236}">
                <a16:creationId xmlns:a16="http://schemas.microsoft.com/office/drawing/2014/main" id="{DF45CDC0-B8EA-49E4-B195-DD4BAA3CF362}"/>
              </a:ext>
            </a:extLst>
          </p:cNvPr>
          <p:cNvSpPr>
            <a:spLocks noGrp="1" noChangeArrowheads="1"/>
          </p:cNvSpPr>
          <p:nvPr>
            <p:ph type="sldNum" sz="quarter" idx="12"/>
          </p:nvPr>
        </p:nvSpPr>
        <p:spPr>
          <a:ln/>
        </p:spPr>
        <p:txBody>
          <a:bodyPr/>
          <a:lstStyle>
            <a:lvl1pPr>
              <a:defRPr/>
            </a:lvl1pPr>
          </a:lstStyle>
          <a:p>
            <a:fld id="{28DA5F4F-947E-4DCE-9B77-1CCB2E12ADC8}" type="slidenum">
              <a:rPr lang="en-US" altLang="en-US"/>
              <a:pPr/>
              <a:t>‹#›</a:t>
            </a:fld>
            <a:endParaRPr lang="en-US" altLang="en-US"/>
          </a:p>
        </p:txBody>
      </p:sp>
    </p:spTree>
    <p:extLst>
      <p:ext uri="{BB962C8B-B14F-4D97-AF65-F5344CB8AC3E}">
        <p14:creationId xmlns:p14="http://schemas.microsoft.com/office/powerpoint/2010/main" val="21967982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id="{7CBADA67-7E6B-4726-A5AB-C0EF01FFCB15}"/>
              </a:ext>
            </a:extLst>
          </p:cNvPr>
          <p:cNvSpPr>
            <a:spLocks noGrp="1" noChangeArrowheads="1"/>
          </p:cNvSpPr>
          <p:nvPr>
            <p:ph type="dt" sz="half" idx="10"/>
          </p:nvPr>
        </p:nvSpPr>
        <p:spPr>
          <a:ln/>
        </p:spPr>
        <p:txBody>
          <a:bodyPr/>
          <a:lstStyle>
            <a:lvl1pPr>
              <a:defRPr/>
            </a:lvl1pPr>
          </a:lstStyle>
          <a:p>
            <a:pPr>
              <a:defRPr/>
            </a:pPr>
            <a:fld id="{57EF9B1A-7F42-48A1-AACA-C02A2B70FA52}" type="datetime1">
              <a:rPr lang="en-US" altLang="en-US"/>
              <a:pPr>
                <a:defRPr/>
              </a:pPr>
              <a:t>11/12/2021</a:t>
            </a:fld>
            <a:endParaRPr lang="en-US" altLang="en-US"/>
          </a:p>
        </p:txBody>
      </p:sp>
      <p:sp>
        <p:nvSpPr>
          <p:cNvPr id="3" name="Rectangle 41">
            <a:extLst>
              <a:ext uri="{FF2B5EF4-FFF2-40B4-BE49-F238E27FC236}">
                <a16:creationId xmlns:a16="http://schemas.microsoft.com/office/drawing/2014/main" id="{50BEC5FF-D0A8-4B73-8FFD-1511789A847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42">
            <a:extLst>
              <a:ext uri="{FF2B5EF4-FFF2-40B4-BE49-F238E27FC236}">
                <a16:creationId xmlns:a16="http://schemas.microsoft.com/office/drawing/2014/main" id="{A488BB49-6921-4D2D-9EEF-59C1B8E55C0B}"/>
              </a:ext>
            </a:extLst>
          </p:cNvPr>
          <p:cNvSpPr>
            <a:spLocks noGrp="1" noChangeArrowheads="1"/>
          </p:cNvSpPr>
          <p:nvPr>
            <p:ph type="sldNum" sz="quarter" idx="12"/>
          </p:nvPr>
        </p:nvSpPr>
        <p:spPr>
          <a:ln/>
        </p:spPr>
        <p:txBody>
          <a:bodyPr/>
          <a:lstStyle>
            <a:lvl1pPr>
              <a:defRPr/>
            </a:lvl1pPr>
          </a:lstStyle>
          <a:p>
            <a:fld id="{06993591-43C8-467C-8949-277573EEF109}" type="slidenum">
              <a:rPr lang="en-US" altLang="en-US"/>
              <a:pPr/>
              <a:t>‹#›</a:t>
            </a:fld>
            <a:endParaRPr lang="en-US" altLang="en-US"/>
          </a:p>
        </p:txBody>
      </p:sp>
    </p:spTree>
    <p:extLst>
      <p:ext uri="{BB962C8B-B14F-4D97-AF65-F5344CB8AC3E}">
        <p14:creationId xmlns:p14="http://schemas.microsoft.com/office/powerpoint/2010/main" val="40375202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5B155FDB-FB4D-4460-A9E8-058E4253D87C}"/>
              </a:ext>
            </a:extLst>
          </p:cNvPr>
          <p:cNvSpPr>
            <a:spLocks noGrp="1" noChangeArrowheads="1"/>
          </p:cNvSpPr>
          <p:nvPr>
            <p:ph type="dt" sz="half" idx="10"/>
          </p:nvPr>
        </p:nvSpPr>
        <p:spPr>
          <a:ln/>
        </p:spPr>
        <p:txBody>
          <a:bodyPr/>
          <a:lstStyle>
            <a:lvl1pPr>
              <a:defRPr/>
            </a:lvl1pPr>
          </a:lstStyle>
          <a:p>
            <a:pPr>
              <a:defRPr/>
            </a:pPr>
            <a:fld id="{BBE4305C-E5C8-4A56-B704-DC02948D47D7}" type="datetime1">
              <a:rPr lang="en-US" altLang="en-US"/>
              <a:pPr>
                <a:defRPr/>
              </a:pPr>
              <a:t>11/12/2021</a:t>
            </a:fld>
            <a:endParaRPr lang="en-US" altLang="en-US"/>
          </a:p>
        </p:txBody>
      </p:sp>
      <p:sp>
        <p:nvSpPr>
          <p:cNvPr id="6" name="Rectangle 41">
            <a:extLst>
              <a:ext uri="{FF2B5EF4-FFF2-40B4-BE49-F238E27FC236}">
                <a16:creationId xmlns:a16="http://schemas.microsoft.com/office/drawing/2014/main" id="{4D1A50F6-9C67-4534-866E-62EBF8B9C28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a:extLst>
              <a:ext uri="{FF2B5EF4-FFF2-40B4-BE49-F238E27FC236}">
                <a16:creationId xmlns:a16="http://schemas.microsoft.com/office/drawing/2014/main" id="{F5ACB84B-E70E-4244-BF36-B3D6026107E2}"/>
              </a:ext>
            </a:extLst>
          </p:cNvPr>
          <p:cNvSpPr>
            <a:spLocks noGrp="1" noChangeArrowheads="1"/>
          </p:cNvSpPr>
          <p:nvPr>
            <p:ph type="sldNum" sz="quarter" idx="12"/>
          </p:nvPr>
        </p:nvSpPr>
        <p:spPr>
          <a:ln/>
        </p:spPr>
        <p:txBody>
          <a:bodyPr/>
          <a:lstStyle>
            <a:lvl1pPr>
              <a:defRPr/>
            </a:lvl1pPr>
          </a:lstStyle>
          <a:p>
            <a:fld id="{F3E11355-C6B1-4A33-A820-DDCF2705383B}" type="slidenum">
              <a:rPr lang="en-US" altLang="en-US"/>
              <a:pPr/>
              <a:t>‹#›</a:t>
            </a:fld>
            <a:endParaRPr lang="en-US" altLang="en-US"/>
          </a:p>
        </p:txBody>
      </p:sp>
    </p:spTree>
    <p:extLst>
      <p:ext uri="{BB962C8B-B14F-4D97-AF65-F5344CB8AC3E}">
        <p14:creationId xmlns:p14="http://schemas.microsoft.com/office/powerpoint/2010/main" val="3711233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F79C65DB-628E-4529-A0AC-E3B3607B28E7}"/>
              </a:ext>
            </a:extLst>
          </p:cNvPr>
          <p:cNvSpPr>
            <a:spLocks noGrp="1" noChangeArrowheads="1"/>
          </p:cNvSpPr>
          <p:nvPr>
            <p:ph type="dt" sz="half" idx="10"/>
          </p:nvPr>
        </p:nvSpPr>
        <p:spPr>
          <a:ln/>
        </p:spPr>
        <p:txBody>
          <a:bodyPr/>
          <a:lstStyle>
            <a:lvl1pPr>
              <a:defRPr/>
            </a:lvl1pPr>
          </a:lstStyle>
          <a:p>
            <a:pPr>
              <a:defRPr/>
            </a:pPr>
            <a:fld id="{B2DB4752-AC82-4B75-B59A-2057F881477C}" type="datetime1">
              <a:rPr lang="en-US" altLang="en-US"/>
              <a:pPr>
                <a:defRPr/>
              </a:pPr>
              <a:t>11/12/2021</a:t>
            </a:fld>
            <a:endParaRPr lang="en-US" altLang="en-US"/>
          </a:p>
        </p:txBody>
      </p:sp>
      <p:sp>
        <p:nvSpPr>
          <p:cNvPr id="6" name="Rectangle 41">
            <a:extLst>
              <a:ext uri="{FF2B5EF4-FFF2-40B4-BE49-F238E27FC236}">
                <a16:creationId xmlns:a16="http://schemas.microsoft.com/office/drawing/2014/main" id="{AA5063BC-0D1A-4AF6-813E-B2591A3C28A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a:extLst>
              <a:ext uri="{FF2B5EF4-FFF2-40B4-BE49-F238E27FC236}">
                <a16:creationId xmlns:a16="http://schemas.microsoft.com/office/drawing/2014/main" id="{9CE52819-A978-4F07-8EB5-38D170634705}"/>
              </a:ext>
            </a:extLst>
          </p:cNvPr>
          <p:cNvSpPr>
            <a:spLocks noGrp="1" noChangeArrowheads="1"/>
          </p:cNvSpPr>
          <p:nvPr>
            <p:ph type="sldNum" sz="quarter" idx="12"/>
          </p:nvPr>
        </p:nvSpPr>
        <p:spPr>
          <a:ln/>
        </p:spPr>
        <p:txBody>
          <a:bodyPr/>
          <a:lstStyle>
            <a:lvl1pPr>
              <a:defRPr/>
            </a:lvl1pPr>
          </a:lstStyle>
          <a:p>
            <a:fld id="{4E5C7DB4-BBE5-4AEF-968B-A25EC94755D4}" type="slidenum">
              <a:rPr lang="en-US" altLang="en-US"/>
              <a:pPr/>
              <a:t>‹#›</a:t>
            </a:fld>
            <a:endParaRPr lang="en-US" altLang="en-US"/>
          </a:p>
        </p:txBody>
      </p:sp>
    </p:spTree>
    <p:extLst>
      <p:ext uri="{BB962C8B-B14F-4D97-AF65-F5344CB8AC3E}">
        <p14:creationId xmlns:p14="http://schemas.microsoft.com/office/powerpoint/2010/main" val="42376814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DEE8E3CE-0882-49F3-BBB8-17024B6E6A24}"/>
              </a:ext>
            </a:extLst>
          </p:cNvPr>
          <p:cNvSpPr>
            <a:spLocks noGrp="1" noChangeArrowheads="1"/>
          </p:cNvSpPr>
          <p:nvPr>
            <p:ph type="dt" sz="half" idx="10"/>
          </p:nvPr>
        </p:nvSpPr>
        <p:spPr>
          <a:ln/>
        </p:spPr>
        <p:txBody>
          <a:bodyPr/>
          <a:lstStyle>
            <a:lvl1pPr>
              <a:defRPr/>
            </a:lvl1pPr>
          </a:lstStyle>
          <a:p>
            <a:pPr>
              <a:defRPr/>
            </a:pPr>
            <a:fld id="{8FD52765-73C1-4485-A797-08E31B4EEB1C}" type="datetime1">
              <a:rPr lang="en-US" altLang="en-US"/>
              <a:pPr>
                <a:defRPr/>
              </a:pPr>
              <a:t>11/12/2021</a:t>
            </a:fld>
            <a:endParaRPr lang="en-US" altLang="en-US"/>
          </a:p>
        </p:txBody>
      </p:sp>
      <p:sp>
        <p:nvSpPr>
          <p:cNvPr id="5" name="Rectangle 41">
            <a:extLst>
              <a:ext uri="{FF2B5EF4-FFF2-40B4-BE49-F238E27FC236}">
                <a16:creationId xmlns:a16="http://schemas.microsoft.com/office/drawing/2014/main" id="{5F18023D-E09C-4932-BCA9-D17E2D6CC83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a:extLst>
              <a:ext uri="{FF2B5EF4-FFF2-40B4-BE49-F238E27FC236}">
                <a16:creationId xmlns:a16="http://schemas.microsoft.com/office/drawing/2014/main" id="{994887C5-4FA2-4E93-AE3C-DDE0B5B673D7}"/>
              </a:ext>
            </a:extLst>
          </p:cNvPr>
          <p:cNvSpPr>
            <a:spLocks noGrp="1" noChangeArrowheads="1"/>
          </p:cNvSpPr>
          <p:nvPr>
            <p:ph type="sldNum" sz="quarter" idx="12"/>
          </p:nvPr>
        </p:nvSpPr>
        <p:spPr>
          <a:ln/>
        </p:spPr>
        <p:txBody>
          <a:bodyPr/>
          <a:lstStyle>
            <a:lvl1pPr>
              <a:defRPr/>
            </a:lvl1pPr>
          </a:lstStyle>
          <a:p>
            <a:fld id="{94E5DC79-AEEF-426F-851C-C7F236283999}" type="slidenum">
              <a:rPr lang="en-US" altLang="en-US"/>
              <a:pPr/>
              <a:t>‹#›</a:t>
            </a:fld>
            <a:endParaRPr lang="en-US" altLang="en-US"/>
          </a:p>
        </p:txBody>
      </p:sp>
    </p:spTree>
    <p:extLst>
      <p:ext uri="{BB962C8B-B14F-4D97-AF65-F5344CB8AC3E}">
        <p14:creationId xmlns:p14="http://schemas.microsoft.com/office/powerpoint/2010/main" val="4313056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920536B0-59D5-4582-9C95-904C4546B5BF}"/>
              </a:ext>
            </a:extLst>
          </p:cNvPr>
          <p:cNvSpPr>
            <a:spLocks noGrp="1" noChangeArrowheads="1"/>
          </p:cNvSpPr>
          <p:nvPr>
            <p:ph type="dt" sz="half" idx="10"/>
          </p:nvPr>
        </p:nvSpPr>
        <p:spPr>
          <a:ln/>
        </p:spPr>
        <p:txBody>
          <a:bodyPr/>
          <a:lstStyle>
            <a:lvl1pPr>
              <a:defRPr/>
            </a:lvl1pPr>
          </a:lstStyle>
          <a:p>
            <a:pPr>
              <a:defRPr/>
            </a:pPr>
            <a:fld id="{ECA09144-1996-48FA-AB03-9F71CBE5C48A}" type="datetime1">
              <a:rPr lang="en-US" altLang="en-US"/>
              <a:pPr>
                <a:defRPr/>
              </a:pPr>
              <a:t>11/12/2021</a:t>
            </a:fld>
            <a:endParaRPr lang="en-US" altLang="en-US"/>
          </a:p>
        </p:txBody>
      </p:sp>
      <p:sp>
        <p:nvSpPr>
          <p:cNvPr id="5" name="Rectangle 41">
            <a:extLst>
              <a:ext uri="{FF2B5EF4-FFF2-40B4-BE49-F238E27FC236}">
                <a16:creationId xmlns:a16="http://schemas.microsoft.com/office/drawing/2014/main" id="{96E2455D-0CFB-4B86-B26B-4605FE46763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a:extLst>
              <a:ext uri="{FF2B5EF4-FFF2-40B4-BE49-F238E27FC236}">
                <a16:creationId xmlns:a16="http://schemas.microsoft.com/office/drawing/2014/main" id="{4D430AF4-4512-47AE-AFB5-E309891FF527}"/>
              </a:ext>
            </a:extLst>
          </p:cNvPr>
          <p:cNvSpPr>
            <a:spLocks noGrp="1" noChangeArrowheads="1"/>
          </p:cNvSpPr>
          <p:nvPr>
            <p:ph type="sldNum" sz="quarter" idx="12"/>
          </p:nvPr>
        </p:nvSpPr>
        <p:spPr>
          <a:ln/>
        </p:spPr>
        <p:txBody>
          <a:bodyPr/>
          <a:lstStyle>
            <a:lvl1pPr>
              <a:defRPr/>
            </a:lvl1pPr>
          </a:lstStyle>
          <a:p>
            <a:fld id="{2411BC8C-F3DF-46FC-A3A6-76E3AC07E25E}" type="slidenum">
              <a:rPr lang="en-US" altLang="en-US"/>
              <a:pPr/>
              <a:t>‹#›</a:t>
            </a:fld>
            <a:endParaRPr lang="en-US" altLang="en-US"/>
          </a:p>
        </p:txBody>
      </p:sp>
    </p:spTree>
    <p:extLst>
      <p:ext uri="{BB962C8B-B14F-4D97-AF65-F5344CB8AC3E}">
        <p14:creationId xmlns:p14="http://schemas.microsoft.com/office/powerpoint/2010/main" val="8886323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4438B3D5-232D-437D-BB1A-241F250C8D68}"/>
              </a:ext>
            </a:extLst>
          </p:cNvPr>
          <p:cNvGrpSpPr>
            <a:grpSpLocks/>
          </p:cNvGrpSpPr>
          <p:nvPr/>
        </p:nvGrpSpPr>
        <p:grpSpPr bwMode="auto">
          <a:xfrm>
            <a:off x="6288618" y="5345114"/>
            <a:ext cx="5903383" cy="1512887"/>
            <a:chOff x="2971" y="3367"/>
            <a:chExt cx="2789" cy="953"/>
          </a:xfrm>
        </p:grpSpPr>
        <p:sp>
          <p:nvSpPr>
            <p:cNvPr id="5" name="Freeform 3">
              <a:extLst>
                <a:ext uri="{FF2B5EF4-FFF2-40B4-BE49-F238E27FC236}">
                  <a16:creationId xmlns:a16="http://schemas.microsoft.com/office/drawing/2014/main" id="{3376BC53-7CEC-4D14-B514-6434BA231D4A}"/>
                </a:ext>
              </a:extLst>
            </p:cNvPr>
            <p:cNvSpPr>
              <a:spLocks/>
            </p:cNvSpPr>
            <p:nvPr/>
          </p:nvSpPr>
          <p:spPr bwMode="ltGray">
            <a:xfrm>
              <a:off x="2971" y="3367"/>
              <a:ext cx="2789" cy="953"/>
            </a:xfrm>
            <a:custGeom>
              <a:avLst/>
              <a:gdLst>
                <a:gd name="T0" fmla="*/ 2912 w 2780"/>
                <a:gd name="T1" fmla="*/ 18 h 953"/>
                <a:gd name="T2" fmla="*/ 2822 w 2780"/>
                <a:gd name="T3" fmla="*/ 24 h 953"/>
                <a:gd name="T4" fmla="*/ 2755 w 2780"/>
                <a:gd name="T5" fmla="*/ 102 h 953"/>
                <a:gd name="T6" fmla="*/ 2640 w 2780"/>
                <a:gd name="T7" fmla="*/ 156 h 953"/>
                <a:gd name="T8" fmla="*/ 2633 w 2780"/>
                <a:gd name="T9" fmla="*/ 222 h 953"/>
                <a:gd name="T10" fmla="*/ 2615 w 2780"/>
                <a:gd name="T11" fmla="*/ 246 h 953"/>
                <a:gd name="T12" fmla="*/ 2597 w 2780"/>
                <a:gd name="T13" fmla="*/ 252 h 953"/>
                <a:gd name="T14" fmla="*/ 2525 w 2780"/>
                <a:gd name="T15" fmla="*/ 210 h 953"/>
                <a:gd name="T16" fmla="*/ 2379 w 2780"/>
                <a:gd name="T17" fmla="*/ 192 h 953"/>
                <a:gd name="T18" fmla="*/ 2352 w 2780"/>
                <a:gd name="T19" fmla="*/ 186 h 953"/>
                <a:gd name="T20" fmla="*/ 2331 w 2780"/>
                <a:gd name="T21" fmla="*/ 192 h 953"/>
                <a:gd name="T22" fmla="*/ 2258 w 2780"/>
                <a:gd name="T23" fmla="*/ 228 h 953"/>
                <a:gd name="T24" fmla="*/ 2222 w 2780"/>
                <a:gd name="T25" fmla="*/ 240 h 953"/>
                <a:gd name="T26" fmla="*/ 2198 w 2780"/>
                <a:gd name="T27" fmla="*/ 246 h 953"/>
                <a:gd name="T28" fmla="*/ 2186 w 2780"/>
                <a:gd name="T29" fmla="*/ 258 h 953"/>
                <a:gd name="T30" fmla="*/ 2186 w 2780"/>
                <a:gd name="T31" fmla="*/ 276 h 953"/>
                <a:gd name="T32" fmla="*/ 2163 w 2780"/>
                <a:gd name="T33" fmla="*/ 300 h 953"/>
                <a:gd name="T34" fmla="*/ 2145 w 2780"/>
                <a:gd name="T35" fmla="*/ 312 h 953"/>
                <a:gd name="T36" fmla="*/ 2133 w 2780"/>
                <a:gd name="T37" fmla="*/ 324 h 953"/>
                <a:gd name="T38" fmla="*/ 2121 w 2780"/>
                <a:gd name="T39" fmla="*/ 336 h 953"/>
                <a:gd name="T40" fmla="*/ 2086 w 2780"/>
                <a:gd name="T41" fmla="*/ 342 h 953"/>
                <a:gd name="T42" fmla="*/ 2009 w 2780"/>
                <a:gd name="T43" fmla="*/ 336 h 953"/>
                <a:gd name="T44" fmla="*/ 1973 w 2780"/>
                <a:gd name="T45" fmla="*/ 330 h 953"/>
                <a:gd name="T46" fmla="*/ 1961 w 2780"/>
                <a:gd name="T47" fmla="*/ 342 h 953"/>
                <a:gd name="T48" fmla="*/ 1949 w 2780"/>
                <a:gd name="T49" fmla="*/ 354 h 953"/>
                <a:gd name="T50" fmla="*/ 1919 w 2780"/>
                <a:gd name="T51" fmla="*/ 360 h 953"/>
                <a:gd name="T52" fmla="*/ 1860 w 2780"/>
                <a:gd name="T53" fmla="*/ 342 h 953"/>
                <a:gd name="T54" fmla="*/ 1836 w 2780"/>
                <a:gd name="T55" fmla="*/ 342 h 953"/>
                <a:gd name="T56" fmla="*/ 1812 w 2780"/>
                <a:gd name="T57" fmla="*/ 354 h 953"/>
                <a:gd name="T58" fmla="*/ 1743 w 2780"/>
                <a:gd name="T59" fmla="*/ 425 h 953"/>
                <a:gd name="T60" fmla="*/ 1694 w 2780"/>
                <a:gd name="T61" fmla="*/ 569 h 953"/>
                <a:gd name="T62" fmla="*/ 1694 w 2780"/>
                <a:gd name="T63" fmla="*/ 593 h 953"/>
                <a:gd name="T64" fmla="*/ 1700 w 2780"/>
                <a:gd name="T65" fmla="*/ 641 h 953"/>
                <a:gd name="T66" fmla="*/ 1721 w 2780"/>
                <a:gd name="T67" fmla="*/ 659 h 953"/>
                <a:gd name="T68" fmla="*/ 1714 w 2780"/>
                <a:gd name="T69" fmla="*/ 671 h 953"/>
                <a:gd name="T70" fmla="*/ 1700 w 2780"/>
                <a:gd name="T71" fmla="*/ 683 h 953"/>
                <a:gd name="T72" fmla="*/ 1622 w 2780"/>
                <a:gd name="T73" fmla="*/ 689 h 953"/>
                <a:gd name="T74" fmla="*/ 1545 w 2780"/>
                <a:gd name="T75" fmla="*/ 629 h 953"/>
                <a:gd name="T76" fmla="*/ 1398 w 2780"/>
                <a:gd name="T77" fmla="*/ 587 h 953"/>
                <a:gd name="T78" fmla="*/ 1248 w 2780"/>
                <a:gd name="T79" fmla="*/ 671 h 953"/>
                <a:gd name="T80" fmla="*/ 1064 w 2780"/>
                <a:gd name="T81" fmla="*/ 731 h 953"/>
                <a:gd name="T82" fmla="*/ 861 w 2780"/>
                <a:gd name="T83" fmla="*/ 743 h 953"/>
                <a:gd name="T84" fmla="*/ 660 w 2780"/>
                <a:gd name="T85" fmla="*/ 701 h 953"/>
                <a:gd name="T86" fmla="*/ 600 w 2780"/>
                <a:gd name="T87" fmla="*/ 695 h 953"/>
                <a:gd name="T88" fmla="*/ 588 w 2780"/>
                <a:gd name="T89" fmla="*/ 701 h 953"/>
                <a:gd name="T90" fmla="*/ 552 w 2780"/>
                <a:gd name="T91" fmla="*/ 731 h 953"/>
                <a:gd name="T92" fmla="*/ 452 w 2780"/>
                <a:gd name="T93" fmla="*/ 809 h 953"/>
                <a:gd name="T94" fmla="*/ 422 w 2780"/>
                <a:gd name="T95" fmla="*/ 821 h 953"/>
                <a:gd name="T96" fmla="*/ 398 w 2780"/>
                <a:gd name="T97" fmla="*/ 821 h 953"/>
                <a:gd name="T98" fmla="*/ 351 w 2780"/>
                <a:gd name="T99" fmla="*/ 827 h 953"/>
                <a:gd name="T100" fmla="*/ 225 w 2780"/>
                <a:gd name="T101" fmla="*/ 851 h 953"/>
                <a:gd name="T102" fmla="*/ 189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924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6" name="Freeform 4">
              <a:extLst>
                <a:ext uri="{FF2B5EF4-FFF2-40B4-BE49-F238E27FC236}">
                  <a16:creationId xmlns:a16="http://schemas.microsoft.com/office/drawing/2014/main" id="{19DF58DD-913B-4A17-B4F8-61C1DE12D14C}"/>
                </a:ext>
              </a:extLst>
            </p:cNvPr>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7" name="Freeform 5">
              <a:extLst>
                <a:ext uri="{FF2B5EF4-FFF2-40B4-BE49-F238E27FC236}">
                  <a16:creationId xmlns:a16="http://schemas.microsoft.com/office/drawing/2014/main" id="{0E42154C-A638-4924-8225-5EF172032532}"/>
                </a:ext>
              </a:extLst>
            </p:cNvPr>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8" name="Freeform 6">
              <a:extLst>
                <a:ext uri="{FF2B5EF4-FFF2-40B4-BE49-F238E27FC236}">
                  <a16:creationId xmlns:a16="http://schemas.microsoft.com/office/drawing/2014/main" id="{B1F9AD84-EA47-442E-8DDA-44BBAE4B47A3}"/>
                </a:ext>
              </a:extLst>
            </p:cNvPr>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9" name="Freeform 7">
              <a:extLst>
                <a:ext uri="{FF2B5EF4-FFF2-40B4-BE49-F238E27FC236}">
                  <a16:creationId xmlns:a16="http://schemas.microsoft.com/office/drawing/2014/main" id="{855BC051-C99E-49D6-9D1E-9C55C4357692}"/>
                </a:ext>
              </a:extLst>
            </p:cNvPr>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10" name="Freeform 8">
              <a:extLst>
                <a:ext uri="{FF2B5EF4-FFF2-40B4-BE49-F238E27FC236}">
                  <a16:creationId xmlns:a16="http://schemas.microsoft.com/office/drawing/2014/main" id="{DCAD7F69-5BD5-4327-B89C-21DACE1FA43F}"/>
                </a:ext>
              </a:extLst>
            </p:cNvPr>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11" name="Freeform 9">
              <a:extLst>
                <a:ext uri="{FF2B5EF4-FFF2-40B4-BE49-F238E27FC236}">
                  <a16:creationId xmlns:a16="http://schemas.microsoft.com/office/drawing/2014/main" id="{86EC5075-D5FE-4A79-B394-FA5C02AC20CA}"/>
                </a:ext>
              </a:extLst>
            </p:cNvPr>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12" name="Freeform 10">
              <a:extLst>
                <a:ext uri="{FF2B5EF4-FFF2-40B4-BE49-F238E27FC236}">
                  <a16:creationId xmlns:a16="http://schemas.microsoft.com/office/drawing/2014/main" id="{6235BADC-12C6-4536-941A-5A5394B84D37}"/>
                </a:ext>
              </a:extLst>
            </p:cNvPr>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13" name="Freeform 11">
              <a:extLst>
                <a:ext uri="{FF2B5EF4-FFF2-40B4-BE49-F238E27FC236}">
                  <a16:creationId xmlns:a16="http://schemas.microsoft.com/office/drawing/2014/main" id="{2BD26FEB-E96D-4303-A40E-6C3F3B140252}"/>
                </a:ext>
              </a:extLst>
            </p:cNvPr>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14" name="Freeform 12">
              <a:extLst>
                <a:ext uri="{FF2B5EF4-FFF2-40B4-BE49-F238E27FC236}">
                  <a16:creationId xmlns:a16="http://schemas.microsoft.com/office/drawing/2014/main" id="{7242FA8F-AE4B-4766-987C-0EE87D14F58F}"/>
                </a:ext>
              </a:extLst>
            </p:cNvPr>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15" name="Freeform 13">
              <a:extLst>
                <a:ext uri="{FF2B5EF4-FFF2-40B4-BE49-F238E27FC236}">
                  <a16:creationId xmlns:a16="http://schemas.microsoft.com/office/drawing/2014/main" id="{9259E288-694E-4513-BCBF-A7CC92E34B2D}"/>
                </a:ext>
              </a:extLst>
            </p:cNvPr>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16" name="Freeform 14">
              <a:extLst>
                <a:ext uri="{FF2B5EF4-FFF2-40B4-BE49-F238E27FC236}">
                  <a16:creationId xmlns:a16="http://schemas.microsoft.com/office/drawing/2014/main" id="{856F43D7-BB07-45A5-9FD0-02AA9BAD998C}"/>
                </a:ext>
              </a:extLst>
            </p:cNvPr>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17" name="Freeform 15">
              <a:extLst>
                <a:ext uri="{FF2B5EF4-FFF2-40B4-BE49-F238E27FC236}">
                  <a16:creationId xmlns:a16="http://schemas.microsoft.com/office/drawing/2014/main" id="{3BF16272-C2AA-481A-869C-26531EC36928}"/>
                </a:ext>
              </a:extLst>
            </p:cNvPr>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18" name="Freeform 16">
              <a:extLst>
                <a:ext uri="{FF2B5EF4-FFF2-40B4-BE49-F238E27FC236}">
                  <a16:creationId xmlns:a16="http://schemas.microsoft.com/office/drawing/2014/main" id="{A9371A26-2B7C-4AD9-B79D-D7A3F8CF7EEB}"/>
                </a:ext>
              </a:extLst>
            </p:cNvPr>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19" name="Freeform 17">
              <a:extLst>
                <a:ext uri="{FF2B5EF4-FFF2-40B4-BE49-F238E27FC236}">
                  <a16:creationId xmlns:a16="http://schemas.microsoft.com/office/drawing/2014/main" id="{E5BD76D2-7502-4D82-8BBE-084BD06BF8F4}"/>
                </a:ext>
              </a:extLst>
            </p:cNvPr>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grpSp>
      <p:sp>
        <p:nvSpPr>
          <p:cNvPr id="27666" name="Rectangle 18"/>
          <p:cNvSpPr>
            <a:spLocks noGrp="1" noChangeArrowheads="1"/>
          </p:cNvSpPr>
          <p:nvPr>
            <p:ph type="ctrTitle" sz="quarter"/>
          </p:nvPr>
        </p:nvSpPr>
        <p:spPr>
          <a:xfrm>
            <a:off x="914400" y="1600200"/>
            <a:ext cx="10363200" cy="1828800"/>
          </a:xfrm>
        </p:spPr>
        <p:txBody>
          <a:bodyPr anchor="b"/>
          <a:lstStyle>
            <a:lvl1pPr>
              <a:defRPr sz="5700"/>
            </a:lvl1pPr>
          </a:lstStyle>
          <a:p>
            <a:pPr lvl="0"/>
            <a:r>
              <a:rPr lang="en-US" noProof="0"/>
              <a:t>Click to edit Master title style</a:t>
            </a:r>
          </a:p>
        </p:txBody>
      </p:sp>
      <p:sp>
        <p:nvSpPr>
          <p:cNvPr id="27667" name="Rectangle 19"/>
          <p:cNvSpPr>
            <a:spLocks noGrp="1" noChangeArrowheads="1"/>
          </p:cNvSpPr>
          <p:nvPr>
            <p:ph type="subTitle" sz="quarter" idx="1"/>
          </p:nvPr>
        </p:nvSpPr>
        <p:spPr>
          <a:xfrm>
            <a:off x="1828800" y="3733800"/>
            <a:ext cx="8534400" cy="1752600"/>
          </a:xfrm>
        </p:spPr>
        <p:txBody>
          <a:bodyPr/>
          <a:lstStyle>
            <a:lvl1pPr marL="0" indent="0" algn="ctr">
              <a:buFont typeface="Wingdings" pitchFamily="2" charset="2"/>
              <a:buNone/>
              <a:defRPr sz="3600"/>
            </a:lvl1pPr>
          </a:lstStyle>
          <a:p>
            <a:pPr lvl="0"/>
            <a:r>
              <a:rPr lang="en-US" noProof="0"/>
              <a:t>Click to edit Master subtitle style</a:t>
            </a:r>
          </a:p>
        </p:txBody>
      </p:sp>
      <p:sp>
        <p:nvSpPr>
          <p:cNvPr id="20" name="Rectangle 20">
            <a:extLst>
              <a:ext uri="{FF2B5EF4-FFF2-40B4-BE49-F238E27FC236}">
                <a16:creationId xmlns:a16="http://schemas.microsoft.com/office/drawing/2014/main" id="{494362DA-B8F9-4537-92B8-836BC87BE748}"/>
              </a:ext>
            </a:extLst>
          </p:cNvPr>
          <p:cNvSpPr>
            <a:spLocks noGrp="1" noChangeArrowheads="1"/>
          </p:cNvSpPr>
          <p:nvPr>
            <p:ph type="dt" sz="quarter" idx="10"/>
          </p:nvPr>
        </p:nvSpPr>
        <p:spPr/>
        <p:txBody>
          <a:bodyPr/>
          <a:lstStyle>
            <a:lvl1pPr>
              <a:defRPr>
                <a:latin typeface="Arial" charset="0"/>
              </a:defRPr>
            </a:lvl1pPr>
          </a:lstStyle>
          <a:p>
            <a:pPr>
              <a:defRPr/>
            </a:pPr>
            <a:endParaRPr lang="en-US"/>
          </a:p>
        </p:txBody>
      </p:sp>
      <p:sp>
        <p:nvSpPr>
          <p:cNvPr id="21" name="Rectangle 21">
            <a:extLst>
              <a:ext uri="{FF2B5EF4-FFF2-40B4-BE49-F238E27FC236}">
                <a16:creationId xmlns:a16="http://schemas.microsoft.com/office/drawing/2014/main" id="{1B29541A-39A1-4DA2-A131-3E67AD9F0735}"/>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22" name="Rectangle 22">
            <a:extLst>
              <a:ext uri="{FF2B5EF4-FFF2-40B4-BE49-F238E27FC236}">
                <a16:creationId xmlns:a16="http://schemas.microsoft.com/office/drawing/2014/main" id="{29659222-8077-4EB8-975C-C9DDD961FB01}"/>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DE6DFC51-10ED-4C8F-AD54-B97F80C4F5D8}" type="slidenum">
              <a:rPr lang="en-US" altLang="en-US"/>
              <a:pPr/>
              <a:t>‹#›</a:t>
            </a:fld>
            <a:endParaRPr lang="en-US" altLang="en-US"/>
          </a:p>
        </p:txBody>
      </p:sp>
    </p:spTree>
    <p:extLst>
      <p:ext uri="{BB962C8B-B14F-4D97-AF65-F5344CB8AC3E}">
        <p14:creationId xmlns:p14="http://schemas.microsoft.com/office/powerpoint/2010/main" val="1231463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D39D7425-6CF5-44DB-9228-7ACA30E4DAB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EEC8DB9-B89A-4629-BE0E-E17CB11B3A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4AA31F91-F739-4EC3-A168-E27EA32FF42B}"/>
              </a:ext>
            </a:extLst>
          </p:cNvPr>
          <p:cNvSpPr>
            <a:spLocks noGrp="1" noChangeArrowheads="1"/>
          </p:cNvSpPr>
          <p:nvPr>
            <p:ph type="sldNum" sz="quarter" idx="12"/>
          </p:nvPr>
        </p:nvSpPr>
        <p:spPr>
          <a:ln/>
        </p:spPr>
        <p:txBody>
          <a:bodyPr/>
          <a:lstStyle>
            <a:lvl1pPr>
              <a:defRPr/>
            </a:lvl1pPr>
          </a:lstStyle>
          <a:p>
            <a:fld id="{7FD21D0A-C9E5-488F-BE66-90707E54489A}" type="slidenum">
              <a:rPr lang="en-US" altLang="en-US"/>
              <a:pPr/>
              <a:t>‹#›</a:t>
            </a:fld>
            <a:endParaRPr lang="en-US" altLang="en-US"/>
          </a:p>
        </p:txBody>
      </p:sp>
    </p:spTree>
    <p:extLst>
      <p:ext uri="{BB962C8B-B14F-4D97-AF65-F5344CB8AC3E}">
        <p14:creationId xmlns:p14="http://schemas.microsoft.com/office/powerpoint/2010/main" val="1048544913"/>
      </p:ext>
    </p:extLst>
  </p:cSld>
  <p:clrMapOvr>
    <a:masterClrMapping/>
  </p:clrMapOvr>
  <p:transition>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3EE4CF60-BFCF-4F09-BB63-0DC16AC4D2BA}"/>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20">
            <a:extLst>
              <a:ext uri="{FF2B5EF4-FFF2-40B4-BE49-F238E27FC236}">
                <a16:creationId xmlns:a16="http://schemas.microsoft.com/office/drawing/2014/main" id="{03981DB5-FF27-4BA4-A16A-A5AA29A9C1D9}"/>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21">
            <a:extLst>
              <a:ext uri="{FF2B5EF4-FFF2-40B4-BE49-F238E27FC236}">
                <a16:creationId xmlns:a16="http://schemas.microsoft.com/office/drawing/2014/main" id="{CA351E9C-C9FF-47E4-BD8B-21ED7713A155}"/>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66779736-7BEC-43CC-BC66-01A0DC41F96B}" type="slidenum">
              <a:rPr lang="en-US" altLang="en-US"/>
              <a:pPr/>
              <a:t>‹#›</a:t>
            </a:fld>
            <a:endParaRPr lang="en-US" altLang="en-US"/>
          </a:p>
        </p:txBody>
      </p:sp>
    </p:spTree>
    <p:extLst>
      <p:ext uri="{BB962C8B-B14F-4D97-AF65-F5344CB8AC3E}">
        <p14:creationId xmlns:p14="http://schemas.microsoft.com/office/powerpoint/2010/main" val="31205531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a:extLst>
              <a:ext uri="{FF2B5EF4-FFF2-40B4-BE49-F238E27FC236}">
                <a16:creationId xmlns:a16="http://schemas.microsoft.com/office/drawing/2014/main" id="{5D965B7D-FEA4-4ACD-871F-BF2CC5EB0C3A}"/>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20">
            <a:extLst>
              <a:ext uri="{FF2B5EF4-FFF2-40B4-BE49-F238E27FC236}">
                <a16:creationId xmlns:a16="http://schemas.microsoft.com/office/drawing/2014/main" id="{F5285F8A-3F67-4C3E-BBB6-C2806717C4F0}"/>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21">
            <a:extLst>
              <a:ext uri="{FF2B5EF4-FFF2-40B4-BE49-F238E27FC236}">
                <a16:creationId xmlns:a16="http://schemas.microsoft.com/office/drawing/2014/main" id="{77797BA0-E216-42B8-B3F0-89F9CD8E6351}"/>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06250EE3-1A4C-49AF-AF2F-4CBF37266D96}" type="slidenum">
              <a:rPr lang="en-US" altLang="en-US"/>
              <a:pPr/>
              <a:t>‹#›</a:t>
            </a:fld>
            <a:endParaRPr lang="en-US" altLang="en-US"/>
          </a:p>
        </p:txBody>
      </p:sp>
    </p:spTree>
    <p:extLst>
      <p:ext uri="{BB962C8B-B14F-4D97-AF65-F5344CB8AC3E}">
        <p14:creationId xmlns:p14="http://schemas.microsoft.com/office/powerpoint/2010/main" val="40768014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a:extLst>
              <a:ext uri="{FF2B5EF4-FFF2-40B4-BE49-F238E27FC236}">
                <a16:creationId xmlns:a16="http://schemas.microsoft.com/office/drawing/2014/main" id="{29832941-A62C-4C59-9E77-08B88E162D53}"/>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20">
            <a:extLst>
              <a:ext uri="{FF2B5EF4-FFF2-40B4-BE49-F238E27FC236}">
                <a16:creationId xmlns:a16="http://schemas.microsoft.com/office/drawing/2014/main" id="{2A29E557-80A9-4872-870D-11FEC16E3E1A}"/>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21">
            <a:extLst>
              <a:ext uri="{FF2B5EF4-FFF2-40B4-BE49-F238E27FC236}">
                <a16:creationId xmlns:a16="http://schemas.microsoft.com/office/drawing/2014/main" id="{3A2FD7B5-A0AA-4E3C-B650-499C6A48847C}"/>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5D9DD5A8-DAF3-4DE1-AD08-7431013E4EB8}" type="slidenum">
              <a:rPr lang="en-US" altLang="en-US"/>
              <a:pPr/>
              <a:t>‹#›</a:t>
            </a:fld>
            <a:endParaRPr lang="en-US" altLang="en-US"/>
          </a:p>
        </p:txBody>
      </p:sp>
    </p:spTree>
    <p:extLst>
      <p:ext uri="{BB962C8B-B14F-4D97-AF65-F5344CB8AC3E}">
        <p14:creationId xmlns:p14="http://schemas.microsoft.com/office/powerpoint/2010/main" val="12077758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a:extLst>
              <a:ext uri="{FF2B5EF4-FFF2-40B4-BE49-F238E27FC236}">
                <a16:creationId xmlns:a16="http://schemas.microsoft.com/office/drawing/2014/main" id="{D89EB411-1CAD-4919-89CC-9A3FCCB5D501}"/>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8" name="Rectangle 20">
            <a:extLst>
              <a:ext uri="{FF2B5EF4-FFF2-40B4-BE49-F238E27FC236}">
                <a16:creationId xmlns:a16="http://schemas.microsoft.com/office/drawing/2014/main" id="{CCFCD4F8-D5A2-4258-BCBE-5D360FA634F1}"/>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9" name="Rectangle 21">
            <a:extLst>
              <a:ext uri="{FF2B5EF4-FFF2-40B4-BE49-F238E27FC236}">
                <a16:creationId xmlns:a16="http://schemas.microsoft.com/office/drawing/2014/main" id="{0344740E-735F-4470-9A84-0A787721A5FA}"/>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648C3ED6-5DED-4F74-94F6-1435BA29A6AD}" type="slidenum">
              <a:rPr lang="en-US" altLang="en-US"/>
              <a:pPr/>
              <a:t>‹#›</a:t>
            </a:fld>
            <a:endParaRPr lang="en-US" altLang="en-US"/>
          </a:p>
        </p:txBody>
      </p:sp>
    </p:spTree>
    <p:extLst>
      <p:ext uri="{BB962C8B-B14F-4D97-AF65-F5344CB8AC3E}">
        <p14:creationId xmlns:p14="http://schemas.microsoft.com/office/powerpoint/2010/main" val="34329620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a:extLst>
              <a:ext uri="{FF2B5EF4-FFF2-40B4-BE49-F238E27FC236}">
                <a16:creationId xmlns:a16="http://schemas.microsoft.com/office/drawing/2014/main" id="{3E504809-0DCB-4472-BB28-EF81C81960E1}"/>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4" name="Rectangle 20">
            <a:extLst>
              <a:ext uri="{FF2B5EF4-FFF2-40B4-BE49-F238E27FC236}">
                <a16:creationId xmlns:a16="http://schemas.microsoft.com/office/drawing/2014/main" id="{43C2CDF9-D3A0-49B6-BDAB-587F93467932}"/>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5" name="Rectangle 21">
            <a:extLst>
              <a:ext uri="{FF2B5EF4-FFF2-40B4-BE49-F238E27FC236}">
                <a16:creationId xmlns:a16="http://schemas.microsoft.com/office/drawing/2014/main" id="{5E708615-4985-465A-977B-4AA9B6AFC153}"/>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6FBD1AD2-511E-42FF-89E3-714C28DD9BCC}" type="slidenum">
              <a:rPr lang="en-US" altLang="en-US"/>
              <a:pPr/>
              <a:t>‹#›</a:t>
            </a:fld>
            <a:endParaRPr lang="en-US" altLang="en-US"/>
          </a:p>
        </p:txBody>
      </p:sp>
    </p:spTree>
    <p:extLst>
      <p:ext uri="{BB962C8B-B14F-4D97-AF65-F5344CB8AC3E}">
        <p14:creationId xmlns:p14="http://schemas.microsoft.com/office/powerpoint/2010/main" val="16750598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E63F2066-67AC-45BF-A72B-D491F63E5FA1}"/>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3" name="Rectangle 20">
            <a:extLst>
              <a:ext uri="{FF2B5EF4-FFF2-40B4-BE49-F238E27FC236}">
                <a16:creationId xmlns:a16="http://schemas.microsoft.com/office/drawing/2014/main" id="{BA85D996-865F-45EE-A8FC-B24DDF2CEBA8}"/>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4" name="Rectangle 21">
            <a:extLst>
              <a:ext uri="{FF2B5EF4-FFF2-40B4-BE49-F238E27FC236}">
                <a16:creationId xmlns:a16="http://schemas.microsoft.com/office/drawing/2014/main" id="{DC56C6AB-2564-49B9-B048-D98BC9D04A58}"/>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5923B2BF-A841-49BB-97BA-227198A9B194}" type="slidenum">
              <a:rPr lang="en-US" altLang="en-US"/>
              <a:pPr/>
              <a:t>‹#›</a:t>
            </a:fld>
            <a:endParaRPr lang="en-US" altLang="en-US"/>
          </a:p>
        </p:txBody>
      </p:sp>
    </p:spTree>
    <p:extLst>
      <p:ext uri="{BB962C8B-B14F-4D97-AF65-F5344CB8AC3E}">
        <p14:creationId xmlns:p14="http://schemas.microsoft.com/office/powerpoint/2010/main" val="12949529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13A42064-BECA-4CE0-89D8-96BEAA8D50C2}"/>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20">
            <a:extLst>
              <a:ext uri="{FF2B5EF4-FFF2-40B4-BE49-F238E27FC236}">
                <a16:creationId xmlns:a16="http://schemas.microsoft.com/office/drawing/2014/main" id="{A090E19E-B033-451B-B8A1-79AFB5530FFF}"/>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21">
            <a:extLst>
              <a:ext uri="{FF2B5EF4-FFF2-40B4-BE49-F238E27FC236}">
                <a16:creationId xmlns:a16="http://schemas.microsoft.com/office/drawing/2014/main" id="{4A46D6E6-3A59-4A83-8E02-F47DCB67D86D}"/>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FDFA20D3-282F-4748-B704-98D2F1632D53}" type="slidenum">
              <a:rPr lang="en-US" altLang="en-US"/>
              <a:pPr/>
              <a:t>‹#›</a:t>
            </a:fld>
            <a:endParaRPr lang="en-US" altLang="en-US"/>
          </a:p>
        </p:txBody>
      </p:sp>
    </p:spTree>
    <p:extLst>
      <p:ext uri="{BB962C8B-B14F-4D97-AF65-F5344CB8AC3E}">
        <p14:creationId xmlns:p14="http://schemas.microsoft.com/office/powerpoint/2010/main" val="1086031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4D19E347-E956-4769-ADDA-C792365630B6}"/>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20">
            <a:extLst>
              <a:ext uri="{FF2B5EF4-FFF2-40B4-BE49-F238E27FC236}">
                <a16:creationId xmlns:a16="http://schemas.microsoft.com/office/drawing/2014/main" id="{C3379B35-F918-4E5D-8F04-6CEC621C38BD}"/>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21">
            <a:extLst>
              <a:ext uri="{FF2B5EF4-FFF2-40B4-BE49-F238E27FC236}">
                <a16:creationId xmlns:a16="http://schemas.microsoft.com/office/drawing/2014/main" id="{13107034-9473-47A3-88BB-AFAA6ACC7159}"/>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798F8311-631B-410E-8A53-EE418E6067E8}" type="slidenum">
              <a:rPr lang="en-US" altLang="en-US"/>
              <a:pPr/>
              <a:t>‹#›</a:t>
            </a:fld>
            <a:endParaRPr lang="en-US" altLang="en-US"/>
          </a:p>
        </p:txBody>
      </p:sp>
    </p:spTree>
    <p:extLst>
      <p:ext uri="{BB962C8B-B14F-4D97-AF65-F5344CB8AC3E}">
        <p14:creationId xmlns:p14="http://schemas.microsoft.com/office/powerpoint/2010/main" val="11230469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C5F25CB4-B682-4173-B293-FF6A121F24ED}"/>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20">
            <a:extLst>
              <a:ext uri="{FF2B5EF4-FFF2-40B4-BE49-F238E27FC236}">
                <a16:creationId xmlns:a16="http://schemas.microsoft.com/office/drawing/2014/main" id="{6B3B3E07-2DAD-47DF-BAC5-BF2EA4C41722}"/>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21">
            <a:extLst>
              <a:ext uri="{FF2B5EF4-FFF2-40B4-BE49-F238E27FC236}">
                <a16:creationId xmlns:a16="http://schemas.microsoft.com/office/drawing/2014/main" id="{C819380B-F4BC-472D-BA11-926DFDB2C2BA}"/>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BBBB475E-AA38-4207-9F6F-AB81EAD7E367}" type="slidenum">
              <a:rPr lang="en-US" altLang="en-US"/>
              <a:pPr/>
              <a:t>‹#›</a:t>
            </a:fld>
            <a:endParaRPr lang="en-US" altLang="en-US"/>
          </a:p>
        </p:txBody>
      </p:sp>
    </p:spTree>
    <p:extLst>
      <p:ext uri="{BB962C8B-B14F-4D97-AF65-F5344CB8AC3E}">
        <p14:creationId xmlns:p14="http://schemas.microsoft.com/office/powerpoint/2010/main" val="36317845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B40CB9CE-E73A-4AF8-871A-CF040534B6B2}"/>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20">
            <a:extLst>
              <a:ext uri="{FF2B5EF4-FFF2-40B4-BE49-F238E27FC236}">
                <a16:creationId xmlns:a16="http://schemas.microsoft.com/office/drawing/2014/main" id="{F3DF1C06-9C64-4A36-91D0-96ACE33ABD84}"/>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21">
            <a:extLst>
              <a:ext uri="{FF2B5EF4-FFF2-40B4-BE49-F238E27FC236}">
                <a16:creationId xmlns:a16="http://schemas.microsoft.com/office/drawing/2014/main" id="{F840F60C-7066-464D-A384-8D74677230C6}"/>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77739045-FCC4-467E-B3C3-4E8F7C0ABD9A}" type="slidenum">
              <a:rPr lang="en-US" altLang="en-US"/>
              <a:pPr/>
              <a:t>‹#›</a:t>
            </a:fld>
            <a:endParaRPr lang="en-US" altLang="en-US"/>
          </a:p>
        </p:txBody>
      </p:sp>
    </p:spTree>
    <p:extLst>
      <p:ext uri="{BB962C8B-B14F-4D97-AF65-F5344CB8AC3E}">
        <p14:creationId xmlns:p14="http://schemas.microsoft.com/office/powerpoint/2010/main" val="2081097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31FEC38C-9BA2-49DD-B614-9B63D203998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07E254D8-F342-48CD-9B63-ECE66F3CC1B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E7447439-B9E0-4AE2-BCE5-F2DCFFCF9048}"/>
              </a:ext>
            </a:extLst>
          </p:cNvPr>
          <p:cNvSpPr>
            <a:spLocks noGrp="1" noChangeArrowheads="1"/>
          </p:cNvSpPr>
          <p:nvPr>
            <p:ph type="sldNum" sz="quarter" idx="12"/>
          </p:nvPr>
        </p:nvSpPr>
        <p:spPr>
          <a:ln/>
        </p:spPr>
        <p:txBody>
          <a:bodyPr/>
          <a:lstStyle>
            <a:lvl1pPr>
              <a:defRPr/>
            </a:lvl1pPr>
          </a:lstStyle>
          <a:p>
            <a:fld id="{355FB687-203D-4556-A221-9423DB561761}" type="slidenum">
              <a:rPr lang="en-US" altLang="en-US"/>
              <a:pPr/>
              <a:t>‹#›</a:t>
            </a:fld>
            <a:endParaRPr lang="en-US" altLang="en-US"/>
          </a:p>
        </p:txBody>
      </p:sp>
    </p:spTree>
    <p:extLst>
      <p:ext uri="{BB962C8B-B14F-4D97-AF65-F5344CB8AC3E}">
        <p14:creationId xmlns:p14="http://schemas.microsoft.com/office/powerpoint/2010/main" val="1304703719"/>
      </p:ext>
    </p:extLst>
  </p:cSld>
  <p:clrMapOvr>
    <a:masterClrMapping/>
  </p:clrMapOvr>
  <p:transition>
    <p:rand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30725"/>
          </a:xfrm>
        </p:spPr>
        <p:txBody>
          <a:bodyPr/>
          <a:lstStyle/>
          <a:p>
            <a:pPr lvl="0"/>
            <a:endParaRPr lang="en-US" noProof="0"/>
          </a:p>
        </p:txBody>
      </p:sp>
      <p:sp>
        <p:nvSpPr>
          <p:cNvPr id="5" name="Rectangle 19">
            <a:extLst>
              <a:ext uri="{FF2B5EF4-FFF2-40B4-BE49-F238E27FC236}">
                <a16:creationId xmlns:a16="http://schemas.microsoft.com/office/drawing/2014/main" id="{2D51A1D8-3CF1-4FC7-9FF1-B8653AACF191}"/>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20">
            <a:extLst>
              <a:ext uri="{FF2B5EF4-FFF2-40B4-BE49-F238E27FC236}">
                <a16:creationId xmlns:a16="http://schemas.microsoft.com/office/drawing/2014/main" id="{7D523B1E-B3DF-472E-BD58-53D3210181A5}"/>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21">
            <a:extLst>
              <a:ext uri="{FF2B5EF4-FFF2-40B4-BE49-F238E27FC236}">
                <a16:creationId xmlns:a16="http://schemas.microsoft.com/office/drawing/2014/main" id="{36AD6FE2-9A38-47AE-8E71-010D798F53C0}"/>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AA322521-B84B-4BB1-A03C-EE34A7DA2FF5}" type="slidenum">
              <a:rPr lang="en-US" altLang="en-US"/>
              <a:pPr/>
              <a:t>‹#›</a:t>
            </a:fld>
            <a:endParaRPr lang="en-US" altLang="en-US"/>
          </a:p>
        </p:txBody>
      </p:sp>
    </p:spTree>
    <p:extLst>
      <p:ext uri="{BB962C8B-B14F-4D97-AF65-F5344CB8AC3E}">
        <p14:creationId xmlns:p14="http://schemas.microsoft.com/office/powerpoint/2010/main" val="15760515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a:extLst>
              <a:ext uri="{FF2B5EF4-FFF2-40B4-BE49-F238E27FC236}">
                <a16:creationId xmlns:a16="http://schemas.microsoft.com/office/drawing/2014/main" id="{325046B8-B605-427B-8284-725EEFA563CB}"/>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20">
            <a:extLst>
              <a:ext uri="{FF2B5EF4-FFF2-40B4-BE49-F238E27FC236}">
                <a16:creationId xmlns:a16="http://schemas.microsoft.com/office/drawing/2014/main" id="{D6FE877B-B551-4E68-914D-9114B10E45B0}"/>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21">
            <a:extLst>
              <a:ext uri="{FF2B5EF4-FFF2-40B4-BE49-F238E27FC236}">
                <a16:creationId xmlns:a16="http://schemas.microsoft.com/office/drawing/2014/main" id="{5538EA24-5CA1-4392-AD75-DB8E4D91E8BB}"/>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41CA4BC8-B5A5-49DF-923F-CC8D31A24ACD}" type="slidenum">
              <a:rPr lang="en-US" altLang="en-US"/>
              <a:pPr/>
              <a:t>‹#›</a:t>
            </a:fld>
            <a:endParaRPr lang="en-US" altLang="en-US"/>
          </a:p>
        </p:txBody>
      </p:sp>
    </p:spTree>
    <p:extLst>
      <p:ext uri="{BB962C8B-B14F-4D97-AF65-F5344CB8AC3E}">
        <p14:creationId xmlns:p14="http://schemas.microsoft.com/office/powerpoint/2010/main" val="19250600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EB9CFE74-2E01-47FB-B4D1-205F7CEE5776}"/>
              </a:ext>
            </a:extLst>
          </p:cNvPr>
          <p:cNvGrpSpPr>
            <a:grpSpLocks/>
          </p:cNvGrpSpPr>
          <p:nvPr/>
        </p:nvGrpSpPr>
        <p:grpSpPr bwMode="auto">
          <a:xfrm>
            <a:off x="6288618" y="5345114"/>
            <a:ext cx="5903383" cy="1512887"/>
            <a:chOff x="2971" y="3367"/>
            <a:chExt cx="2789" cy="953"/>
          </a:xfrm>
        </p:grpSpPr>
        <p:sp>
          <p:nvSpPr>
            <p:cNvPr id="5" name="Freeform 3">
              <a:extLst>
                <a:ext uri="{FF2B5EF4-FFF2-40B4-BE49-F238E27FC236}">
                  <a16:creationId xmlns:a16="http://schemas.microsoft.com/office/drawing/2014/main" id="{AB908C0B-5A1E-41FA-9249-753902C9E7A7}"/>
                </a:ext>
              </a:extLst>
            </p:cNvPr>
            <p:cNvSpPr>
              <a:spLocks/>
            </p:cNvSpPr>
            <p:nvPr/>
          </p:nvSpPr>
          <p:spPr bwMode="ltGray">
            <a:xfrm>
              <a:off x="2971" y="3367"/>
              <a:ext cx="2789" cy="953"/>
            </a:xfrm>
            <a:custGeom>
              <a:avLst/>
              <a:gdLst>
                <a:gd name="T0" fmla="*/ 2912 w 2780"/>
                <a:gd name="T1" fmla="*/ 18 h 953"/>
                <a:gd name="T2" fmla="*/ 2822 w 2780"/>
                <a:gd name="T3" fmla="*/ 24 h 953"/>
                <a:gd name="T4" fmla="*/ 2755 w 2780"/>
                <a:gd name="T5" fmla="*/ 102 h 953"/>
                <a:gd name="T6" fmla="*/ 2640 w 2780"/>
                <a:gd name="T7" fmla="*/ 156 h 953"/>
                <a:gd name="T8" fmla="*/ 2633 w 2780"/>
                <a:gd name="T9" fmla="*/ 222 h 953"/>
                <a:gd name="T10" fmla="*/ 2615 w 2780"/>
                <a:gd name="T11" fmla="*/ 246 h 953"/>
                <a:gd name="T12" fmla="*/ 2597 w 2780"/>
                <a:gd name="T13" fmla="*/ 252 h 953"/>
                <a:gd name="T14" fmla="*/ 2525 w 2780"/>
                <a:gd name="T15" fmla="*/ 210 h 953"/>
                <a:gd name="T16" fmla="*/ 2379 w 2780"/>
                <a:gd name="T17" fmla="*/ 192 h 953"/>
                <a:gd name="T18" fmla="*/ 2352 w 2780"/>
                <a:gd name="T19" fmla="*/ 186 h 953"/>
                <a:gd name="T20" fmla="*/ 2331 w 2780"/>
                <a:gd name="T21" fmla="*/ 192 h 953"/>
                <a:gd name="T22" fmla="*/ 2258 w 2780"/>
                <a:gd name="T23" fmla="*/ 228 h 953"/>
                <a:gd name="T24" fmla="*/ 2222 w 2780"/>
                <a:gd name="T25" fmla="*/ 240 h 953"/>
                <a:gd name="T26" fmla="*/ 2198 w 2780"/>
                <a:gd name="T27" fmla="*/ 246 h 953"/>
                <a:gd name="T28" fmla="*/ 2186 w 2780"/>
                <a:gd name="T29" fmla="*/ 258 h 953"/>
                <a:gd name="T30" fmla="*/ 2186 w 2780"/>
                <a:gd name="T31" fmla="*/ 276 h 953"/>
                <a:gd name="T32" fmla="*/ 2163 w 2780"/>
                <a:gd name="T33" fmla="*/ 300 h 953"/>
                <a:gd name="T34" fmla="*/ 2145 w 2780"/>
                <a:gd name="T35" fmla="*/ 312 h 953"/>
                <a:gd name="T36" fmla="*/ 2133 w 2780"/>
                <a:gd name="T37" fmla="*/ 324 h 953"/>
                <a:gd name="T38" fmla="*/ 2121 w 2780"/>
                <a:gd name="T39" fmla="*/ 336 h 953"/>
                <a:gd name="T40" fmla="*/ 2086 w 2780"/>
                <a:gd name="T41" fmla="*/ 342 h 953"/>
                <a:gd name="T42" fmla="*/ 2009 w 2780"/>
                <a:gd name="T43" fmla="*/ 336 h 953"/>
                <a:gd name="T44" fmla="*/ 1973 w 2780"/>
                <a:gd name="T45" fmla="*/ 330 h 953"/>
                <a:gd name="T46" fmla="*/ 1961 w 2780"/>
                <a:gd name="T47" fmla="*/ 342 h 953"/>
                <a:gd name="T48" fmla="*/ 1949 w 2780"/>
                <a:gd name="T49" fmla="*/ 354 h 953"/>
                <a:gd name="T50" fmla="*/ 1919 w 2780"/>
                <a:gd name="T51" fmla="*/ 360 h 953"/>
                <a:gd name="T52" fmla="*/ 1860 w 2780"/>
                <a:gd name="T53" fmla="*/ 342 h 953"/>
                <a:gd name="T54" fmla="*/ 1836 w 2780"/>
                <a:gd name="T55" fmla="*/ 342 h 953"/>
                <a:gd name="T56" fmla="*/ 1812 w 2780"/>
                <a:gd name="T57" fmla="*/ 354 h 953"/>
                <a:gd name="T58" fmla="*/ 1743 w 2780"/>
                <a:gd name="T59" fmla="*/ 425 h 953"/>
                <a:gd name="T60" fmla="*/ 1694 w 2780"/>
                <a:gd name="T61" fmla="*/ 569 h 953"/>
                <a:gd name="T62" fmla="*/ 1694 w 2780"/>
                <a:gd name="T63" fmla="*/ 593 h 953"/>
                <a:gd name="T64" fmla="*/ 1700 w 2780"/>
                <a:gd name="T65" fmla="*/ 641 h 953"/>
                <a:gd name="T66" fmla="*/ 1721 w 2780"/>
                <a:gd name="T67" fmla="*/ 659 h 953"/>
                <a:gd name="T68" fmla="*/ 1714 w 2780"/>
                <a:gd name="T69" fmla="*/ 671 h 953"/>
                <a:gd name="T70" fmla="*/ 1700 w 2780"/>
                <a:gd name="T71" fmla="*/ 683 h 953"/>
                <a:gd name="T72" fmla="*/ 1622 w 2780"/>
                <a:gd name="T73" fmla="*/ 689 h 953"/>
                <a:gd name="T74" fmla="*/ 1545 w 2780"/>
                <a:gd name="T75" fmla="*/ 629 h 953"/>
                <a:gd name="T76" fmla="*/ 1398 w 2780"/>
                <a:gd name="T77" fmla="*/ 587 h 953"/>
                <a:gd name="T78" fmla="*/ 1248 w 2780"/>
                <a:gd name="T79" fmla="*/ 671 h 953"/>
                <a:gd name="T80" fmla="*/ 1064 w 2780"/>
                <a:gd name="T81" fmla="*/ 731 h 953"/>
                <a:gd name="T82" fmla="*/ 861 w 2780"/>
                <a:gd name="T83" fmla="*/ 743 h 953"/>
                <a:gd name="T84" fmla="*/ 660 w 2780"/>
                <a:gd name="T85" fmla="*/ 701 h 953"/>
                <a:gd name="T86" fmla="*/ 600 w 2780"/>
                <a:gd name="T87" fmla="*/ 695 h 953"/>
                <a:gd name="T88" fmla="*/ 588 w 2780"/>
                <a:gd name="T89" fmla="*/ 701 h 953"/>
                <a:gd name="T90" fmla="*/ 552 w 2780"/>
                <a:gd name="T91" fmla="*/ 731 h 953"/>
                <a:gd name="T92" fmla="*/ 452 w 2780"/>
                <a:gd name="T93" fmla="*/ 809 h 953"/>
                <a:gd name="T94" fmla="*/ 422 w 2780"/>
                <a:gd name="T95" fmla="*/ 821 h 953"/>
                <a:gd name="T96" fmla="*/ 398 w 2780"/>
                <a:gd name="T97" fmla="*/ 821 h 953"/>
                <a:gd name="T98" fmla="*/ 351 w 2780"/>
                <a:gd name="T99" fmla="*/ 827 h 953"/>
                <a:gd name="T100" fmla="*/ 225 w 2780"/>
                <a:gd name="T101" fmla="*/ 851 h 953"/>
                <a:gd name="T102" fmla="*/ 189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924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6" name="Freeform 4">
              <a:extLst>
                <a:ext uri="{FF2B5EF4-FFF2-40B4-BE49-F238E27FC236}">
                  <a16:creationId xmlns:a16="http://schemas.microsoft.com/office/drawing/2014/main" id="{24CF6B70-E1EC-488D-871E-9DFABD05C912}"/>
                </a:ext>
              </a:extLst>
            </p:cNvPr>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7" name="Freeform 5">
              <a:extLst>
                <a:ext uri="{FF2B5EF4-FFF2-40B4-BE49-F238E27FC236}">
                  <a16:creationId xmlns:a16="http://schemas.microsoft.com/office/drawing/2014/main" id="{7B462BB3-1D6D-40AE-819E-FB3F80EFAC94}"/>
                </a:ext>
              </a:extLst>
            </p:cNvPr>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8" name="Freeform 6">
              <a:extLst>
                <a:ext uri="{FF2B5EF4-FFF2-40B4-BE49-F238E27FC236}">
                  <a16:creationId xmlns:a16="http://schemas.microsoft.com/office/drawing/2014/main" id="{BE3C9D13-B207-49D5-B073-D2F1F3EA6F28}"/>
                </a:ext>
              </a:extLst>
            </p:cNvPr>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9" name="Freeform 7">
              <a:extLst>
                <a:ext uri="{FF2B5EF4-FFF2-40B4-BE49-F238E27FC236}">
                  <a16:creationId xmlns:a16="http://schemas.microsoft.com/office/drawing/2014/main" id="{52517E85-F50F-4D1D-A373-1ECF667C2F22}"/>
                </a:ext>
              </a:extLst>
            </p:cNvPr>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10" name="Freeform 8">
              <a:extLst>
                <a:ext uri="{FF2B5EF4-FFF2-40B4-BE49-F238E27FC236}">
                  <a16:creationId xmlns:a16="http://schemas.microsoft.com/office/drawing/2014/main" id="{FE4B1F96-2E8F-403B-8F3B-E987D2E14E15}"/>
                </a:ext>
              </a:extLst>
            </p:cNvPr>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11" name="Freeform 9">
              <a:extLst>
                <a:ext uri="{FF2B5EF4-FFF2-40B4-BE49-F238E27FC236}">
                  <a16:creationId xmlns:a16="http://schemas.microsoft.com/office/drawing/2014/main" id="{66019BA6-B3E4-4F93-99AA-25AF5B0C9219}"/>
                </a:ext>
              </a:extLst>
            </p:cNvPr>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12" name="Freeform 10">
              <a:extLst>
                <a:ext uri="{FF2B5EF4-FFF2-40B4-BE49-F238E27FC236}">
                  <a16:creationId xmlns:a16="http://schemas.microsoft.com/office/drawing/2014/main" id="{0F94F70A-7C7C-48E6-8084-16AB3965410B}"/>
                </a:ext>
              </a:extLst>
            </p:cNvPr>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13" name="Freeform 11">
              <a:extLst>
                <a:ext uri="{FF2B5EF4-FFF2-40B4-BE49-F238E27FC236}">
                  <a16:creationId xmlns:a16="http://schemas.microsoft.com/office/drawing/2014/main" id="{57E7AEC6-95FF-4C07-BD21-C883DC064186}"/>
                </a:ext>
              </a:extLst>
            </p:cNvPr>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14" name="Freeform 12">
              <a:extLst>
                <a:ext uri="{FF2B5EF4-FFF2-40B4-BE49-F238E27FC236}">
                  <a16:creationId xmlns:a16="http://schemas.microsoft.com/office/drawing/2014/main" id="{DB4B3445-1108-4469-AF4A-E125B8D43FC0}"/>
                </a:ext>
              </a:extLst>
            </p:cNvPr>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15" name="Freeform 13">
              <a:extLst>
                <a:ext uri="{FF2B5EF4-FFF2-40B4-BE49-F238E27FC236}">
                  <a16:creationId xmlns:a16="http://schemas.microsoft.com/office/drawing/2014/main" id="{A25A7C39-B977-4928-92DE-CEED1817A03D}"/>
                </a:ext>
              </a:extLst>
            </p:cNvPr>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16" name="Freeform 14">
              <a:extLst>
                <a:ext uri="{FF2B5EF4-FFF2-40B4-BE49-F238E27FC236}">
                  <a16:creationId xmlns:a16="http://schemas.microsoft.com/office/drawing/2014/main" id="{8C14269C-A34C-48BD-BC6A-4BB3B73A7EF2}"/>
                </a:ext>
              </a:extLst>
            </p:cNvPr>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17" name="Freeform 15">
              <a:extLst>
                <a:ext uri="{FF2B5EF4-FFF2-40B4-BE49-F238E27FC236}">
                  <a16:creationId xmlns:a16="http://schemas.microsoft.com/office/drawing/2014/main" id="{B7DE1950-21E9-4300-8F01-85CC19CCF2E2}"/>
                </a:ext>
              </a:extLst>
            </p:cNvPr>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18" name="Freeform 16">
              <a:extLst>
                <a:ext uri="{FF2B5EF4-FFF2-40B4-BE49-F238E27FC236}">
                  <a16:creationId xmlns:a16="http://schemas.microsoft.com/office/drawing/2014/main" id="{569BB265-FF59-42F0-BD18-AE41BFDC2B95}"/>
                </a:ext>
              </a:extLst>
            </p:cNvPr>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19" name="Freeform 17">
              <a:extLst>
                <a:ext uri="{FF2B5EF4-FFF2-40B4-BE49-F238E27FC236}">
                  <a16:creationId xmlns:a16="http://schemas.microsoft.com/office/drawing/2014/main" id="{CCF52438-1DCD-4E6F-B7F8-4D8A94DF526E}"/>
                </a:ext>
              </a:extLst>
            </p:cNvPr>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grpSp>
      <p:sp>
        <p:nvSpPr>
          <p:cNvPr id="27666" name="Rectangle 18"/>
          <p:cNvSpPr>
            <a:spLocks noGrp="1" noChangeArrowheads="1"/>
          </p:cNvSpPr>
          <p:nvPr>
            <p:ph type="ctrTitle" sz="quarter"/>
          </p:nvPr>
        </p:nvSpPr>
        <p:spPr>
          <a:xfrm>
            <a:off x="914400" y="1600200"/>
            <a:ext cx="10363200" cy="1828800"/>
          </a:xfrm>
        </p:spPr>
        <p:txBody>
          <a:bodyPr anchor="b"/>
          <a:lstStyle>
            <a:lvl1pPr>
              <a:defRPr sz="5700"/>
            </a:lvl1pPr>
          </a:lstStyle>
          <a:p>
            <a:pPr lvl="0"/>
            <a:r>
              <a:rPr lang="en-US" noProof="0"/>
              <a:t>Click to edit Master title style</a:t>
            </a:r>
          </a:p>
        </p:txBody>
      </p:sp>
      <p:sp>
        <p:nvSpPr>
          <p:cNvPr id="27667" name="Rectangle 19"/>
          <p:cNvSpPr>
            <a:spLocks noGrp="1" noChangeArrowheads="1"/>
          </p:cNvSpPr>
          <p:nvPr>
            <p:ph type="subTitle" sz="quarter" idx="1"/>
          </p:nvPr>
        </p:nvSpPr>
        <p:spPr>
          <a:xfrm>
            <a:off x="1828800" y="3733800"/>
            <a:ext cx="8534400" cy="1752600"/>
          </a:xfrm>
        </p:spPr>
        <p:txBody>
          <a:bodyPr/>
          <a:lstStyle>
            <a:lvl1pPr marL="0" indent="0" algn="ctr">
              <a:buFont typeface="Wingdings" pitchFamily="2" charset="2"/>
              <a:buNone/>
              <a:defRPr sz="3600"/>
            </a:lvl1pPr>
          </a:lstStyle>
          <a:p>
            <a:pPr lvl="0"/>
            <a:r>
              <a:rPr lang="en-US" noProof="0"/>
              <a:t>Click to edit Master subtitle style</a:t>
            </a:r>
          </a:p>
        </p:txBody>
      </p:sp>
      <p:sp>
        <p:nvSpPr>
          <p:cNvPr id="20" name="Rectangle 20">
            <a:extLst>
              <a:ext uri="{FF2B5EF4-FFF2-40B4-BE49-F238E27FC236}">
                <a16:creationId xmlns:a16="http://schemas.microsoft.com/office/drawing/2014/main" id="{9D165E63-0673-4DE1-94D5-020D5E957E1F}"/>
              </a:ext>
            </a:extLst>
          </p:cNvPr>
          <p:cNvSpPr>
            <a:spLocks noGrp="1" noChangeArrowheads="1"/>
          </p:cNvSpPr>
          <p:nvPr>
            <p:ph type="dt" sz="quarter" idx="10"/>
          </p:nvPr>
        </p:nvSpPr>
        <p:spPr/>
        <p:txBody>
          <a:bodyPr/>
          <a:lstStyle>
            <a:lvl1pPr>
              <a:defRPr>
                <a:latin typeface="Arial" charset="0"/>
              </a:defRPr>
            </a:lvl1pPr>
          </a:lstStyle>
          <a:p>
            <a:pPr>
              <a:defRPr/>
            </a:pPr>
            <a:endParaRPr lang="en-US"/>
          </a:p>
        </p:txBody>
      </p:sp>
      <p:sp>
        <p:nvSpPr>
          <p:cNvPr id="21" name="Rectangle 21">
            <a:extLst>
              <a:ext uri="{FF2B5EF4-FFF2-40B4-BE49-F238E27FC236}">
                <a16:creationId xmlns:a16="http://schemas.microsoft.com/office/drawing/2014/main" id="{B755B093-FC3D-4CCC-815C-5253A2EE3FA0}"/>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22" name="Rectangle 22">
            <a:extLst>
              <a:ext uri="{FF2B5EF4-FFF2-40B4-BE49-F238E27FC236}">
                <a16:creationId xmlns:a16="http://schemas.microsoft.com/office/drawing/2014/main" id="{5DCD9AA7-8282-442B-A33E-57E5E2795B79}"/>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A9717125-5AF6-466C-8A3E-6FFE1B8AAB6A}" type="slidenum">
              <a:rPr lang="en-US" altLang="en-US"/>
              <a:pPr/>
              <a:t>‹#›</a:t>
            </a:fld>
            <a:endParaRPr lang="en-US" altLang="en-US"/>
          </a:p>
        </p:txBody>
      </p:sp>
    </p:spTree>
    <p:extLst>
      <p:ext uri="{BB962C8B-B14F-4D97-AF65-F5344CB8AC3E}">
        <p14:creationId xmlns:p14="http://schemas.microsoft.com/office/powerpoint/2010/main" val="13459558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BE57A4F7-B0B4-4217-9C2B-D8CA87BB4FA5}"/>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20">
            <a:extLst>
              <a:ext uri="{FF2B5EF4-FFF2-40B4-BE49-F238E27FC236}">
                <a16:creationId xmlns:a16="http://schemas.microsoft.com/office/drawing/2014/main" id="{0D836A8B-16C6-47BF-9BFA-102639D99081}"/>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21">
            <a:extLst>
              <a:ext uri="{FF2B5EF4-FFF2-40B4-BE49-F238E27FC236}">
                <a16:creationId xmlns:a16="http://schemas.microsoft.com/office/drawing/2014/main" id="{C79BE1A1-679C-4B4C-984A-695B76E5C973}"/>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7B45D195-62E8-4291-AC99-0DE413E5F75B}" type="slidenum">
              <a:rPr lang="en-US" altLang="en-US"/>
              <a:pPr/>
              <a:t>‹#›</a:t>
            </a:fld>
            <a:endParaRPr lang="en-US" altLang="en-US"/>
          </a:p>
        </p:txBody>
      </p:sp>
    </p:spTree>
    <p:extLst>
      <p:ext uri="{BB962C8B-B14F-4D97-AF65-F5344CB8AC3E}">
        <p14:creationId xmlns:p14="http://schemas.microsoft.com/office/powerpoint/2010/main" val="29447601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a:extLst>
              <a:ext uri="{FF2B5EF4-FFF2-40B4-BE49-F238E27FC236}">
                <a16:creationId xmlns:a16="http://schemas.microsoft.com/office/drawing/2014/main" id="{324C24A9-C40B-4971-AF38-D43DD63E3467}"/>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20">
            <a:extLst>
              <a:ext uri="{FF2B5EF4-FFF2-40B4-BE49-F238E27FC236}">
                <a16:creationId xmlns:a16="http://schemas.microsoft.com/office/drawing/2014/main" id="{BDD0A2D7-4376-4E68-871A-0AB4BB43BBE0}"/>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21">
            <a:extLst>
              <a:ext uri="{FF2B5EF4-FFF2-40B4-BE49-F238E27FC236}">
                <a16:creationId xmlns:a16="http://schemas.microsoft.com/office/drawing/2014/main" id="{1522E334-CADC-4508-9888-9305EAF45979}"/>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73A181BF-0539-4621-B0F9-8EA3EFAB7FBC}" type="slidenum">
              <a:rPr lang="en-US" altLang="en-US"/>
              <a:pPr/>
              <a:t>‹#›</a:t>
            </a:fld>
            <a:endParaRPr lang="en-US" altLang="en-US"/>
          </a:p>
        </p:txBody>
      </p:sp>
    </p:spTree>
    <p:extLst>
      <p:ext uri="{BB962C8B-B14F-4D97-AF65-F5344CB8AC3E}">
        <p14:creationId xmlns:p14="http://schemas.microsoft.com/office/powerpoint/2010/main" val="27400998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a:extLst>
              <a:ext uri="{FF2B5EF4-FFF2-40B4-BE49-F238E27FC236}">
                <a16:creationId xmlns:a16="http://schemas.microsoft.com/office/drawing/2014/main" id="{158DF88B-5A75-4B12-A958-47D0C8CC16C7}"/>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20">
            <a:extLst>
              <a:ext uri="{FF2B5EF4-FFF2-40B4-BE49-F238E27FC236}">
                <a16:creationId xmlns:a16="http://schemas.microsoft.com/office/drawing/2014/main" id="{DA74ACEA-E324-4D21-8C3F-34F906ED522C}"/>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21">
            <a:extLst>
              <a:ext uri="{FF2B5EF4-FFF2-40B4-BE49-F238E27FC236}">
                <a16:creationId xmlns:a16="http://schemas.microsoft.com/office/drawing/2014/main" id="{FFE65B9F-9B4A-4744-AD49-86248AA280D8}"/>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57ED6367-FF03-4CA0-B434-6A6D6DD8EBB9}" type="slidenum">
              <a:rPr lang="en-US" altLang="en-US"/>
              <a:pPr/>
              <a:t>‹#›</a:t>
            </a:fld>
            <a:endParaRPr lang="en-US" altLang="en-US"/>
          </a:p>
        </p:txBody>
      </p:sp>
    </p:spTree>
    <p:extLst>
      <p:ext uri="{BB962C8B-B14F-4D97-AF65-F5344CB8AC3E}">
        <p14:creationId xmlns:p14="http://schemas.microsoft.com/office/powerpoint/2010/main" val="6668325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a:extLst>
              <a:ext uri="{FF2B5EF4-FFF2-40B4-BE49-F238E27FC236}">
                <a16:creationId xmlns:a16="http://schemas.microsoft.com/office/drawing/2014/main" id="{94C8AC8B-8FA4-481E-BF28-18026B19A307}"/>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8" name="Rectangle 20">
            <a:extLst>
              <a:ext uri="{FF2B5EF4-FFF2-40B4-BE49-F238E27FC236}">
                <a16:creationId xmlns:a16="http://schemas.microsoft.com/office/drawing/2014/main" id="{8B2E3262-0124-4892-8E3C-DEC7A4CAF2C7}"/>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9" name="Rectangle 21">
            <a:extLst>
              <a:ext uri="{FF2B5EF4-FFF2-40B4-BE49-F238E27FC236}">
                <a16:creationId xmlns:a16="http://schemas.microsoft.com/office/drawing/2014/main" id="{257F9B0C-5D77-4E3D-B819-E047C8AA7E22}"/>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2AE76AC9-C584-4D25-BDEC-04A5E2AA1219}" type="slidenum">
              <a:rPr lang="en-US" altLang="en-US"/>
              <a:pPr/>
              <a:t>‹#›</a:t>
            </a:fld>
            <a:endParaRPr lang="en-US" altLang="en-US"/>
          </a:p>
        </p:txBody>
      </p:sp>
    </p:spTree>
    <p:extLst>
      <p:ext uri="{BB962C8B-B14F-4D97-AF65-F5344CB8AC3E}">
        <p14:creationId xmlns:p14="http://schemas.microsoft.com/office/powerpoint/2010/main" val="41249828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a:extLst>
              <a:ext uri="{FF2B5EF4-FFF2-40B4-BE49-F238E27FC236}">
                <a16:creationId xmlns:a16="http://schemas.microsoft.com/office/drawing/2014/main" id="{E01BE9F9-0FB7-4478-AC02-7C5AE6EF37A9}"/>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4" name="Rectangle 20">
            <a:extLst>
              <a:ext uri="{FF2B5EF4-FFF2-40B4-BE49-F238E27FC236}">
                <a16:creationId xmlns:a16="http://schemas.microsoft.com/office/drawing/2014/main" id="{D89EF990-BD88-46DC-89F3-BBBBF71DC097}"/>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5" name="Rectangle 21">
            <a:extLst>
              <a:ext uri="{FF2B5EF4-FFF2-40B4-BE49-F238E27FC236}">
                <a16:creationId xmlns:a16="http://schemas.microsoft.com/office/drawing/2014/main" id="{CDBA1020-F96C-4905-90CD-28697B35B607}"/>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768250C7-3A1B-4448-83F4-E8DD71E425A4}" type="slidenum">
              <a:rPr lang="en-US" altLang="en-US"/>
              <a:pPr/>
              <a:t>‹#›</a:t>
            </a:fld>
            <a:endParaRPr lang="en-US" altLang="en-US"/>
          </a:p>
        </p:txBody>
      </p:sp>
    </p:spTree>
    <p:extLst>
      <p:ext uri="{BB962C8B-B14F-4D97-AF65-F5344CB8AC3E}">
        <p14:creationId xmlns:p14="http://schemas.microsoft.com/office/powerpoint/2010/main" val="20369879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A531A879-DCFC-4FAC-B142-DE911CD0AA0C}"/>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3" name="Rectangle 20">
            <a:extLst>
              <a:ext uri="{FF2B5EF4-FFF2-40B4-BE49-F238E27FC236}">
                <a16:creationId xmlns:a16="http://schemas.microsoft.com/office/drawing/2014/main" id="{0799B734-C5C9-4A14-8B1A-1161CFD1B321}"/>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4" name="Rectangle 21">
            <a:extLst>
              <a:ext uri="{FF2B5EF4-FFF2-40B4-BE49-F238E27FC236}">
                <a16:creationId xmlns:a16="http://schemas.microsoft.com/office/drawing/2014/main" id="{2A89A8A5-0991-4D4F-9B6D-BFC7A7F56C32}"/>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9C516E76-9A34-4446-AD85-6615A071347F}" type="slidenum">
              <a:rPr lang="en-US" altLang="en-US"/>
              <a:pPr/>
              <a:t>‹#›</a:t>
            </a:fld>
            <a:endParaRPr lang="en-US" altLang="en-US"/>
          </a:p>
        </p:txBody>
      </p:sp>
    </p:spTree>
    <p:extLst>
      <p:ext uri="{BB962C8B-B14F-4D97-AF65-F5344CB8AC3E}">
        <p14:creationId xmlns:p14="http://schemas.microsoft.com/office/powerpoint/2010/main" val="22998719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B83945E0-D29A-4885-86F7-ABA6ECEE9051}"/>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20">
            <a:extLst>
              <a:ext uri="{FF2B5EF4-FFF2-40B4-BE49-F238E27FC236}">
                <a16:creationId xmlns:a16="http://schemas.microsoft.com/office/drawing/2014/main" id="{B445FBAC-1A02-41A2-B257-7B940542CF12}"/>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21">
            <a:extLst>
              <a:ext uri="{FF2B5EF4-FFF2-40B4-BE49-F238E27FC236}">
                <a16:creationId xmlns:a16="http://schemas.microsoft.com/office/drawing/2014/main" id="{DFAE58A1-7033-4FAD-B8DA-6D1F4D3721C5}"/>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EB30FCE4-8D9C-4D97-8D0E-702DE009B5ED}" type="slidenum">
              <a:rPr lang="en-US" altLang="en-US"/>
              <a:pPr/>
              <a:t>‹#›</a:t>
            </a:fld>
            <a:endParaRPr lang="en-US" altLang="en-US"/>
          </a:p>
        </p:txBody>
      </p:sp>
    </p:spTree>
    <p:extLst>
      <p:ext uri="{BB962C8B-B14F-4D97-AF65-F5344CB8AC3E}">
        <p14:creationId xmlns:p14="http://schemas.microsoft.com/office/powerpoint/2010/main" val="3784833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448E576-5F19-4157-8D90-B475C64A0CC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B2247D7-B4B0-43ED-A2DB-CC75143338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E78D2020-0A4F-4FB0-88EF-4A445EF971BC}"/>
              </a:ext>
            </a:extLst>
          </p:cNvPr>
          <p:cNvSpPr>
            <a:spLocks noGrp="1" noChangeArrowheads="1"/>
          </p:cNvSpPr>
          <p:nvPr>
            <p:ph type="sldNum" sz="quarter" idx="12"/>
          </p:nvPr>
        </p:nvSpPr>
        <p:spPr>
          <a:ln/>
        </p:spPr>
        <p:txBody>
          <a:bodyPr/>
          <a:lstStyle>
            <a:lvl1pPr>
              <a:defRPr/>
            </a:lvl1pPr>
          </a:lstStyle>
          <a:p>
            <a:fld id="{DE3DE4CE-A8A5-4FB6-BC65-072422FF9A0A}" type="slidenum">
              <a:rPr lang="en-US" altLang="en-US"/>
              <a:pPr/>
              <a:t>‹#›</a:t>
            </a:fld>
            <a:endParaRPr lang="en-US" altLang="en-US"/>
          </a:p>
        </p:txBody>
      </p:sp>
    </p:spTree>
    <p:extLst>
      <p:ext uri="{BB962C8B-B14F-4D97-AF65-F5344CB8AC3E}">
        <p14:creationId xmlns:p14="http://schemas.microsoft.com/office/powerpoint/2010/main" val="1544230437"/>
      </p:ext>
    </p:extLst>
  </p:cSld>
  <p:clrMapOvr>
    <a:masterClrMapping/>
  </p:clrMapOvr>
  <p:transition>
    <p:random/>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7CF2BD13-156E-40F9-ABD9-9EA0031FE726}"/>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20">
            <a:extLst>
              <a:ext uri="{FF2B5EF4-FFF2-40B4-BE49-F238E27FC236}">
                <a16:creationId xmlns:a16="http://schemas.microsoft.com/office/drawing/2014/main" id="{C21988B6-292F-4206-8122-45FBD503A544}"/>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21">
            <a:extLst>
              <a:ext uri="{FF2B5EF4-FFF2-40B4-BE49-F238E27FC236}">
                <a16:creationId xmlns:a16="http://schemas.microsoft.com/office/drawing/2014/main" id="{6CD83BF8-6955-4B0B-ACA7-38DB824502CA}"/>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99032A24-8F50-4848-9FE4-459FEC31A527}" type="slidenum">
              <a:rPr lang="en-US" altLang="en-US"/>
              <a:pPr/>
              <a:t>‹#›</a:t>
            </a:fld>
            <a:endParaRPr lang="en-US" altLang="en-US"/>
          </a:p>
        </p:txBody>
      </p:sp>
    </p:spTree>
    <p:extLst>
      <p:ext uri="{BB962C8B-B14F-4D97-AF65-F5344CB8AC3E}">
        <p14:creationId xmlns:p14="http://schemas.microsoft.com/office/powerpoint/2010/main" val="1862579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F3151ACF-C3C9-4740-A167-C1239BFA8697}"/>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20">
            <a:extLst>
              <a:ext uri="{FF2B5EF4-FFF2-40B4-BE49-F238E27FC236}">
                <a16:creationId xmlns:a16="http://schemas.microsoft.com/office/drawing/2014/main" id="{FF0E6062-5583-4753-BFFD-C6AD5E0FAA6A}"/>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21">
            <a:extLst>
              <a:ext uri="{FF2B5EF4-FFF2-40B4-BE49-F238E27FC236}">
                <a16:creationId xmlns:a16="http://schemas.microsoft.com/office/drawing/2014/main" id="{21F3E88D-9C3E-4D26-80BF-6A0B69A99D2D}"/>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829BCD0F-30B9-4386-9965-3AAEE9804ED8}" type="slidenum">
              <a:rPr lang="en-US" altLang="en-US"/>
              <a:pPr/>
              <a:t>‹#›</a:t>
            </a:fld>
            <a:endParaRPr lang="en-US" altLang="en-US"/>
          </a:p>
        </p:txBody>
      </p:sp>
    </p:spTree>
    <p:extLst>
      <p:ext uri="{BB962C8B-B14F-4D97-AF65-F5344CB8AC3E}">
        <p14:creationId xmlns:p14="http://schemas.microsoft.com/office/powerpoint/2010/main" val="29174893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5CE9506E-09B4-40EF-B74A-47D8390605BA}"/>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20">
            <a:extLst>
              <a:ext uri="{FF2B5EF4-FFF2-40B4-BE49-F238E27FC236}">
                <a16:creationId xmlns:a16="http://schemas.microsoft.com/office/drawing/2014/main" id="{51F121A9-95C5-4FE8-B85D-8C23203ABB8D}"/>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21">
            <a:extLst>
              <a:ext uri="{FF2B5EF4-FFF2-40B4-BE49-F238E27FC236}">
                <a16:creationId xmlns:a16="http://schemas.microsoft.com/office/drawing/2014/main" id="{52CA8644-5329-470C-A578-E5C8D175BFA6}"/>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173A4DBB-0E43-44C9-9F90-C9B43F163404}" type="slidenum">
              <a:rPr lang="en-US" altLang="en-US"/>
              <a:pPr/>
              <a:t>‹#›</a:t>
            </a:fld>
            <a:endParaRPr lang="en-US" altLang="en-US"/>
          </a:p>
        </p:txBody>
      </p:sp>
    </p:spTree>
    <p:extLst>
      <p:ext uri="{BB962C8B-B14F-4D97-AF65-F5344CB8AC3E}">
        <p14:creationId xmlns:p14="http://schemas.microsoft.com/office/powerpoint/2010/main" val="1721842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30725"/>
          </a:xfrm>
        </p:spPr>
        <p:txBody>
          <a:bodyPr/>
          <a:lstStyle/>
          <a:p>
            <a:pPr lvl="0"/>
            <a:endParaRPr lang="en-US" noProof="0"/>
          </a:p>
        </p:txBody>
      </p:sp>
      <p:sp>
        <p:nvSpPr>
          <p:cNvPr id="5" name="Rectangle 19">
            <a:extLst>
              <a:ext uri="{FF2B5EF4-FFF2-40B4-BE49-F238E27FC236}">
                <a16:creationId xmlns:a16="http://schemas.microsoft.com/office/drawing/2014/main" id="{E97039FE-8861-46FB-AFF4-E5DDD07DDC28}"/>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20">
            <a:extLst>
              <a:ext uri="{FF2B5EF4-FFF2-40B4-BE49-F238E27FC236}">
                <a16:creationId xmlns:a16="http://schemas.microsoft.com/office/drawing/2014/main" id="{8FD76169-20DA-4925-9A1E-064B04421C98}"/>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21">
            <a:extLst>
              <a:ext uri="{FF2B5EF4-FFF2-40B4-BE49-F238E27FC236}">
                <a16:creationId xmlns:a16="http://schemas.microsoft.com/office/drawing/2014/main" id="{0809FCCE-0751-4CB9-B323-1C3E97DD76B8}"/>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55655847-CBAD-4F05-9164-4C0B318D2C26}" type="slidenum">
              <a:rPr lang="en-US" altLang="en-US"/>
              <a:pPr/>
              <a:t>‹#›</a:t>
            </a:fld>
            <a:endParaRPr lang="en-US" altLang="en-US"/>
          </a:p>
        </p:txBody>
      </p:sp>
    </p:spTree>
    <p:extLst>
      <p:ext uri="{BB962C8B-B14F-4D97-AF65-F5344CB8AC3E}">
        <p14:creationId xmlns:p14="http://schemas.microsoft.com/office/powerpoint/2010/main" val="12775382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a:extLst>
              <a:ext uri="{FF2B5EF4-FFF2-40B4-BE49-F238E27FC236}">
                <a16:creationId xmlns:a16="http://schemas.microsoft.com/office/drawing/2014/main" id="{7482AB54-F235-4ECC-A4CF-392841CDE806}"/>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20">
            <a:extLst>
              <a:ext uri="{FF2B5EF4-FFF2-40B4-BE49-F238E27FC236}">
                <a16:creationId xmlns:a16="http://schemas.microsoft.com/office/drawing/2014/main" id="{D8CFAAB7-DF90-46AD-AA02-D55BB7628F34}"/>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21">
            <a:extLst>
              <a:ext uri="{FF2B5EF4-FFF2-40B4-BE49-F238E27FC236}">
                <a16:creationId xmlns:a16="http://schemas.microsoft.com/office/drawing/2014/main" id="{B7B6F102-CDCC-494A-A6BC-F0CF4B8679A5}"/>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95CD5308-EEBC-4950-B69C-957889B49ECB}" type="slidenum">
              <a:rPr lang="en-US" altLang="en-US"/>
              <a:pPr/>
              <a:t>‹#›</a:t>
            </a:fld>
            <a:endParaRPr lang="en-US" altLang="en-US"/>
          </a:p>
        </p:txBody>
      </p:sp>
    </p:spTree>
    <p:extLst>
      <p:ext uri="{BB962C8B-B14F-4D97-AF65-F5344CB8AC3E}">
        <p14:creationId xmlns:p14="http://schemas.microsoft.com/office/powerpoint/2010/main" val="3911279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9B7D2FE2-B04E-4765-BA87-0AB3BC92607F}"/>
              </a:ext>
            </a:extLst>
          </p:cNvPr>
          <p:cNvGrpSpPr>
            <a:grpSpLocks/>
          </p:cNvGrpSpPr>
          <p:nvPr/>
        </p:nvGrpSpPr>
        <p:grpSpPr bwMode="auto">
          <a:xfrm>
            <a:off x="6288618" y="5345114"/>
            <a:ext cx="5903383" cy="1512887"/>
            <a:chOff x="2971" y="3367"/>
            <a:chExt cx="2789" cy="953"/>
          </a:xfrm>
        </p:grpSpPr>
        <p:sp>
          <p:nvSpPr>
            <p:cNvPr id="5" name="Freeform 3">
              <a:extLst>
                <a:ext uri="{FF2B5EF4-FFF2-40B4-BE49-F238E27FC236}">
                  <a16:creationId xmlns:a16="http://schemas.microsoft.com/office/drawing/2014/main" id="{86E39EC6-50F0-4E86-AC05-5A6D8CA9A2B5}"/>
                </a:ext>
              </a:extLst>
            </p:cNvPr>
            <p:cNvSpPr>
              <a:spLocks/>
            </p:cNvSpPr>
            <p:nvPr/>
          </p:nvSpPr>
          <p:spPr bwMode="ltGray">
            <a:xfrm>
              <a:off x="2971" y="3367"/>
              <a:ext cx="2789" cy="953"/>
            </a:xfrm>
            <a:custGeom>
              <a:avLst/>
              <a:gdLst>
                <a:gd name="T0" fmla="*/ 2912 w 2780"/>
                <a:gd name="T1" fmla="*/ 18 h 953"/>
                <a:gd name="T2" fmla="*/ 2822 w 2780"/>
                <a:gd name="T3" fmla="*/ 24 h 953"/>
                <a:gd name="T4" fmla="*/ 2755 w 2780"/>
                <a:gd name="T5" fmla="*/ 102 h 953"/>
                <a:gd name="T6" fmla="*/ 2640 w 2780"/>
                <a:gd name="T7" fmla="*/ 156 h 953"/>
                <a:gd name="T8" fmla="*/ 2633 w 2780"/>
                <a:gd name="T9" fmla="*/ 222 h 953"/>
                <a:gd name="T10" fmla="*/ 2615 w 2780"/>
                <a:gd name="T11" fmla="*/ 246 h 953"/>
                <a:gd name="T12" fmla="*/ 2597 w 2780"/>
                <a:gd name="T13" fmla="*/ 252 h 953"/>
                <a:gd name="T14" fmla="*/ 2525 w 2780"/>
                <a:gd name="T15" fmla="*/ 210 h 953"/>
                <a:gd name="T16" fmla="*/ 2379 w 2780"/>
                <a:gd name="T17" fmla="*/ 192 h 953"/>
                <a:gd name="T18" fmla="*/ 2352 w 2780"/>
                <a:gd name="T19" fmla="*/ 186 h 953"/>
                <a:gd name="T20" fmla="*/ 2331 w 2780"/>
                <a:gd name="T21" fmla="*/ 192 h 953"/>
                <a:gd name="T22" fmla="*/ 2258 w 2780"/>
                <a:gd name="T23" fmla="*/ 228 h 953"/>
                <a:gd name="T24" fmla="*/ 2222 w 2780"/>
                <a:gd name="T25" fmla="*/ 240 h 953"/>
                <a:gd name="T26" fmla="*/ 2198 w 2780"/>
                <a:gd name="T27" fmla="*/ 246 h 953"/>
                <a:gd name="T28" fmla="*/ 2186 w 2780"/>
                <a:gd name="T29" fmla="*/ 258 h 953"/>
                <a:gd name="T30" fmla="*/ 2186 w 2780"/>
                <a:gd name="T31" fmla="*/ 276 h 953"/>
                <a:gd name="T32" fmla="*/ 2163 w 2780"/>
                <a:gd name="T33" fmla="*/ 300 h 953"/>
                <a:gd name="T34" fmla="*/ 2145 w 2780"/>
                <a:gd name="T35" fmla="*/ 312 h 953"/>
                <a:gd name="T36" fmla="*/ 2133 w 2780"/>
                <a:gd name="T37" fmla="*/ 324 h 953"/>
                <a:gd name="T38" fmla="*/ 2121 w 2780"/>
                <a:gd name="T39" fmla="*/ 336 h 953"/>
                <a:gd name="T40" fmla="*/ 2086 w 2780"/>
                <a:gd name="T41" fmla="*/ 342 h 953"/>
                <a:gd name="T42" fmla="*/ 2009 w 2780"/>
                <a:gd name="T43" fmla="*/ 336 h 953"/>
                <a:gd name="T44" fmla="*/ 1973 w 2780"/>
                <a:gd name="T45" fmla="*/ 330 h 953"/>
                <a:gd name="T46" fmla="*/ 1961 w 2780"/>
                <a:gd name="T47" fmla="*/ 342 h 953"/>
                <a:gd name="T48" fmla="*/ 1949 w 2780"/>
                <a:gd name="T49" fmla="*/ 354 h 953"/>
                <a:gd name="T50" fmla="*/ 1919 w 2780"/>
                <a:gd name="T51" fmla="*/ 360 h 953"/>
                <a:gd name="T52" fmla="*/ 1860 w 2780"/>
                <a:gd name="T53" fmla="*/ 342 h 953"/>
                <a:gd name="T54" fmla="*/ 1836 w 2780"/>
                <a:gd name="T55" fmla="*/ 342 h 953"/>
                <a:gd name="T56" fmla="*/ 1812 w 2780"/>
                <a:gd name="T57" fmla="*/ 354 h 953"/>
                <a:gd name="T58" fmla="*/ 1743 w 2780"/>
                <a:gd name="T59" fmla="*/ 425 h 953"/>
                <a:gd name="T60" fmla="*/ 1694 w 2780"/>
                <a:gd name="T61" fmla="*/ 569 h 953"/>
                <a:gd name="T62" fmla="*/ 1694 w 2780"/>
                <a:gd name="T63" fmla="*/ 593 h 953"/>
                <a:gd name="T64" fmla="*/ 1700 w 2780"/>
                <a:gd name="T65" fmla="*/ 641 h 953"/>
                <a:gd name="T66" fmla="*/ 1721 w 2780"/>
                <a:gd name="T67" fmla="*/ 659 h 953"/>
                <a:gd name="T68" fmla="*/ 1714 w 2780"/>
                <a:gd name="T69" fmla="*/ 671 h 953"/>
                <a:gd name="T70" fmla="*/ 1700 w 2780"/>
                <a:gd name="T71" fmla="*/ 683 h 953"/>
                <a:gd name="T72" fmla="*/ 1622 w 2780"/>
                <a:gd name="T73" fmla="*/ 689 h 953"/>
                <a:gd name="T74" fmla="*/ 1545 w 2780"/>
                <a:gd name="T75" fmla="*/ 629 h 953"/>
                <a:gd name="T76" fmla="*/ 1398 w 2780"/>
                <a:gd name="T77" fmla="*/ 587 h 953"/>
                <a:gd name="T78" fmla="*/ 1248 w 2780"/>
                <a:gd name="T79" fmla="*/ 671 h 953"/>
                <a:gd name="T80" fmla="*/ 1064 w 2780"/>
                <a:gd name="T81" fmla="*/ 731 h 953"/>
                <a:gd name="T82" fmla="*/ 861 w 2780"/>
                <a:gd name="T83" fmla="*/ 743 h 953"/>
                <a:gd name="T84" fmla="*/ 660 w 2780"/>
                <a:gd name="T85" fmla="*/ 701 h 953"/>
                <a:gd name="T86" fmla="*/ 600 w 2780"/>
                <a:gd name="T87" fmla="*/ 695 h 953"/>
                <a:gd name="T88" fmla="*/ 588 w 2780"/>
                <a:gd name="T89" fmla="*/ 701 h 953"/>
                <a:gd name="T90" fmla="*/ 552 w 2780"/>
                <a:gd name="T91" fmla="*/ 731 h 953"/>
                <a:gd name="T92" fmla="*/ 452 w 2780"/>
                <a:gd name="T93" fmla="*/ 809 h 953"/>
                <a:gd name="T94" fmla="*/ 422 w 2780"/>
                <a:gd name="T95" fmla="*/ 821 h 953"/>
                <a:gd name="T96" fmla="*/ 398 w 2780"/>
                <a:gd name="T97" fmla="*/ 821 h 953"/>
                <a:gd name="T98" fmla="*/ 351 w 2780"/>
                <a:gd name="T99" fmla="*/ 827 h 953"/>
                <a:gd name="T100" fmla="*/ 225 w 2780"/>
                <a:gd name="T101" fmla="*/ 851 h 953"/>
                <a:gd name="T102" fmla="*/ 189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924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6" name="Freeform 4">
              <a:extLst>
                <a:ext uri="{FF2B5EF4-FFF2-40B4-BE49-F238E27FC236}">
                  <a16:creationId xmlns:a16="http://schemas.microsoft.com/office/drawing/2014/main" id="{4B1C4F86-7339-4547-A393-E36864821937}"/>
                </a:ext>
              </a:extLst>
            </p:cNvPr>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7" name="Freeform 5">
              <a:extLst>
                <a:ext uri="{FF2B5EF4-FFF2-40B4-BE49-F238E27FC236}">
                  <a16:creationId xmlns:a16="http://schemas.microsoft.com/office/drawing/2014/main" id="{602D90CB-EC8B-4C47-89E4-99D1C1499A82}"/>
                </a:ext>
              </a:extLst>
            </p:cNvPr>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8" name="Freeform 6">
              <a:extLst>
                <a:ext uri="{FF2B5EF4-FFF2-40B4-BE49-F238E27FC236}">
                  <a16:creationId xmlns:a16="http://schemas.microsoft.com/office/drawing/2014/main" id="{0457F779-85B0-4F51-A29B-6C322D82AEBE}"/>
                </a:ext>
              </a:extLst>
            </p:cNvPr>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9" name="Freeform 7">
              <a:extLst>
                <a:ext uri="{FF2B5EF4-FFF2-40B4-BE49-F238E27FC236}">
                  <a16:creationId xmlns:a16="http://schemas.microsoft.com/office/drawing/2014/main" id="{C619F8DF-3609-4861-A833-A9E64E65001A}"/>
                </a:ext>
              </a:extLst>
            </p:cNvPr>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10" name="Freeform 8">
              <a:extLst>
                <a:ext uri="{FF2B5EF4-FFF2-40B4-BE49-F238E27FC236}">
                  <a16:creationId xmlns:a16="http://schemas.microsoft.com/office/drawing/2014/main" id="{B7D41236-A7DA-44A8-8D14-19623CF9786D}"/>
                </a:ext>
              </a:extLst>
            </p:cNvPr>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11" name="Freeform 9">
              <a:extLst>
                <a:ext uri="{FF2B5EF4-FFF2-40B4-BE49-F238E27FC236}">
                  <a16:creationId xmlns:a16="http://schemas.microsoft.com/office/drawing/2014/main" id="{12FFA064-8A75-4B12-BE5C-C7432A77CA46}"/>
                </a:ext>
              </a:extLst>
            </p:cNvPr>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12" name="Freeform 10">
              <a:extLst>
                <a:ext uri="{FF2B5EF4-FFF2-40B4-BE49-F238E27FC236}">
                  <a16:creationId xmlns:a16="http://schemas.microsoft.com/office/drawing/2014/main" id="{9A8FCAD0-0E34-4807-9008-2B0DDB374C43}"/>
                </a:ext>
              </a:extLst>
            </p:cNvPr>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13" name="Freeform 11">
              <a:extLst>
                <a:ext uri="{FF2B5EF4-FFF2-40B4-BE49-F238E27FC236}">
                  <a16:creationId xmlns:a16="http://schemas.microsoft.com/office/drawing/2014/main" id="{D728600D-0CB1-438F-ABFA-2314DCB35B6C}"/>
                </a:ext>
              </a:extLst>
            </p:cNvPr>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14" name="Freeform 12">
              <a:extLst>
                <a:ext uri="{FF2B5EF4-FFF2-40B4-BE49-F238E27FC236}">
                  <a16:creationId xmlns:a16="http://schemas.microsoft.com/office/drawing/2014/main" id="{AC4B962C-8621-47D2-A77C-31F42400669A}"/>
                </a:ext>
              </a:extLst>
            </p:cNvPr>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15" name="Freeform 13">
              <a:extLst>
                <a:ext uri="{FF2B5EF4-FFF2-40B4-BE49-F238E27FC236}">
                  <a16:creationId xmlns:a16="http://schemas.microsoft.com/office/drawing/2014/main" id="{4E964EDE-540E-4BF3-94FD-4903F0592493}"/>
                </a:ext>
              </a:extLst>
            </p:cNvPr>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16" name="Freeform 14">
              <a:extLst>
                <a:ext uri="{FF2B5EF4-FFF2-40B4-BE49-F238E27FC236}">
                  <a16:creationId xmlns:a16="http://schemas.microsoft.com/office/drawing/2014/main" id="{31DDF440-5D60-4233-A14A-2BC66CD2622A}"/>
                </a:ext>
              </a:extLst>
            </p:cNvPr>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17" name="Freeform 15">
              <a:extLst>
                <a:ext uri="{FF2B5EF4-FFF2-40B4-BE49-F238E27FC236}">
                  <a16:creationId xmlns:a16="http://schemas.microsoft.com/office/drawing/2014/main" id="{E6A866DA-73F7-4020-8CE6-2816C9F255D5}"/>
                </a:ext>
              </a:extLst>
            </p:cNvPr>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18" name="Freeform 16">
              <a:extLst>
                <a:ext uri="{FF2B5EF4-FFF2-40B4-BE49-F238E27FC236}">
                  <a16:creationId xmlns:a16="http://schemas.microsoft.com/office/drawing/2014/main" id="{7526AA49-A733-4543-80BF-9A4E4B88656F}"/>
                </a:ext>
              </a:extLst>
            </p:cNvPr>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19" name="Freeform 17">
              <a:extLst>
                <a:ext uri="{FF2B5EF4-FFF2-40B4-BE49-F238E27FC236}">
                  <a16:creationId xmlns:a16="http://schemas.microsoft.com/office/drawing/2014/main" id="{9D634E6C-131F-4321-87C1-29312FB7636F}"/>
                </a:ext>
              </a:extLst>
            </p:cNvPr>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grpSp>
      <p:sp>
        <p:nvSpPr>
          <p:cNvPr id="27666" name="Rectangle 18"/>
          <p:cNvSpPr>
            <a:spLocks noGrp="1" noChangeArrowheads="1"/>
          </p:cNvSpPr>
          <p:nvPr>
            <p:ph type="ctrTitle" sz="quarter"/>
          </p:nvPr>
        </p:nvSpPr>
        <p:spPr>
          <a:xfrm>
            <a:off x="914400" y="1600200"/>
            <a:ext cx="10363200" cy="1828800"/>
          </a:xfrm>
        </p:spPr>
        <p:txBody>
          <a:bodyPr anchor="b"/>
          <a:lstStyle>
            <a:lvl1pPr>
              <a:defRPr sz="5700"/>
            </a:lvl1pPr>
          </a:lstStyle>
          <a:p>
            <a:pPr lvl="0"/>
            <a:r>
              <a:rPr lang="en-US" noProof="0"/>
              <a:t>Click to edit Master title style</a:t>
            </a:r>
          </a:p>
        </p:txBody>
      </p:sp>
      <p:sp>
        <p:nvSpPr>
          <p:cNvPr id="27667" name="Rectangle 19"/>
          <p:cNvSpPr>
            <a:spLocks noGrp="1" noChangeArrowheads="1"/>
          </p:cNvSpPr>
          <p:nvPr>
            <p:ph type="subTitle" sz="quarter" idx="1"/>
          </p:nvPr>
        </p:nvSpPr>
        <p:spPr>
          <a:xfrm>
            <a:off x="1828800" y="3733800"/>
            <a:ext cx="8534400" cy="1752600"/>
          </a:xfrm>
        </p:spPr>
        <p:txBody>
          <a:bodyPr/>
          <a:lstStyle>
            <a:lvl1pPr marL="0" indent="0" algn="ctr">
              <a:buFont typeface="Wingdings" pitchFamily="2" charset="2"/>
              <a:buNone/>
              <a:defRPr sz="3600"/>
            </a:lvl1pPr>
          </a:lstStyle>
          <a:p>
            <a:pPr lvl="0"/>
            <a:r>
              <a:rPr lang="en-US" noProof="0"/>
              <a:t>Click to edit Master subtitle style</a:t>
            </a:r>
          </a:p>
        </p:txBody>
      </p:sp>
      <p:sp>
        <p:nvSpPr>
          <p:cNvPr id="20" name="Rectangle 20">
            <a:extLst>
              <a:ext uri="{FF2B5EF4-FFF2-40B4-BE49-F238E27FC236}">
                <a16:creationId xmlns:a16="http://schemas.microsoft.com/office/drawing/2014/main" id="{F13D70F8-4D14-4A4F-9443-22337B8D83F9}"/>
              </a:ext>
            </a:extLst>
          </p:cNvPr>
          <p:cNvSpPr>
            <a:spLocks noGrp="1" noChangeArrowheads="1"/>
          </p:cNvSpPr>
          <p:nvPr>
            <p:ph type="dt" sz="quarter" idx="10"/>
          </p:nvPr>
        </p:nvSpPr>
        <p:spPr/>
        <p:txBody>
          <a:bodyPr/>
          <a:lstStyle>
            <a:lvl1pPr>
              <a:defRPr>
                <a:latin typeface="Arial" charset="0"/>
              </a:defRPr>
            </a:lvl1pPr>
          </a:lstStyle>
          <a:p>
            <a:pPr>
              <a:defRPr/>
            </a:pPr>
            <a:endParaRPr lang="en-US"/>
          </a:p>
        </p:txBody>
      </p:sp>
      <p:sp>
        <p:nvSpPr>
          <p:cNvPr id="21" name="Rectangle 21">
            <a:extLst>
              <a:ext uri="{FF2B5EF4-FFF2-40B4-BE49-F238E27FC236}">
                <a16:creationId xmlns:a16="http://schemas.microsoft.com/office/drawing/2014/main" id="{C850C297-6B36-40C9-82E1-D79389941FDB}"/>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22" name="Rectangle 22">
            <a:extLst>
              <a:ext uri="{FF2B5EF4-FFF2-40B4-BE49-F238E27FC236}">
                <a16:creationId xmlns:a16="http://schemas.microsoft.com/office/drawing/2014/main" id="{55FC7160-5996-46C2-8142-D9D234FE0795}"/>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7F28137A-96C0-4A57-AAFB-3DF6E3941830}" type="slidenum">
              <a:rPr lang="en-US" altLang="en-US"/>
              <a:pPr/>
              <a:t>‹#›</a:t>
            </a:fld>
            <a:endParaRPr lang="en-US" altLang="en-US"/>
          </a:p>
        </p:txBody>
      </p:sp>
    </p:spTree>
    <p:extLst>
      <p:ext uri="{BB962C8B-B14F-4D97-AF65-F5344CB8AC3E}">
        <p14:creationId xmlns:p14="http://schemas.microsoft.com/office/powerpoint/2010/main" val="317818485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BF2147AD-45BD-499A-8736-3617336B02F1}"/>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20">
            <a:extLst>
              <a:ext uri="{FF2B5EF4-FFF2-40B4-BE49-F238E27FC236}">
                <a16:creationId xmlns:a16="http://schemas.microsoft.com/office/drawing/2014/main" id="{BB644D6E-F155-4531-B2D8-E281F0A95EFD}"/>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21">
            <a:extLst>
              <a:ext uri="{FF2B5EF4-FFF2-40B4-BE49-F238E27FC236}">
                <a16:creationId xmlns:a16="http://schemas.microsoft.com/office/drawing/2014/main" id="{1BAB1456-0018-4CDE-82E8-86DF55B6C144}"/>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359F6747-A655-4676-A815-F26121747527}" type="slidenum">
              <a:rPr lang="en-US" altLang="en-US"/>
              <a:pPr/>
              <a:t>‹#›</a:t>
            </a:fld>
            <a:endParaRPr lang="en-US" altLang="en-US"/>
          </a:p>
        </p:txBody>
      </p:sp>
    </p:spTree>
    <p:extLst>
      <p:ext uri="{BB962C8B-B14F-4D97-AF65-F5344CB8AC3E}">
        <p14:creationId xmlns:p14="http://schemas.microsoft.com/office/powerpoint/2010/main" val="331169766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a:extLst>
              <a:ext uri="{FF2B5EF4-FFF2-40B4-BE49-F238E27FC236}">
                <a16:creationId xmlns:a16="http://schemas.microsoft.com/office/drawing/2014/main" id="{1F866479-68B1-4F02-A8A7-ABE8C387668B}"/>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20">
            <a:extLst>
              <a:ext uri="{FF2B5EF4-FFF2-40B4-BE49-F238E27FC236}">
                <a16:creationId xmlns:a16="http://schemas.microsoft.com/office/drawing/2014/main" id="{6993E54B-6EE3-4F0F-801D-27A9688065F6}"/>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21">
            <a:extLst>
              <a:ext uri="{FF2B5EF4-FFF2-40B4-BE49-F238E27FC236}">
                <a16:creationId xmlns:a16="http://schemas.microsoft.com/office/drawing/2014/main" id="{729D3F25-C6C5-47D6-B536-E8BCDBE52B7D}"/>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60B5814D-233E-4488-B29F-37F2E0A2E561}" type="slidenum">
              <a:rPr lang="en-US" altLang="en-US"/>
              <a:pPr/>
              <a:t>‹#›</a:t>
            </a:fld>
            <a:endParaRPr lang="en-US" altLang="en-US"/>
          </a:p>
        </p:txBody>
      </p:sp>
    </p:spTree>
    <p:extLst>
      <p:ext uri="{BB962C8B-B14F-4D97-AF65-F5344CB8AC3E}">
        <p14:creationId xmlns:p14="http://schemas.microsoft.com/office/powerpoint/2010/main" val="925349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a:extLst>
              <a:ext uri="{FF2B5EF4-FFF2-40B4-BE49-F238E27FC236}">
                <a16:creationId xmlns:a16="http://schemas.microsoft.com/office/drawing/2014/main" id="{0A9C010B-7EC6-4966-9607-1C64375877EA}"/>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20">
            <a:extLst>
              <a:ext uri="{FF2B5EF4-FFF2-40B4-BE49-F238E27FC236}">
                <a16:creationId xmlns:a16="http://schemas.microsoft.com/office/drawing/2014/main" id="{A288872B-F152-42CE-AE05-190780684EC8}"/>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21">
            <a:extLst>
              <a:ext uri="{FF2B5EF4-FFF2-40B4-BE49-F238E27FC236}">
                <a16:creationId xmlns:a16="http://schemas.microsoft.com/office/drawing/2014/main" id="{289E6914-C21E-49A6-BF43-53F0FA333C7D}"/>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DCC4A7F1-67C1-46DE-A240-354C20F994DF}" type="slidenum">
              <a:rPr lang="en-US" altLang="en-US"/>
              <a:pPr/>
              <a:t>‹#›</a:t>
            </a:fld>
            <a:endParaRPr lang="en-US" altLang="en-US"/>
          </a:p>
        </p:txBody>
      </p:sp>
    </p:spTree>
    <p:extLst>
      <p:ext uri="{BB962C8B-B14F-4D97-AF65-F5344CB8AC3E}">
        <p14:creationId xmlns:p14="http://schemas.microsoft.com/office/powerpoint/2010/main" val="254626942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a:extLst>
              <a:ext uri="{FF2B5EF4-FFF2-40B4-BE49-F238E27FC236}">
                <a16:creationId xmlns:a16="http://schemas.microsoft.com/office/drawing/2014/main" id="{C2F3602D-731F-451F-A493-D7AA7C96A077}"/>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8" name="Rectangle 20">
            <a:extLst>
              <a:ext uri="{FF2B5EF4-FFF2-40B4-BE49-F238E27FC236}">
                <a16:creationId xmlns:a16="http://schemas.microsoft.com/office/drawing/2014/main" id="{45513601-9EA0-4805-9BE2-63E275C6F45D}"/>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9" name="Rectangle 21">
            <a:extLst>
              <a:ext uri="{FF2B5EF4-FFF2-40B4-BE49-F238E27FC236}">
                <a16:creationId xmlns:a16="http://schemas.microsoft.com/office/drawing/2014/main" id="{4DA68E7F-CFA0-443B-92AE-45FCE6CE81EA}"/>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B515EDC9-6AAC-460A-BB78-D485E20C3B7C}" type="slidenum">
              <a:rPr lang="en-US" altLang="en-US"/>
              <a:pPr/>
              <a:t>‹#›</a:t>
            </a:fld>
            <a:endParaRPr lang="en-US" altLang="en-US"/>
          </a:p>
        </p:txBody>
      </p:sp>
    </p:spTree>
    <p:extLst>
      <p:ext uri="{BB962C8B-B14F-4D97-AF65-F5344CB8AC3E}">
        <p14:creationId xmlns:p14="http://schemas.microsoft.com/office/powerpoint/2010/main" val="1430401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FF22AC5C-2F4D-4F91-88E3-2BABC07C20F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C43744F-1B55-47F0-B39D-DEA5D92F51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87F215FF-FF54-4628-B286-CB16782FAC48}"/>
              </a:ext>
            </a:extLst>
          </p:cNvPr>
          <p:cNvSpPr>
            <a:spLocks noGrp="1" noChangeArrowheads="1"/>
          </p:cNvSpPr>
          <p:nvPr>
            <p:ph type="sldNum" sz="quarter" idx="12"/>
          </p:nvPr>
        </p:nvSpPr>
        <p:spPr>
          <a:ln/>
        </p:spPr>
        <p:txBody>
          <a:bodyPr/>
          <a:lstStyle>
            <a:lvl1pPr>
              <a:defRPr/>
            </a:lvl1pPr>
          </a:lstStyle>
          <a:p>
            <a:fld id="{4B7463D7-9820-465F-8C57-6405121BA579}" type="slidenum">
              <a:rPr lang="en-US" altLang="en-US"/>
              <a:pPr/>
              <a:t>‹#›</a:t>
            </a:fld>
            <a:endParaRPr lang="en-US" altLang="en-US"/>
          </a:p>
        </p:txBody>
      </p:sp>
    </p:spTree>
    <p:extLst>
      <p:ext uri="{BB962C8B-B14F-4D97-AF65-F5344CB8AC3E}">
        <p14:creationId xmlns:p14="http://schemas.microsoft.com/office/powerpoint/2010/main" val="438494886"/>
      </p:ext>
    </p:extLst>
  </p:cSld>
  <p:clrMapOvr>
    <a:masterClrMapping/>
  </p:clrMapOvr>
  <p:transition>
    <p:random/>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a:extLst>
              <a:ext uri="{FF2B5EF4-FFF2-40B4-BE49-F238E27FC236}">
                <a16:creationId xmlns:a16="http://schemas.microsoft.com/office/drawing/2014/main" id="{55C247CB-41B5-4C89-8045-07D28E25E644}"/>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4" name="Rectangle 20">
            <a:extLst>
              <a:ext uri="{FF2B5EF4-FFF2-40B4-BE49-F238E27FC236}">
                <a16:creationId xmlns:a16="http://schemas.microsoft.com/office/drawing/2014/main" id="{84B53288-A4A2-4771-BD88-539B81B89BA4}"/>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5" name="Rectangle 21">
            <a:extLst>
              <a:ext uri="{FF2B5EF4-FFF2-40B4-BE49-F238E27FC236}">
                <a16:creationId xmlns:a16="http://schemas.microsoft.com/office/drawing/2014/main" id="{36A3EED8-FA23-46E0-8025-69ECBCD10C63}"/>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5B7C0BF2-4401-438A-90DB-2CA5B655D53B}" type="slidenum">
              <a:rPr lang="en-US" altLang="en-US"/>
              <a:pPr/>
              <a:t>‹#›</a:t>
            </a:fld>
            <a:endParaRPr lang="en-US" altLang="en-US"/>
          </a:p>
        </p:txBody>
      </p:sp>
    </p:spTree>
    <p:extLst>
      <p:ext uri="{BB962C8B-B14F-4D97-AF65-F5344CB8AC3E}">
        <p14:creationId xmlns:p14="http://schemas.microsoft.com/office/powerpoint/2010/main" val="19380951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4CBCF786-C321-46AF-8258-C974C1799C7D}"/>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3" name="Rectangle 20">
            <a:extLst>
              <a:ext uri="{FF2B5EF4-FFF2-40B4-BE49-F238E27FC236}">
                <a16:creationId xmlns:a16="http://schemas.microsoft.com/office/drawing/2014/main" id="{CE526E9D-8596-49DF-ADA5-76D831E8E386}"/>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4" name="Rectangle 21">
            <a:extLst>
              <a:ext uri="{FF2B5EF4-FFF2-40B4-BE49-F238E27FC236}">
                <a16:creationId xmlns:a16="http://schemas.microsoft.com/office/drawing/2014/main" id="{44E31FF2-5F33-4E78-B2B2-C8E548E0E596}"/>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BFB6AA69-5482-4444-AF09-15212FC4DB7B}" type="slidenum">
              <a:rPr lang="en-US" altLang="en-US"/>
              <a:pPr/>
              <a:t>‹#›</a:t>
            </a:fld>
            <a:endParaRPr lang="en-US" altLang="en-US"/>
          </a:p>
        </p:txBody>
      </p:sp>
    </p:spTree>
    <p:extLst>
      <p:ext uri="{BB962C8B-B14F-4D97-AF65-F5344CB8AC3E}">
        <p14:creationId xmlns:p14="http://schemas.microsoft.com/office/powerpoint/2010/main" val="5135675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88E95F01-85FB-4D32-AF92-34D96E4FBEE2}"/>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20">
            <a:extLst>
              <a:ext uri="{FF2B5EF4-FFF2-40B4-BE49-F238E27FC236}">
                <a16:creationId xmlns:a16="http://schemas.microsoft.com/office/drawing/2014/main" id="{DE401135-99C1-4D77-9B91-BAF8923492C3}"/>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21">
            <a:extLst>
              <a:ext uri="{FF2B5EF4-FFF2-40B4-BE49-F238E27FC236}">
                <a16:creationId xmlns:a16="http://schemas.microsoft.com/office/drawing/2014/main" id="{88A66C7C-F033-4204-88D3-D57195100A5B}"/>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0C0EB855-476E-4A27-B5DC-8358F3530F3B}" type="slidenum">
              <a:rPr lang="en-US" altLang="en-US"/>
              <a:pPr/>
              <a:t>‹#›</a:t>
            </a:fld>
            <a:endParaRPr lang="en-US" altLang="en-US"/>
          </a:p>
        </p:txBody>
      </p:sp>
    </p:spTree>
    <p:extLst>
      <p:ext uri="{BB962C8B-B14F-4D97-AF65-F5344CB8AC3E}">
        <p14:creationId xmlns:p14="http://schemas.microsoft.com/office/powerpoint/2010/main" val="134972526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3FC6AFB7-1197-4A9F-81DA-FB73F3BA0654}"/>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20">
            <a:extLst>
              <a:ext uri="{FF2B5EF4-FFF2-40B4-BE49-F238E27FC236}">
                <a16:creationId xmlns:a16="http://schemas.microsoft.com/office/drawing/2014/main" id="{0AB51E58-3BDD-4C65-8553-707B598C755C}"/>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21">
            <a:extLst>
              <a:ext uri="{FF2B5EF4-FFF2-40B4-BE49-F238E27FC236}">
                <a16:creationId xmlns:a16="http://schemas.microsoft.com/office/drawing/2014/main" id="{85BC7A1D-5C1B-4D6E-9290-565AC6A464F2}"/>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55D0CCA8-EC74-48FE-AEEE-B9411E5CB5B6}" type="slidenum">
              <a:rPr lang="en-US" altLang="en-US"/>
              <a:pPr/>
              <a:t>‹#›</a:t>
            </a:fld>
            <a:endParaRPr lang="en-US" altLang="en-US"/>
          </a:p>
        </p:txBody>
      </p:sp>
    </p:spTree>
    <p:extLst>
      <p:ext uri="{BB962C8B-B14F-4D97-AF65-F5344CB8AC3E}">
        <p14:creationId xmlns:p14="http://schemas.microsoft.com/office/powerpoint/2010/main" val="179256403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BD222271-8D09-4EDE-BF35-F160D2B7BE85}"/>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20">
            <a:extLst>
              <a:ext uri="{FF2B5EF4-FFF2-40B4-BE49-F238E27FC236}">
                <a16:creationId xmlns:a16="http://schemas.microsoft.com/office/drawing/2014/main" id="{581E4D6E-C10B-4AD2-B58C-37BD9511A57B}"/>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21">
            <a:extLst>
              <a:ext uri="{FF2B5EF4-FFF2-40B4-BE49-F238E27FC236}">
                <a16:creationId xmlns:a16="http://schemas.microsoft.com/office/drawing/2014/main" id="{E291E620-D22C-4542-A6C2-9F5FEE0BBA12}"/>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8EB686BE-3389-4729-AFAA-2401EB4A6CC8}" type="slidenum">
              <a:rPr lang="en-US" altLang="en-US"/>
              <a:pPr/>
              <a:t>‹#›</a:t>
            </a:fld>
            <a:endParaRPr lang="en-US" altLang="en-US"/>
          </a:p>
        </p:txBody>
      </p:sp>
    </p:spTree>
    <p:extLst>
      <p:ext uri="{BB962C8B-B14F-4D97-AF65-F5344CB8AC3E}">
        <p14:creationId xmlns:p14="http://schemas.microsoft.com/office/powerpoint/2010/main" val="14584847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F2B875B5-0659-4D49-979C-2690F2C0E057}"/>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20">
            <a:extLst>
              <a:ext uri="{FF2B5EF4-FFF2-40B4-BE49-F238E27FC236}">
                <a16:creationId xmlns:a16="http://schemas.microsoft.com/office/drawing/2014/main" id="{43C31021-81DC-4F34-8677-B930945CFA87}"/>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21">
            <a:extLst>
              <a:ext uri="{FF2B5EF4-FFF2-40B4-BE49-F238E27FC236}">
                <a16:creationId xmlns:a16="http://schemas.microsoft.com/office/drawing/2014/main" id="{96E587AD-0A4D-4E9B-B9CC-EF9396629916}"/>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2CE928A5-5390-4B3C-978C-691B336D70CD}" type="slidenum">
              <a:rPr lang="en-US" altLang="en-US"/>
              <a:pPr/>
              <a:t>‹#›</a:t>
            </a:fld>
            <a:endParaRPr lang="en-US" altLang="en-US"/>
          </a:p>
        </p:txBody>
      </p:sp>
    </p:spTree>
    <p:extLst>
      <p:ext uri="{BB962C8B-B14F-4D97-AF65-F5344CB8AC3E}">
        <p14:creationId xmlns:p14="http://schemas.microsoft.com/office/powerpoint/2010/main" val="2635232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30725"/>
          </a:xfrm>
        </p:spPr>
        <p:txBody>
          <a:bodyPr/>
          <a:lstStyle/>
          <a:p>
            <a:pPr lvl="0"/>
            <a:endParaRPr lang="en-US" noProof="0"/>
          </a:p>
        </p:txBody>
      </p:sp>
      <p:sp>
        <p:nvSpPr>
          <p:cNvPr id="5" name="Rectangle 19">
            <a:extLst>
              <a:ext uri="{FF2B5EF4-FFF2-40B4-BE49-F238E27FC236}">
                <a16:creationId xmlns:a16="http://schemas.microsoft.com/office/drawing/2014/main" id="{8DDE6691-5519-45B6-84CF-5BB9586A481D}"/>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20">
            <a:extLst>
              <a:ext uri="{FF2B5EF4-FFF2-40B4-BE49-F238E27FC236}">
                <a16:creationId xmlns:a16="http://schemas.microsoft.com/office/drawing/2014/main" id="{6C61953F-0F28-4695-8617-11D76C873870}"/>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21">
            <a:extLst>
              <a:ext uri="{FF2B5EF4-FFF2-40B4-BE49-F238E27FC236}">
                <a16:creationId xmlns:a16="http://schemas.microsoft.com/office/drawing/2014/main" id="{8CD5709E-2351-4061-9D0C-E3DB1EF2D57F}"/>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B8FCE946-CB30-4ECE-87D5-3E0EA6EFBA52}" type="slidenum">
              <a:rPr lang="en-US" altLang="en-US"/>
              <a:pPr/>
              <a:t>‹#›</a:t>
            </a:fld>
            <a:endParaRPr lang="en-US" altLang="en-US"/>
          </a:p>
        </p:txBody>
      </p:sp>
    </p:spTree>
    <p:extLst>
      <p:ext uri="{BB962C8B-B14F-4D97-AF65-F5344CB8AC3E}">
        <p14:creationId xmlns:p14="http://schemas.microsoft.com/office/powerpoint/2010/main" val="6227031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a:extLst>
              <a:ext uri="{FF2B5EF4-FFF2-40B4-BE49-F238E27FC236}">
                <a16:creationId xmlns:a16="http://schemas.microsoft.com/office/drawing/2014/main" id="{66032A74-544F-4DEC-8F85-7AD98E076124}"/>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20">
            <a:extLst>
              <a:ext uri="{FF2B5EF4-FFF2-40B4-BE49-F238E27FC236}">
                <a16:creationId xmlns:a16="http://schemas.microsoft.com/office/drawing/2014/main" id="{01D0A7C1-C5D3-4921-99FC-73206BD95CAD}"/>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21">
            <a:extLst>
              <a:ext uri="{FF2B5EF4-FFF2-40B4-BE49-F238E27FC236}">
                <a16:creationId xmlns:a16="http://schemas.microsoft.com/office/drawing/2014/main" id="{BA8461C3-018B-4D0F-A0B2-C5E7FBDC8296}"/>
              </a:ext>
            </a:extLst>
          </p:cNvPr>
          <p:cNvSpPr>
            <a:spLocks noGrp="1" noChangeArrowheads="1"/>
          </p:cNvSpPr>
          <p:nvPr>
            <p:ph type="sldNum" sz="quarter" idx="12"/>
          </p:nvPr>
        </p:nvSpPr>
        <p:spPr/>
        <p:txBody>
          <a:bodyPr/>
          <a:lstStyle>
            <a:lvl1pPr>
              <a:defRPr>
                <a:latin typeface="Arial" panose="020B0604020202020204" pitchFamily="34" charset="0"/>
              </a:defRPr>
            </a:lvl1pPr>
          </a:lstStyle>
          <a:p>
            <a:fld id="{7E21ACEA-7513-452A-95B2-242363507C26}" type="slidenum">
              <a:rPr lang="en-US" altLang="en-US"/>
              <a:pPr/>
              <a:t>‹#›</a:t>
            </a:fld>
            <a:endParaRPr lang="en-US" altLang="en-US"/>
          </a:p>
        </p:txBody>
      </p:sp>
    </p:spTree>
    <p:extLst>
      <p:ext uri="{BB962C8B-B14F-4D97-AF65-F5344CB8AC3E}">
        <p14:creationId xmlns:p14="http://schemas.microsoft.com/office/powerpoint/2010/main" val="285690462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1683F4B2-49CD-422D-A4CF-116E19D1B68E}"/>
              </a:ext>
            </a:extLst>
          </p:cNvPr>
          <p:cNvSpPr>
            <a:spLocks noGrp="1"/>
          </p:cNvSpPr>
          <p:nvPr>
            <p:ph type="dt" sz="half" idx="10"/>
          </p:nvPr>
        </p:nvSpPr>
        <p:spPr/>
        <p:txBody>
          <a:bodyPr/>
          <a:lstStyle>
            <a:lvl1pPr eaLnBrk="1" hangingPunct="1">
              <a:defRPr>
                <a:latin typeface="Verdana" pitchFamily="34" charset="0"/>
                <a:cs typeface="Arial" charset="0"/>
              </a:defRPr>
            </a:lvl1pPr>
          </a:lstStyle>
          <a:p>
            <a:pPr>
              <a:defRPr/>
            </a:pPr>
            <a:endParaRPr lang="en-US"/>
          </a:p>
        </p:txBody>
      </p:sp>
      <p:sp>
        <p:nvSpPr>
          <p:cNvPr id="5" name="Footer Placeholder 4">
            <a:extLst>
              <a:ext uri="{FF2B5EF4-FFF2-40B4-BE49-F238E27FC236}">
                <a16:creationId xmlns:a16="http://schemas.microsoft.com/office/drawing/2014/main" id="{E31B8AC9-4DB6-4C1A-BC0F-96DBE7DED2C7}"/>
              </a:ext>
            </a:extLst>
          </p:cNvPr>
          <p:cNvSpPr>
            <a:spLocks noGrp="1"/>
          </p:cNvSpPr>
          <p:nvPr>
            <p:ph type="ftr" sz="quarter" idx="11"/>
          </p:nvPr>
        </p:nvSpPr>
        <p:spPr/>
        <p:txBody>
          <a:bodyPr/>
          <a:lstStyle>
            <a:lvl1pPr eaLnBrk="1" hangingPunct="1">
              <a:defRPr>
                <a:latin typeface="Verdana" pitchFamily="34"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4E56BB18-7F44-48AA-BA07-D6460B32BC88}"/>
              </a:ext>
            </a:extLst>
          </p:cNvPr>
          <p:cNvSpPr>
            <a:spLocks noGrp="1"/>
          </p:cNvSpPr>
          <p:nvPr>
            <p:ph type="sldNum" sz="quarter" idx="12"/>
          </p:nvPr>
        </p:nvSpPr>
        <p:spPr/>
        <p:txBody>
          <a:bodyPr/>
          <a:lstStyle>
            <a:lvl1pPr eaLnBrk="1" hangingPunct="1">
              <a:defRPr>
                <a:latin typeface="Verdana" panose="020B0604030504040204" pitchFamily="34" charset="0"/>
              </a:defRPr>
            </a:lvl1pPr>
          </a:lstStyle>
          <a:p>
            <a:fld id="{1AC9B46C-EBE5-498E-8547-2E8750099207}" type="slidenum">
              <a:rPr lang="en-US" altLang="en-US"/>
              <a:pPr/>
              <a:t>‹#›</a:t>
            </a:fld>
            <a:endParaRPr lang="en-US" altLang="en-US"/>
          </a:p>
        </p:txBody>
      </p:sp>
    </p:spTree>
    <p:extLst>
      <p:ext uri="{BB962C8B-B14F-4D97-AF65-F5344CB8AC3E}">
        <p14:creationId xmlns:p14="http://schemas.microsoft.com/office/powerpoint/2010/main" val="38515412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94EDA7-C572-4FDE-875D-8468EF667EC7}"/>
              </a:ext>
            </a:extLst>
          </p:cNvPr>
          <p:cNvSpPr>
            <a:spLocks noGrp="1"/>
          </p:cNvSpPr>
          <p:nvPr>
            <p:ph type="dt" sz="half" idx="10"/>
          </p:nvPr>
        </p:nvSpPr>
        <p:spPr/>
        <p:txBody>
          <a:bodyPr/>
          <a:lstStyle>
            <a:lvl1pPr eaLnBrk="1" hangingPunct="1">
              <a:defRPr>
                <a:latin typeface="Verdana" pitchFamily="34" charset="0"/>
                <a:cs typeface="Arial" charset="0"/>
              </a:defRPr>
            </a:lvl1pPr>
          </a:lstStyle>
          <a:p>
            <a:pPr>
              <a:defRPr/>
            </a:pPr>
            <a:endParaRPr lang="en-US"/>
          </a:p>
        </p:txBody>
      </p:sp>
      <p:sp>
        <p:nvSpPr>
          <p:cNvPr id="5" name="Footer Placeholder 4">
            <a:extLst>
              <a:ext uri="{FF2B5EF4-FFF2-40B4-BE49-F238E27FC236}">
                <a16:creationId xmlns:a16="http://schemas.microsoft.com/office/drawing/2014/main" id="{9351695F-C4D6-4241-9296-64B24F1DA50C}"/>
              </a:ext>
            </a:extLst>
          </p:cNvPr>
          <p:cNvSpPr>
            <a:spLocks noGrp="1"/>
          </p:cNvSpPr>
          <p:nvPr>
            <p:ph type="ftr" sz="quarter" idx="11"/>
          </p:nvPr>
        </p:nvSpPr>
        <p:spPr/>
        <p:txBody>
          <a:bodyPr/>
          <a:lstStyle>
            <a:lvl1pPr eaLnBrk="1" hangingPunct="1">
              <a:defRPr>
                <a:latin typeface="Verdana" pitchFamily="34"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CB0A4053-200B-4858-8F01-100C74D6D89E}"/>
              </a:ext>
            </a:extLst>
          </p:cNvPr>
          <p:cNvSpPr>
            <a:spLocks noGrp="1"/>
          </p:cNvSpPr>
          <p:nvPr>
            <p:ph type="sldNum" sz="quarter" idx="12"/>
          </p:nvPr>
        </p:nvSpPr>
        <p:spPr/>
        <p:txBody>
          <a:bodyPr/>
          <a:lstStyle>
            <a:lvl1pPr eaLnBrk="1" hangingPunct="1">
              <a:defRPr>
                <a:latin typeface="Verdana" panose="020B0604030504040204" pitchFamily="34" charset="0"/>
              </a:defRPr>
            </a:lvl1pPr>
          </a:lstStyle>
          <a:p>
            <a:fld id="{0A101FCF-ED73-4699-9DEB-9134E889BE87}" type="slidenum">
              <a:rPr lang="en-US" altLang="en-US"/>
              <a:pPr/>
              <a:t>‹#›</a:t>
            </a:fld>
            <a:endParaRPr lang="en-US" altLang="en-US"/>
          </a:p>
        </p:txBody>
      </p:sp>
    </p:spTree>
    <p:extLst>
      <p:ext uri="{BB962C8B-B14F-4D97-AF65-F5344CB8AC3E}">
        <p14:creationId xmlns:p14="http://schemas.microsoft.com/office/powerpoint/2010/main" val="4210714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theme" Target="../theme/theme10.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1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2.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7.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9.png"/><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8.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6.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EE9E425C-3173-4B1C-B4AC-447CF9E9D36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a:extLst>
              <a:ext uri="{FF2B5EF4-FFF2-40B4-BE49-F238E27FC236}">
                <a16:creationId xmlns:a16="http://schemas.microsoft.com/office/drawing/2014/main" id="{0122E048-E9ED-4D13-A9EA-C54FC81005DA}"/>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4" name="Rectangle 4">
            <a:extLst>
              <a:ext uri="{FF2B5EF4-FFF2-40B4-BE49-F238E27FC236}">
                <a16:creationId xmlns:a16="http://schemas.microsoft.com/office/drawing/2014/main" id="{6648BA28-C2B0-4EF9-A6A8-BE8ADAEBC473}"/>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0597" name="Rectangle 5">
            <a:extLst>
              <a:ext uri="{FF2B5EF4-FFF2-40B4-BE49-F238E27FC236}">
                <a16:creationId xmlns:a16="http://schemas.microsoft.com/office/drawing/2014/main" id="{0DA3E4C9-DF04-4C3A-9702-0D86AB30467F}"/>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latin typeface="+mn-lt"/>
                <a:ea typeface="ＭＳ Ｐゴシック" pitchFamily="34" charset="-128"/>
              </a:defRPr>
            </a:lvl1pPr>
          </a:lstStyle>
          <a:p>
            <a:pPr>
              <a:defRPr/>
            </a:pPr>
            <a:endParaRPr lang="en-US"/>
          </a:p>
        </p:txBody>
      </p:sp>
      <p:sp>
        <p:nvSpPr>
          <p:cNvPr id="110598" name="Rectangle 6">
            <a:extLst>
              <a:ext uri="{FF2B5EF4-FFF2-40B4-BE49-F238E27FC236}">
                <a16:creationId xmlns:a16="http://schemas.microsoft.com/office/drawing/2014/main" id="{ECBBC869-D8C8-4BBD-8E08-086DCDAC18C0}"/>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latin typeface="+mn-lt"/>
                <a:ea typeface="ＭＳ Ｐゴシック" pitchFamily="34" charset="-128"/>
              </a:defRPr>
            </a:lvl1pPr>
          </a:lstStyle>
          <a:p>
            <a:pPr>
              <a:defRPr/>
            </a:pPr>
            <a:endParaRPr lang="en-US"/>
          </a:p>
        </p:txBody>
      </p:sp>
      <p:sp>
        <p:nvSpPr>
          <p:cNvPr id="110599" name="Rectangle 7">
            <a:extLst>
              <a:ext uri="{FF2B5EF4-FFF2-40B4-BE49-F238E27FC236}">
                <a16:creationId xmlns:a16="http://schemas.microsoft.com/office/drawing/2014/main" id="{B43E72C8-EA3C-4909-9E2B-21EBC6DC7F16}"/>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Times" panose="02020603050405020304" pitchFamily="18" charset="0"/>
              </a:defRPr>
            </a:lvl1pPr>
          </a:lstStyle>
          <a:p>
            <a:fld id="{07D0F358-FC64-4461-B292-309D6FCD3B9E}" type="slidenum">
              <a:rPr lang="en-US" altLang="en-US"/>
              <a:pPr/>
              <a:t>‹#›</a:t>
            </a:fld>
            <a:endParaRPr lang="en-US" altLang="en-US"/>
          </a:p>
        </p:txBody>
      </p:sp>
    </p:spTree>
    <p:extLst>
      <p:ext uri="{BB962C8B-B14F-4D97-AF65-F5344CB8AC3E}">
        <p14:creationId xmlns:p14="http://schemas.microsoft.com/office/powerpoint/2010/main" val="125848709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12" charset="0"/>
        </a:defRPr>
      </a:lvl2pPr>
      <a:lvl3pPr algn="ctr" rtl="0" eaLnBrk="0" fontAlgn="base" hangingPunct="0">
        <a:spcBef>
          <a:spcPct val="0"/>
        </a:spcBef>
        <a:spcAft>
          <a:spcPct val="0"/>
        </a:spcAft>
        <a:defRPr sz="4400">
          <a:solidFill>
            <a:schemeClr val="tx2"/>
          </a:solidFill>
          <a:latin typeface="Times" pitchFamily="-112" charset="0"/>
        </a:defRPr>
      </a:lvl3pPr>
      <a:lvl4pPr algn="ctr" rtl="0" eaLnBrk="0" fontAlgn="base" hangingPunct="0">
        <a:spcBef>
          <a:spcPct val="0"/>
        </a:spcBef>
        <a:spcAft>
          <a:spcPct val="0"/>
        </a:spcAft>
        <a:defRPr sz="4400">
          <a:solidFill>
            <a:schemeClr val="tx2"/>
          </a:solidFill>
          <a:latin typeface="Times" pitchFamily="-112" charset="0"/>
        </a:defRPr>
      </a:lvl4pPr>
      <a:lvl5pPr algn="ctr" rtl="0" eaLnBrk="0" fontAlgn="base" hangingPunct="0">
        <a:spcBef>
          <a:spcPct val="0"/>
        </a:spcBef>
        <a:spcAft>
          <a:spcPct val="0"/>
        </a:spcAft>
        <a:defRPr sz="4400">
          <a:solidFill>
            <a:schemeClr val="tx2"/>
          </a:solidFill>
          <a:latin typeface="Times" pitchFamily="-112" charset="0"/>
        </a:defRPr>
      </a:lvl5pPr>
      <a:lvl6pPr marL="457200" algn="ctr" rtl="0" fontAlgn="base">
        <a:spcBef>
          <a:spcPct val="0"/>
        </a:spcBef>
        <a:spcAft>
          <a:spcPct val="0"/>
        </a:spcAft>
        <a:defRPr sz="4400">
          <a:solidFill>
            <a:schemeClr val="tx2"/>
          </a:solidFill>
          <a:latin typeface="Times" pitchFamily="-112" charset="0"/>
        </a:defRPr>
      </a:lvl6pPr>
      <a:lvl7pPr marL="914400" algn="ctr" rtl="0" fontAlgn="base">
        <a:spcBef>
          <a:spcPct val="0"/>
        </a:spcBef>
        <a:spcAft>
          <a:spcPct val="0"/>
        </a:spcAft>
        <a:defRPr sz="4400">
          <a:solidFill>
            <a:schemeClr val="tx2"/>
          </a:solidFill>
          <a:latin typeface="Times" pitchFamily="-112" charset="0"/>
        </a:defRPr>
      </a:lvl7pPr>
      <a:lvl8pPr marL="1371600" algn="ctr" rtl="0" fontAlgn="base">
        <a:spcBef>
          <a:spcPct val="0"/>
        </a:spcBef>
        <a:spcAft>
          <a:spcPct val="0"/>
        </a:spcAft>
        <a:defRPr sz="4400">
          <a:solidFill>
            <a:schemeClr val="tx2"/>
          </a:solidFill>
          <a:latin typeface="Times" pitchFamily="-112" charset="0"/>
        </a:defRPr>
      </a:lvl8pPr>
      <a:lvl9pPr marL="1828800" algn="ctr" rtl="0" fontAlgn="base">
        <a:spcBef>
          <a:spcPct val="0"/>
        </a:spcBef>
        <a:spcAft>
          <a:spcPct val="0"/>
        </a:spcAft>
        <a:defRPr sz="4400">
          <a:solidFill>
            <a:schemeClr val="tx2"/>
          </a:solidFill>
          <a:latin typeface="Times"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E675303-A469-4EA8-9143-53B35ABE6EC1}"/>
              </a:ext>
            </a:extLst>
          </p:cNvPr>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3555" name="Rectangle 3">
            <a:extLst>
              <a:ext uri="{FF2B5EF4-FFF2-40B4-BE49-F238E27FC236}">
                <a16:creationId xmlns:a16="http://schemas.microsoft.com/office/drawing/2014/main" id="{335B034F-6396-4050-9E22-F91F9C88A07E}"/>
              </a:ext>
            </a:extLst>
          </p:cNvPr>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0B91FF1-BD98-4D6E-AEF7-C4CB8D4CADE1}"/>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b="0" i="0">
                <a:solidFill>
                  <a:srgbClr val="000000"/>
                </a:solidFill>
                <a:latin typeface="Times New Roman"/>
                <a:cs typeface="+mn-cs"/>
              </a:defRPr>
            </a:lvl1pPr>
          </a:lstStyle>
          <a:p>
            <a:pPr>
              <a:defRPr/>
            </a:pPr>
            <a:endParaRPr lang="en-US"/>
          </a:p>
        </p:txBody>
      </p:sp>
      <p:sp>
        <p:nvSpPr>
          <p:cNvPr id="1029" name="Rectangle 5">
            <a:extLst>
              <a:ext uri="{FF2B5EF4-FFF2-40B4-BE49-F238E27FC236}">
                <a16:creationId xmlns:a16="http://schemas.microsoft.com/office/drawing/2014/main" id="{855AD512-6B19-4893-9C0B-74BFAB8C6C6F}"/>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b="0" i="0">
                <a:solidFill>
                  <a:srgbClr val="000000"/>
                </a:solidFill>
                <a:latin typeface="Times New Roman"/>
                <a:cs typeface="+mn-cs"/>
              </a:defRPr>
            </a:lvl1pPr>
          </a:lstStyle>
          <a:p>
            <a:pPr>
              <a:defRPr/>
            </a:pPr>
            <a:endParaRPr lang="en-US"/>
          </a:p>
        </p:txBody>
      </p:sp>
      <p:sp>
        <p:nvSpPr>
          <p:cNvPr id="1030" name="Rectangle 6">
            <a:extLst>
              <a:ext uri="{FF2B5EF4-FFF2-40B4-BE49-F238E27FC236}">
                <a16:creationId xmlns:a16="http://schemas.microsoft.com/office/drawing/2014/main" id="{F654D8DC-B665-4B95-9A44-AD2B551A4BBC}"/>
              </a:ext>
            </a:extLst>
          </p:cNvP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panose="02020603050405020304" pitchFamily="18" charset="0"/>
              </a:defRPr>
            </a:lvl1pPr>
          </a:lstStyle>
          <a:p>
            <a:fld id="{A5F0ABC4-806F-4DBA-8FF1-7B6FDE370EE7}" type="slidenum">
              <a:rPr lang="en-US" altLang="en-US"/>
              <a:pPr/>
              <a:t>‹#›</a:t>
            </a:fld>
            <a:endParaRPr lang="en-US" altLang="en-US"/>
          </a:p>
        </p:txBody>
      </p:sp>
    </p:spTree>
    <p:extLst>
      <p:ext uri="{BB962C8B-B14F-4D97-AF65-F5344CB8AC3E}">
        <p14:creationId xmlns:p14="http://schemas.microsoft.com/office/powerpoint/2010/main" val="219504470"/>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12290" name="Group 2">
            <a:extLst>
              <a:ext uri="{FF2B5EF4-FFF2-40B4-BE49-F238E27FC236}">
                <a16:creationId xmlns:a16="http://schemas.microsoft.com/office/drawing/2014/main" id="{3E8770DD-80A5-4F9D-9849-A45892081966}"/>
              </a:ext>
            </a:extLst>
          </p:cNvPr>
          <p:cNvGrpSpPr>
            <a:grpSpLocks/>
          </p:cNvGrpSpPr>
          <p:nvPr/>
        </p:nvGrpSpPr>
        <p:grpSpPr bwMode="auto">
          <a:xfrm>
            <a:off x="2118" y="0"/>
            <a:ext cx="12198349" cy="6851650"/>
            <a:chOff x="1" y="0"/>
            <a:chExt cx="5763" cy="4316"/>
          </a:xfrm>
        </p:grpSpPr>
        <p:sp>
          <p:nvSpPr>
            <p:cNvPr id="112643" name="Freeform 3">
              <a:extLst>
                <a:ext uri="{FF2B5EF4-FFF2-40B4-BE49-F238E27FC236}">
                  <a16:creationId xmlns:a16="http://schemas.microsoft.com/office/drawing/2014/main" id="{0B0B1AD1-C5C6-47DC-9AFA-2360CD89CE8C}"/>
                </a:ext>
              </a:extLst>
            </p:cNvPr>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sz="1800">
                <a:solidFill>
                  <a:srgbClr val="FFFFFF"/>
                </a:solidFill>
                <a:latin typeface="Arial" charset="0"/>
                <a:cs typeface="Arial" charset="0"/>
              </a:endParaRPr>
            </a:p>
          </p:txBody>
        </p:sp>
        <p:sp>
          <p:nvSpPr>
            <p:cNvPr id="112644" name="Freeform 4">
              <a:extLst>
                <a:ext uri="{FF2B5EF4-FFF2-40B4-BE49-F238E27FC236}">
                  <a16:creationId xmlns:a16="http://schemas.microsoft.com/office/drawing/2014/main" id="{2068AC40-3A09-46E9-BE25-E9D03C86F635}"/>
                </a:ext>
              </a:extLst>
            </p:cNvPr>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sz="1800">
                <a:solidFill>
                  <a:srgbClr val="FFFFFF"/>
                </a:solidFill>
                <a:latin typeface="Arial" charset="0"/>
                <a:cs typeface="Arial" charset="0"/>
              </a:endParaRPr>
            </a:p>
          </p:txBody>
        </p:sp>
        <p:sp>
          <p:nvSpPr>
            <p:cNvPr id="112645" name="Freeform 5">
              <a:extLst>
                <a:ext uri="{FF2B5EF4-FFF2-40B4-BE49-F238E27FC236}">
                  <a16:creationId xmlns:a16="http://schemas.microsoft.com/office/drawing/2014/main" id="{A278B527-F921-4413-8292-287BE0946FCA}"/>
                </a:ext>
              </a:extLst>
            </p:cNvPr>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sz="1800">
                <a:solidFill>
                  <a:srgbClr val="FFFFFF"/>
                </a:solidFill>
                <a:latin typeface="Arial" charset="0"/>
                <a:cs typeface="Arial" charset="0"/>
              </a:endParaRPr>
            </a:p>
          </p:txBody>
        </p:sp>
        <p:grpSp>
          <p:nvGrpSpPr>
            <p:cNvPr id="12299" name="Group 6">
              <a:extLst>
                <a:ext uri="{FF2B5EF4-FFF2-40B4-BE49-F238E27FC236}">
                  <a16:creationId xmlns:a16="http://schemas.microsoft.com/office/drawing/2014/main" id="{1A4E4A1E-A658-4D1F-8F2C-CD2391C1F795}"/>
                </a:ext>
              </a:extLst>
            </p:cNvPr>
            <p:cNvGrpSpPr>
              <a:grpSpLocks/>
            </p:cNvGrpSpPr>
            <p:nvPr/>
          </p:nvGrpSpPr>
          <p:grpSpPr bwMode="auto">
            <a:xfrm>
              <a:off x="288" y="0"/>
              <a:ext cx="5098" cy="4316"/>
              <a:chOff x="288" y="0"/>
              <a:chExt cx="5098" cy="4316"/>
            </a:xfrm>
          </p:grpSpPr>
          <p:sp>
            <p:nvSpPr>
              <p:cNvPr id="112647" name="Freeform 7">
                <a:extLst>
                  <a:ext uri="{FF2B5EF4-FFF2-40B4-BE49-F238E27FC236}">
                    <a16:creationId xmlns:a16="http://schemas.microsoft.com/office/drawing/2014/main" id="{2AD345C0-91CD-4DDD-9D31-D6F9BAD5B4D2}"/>
                  </a:ext>
                </a:extLst>
              </p:cNvPr>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800">
                  <a:solidFill>
                    <a:srgbClr val="FFFFFF"/>
                  </a:solidFill>
                  <a:latin typeface="Arial" charset="0"/>
                  <a:cs typeface="Arial" charset="0"/>
                </a:endParaRPr>
              </a:p>
            </p:txBody>
          </p:sp>
          <p:sp>
            <p:nvSpPr>
              <p:cNvPr id="112648" name="Freeform 8">
                <a:extLst>
                  <a:ext uri="{FF2B5EF4-FFF2-40B4-BE49-F238E27FC236}">
                    <a16:creationId xmlns:a16="http://schemas.microsoft.com/office/drawing/2014/main" id="{280AECEA-4F95-4727-AE6B-8D7A4EA38B04}"/>
                  </a:ext>
                </a:extLst>
              </p:cNvPr>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800">
                  <a:solidFill>
                    <a:srgbClr val="FFFFFF"/>
                  </a:solidFill>
                  <a:latin typeface="Arial" charset="0"/>
                  <a:cs typeface="Arial" charset="0"/>
                </a:endParaRPr>
              </a:p>
            </p:txBody>
          </p:sp>
          <p:sp>
            <p:nvSpPr>
              <p:cNvPr id="112649" name="Freeform 9">
                <a:extLst>
                  <a:ext uri="{FF2B5EF4-FFF2-40B4-BE49-F238E27FC236}">
                    <a16:creationId xmlns:a16="http://schemas.microsoft.com/office/drawing/2014/main" id="{5C607FF5-EFCD-4934-9F17-93B93AF96D54}"/>
                  </a:ext>
                </a:extLst>
              </p:cNvPr>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800">
                  <a:solidFill>
                    <a:srgbClr val="FFFFFF"/>
                  </a:solidFill>
                  <a:latin typeface="Arial" charset="0"/>
                  <a:cs typeface="Arial" charset="0"/>
                </a:endParaRPr>
              </a:p>
            </p:txBody>
          </p:sp>
          <p:sp>
            <p:nvSpPr>
              <p:cNvPr id="112650" name="Freeform 10">
                <a:extLst>
                  <a:ext uri="{FF2B5EF4-FFF2-40B4-BE49-F238E27FC236}">
                    <a16:creationId xmlns:a16="http://schemas.microsoft.com/office/drawing/2014/main" id="{50301D56-9E3D-479F-81BE-B319333A2517}"/>
                  </a:ext>
                </a:extLst>
              </p:cNvPr>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800">
                  <a:solidFill>
                    <a:srgbClr val="FFFFFF"/>
                  </a:solidFill>
                  <a:latin typeface="Arial" charset="0"/>
                  <a:cs typeface="Arial" charset="0"/>
                </a:endParaRPr>
              </a:p>
            </p:txBody>
          </p:sp>
          <p:sp>
            <p:nvSpPr>
              <p:cNvPr id="112651" name="Freeform 11">
                <a:extLst>
                  <a:ext uri="{FF2B5EF4-FFF2-40B4-BE49-F238E27FC236}">
                    <a16:creationId xmlns:a16="http://schemas.microsoft.com/office/drawing/2014/main" id="{55D4E355-FF86-4D88-9B1E-ABAE74F0BCB3}"/>
                  </a:ext>
                </a:extLst>
              </p:cNvPr>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800">
                  <a:solidFill>
                    <a:srgbClr val="FFFFFF"/>
                  </a:solidFill>
                  <a:latin typeface="Arial" charset="0"/>
                  <a:cs typeface="Arial" charset="0"/>
                </a:endParaRPr>
              </a:p>
            </p:txBody>
          </p:sp>
          <p:sp>
            <p:nvSpPr>
              <p:cNvPr id="112652" name="Freeform 12">
                <a:extLst>
                  <a:ext uri="{FF2B5EF4-FFF2-40B4-BE49-F238E27FC236}">
                    <a16:creationId xmlns:a16="http://schemas.microsoft.com/office/drawing/2014/main" id="{D2C33993-C0F9-47D0-ACAA-93AAE886C1BB}"/>
                  </a:ext>
                </a:extLst>
              </p:cNvPr>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800">
                  <a:solidFill>
                    <a:srgbClr val="FFFFFF"/>
                  </a:solidFill>
                  <a:latin typeface="Arial" charset="0"/>
                  <a:cs typeface="Arial" charset="0"/>
                </a:endParaRPr>
              </a:p>
            </p:txBody>
          </p:sp>
          <p:sp>
            <p:nvSpPr>
              <p:cNvPr id="112653" name="Freeform 13">
                <a:extLst>
                  <a:ext uri="{FF2B5EF4-FFF2-40B4-BE49-F238E27FC236}">
                    <a16:creationId xmlns:a16="http://schemas.microsoft.com/office/drawing/2014/main" id="{6683CCE5-FEBD-44D0-A365-C582D071061D}"/>
                  </a:ext>
                </a:extLst>
              </p:cNvPr>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800">
                  <a:solidFill>
                    <a:srgbClr val="FFFFFF"/>
                  </a:solidFill>
                  <a:latin typeface="Arial" charset="0"/>
                  <a:cs typeface="Arial" charset="0"/>
                </a:endParaRPr>
              </a:p>
            </p:txBody>
          </p:sp>
          <p:sp>
            <p:nvSpPr>
              <p:cNvPr id="112654" name="Freeform 14">
                <a:extLst>
                  <a:ext uri="{FF2B5EF4-FFF2-40B4-BE49-F238E27FC236}">
                    <a16:creationId xmlns:a16="http://schemas.microsoft.com/office/drawing/2014/main" id="{758C5DBD-B520-4A06-9F66-746999CC1BDB}"/>
                  </a:ext>
                </a:extLst>
              </p:cNvPr>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800">
                  <a:solidFill>
                    <a:srgbClr val="FFFFFF"/>
                  </a:solidFill>
                  <a:latin typeface="Arial" charset="0"/>
                  <a:cs typeface="Arial" charset="0"/>
                </a:endParaRPr>
              </a:p>
            </p:txBody>
          </p:sp>
          <p:sp>
            <p:nvSpPr>
              <p:cNvPr id="112655" name="Freeform 15">
                <a:extLst>
                  <a:ext uri="{FF2B5EF4-FFF2-40B4-BE49-F238E27FC236}">
                    <a16:creationId xmlns:a16="http://schemas.microsoft.com/office/drawing/2014/main" id="{AF934B36-8852-4E0D-87D1-1FCCDB0A70F8}"/>
                  </a:ext>
                </a:extLst>
              </p:cNvPr>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800">
                  <a:solidFill>
                    <a:srgbClr val="FFFFFF"/>
                  </a:solidFill>
                  <a:latin typeface="Arial" charset="0"/>
                  <a:cs typeface="Arial" charset="0"/>
                </a:endParaRPr>
              </a:p>
            </p:txBody>
          </p:sp>
          <p:sp>
            <p:nvSpPr>
              <p:cNvPr id="112656" name="Freeform 16">
                <a:extLst>
                  <a:ext uri="{FF2B5EF4-FFF2-40B4-BE49-F238E27FC236}">
                    <a16:creationId xmlns:a16="http://schemas.microsoft.com/office/drawing/2014/main" id="{EE5E48EB-83E9-4C42-BEE1-5B7795C26E52}"/>
                  </a:ext>
                </a:extLst>
              </p:cNvPr>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800">
                  <a:solidFill>
                    <a:srgbClr val="FFFFFF"/>
                  </a:solidFill>
                  <a:latin typeface="Arial" charset="0"/>
                  <a:cs typeface="Arial" charset="0"/>
                </a:endParaRPr>
              </a:p>
            </p:txBody>
          </p:sp>
          <p:sp>
            <p:nvSpPr>
              <p:cNvPr id="112657" name="Freeform 17">
                <a:extLst>
                  <a:ext uri="{FF2B5EF4-FFF2-40B4-BE49-F238E27FC236}">
                    <a16:creationId xmlns:a16="http://schemas.microsoft.com/office/drawing/2014/main" id="{D9125D6D-350A-4351-A892-7FA522BB84FB}"/>
                  </a:ext>
                </a:extLst>
              </p:cNvPr>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800">
                  <a:solidFill>
                    <a:srgbClr val="FFFFFF"/>
                  </a:solidFill>
                  <a:latin typeface="Arial" charset="0"/>
                  <a:cs typeface="Arial" charset="0"/>
                </a:endParaRPr>
              </a:p>
            </p:txBody>
          </p:sp>
          <p:sp>
            <p:nvSpPr>
              <p:cNvPr id="112658" name="Freeform 18">
                <a:extLst>
                  <a:ext uri="{FF2B5EF4-FFF2-40B4-BE49-F238E27FC236}">
                    <a16:creationId xmlns:a16="http://schemas.microsoft.com/office/drawing/2014/main" id="{6EAC4492-49D3-48B2-A656-83E70C1AB785}"/>
                  </a:ext>
                </a:extLst>
              </p:cNvPr>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800">
                  <a:solidFill>
                    <a:srgbClr val="FFFFFF"/>
                  </a:solidFill>
                  <a:latin typeface="Arial" charset="0"/>
                  <a:cs typeface="Arial" charset="0"/>
                </a:endParaRPr>
              </a:p>
            </p:txBody>
          </p:sp>
          <p:sp>
            <p:nvSpPr>
              <p:cNvPr id="112659" name="Freeform 19">
                <a:extLst>
                  <a:ext uri="{FF2B5EF4-FFF2-40B4-BE49-F238E27FC236}">
                    <a16:creationId xmlns:a16="http://schemas.microsoft.com/office/drawing/2014/main" id="{9FEF5A3C-49FD-4C13-A379-B75989FFA2D1}"/>
                  </a:ext>
                </a:extLst>
              </p:cNvPr>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sz="1800">
                  <a:solidFill>
                    <a:srgbClr val="FFFFFF"/>
                  </a:solidFill>
                  <a:latin typeface="Arial" charset="0"/>
                  <a:cs typeface="Arial" charset="0"/>
                </a:endParaRPr>
              </a:p>
            </p:txBody>
          </p:sp>
        </p:grpSp>
        <p:sp>
          <p:nvSpPr>
            <p:cNvPr id="112660" name="Freeform 20">
              <a:extLst>
                <a:ext uri="{FF2B5EF4-FFF2-40B4-BE49-F238E27FC236}">
                  <a16:creationId xmlns:a16="http://schemas.microsoft.com/office/drawing/2014/main" id="{F964DFE9-3C8A-4034-8CC1-B44EC0325264}"/>
                </a:ext>
              </a:extLst>
            </p:cNvPr>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sz="1800">
                <a:solidFill>
                  <a:srgbClr val="FFFFFF"/>
                </a:solidFill>
                <a:latin typeface="Arial" charset="0"/>
                <a:cs typeface="Arial" charset="0"/>
              </a:endParaRPr>
            </a:p>
          </p:txBody>
        </p:sp>
        <p:sp>
          <p:nvSpPr>
            <p:cNvPr id="112661" name="Freeform 21">
              <a:extLst>
                <a:ext uri="{FF2B5EF4-FFF2-40B4-BE49-F238E27FC236}">
                  <a16:creationId xmlns:a16="http://schemas.microsoft.com/office/drawing/2014/main" id="{2B3E355B-72EA-45DD-869F-0B05E2AFF21C}"/>
                </a:ext>
              </a:extLst>
            </p:cNvPr>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sz="1800">
                <a:solidFill>
                  <a:srgbClr val="FFFFFF"/>
                </a:solidFill>
                <a:latin typeface="Arial" charset="0"/>
                <a:cs typeface="Arial" charset="0"/>
              </a:endParaRPr>
            </a:p>
          </p:txBody>
        </p:sp>
        <p:sp>
          <p:nvSpPr>
            <p:cNvPr id="112662" name="Freeform 22">
              <a:extLst>
                <a:ext uri="{FF2B5EF4-FFF2-40B4-BE49-F238E27FC236}">
                  <a16:creationId xmlns:a16="http://schemas.microsoft.com/office/drawing/2014/main" id="{21DA45EB-27C7-4AC6-90EF-F3A446E611FD}"/>
                </a:ext>
              </a:extLst>
            </p:cNvPr>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sz="1800">
                <a:solidFill>
                  <a:srgbClr val="FFFFFF"/>
                </a:solidFill>
                <a:latin typeface="Arial" charset="0"/>
                <a:cs typeface="Arial" charset="0"/>
              </a:endParaRPr>
            </a:p>
          </p:txBody>
        </p:sp>
        <p:sp>
          <p:nvSpPr>
            <p:cNvPr id="12303" name="Freeform 23">
              <a:extLst>
                <a:ext uri="{FF2B5EF4-FFF2-40B4-BE49-F238E27FC236}">
                  <a16:creationId xmlns:a16="http://schemas.microsoft.com/office/drawing/2014/main" id="{6C2C040E-A3BF-4A16-B2D0-91A59944BAE0}"/>
                </a:ext>
              </a:extLst>
            </p:cNvPr>
            <p:cNvSpPr>
              <a:spLocks/>
            </p:cNvSpPr>
            <p:nvPr/>
          </p:nvSpPr>
          <p:spPr bwMode="hidden">
            <a:xfrm>
              <a:off x="5041" y="0"/>
              <a:ext cx="719" cy="845"/>
            </a:xfrm>
            <a:custGeom>
              <a:avLst/>
              <a:gdLst>
                <a:gd name="T0" fmla="*/ 737 w 717"/>
                <a:gd name="T1" fmla="*/ 845 h 845"/>
                <a:gd name="T2" fmla="*/ 737 w 717"/>
                <a:gd name="T3" fmla="*/ 821 h 845"/>
                <a:gd name="T4" fmla="*/ 594 w 717"/>
                <a:gd name="T5" fmla="*/ 605 h 845"/>
                <a:gd name="T6" fmla="*/ 416 w 717"/>
                <a:gd name="T7" fmla="*/ 396 h 845"/>
                <a:gd name="T8" fmla="*/ 231 w 717"/>
                <a:gd name="T9" fmla="*/ 192 h 845"/>
                <a:gd name="T10" fmla="*/ 17 w 717"/>
                <a:gd name="T11" fmla="*/ 0 h 845"/>
                <a:gd name="T12" fmla="*/ 0 w 717"/>
                <a:gd name="T13" fmla="*/ 0 h 845"/>
                <a:gd name="T14" fmla="*/ 219 w 717"/>
                <a:gd name="T15" fmla="*/ 198 h 845"/>
                <a:gd name="T16" fmla="*/ 410 w 717"/>
                <a:gd name="T17" fmla="*/ 408 h 845"/>
                <a:gd name="T18" fmla="*/ 588 w 717"/>
                <a:gd name="T19" fmla="*/ 623 h 845"/>
                <a:gd name="T20" fmla="*/ 737 w 717"/>
                <a:gd name="T21" fmla="*/ 845 h 845"/>
                <a:gd name="T22" fmla="*/ 73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304" name="Freeform 24">
              <a:extLst>
                <a:ext uri="{FF2B5EF4-FFF2-40B4-BE49-F238E27FC236}">
                  <a16:creationId xmlns:a16="http://schemas.microsoft.com/office/drawing/2014/main" id="{AF7106AC-3449-4FBF-A034-866FC37217B9}"/>
                </a:ext>
              </a:extLst>
            </p:cNvPr>
            <p:cNvSpPr>
              <a:spLocks/>
            </p:cNvSpPr>
            <p:nvPr/>
          </p:nvSpPr>
          <p:spPr bwMode="hidden">
            <a:xfrm>
              <a:off x="5352" y="0"/>
              <a:ext cx="408" cy="414"/>
            </a:xfrm>
            <a:custGeom>
              <a:avLst/>
              <a:gdLst>
                <a:gd name="T0" fmla="*/ 417 w 407"/>
                <a:gd name="T1" fmla="*/ 414 h 414"/>
                <a:gd name="T2" fmla="*/ 417 w 407"/>
                <a:gd name="T3" fmla="*/ 396 h 414"/>
                <a:gd name="T4" fmla="*/ 232 w 407"/>
                <a:gd name="T5" fmla="*/ 192 h 414"/>
                <a:gd name="T6" fmla="*/ 12 w 407"/>
                <a:gd name="T7" fmla="*/ 0 h 414"/>
                <a:gd name="T8" fmla="*/ 0 w 407"/>
                <a:gd name="T9" fmla="*/ 0 h 414"/>
                <a:gd name="T10" fmla="*/ 108 w 407"/>
                <a:gd name="T11" fmla="*/ 102 h 414"/>
                <a:gd name="T12" fmla="*/ 226 w 407"/>
                <a:gd name="T13" fmla="*/ 204 h 414"/>
                <a:gd name="T14" fmla="*/ 417 w 407"/>
                <a:gd name="T15" fmla="*/ 414 h 414"/>
                <a:gd name="T16" fmla="*/ 417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2665" name="Freeform 25">
              <a:extLst>
                <a:ext uri="{FF2B5EF4-FFF2-40B4-BE49-F238E27FC236}">
                  <a16:creationId xmlns:a16="http://schemas.microsoft.com/office/drawing/2014/main" id="{EEE43D43-340A-44F7-8648-88FB9A4FB1D3}"/>
                </a:ext>
              </a:extLst>
            </p:cNvPr>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sz="1800">
                <a:solidFill>
                  <a:srgbClr val="FFFFFF"/>
                </a:solidFill>
                <a:latin typeface="Arial" charset="0"/>
                <a:cs typeface="Arial" charset="0"/>
              </a:endParaRPr>
            </a:p>
          </p:txBody>
        </p:sp>
        <p:sp>
          <p:nvSpPr>
            <p:cNvPr id="12306" name="Freeform 26">
              <a:extLst>
                <a:ext uri="{FF2B5EF4-FFF2-40B4-BE49-F238E27FC236}">
                  <a16:creationId xmlns:a16="http://schemas.microsoft.com/office/drawing/2014/main" id="{85669299-A21D-4676-BC8F-04E1B5C260B9}"/>
                </a:ext>
              </a:extLst>
            </p:cNvPr>
            <p:cNvSpPr>
              <a:spLocks/>
            </p:cNvSpPr>
            <p:nvPr/>
          </p:nvSpPr>
          <p:spPr bwMode="hidden">
            <a:xfrm>
              <a:off x="6" y="0"/>
              <a:ext cx="588" cy="599"/>
            </a:xfrm>
            <a:custGeom>
              <a:avLst/>
              <a:gdLst>
                <a:gd name="T0" fmla="*/ 606 w 586"/>
                <a:gd name="T1" fmla="*/ 0 h 599"/>
                <a:gd name="T2" fmla="*/ 588 w 586"/>
                <a:gd name="T3" fmla="*/ 0 h 599"/>
                <a:gd name="T4" fmla="*/ 417 w 586"/>
                <a:gd name="T5" fmla="*/ 132 h 599"/>
                <a:gd name="T6" fmla="*/ 267 w 586"/>
                <a:gd name="T7" fmla="*/ 270 h 599"/>
                <a:gd name="T8" fmla="*/ 120 w 586"/>
                <a:gd name="T9" fmla="*/ 420 h 599"/>
                <a:gd name="T10" fmla="*/ 0 w 586"/>
                <a:gd name="T11" fmla="*/ 575 h 599"/>
                <a:gd name="T12" fmla="*/ 0 w 586"/>
                <a:gd name="T13" fmla="*/ 599 h 599"/>
                <a:gd name="T14" fmla="*/ 120 w 586"/>
                <a:gd name="T15" fmla="*/ 432 h 599"/>
                <a:gd name="T16" fmla="*/ 267 w 586"/>
                <a:gd name="T17" fmla="*/ 282 h 599"/>
                <a:gd name="T18" fmla="*/ 423 w 586"/>
                <a:gd name="T19" fmla="*/ 138 h 599"/>
                <a:gd name="T20" fmla="*/ 606 w 586"/>
                <a:gd name="T21" fmla="*/ 0 h 599"/>
                <a:gd name="T22" fmla="*/ 60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307" name="Freeform 27">
              <a:extLst>
                <a:ext uri="{FF2B5EF4-FFF2-40B4-BE49-F238E27FC236}">
                  <a16:creationId xmlns:a16="http://schemas.microsoft.com/office/drawing/2014/main" id="{E1EF86B3-C418-442D-8C18-655E9E1DF33F}"/>
                </a:ext>
              </a:extLst>
            </p:cNvPr>
            <p:cNvSpPr>
              <a:spLocks/>
            </p:cNvSpPr>
            <p:nvPr/>
          </p:nvSpPr>
          <p:spPr bwMode="hidden">
            <a:xfrm>
              <a:off x="6" y="0"/>
              <a:ext cx="270" cy="252"/>
            </a:xfrm>
            <a:custGeom>
              <a:avLst/>
              <a:gdLst>
                <a:gd name="T0" fmla="*/ 279 w 269"/>
                <a:gd name="T1" fmla="*/ 0 h 252"/>
                <a:gd name="T2" fmla="*/ 26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9 w 269"/>
                <a:gd name="T15" fmla="*/ 0 h 252"/>
                <a:gd name="T16" fmla="*/ 279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308" name="Line 28">
              <a:extLst>
                <a:ext uri="{FF2B5EF4-FFF2-40B4-BE49-F238E27FC236}">
                  <a16:creationId xmlns:a16="http://schemas.microsoft.com/office/drawing/2014/main" id="{53854E6B-734B-49F3-A9E4-2C7AB60325FC}"/>
                </a:ext>
              </a:extLst>
            </p:cNvPr>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2309" name="Line 29">
              <a:extLst>
                <a:ext uri="{FF2B5EF4-FFF2-40B4-BE49-F238E27FC236}">
                  <a16:creationId xmlns:a16="http://schemas.microsoft.com/office/drawing/2014/main" id="{062641A7-4F18-47FA-A645-AE3182AA15B3}"/>
                </a:ext>
              </a:extLst>
            </p:cNvPr>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2310" name="Line 30">
              <a:extLst>
                <a:ext uri="{FF2B5EF4-FFF2-40B4-BE49-F238E27FC236}">
                  <a16:creationId xmlns:a16="http://schemas.microsoft.com/office/drawing/2014/main" id="{19359DA5-9A9D-416C-88B8-B80E52053268}"/>
                </a:ext>
              </a:extLst>
            </p:cNvPr>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sz="1800"/>
            </a:p>
          </p:txBody>
        </p:sp>
        <p:grpSp>
          <p:nvGrpSpPr>
            <p:cNvPr id="12311" name="Group 31">
              <a:extLst>
                <a:ext uri="{FF2B5EF4-FFF2-40B4-BE49-F238E27FC236}">
                  <a16:creationId xmlns:a16="http://schemas.microsoft.com/office/drawing/2014/main" id="{FE9D721D-BD88-4B3B-A55D-716C4334CD8F}"/>
                </a:ext>
              </a:extLst>
            </p:cNvPr>
            <p:cNvGrpSpPr>
              <a:grpSpLocks/>
            </p:cNvGrpSpPr>
            <p:nvPr/>
          </p:nvGrpSpPr>
          <p:grpSpPr bwMode="auto">
            <a:xfrm>
              <a:off x="1" y="392"/>
              <a:ext cx="5758" cy="1571"/>
              <a:chOff x="1" y="392"/>
              <a:chExt cx="5758" cy="1571"/>
            </a:xfrm>
          </p:grpSpPr>
          <p:sp>
            <p:nvSpPr>
              <p:cNvPr id="12314" name="Line 32">
                <a:extLst>
                  <a:ext uri="{FF2B5EF4-FFF2-40B4-BE49-F238E27FC236}">
                    <a16:creationId xmlns:a16="http://schemas.microsoft.com/office/drawing/2014/main" id="{57CDA8A9-DCB3-4637-8945-07BC20C50722}"/>
                  </a:ext>
                </a:extLst>
              </p:cNvPr>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2315" name="Line 33">
                <a:extLst>
                  <a:ext uri="{FF2B5EF4-FFF2-40B4-BE49-F238E27FC236}">
                    <a16:creationId xmlns:a16="http://schemas.microsoft.com/office/drawing/2014/main" id="{67AB2CC1-A922-4951-B906-D8708877797B}"/>
                  </a:ext>
                </a:extLst>
              </p:cNvPr>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2316" name="Line 34">
                <a:extLst>
                  <a:ext uri="{FF2B5EF4-FFF2-40B4-BE49-F238E27FC236}">
                    <a16:creationId xmlns:a16="http://schemas.microsoft.com/office/drawing/2014/main" id="{232DBAEC-141E-4392-98D6-6F8EF7C5C3A8}"/>
                  </a:ext>
                </a:extLst>
              </p:cNvPr>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2317" name="Line 35">
                <a:extLst>
                  <a:ext uri="{FF2B5EF4-FFF2-40B4-BE49-F238E27FC236}">
                    <a16:creationId xmlns:a16="http://schemas.microsoft.com/office/drawing/2014/main" id="{F8A58E32-0062-4C06-A1B0-8FCC897107B6}"/>
                  </a:ext>
                </a:extLst>
              </p:cNvPr>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2318" name="Line 36">
                <a:extLst>
                  <a:ext uri="{FF2B5EF4-FFF2-40B4-BE49-F238E27FC236}">
                    <a16:creationId xmlns:a16="http://schemas.microsoft.com/office/drawing/2014/main" id="{84768758-7033-4B25-9150-17B5B6AA89EA}"/>
                  </a:ext>
                </a:extLst>
              </p:cNvPr>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800"/>
              </a:p>
            </p:txBody>
          </p:sp>
        </p:grpSp>
        <p:sp>
          <p:nvSpPr>
            <p:cNvPr id="12312" name="Line 37">
              <a:extLst>
                <a:ext uri="{FF2B5EF4-FFF2-40B4-BE49-F238E27FC236}">
                  <a16:creationId xmlns:a16="http://schemas.microsoft.com/office/drawing/2014/main" id="{088BA102-55A9-40C8-BFAC-C7D18E768FF2}"/>
                </a:ext>
              </a:extLst>
            </p:cNvPr>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2313" name="Line 38">
              <a:extLst>
                <a:ext uri="{FF2B5EF4-FFF2-40B4-BE49-F238E27FC236}">
                  <a16:creationId xmlns:a16="http://schemas.microsoft.com/office/drawing/2014/main" id="{1843F1EA-11A5-4396-9F3E-3CF2BF1FA400}"/>
                </a:ext>
              </a:extLst>
            </p:cNvPr>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sz="1800"/>
            </a:p>
          </p:txBody>
        </p:sp>
      </p:grpSp>
      <p:sp>
        <p:nvSpPr>
          <p:cNvPr id="112679" name="Rectangle 39">
            <a:extLst>
              <a:ext uri="{FF2B5EF4-FFF2-40B4-BE49-F238E27FC236}">
                <a16:creationId xmlns:a16="http://schemas.microsoft.com/office/drawing/2014/main" id="{F1C33283-93D4-4F87-BE5F-71E952B6B71B}"/>
              </a:ext>
            </a:extLst>
          </p:cNvPr>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12680" name="Rectangle 40">
            <a:extLst>
              <a:ext uri="{FF2B5EF4-FFF2-40B4-BE49-F238E27FC236}">
                <a16:creationId xmlns:a16="http://schemas.microsoft.com/office/drawing/2014/main" id="{2764DC5F-61CF-4195-8E0F-67CFFCF590E0}"/>
              </a:ext>
            </a:extLst>
          </p:cNvPr>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Verdana" pitchFamily="34" charset="0"/>
                <a:cs typeface="Arial" charset="0"/>
              </a:defRPr>
            </a:lvl1pPr>
          </a:lstStyle>
          <a:p>
            <a:pPr>
              <a:defRPr/>
            </a:pPr>
            <a:fld id="{C5292F38-87A4-4BE7-BB38-193EE14F6D80}" type="datetime1">
              <a:rPr lang="en-US"/>
              <a:pPr>
                <a:defRPr/>
              </a:pPr>
              <a:t>11/12/2021</a:t>
            </a:fld>
            <a:endParaRPr lang="en-US"/>
          </a:p>
        </p:txBody>
      </p:sp>
      <p:sp>
        <p:nvSpPr>
          <p:cNvPr id="112681" name="Rectangle 41">
            <a:extLst>
              <a:ext uri="{FF2B5EF4-FFF2-40B4-BE49-F238E27FC236}">
                <a16:creationId xmlns:a16="http://schemas.microsoft.com/office/drawing/2014/main" id="{69699A84-2D54-442E-903A-EFC180F1990B}"/>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Verdana" pitchFamily="34" charset="0"/>
                <a:cs typeface="Arial" charset="0"/>
              </a:defRPr>
            </a:lvl1pPr>
          </a:lstStyle>
          <a:p>
            <a:pPr>
              <a:defRPr/>
            </a:pPr>
            <a:endParaRPr lang="en-US"/>
          </a:p>
        </p:txBody>
      </p:sp>
      <p:sp>
        <p:nvSpPr>
          <p:cNvPr id="112682" name="Rectangle 42">
            <a:extLst>
              <a:ext uri="{FF2B5EF4-FFF2-40B4-BE49-F238E27FC236}">
                <a16:creationId xmlns:a16="http://schemas.microsoft.com/office/drawing/2014/main" id="{0F08EBA5-F9B7-4DA6-94B9-3A99E1AA1E5A}"/>
              </a:ext>
            </a:extLst>
          </p:cNvPr>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Verdana" panose="020B0604030504040204" pitchFamily="34" charset="0"/>
              </a:defRPr>
            </a:lvl1pPr>
          </a:lstStyle>
          <a:p>
            <a:fld id="{8650E733-4BDE-45D0-8BC8-0D9D2D7E0761}" type="slidenum">
              <a:rPr lang="en-US" altLang="en-US"/>
              <a:pPr/>
              <a:t>‹#›</a:t>
            </a:fld>
            <a:endParaRPr lang="en-US" altLang="en-US"/>
          </a:p>
        </p:txBody>
      </p:sp>
      <p:sp>
        <p:nvSpPr>
          <p:cNvPr id="112683" name="Rectangle 43">
            <a:extLst>
              <a:ext uri="{FF2B5EF4-FFF2-40B4-BE49-F238E27FC236}">
                <a16:creationId xmlns:a16="http://schemas.microsoft.com/office/drawing/2014/main" id="{9AE9ABEB-AF31-4564-9530-796BDB098468}"/>
              </a:ext>
            </a:extLst>
          </p:cNvPr>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113042"/>
      </p:ext>
    </p:extLst>
  </p:cSld>
  <p:clrMap bg1="dk2" tx1="lt1" bg2="dk1" tx2="lt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3A09B3B-330D-4EA0-B9B8-7E035E6E06B0}"/>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9F6EE74-BC92-479E-94A2-C990C4B5ACA6}"/>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4A4F7BD-4223-42E5-9C41-A085DB341229}"/>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defRPr>
            </a:lvl1pPr>
          </a:lstStyle>
          <a:p>
            <a:pPr>
              <a:defRPr/>
            </a:pPr>
            <a:endParaRPr lang="en-US"/>
          </a:p>
        </p:txBody>
      </p:sp>
      <p:sp>
        <p:nvSpPr>
          <p:cNvPr id="1029" name="Rectangle 5">
            <a:extLst>
              <a:ext uri="{FF2B5EF4-FFF2-40B4-BE49-F238E27FC236}">
                <a16:creationId xmlns:a16="http://schemas.microsoft.com/office/drawing/2014/main" id="{5143A6C5-47D6-4A05-AF31-5075424CF683}"/>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defRPr>
            </a:lvl1pPr>
          </a:lstStyle>
          <a:p>
            <a:pPr>
              <a:defRPr/>
            </a:pPr>
            <a:endParaRPr lang="en-US"/>
          </a:p>
        </p:txBody>
      </p:sp>
      <p:sp>
        <p:nvSpPr>
          <p:cNvPr id="1030" name="Rectangle 6">
            <a:extLst>
              <a:ext uri="{FF2B5EF4-FFF2-40B4-BE49-F238E27FC236}">
                <a16:creationId xmlns:a16="http://schemas.microsoft.com/office/drawing/2014/main" id="{2003C510-651B-4163-A409-7FAE12ABF59B}"/>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BAB9BFD1-B35F-4F22-8219-625E4A1AB07D}" type="slidenum">
              <a:rPr lang="en-US" altLang="en-US"/>
              <a:pPr/>
              <a:t>‹#›</a:t>
            </a:fld>
            <a:endParaRPr lang="en-US" altLang="en-US"/>
          </a:p>
        </p:txBody>
      </p:sp>
    </p:spTree>
    <p:extLst>
      <p:ext uri="{BB962C8B-B14F-4D97-AF65-F5344CB8AC3E}">
        <p14:creationId xmlns:p14="http://schemas.microsoft.com/office/powerpoint/2010/main" val="495421774"/>
      </p:ext>
    </p:extLst>
  </p:cSld>
  <p:clrMap bg1="lt1" tx1="dk1" bg2="lt2" tx2="dk2" accent1="accent1" accent2="accent2" accent3="accent3" accent4="accent4" accent5="accent5" accent6="accent6" hlink="hlink" folHlink="folHlink"/>
  <p:sldLayoutIdLst>
    <p:sldLayoutId id="2147484336" r:id="rId1"/>
    <p:sldLayoutId id="2147484337" r:id="rId2"/>
    <p:sldLayoutId id="2147484338" r:id="rId3"/>
    <p:sldLayoutId id="2147484339" r:id="rId4"/>
    <p:sldLayoutId id="2147484340" r:id="rId5"/>
    <p:sldLayoutId id="2147484341" r:id="rId6"/>
    <p:sldLayoutId id="2147484342" r:id="rId7"/>
    <p:sldLayoutId id="2147484343" r:id="rId8"/>
    <p:sldLayoutId id="2147484344" r:id="rId9"/>
    <p:sldLayoutId id="2147484345" r:id="rId10"/>
    <p:sldLayoutId id="2147484346" r:id="rId11"/>
    <p:sldLayoutId id="214748434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F13F3260-9538-4A64-9603-36B493822079}"/>
              </a:ext>
            </a:extLst>
          </p:cNvPr>
          <p:cNvGrpSpPr>
            <a:grpSpLocks/>
          </p:cNvGrpSpPr>
          <p:nvPr/>
        </p:nvGrpSpPr>
        <p:grpSpPr bwMode="auto">
          <a:xfrm>
            <a:off x="1" y="6350"/>
            <a:ext cx="12187767" cy="6851650"/>
            <a:chOff x="0" y="4"/>
            <a:chExt cx="5758" cy="4316"/>
          </a:xfrm>
        </p:grpSpPr>
        <p:sp>
          <p:nvSpPr>
            <p:cNvPr id="1032" name="Freeform 3">
              <a:extLst>
                <a:ext uri="{FF2B5EF4-FFF2-40B4-BE49-F238E27FC236}">
                  <a16:creationId xmlns:a16="http://schemas.microsoft.com/office/drawing/2014/main" id="{0BF4E750-41EE-443B-8F33-EA2F9E0E709D}"/>
                </a:ext>
              </a:extLst>
            </p:cNvPr>
            <p:cNvSpPr>
              <a:spLocks/>
            </p:cNvSpPr>
            <p:nvPr/>
          </p:nvSpPr>
          <p:spPr bwMode="hidden">
            <a:xfrm>
              <a:off x="558" y="1161"/>
              <a:ext cx="5200" cy="3159"/>
            </a:xfrm>
            <a:custGeom>
              <a:avLst/>
              <a:gdLst>
                <a:gd name="T0" fmla="*/ 0 w 5184"/>
                <a:gd name="T1" fmla="*/ 3159 h 3159"/>
                <a:gd name="T2" fmla="*/ 5264 w 5184"/>
                <a:gd name="T3" fmla="*/ 3159 h 3159"/>
                <a:gd name="T4" fmla="*/ 5264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33" name="Freeform 4">
              <a:extLst>
                <a:ext uri="{FF2B5EF4-FFF2-40B4-BE49-F238E27FC236}">
                  <a16:creationId xmlns:a16="http://schemas.microsoft.com/office/drawing/2014/main" id="{D32CF55B-622B-4799-8659-EC5F62C9B581}"/>
                </a:ext>
              </a:extLst>
            </p:cNvPr>
            <p:cNvSpPr>
              <a:spLocks/>
            </p:cNvSpPr>
            <p:nvPr/>
          </p:nvSpPr>
          <p:spPr bwMode="hidden">
            <a:xfrm>
              <a:off x="0" y="1161"/>
              <a:ext cx="558" cy="3159"/>
            </a:xfrm>
            <a:custGeom>
              <a:avLst/>
              <a:gdLst>
                <a:gd name="T0" fmla="*/ 0 w 556"/>
                <a:gd name="T1" fmla="*/ 0 h 3159"/>
                <a:gd name="T2" fmla="*/ 0 w 556"/>
                <a:gd name="T3" fmla="*/ 3159 h 3159"/>
                <a:gd name="T4" fmla="*/ 566 w 556"/>
                <a:gd name="T5" fmla="*/ 3159 h 3159"/>
                <a:gd name="T6" fmla="*/ 566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nvGrpSpPr>
            <p:cNvPr id="1034" name="Group 5">
              <a:extLst>
                <a:ext uri="{FF2B5EF4-FFF2-40B4-BE49-F238E27FC236}">
                  <a16:creationId xmlns:a16="http://schemas.microsoft.com/office/drawing/2014/main" id="{37297976-BCAD-4863-8DD7-2AE0658299CB}"/>
                </a:ext>
              </a:extLst>
            </p:cNvPr>
            <p:cNvGrpSpPr>
              <a:grpSpLocks/>
            </p:cNvGrpSpPr>
            <p:nvPr userDrawn="1"/>
          </p:nvGrpSpPr>
          <p:grpSpPr bwMode="auto">
            <a:xfrm>
              <a:off x="0" y="4"/>
              <a:ext cx="5758" cy="4316"/>
              <a:chOff x="0" y="4"/>
              <a:chExt cx="5758" cy="4316"/>
            </a:xfrm>
          </p:grpSpPr>
          <p:sp>
            <p:nvSpPr>
              <p:cNvPr id="1035" name="Freeform 6">
                <a:extLst>
                  <a:ext uri="{FF2B5EF4-FFF2-40B4-BE49-F238E27FC236}">
                    <a16:creationId xmlns:a16="http://schemas.microsoft.com/office/drawing/2014/main" id="{A5185730-1BAB-49E6-86F9-767000AA62D4}"/>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36" name="Freeform 7">
                <a:extLst>
                  <a:ext uri="{FF2B5EF4-FFF2-40B4-BE49-F238E27FC236}">
                    <a16:creationId xmlns:a16="http://schemas.microsoft.com/office/drawing/2014/main" id="{47F3ECF2-E0BA-4FC3-933E-C9162DEE2C60}"/>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37" name="Freeform 8">
                <a:extLst>
                  <a:ext uri="{FF2B5EF4-FFF2-40B4-BE49-F238E27FC236}">
                    <a16:creationId xmlns:a16="http://schemas.microsoft.com/office/drawing/2014/main" id="{C31DD778-47D7-4C95-BD9A-C02F57FFFC73}"/>
                  </a:ext>
                </a:extLst>
              </p:cNvPr>
              <p:cNvSpPr>
                <a:spLocks/>
              </p:cNvSpPr>
              <p:nvPr/>
            </p:nvSpPr>
            <p:spPr bwMode="ltGray">
              <a:xfrm>
                <a:off x="1019" y="1155"/>
                <a:ext cx="4739" cy="12"/>
              </a:xfrm>
              <a:custGeom>
                <a:avLst/>
                <a:gdLst>
                  <a:gd name="T0" fmla="*/ 4799 w 4724"/>
                  <a:gd name="T1" fmla="*/ 0 h 12"/>
                  <a:gd name="T2" fmla="*/ 0 w 4724"/>
                  <a:gd name="T3" fmla="*/ 0 h 12"/>
                  <a:gd name="T4" fmla="*/ 0 w 4724"/>
                  <a:gd name="T5" fmla="*/ 12 h 12"/>
                  <a:gd name="T6" fmla="*/ 4799 w 4724"/>
                  <a:gd name="T7" fmla="*/ 12 h 12"/>
                  <a:gd name="T8" fmla="*/ 4799 w 4724"/>
                  <a:gd name="T9" fmla="*/ 0 h 12"/>
                  <a:gd name="T10" fmla="*/ 479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38" name="Freeform 9">
                <a:extLst>
                  <a:ext uri="{FF2B5EF4-FFF2-40B4-BE49-F238E27FC236}">
                    <a16:creationId xmlns:a16="http://schemas.microsoft.com/office/drawing/2014/main" id="{918DD680-5FF3-4CAF-80E4-5F49C5C979C2}"/>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39" name="Freeform 10">
                <a:extLst>
                  <a:ext uri="{FF2B5EF4-FFF2-40B4-BE49-F238E27FC236}">
                    <a16:creationId xmlns:a16="http://schemas.microsoft.com/office/drawing/2014/main" id="{5BA3D026-B60C-485E-9E7C-F4AFC98D4CAA}"/>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8139" name="Freeform 11">
                <a:extLst>
                  <a:ext uri="{FF2B5EF4-FFF2-40B4-BE49-F238E27FC236}">
                    <a16:creationId xmlns:a16="http://schemas.microsoft.com/office/drawing/2014/main" id="{501D4935-A8AB-434F-A198-FD34074263EE}"/>
                  </a:ext>
                </a:extLst>
              </p:cNvPr>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latin typeface="Arial" charset="0"/>
                  <a:cs typeface="+mn-cs"/>
                </a:endParaRPr>
              </a:p>
            </p:txBody>
          </p:sp>
          <p:sp>
            <p:nvSpPr>
              <p:cNvPr id="1041" name="Freeform 12">
                <a:extLst>
                  <a:ext uri="{FF2B5EF4-FFF2-40B4-BE49-F238E27FC236}">
                    <a16:creationId xmlns:a16="http://schemas.microsoft.com/office/drawing/2014/main" id="{BA73F299-FE30-4E33-B897-7CAA8324D3C5}"/>
                  </a:ext>
                </a:extLst>
              </p:cNvPr>
              <p:cNvSpPr>
                <a:spLocks/>
              </p:cNvSpPr>
              <p:nvPr/>
            </p:nvSpPr>
            <p:spPr bwMode="ltGray">
              <a:xfrm>
                <a:off x="0" y="1155"/>
                <a:ext cx="351" cy="12"/>
              </a:xfrm>
              <a:custGeom>
                <a:avLst/>
                <a:gdLst>
                  <a:gd name="T0" fmla="*/ 0 w 251"/>
                  <a:gd name="T1" fmla="*/ 0 h 12"/>
                  <a:gd name="T2" fmla="*/ 0 w 251"/>
                  <a:gd name="T3" fmla="*/ 12 h 12"/>
                  <a:gd name="T4" fmla="*/ 1344 w 251"/>
                  <a:gd name="T5" fmla="*/ 12 h 12"/>
                  <a:gd name="T6" fmla="*/ 1344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42" name="Freeform 13">
                <a:extLst>
                  <a:ext uri="{FF2B5EF4-FFF2-40B4-BE49-F238E27FC236}">
                    <a16:creationId xmlns:a16="http://schemas.microsoft.com/office/drawing/2014/main" id="{1327284D-CDA1-4672-A29F-458BD430899F}"/>
                  </a:ext>
                </a:extLst>
              </p:cNvPr>
              <p:cNvSpPr>
                <a:spLocks/>
              </p:cNvSpPr>
              <p:nvPr/>
            </p:nvSpPr>
            <p:spPr bwMode="ltGray">
              <a:xfrm>
                <a:off x="767" y="1155"/>
                <a:ext cx="252" cy="12"/>
              </a:xfrm>
              <a:custGeom>
                <a:avLst/>
                <a:gdLst>
                  <a:gd name="T0" fmla="*/ 256 w 251"/>
                  <a:gd name="T1" fmla="*/ 0 h 12"/>
                  <a:gd name="T2" fmla="*/ 0 w 251"/>
                  <a:gd name="T3" fmla="*/ 0 h 12"/>
                  <a:gd name="T4" fmla="*/ 0 w 251"/>
                  <a:gd name="T5" fmla="*/ 12 h 12"/>
                  <a:gd name="T6" fmla="*/ 256 w 251"/>
                  <a:gd name="T7" fmla="*/ 12 h 12"/>
                  <a:gd name="T8" fmla="*/ 256 w 251"/>
                  <a:gd name="T9" fmla="*/ 0 h 12"/>
                  <a:gd name="T10" fmla="*/ 256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8142" name="Freeform 14">
                <a:extLst>
                  <a:ext uri="{FF2B5EF4-FFF2-40B4-BE49-F238E27FC236}">
                    <a16:creationId xmlns:a16="http://schemas.microsoft.com/office/drawing/2014/main" id="{FAFF174C-3A54-4F68-B377-5FD10C0C078F}"/>
                  </a:ext>
                </a:extLst>
              </p:cNvPr>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latin typeface="Arial" charset="0"/>
                  <a:cs typeface="+mn-cs"/>
                </a:endParaRPr>
              </a:p>
            </p:txBody>
          </p:sp>
        </p:grpSp>
      </p:grpSp>
      <p:sp>
        <p:nvSpPr>
          <p:cNvPr id="48143" name="Rectangle 15">
            <a:extLst>
              <a:ext uri="{FF2B5EF4-FFF2-40B4-BE49-F238E27FC236}">
                <a16:creationId xmlns:a16="http://schemas.microsoft.com/office/drawing/2014/main" id="{9C1525A1-50D8-4011-9882-F2748A25898D}"/>
              </a:ext>
            </a:extLst>
          </p:cNvPr>
          <p:cNvSpPr>
            <a:spLocks noGrp="1" noChangeArrowheads="1"/>
          </p:cNvSpPr>
          <p:nvPr>
            <p:ph type="title"/>
          </p:nvPr>
        </p:nvSpPr>
        <p:spPr bwMode="auto">
          <a:xfrm>
            <a:off x="1422400" y="304801"/>
            <a:ext cx="10058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8144" name="Rectangle 16">
            <a:extLst>
              <a:ext uri="{FF2B5EF4-FFF2-40B4-BE49-F238E27FC236}">
                <a16:creationId xmlns:a16="http://schemas.microsoft.com/office/drawing/2014/main" id="{8E353AE6-6560-42AE-9AF9-89160C8B8E4F}"/>
              </a:ext>
            </a:extLst>
          </p:cNvPr>
          <p:cNvSpPr>
            <a:spLocks noGrp="1" noChangeArrowheads="1"/>
          </p:cNvSpPr>
          <p:nvPr>
            <p:ph type="body" idx="1"/>
          </p:nvPr>
        </p:nvSpPr>
        <p:spPr bwMode="auto">
          <a:xfrm>
            <a:off x="1422400" y="1981200"/>
            <a:ext cx="10058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145" name="Rectangle 17">
            <a:extLst>
              <a:ext uri="{FF2B5EF4-FFF2-40B4-BE49-F238E27FC236}">
                <a16:creationId xmlns:a16="http://schemas.microsoft.com/office/drawing/2014/main" id="{C088947C-14CF-415A-9BBB-1630FE4F2459}"/>
              </a:ext>
            </a:extLst>
          </p:cNvPr>
          <p:cNvSpPr>
            <a:spLocks noGrp="1" noChangeArrowheads="1"/>
          </p:cNvSpPr>
          <p:nvPr>
            <p:ph type="dt" sz="half" idx="2"/>
          </p:nvPr>
        </p:nvSpPr>
        <p:spPr bwMode="auto">
          <a:xfrm>
            <a:off x="1422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cs typeface="+mn-cs"/>
              </a:defRPr>
            </a:lvl1pPr>
          </a:lstStyle>
          <a:p>
            <a:pPr>
              <a:defRPr/>
            </a:pPr>
            <a:fld id="{7086E362-F226-4311-AF1F-1666CACFE6C0}" type="datetimeFigureOut">
              <a:rPr lang="en-US"/>
              <a:pPr>
                <a:defRPr/>
              </a:pPr>
              <a:t>11/12/2021</a:t>
            </a:fld>
            <a:endParaRPr lang="en-US"/>
          </a:p>
        </p:txBody>
      </p:sp>
      <p:sp>
        <p:nvSpPr>
          <p:cNvPr id="48146" name="Rectangle 18">
            <a:extLst>
              <a:ext uri="{FF2B5EF4-FFF2-40B4-BE49-F238E27FC236}">
                <a16:creationId xmlns:a16="http://schemas.microsoft.com/office/drawing/2014/main" id="{27330658-39BA-4D7A-A921-4A029B4682DD}"/>
              </a:ext>
            </a:extLst>
          </p:cNvPr>
          <p:cNvSpPr>
            <a:spLocks noGrp="1" noChangeArrowheads="1"/>
          </p:cNvSpPr>
          <p:nvPr>
            <p:ph type="ftr" sz="quarter" idx="3"/>
          </p:nvPr>
        </p:nvSpPr>
        <p:spPr bwMode="auto">
          <a:xfrm>
            <a:off x="45720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cs typeface="+mn-cs"/>
              </a:defRPr>
            </a:lvl1pPr>
          </a:lstStyle>
          <a:p>
            <a:pPr>
              <a:defRPr/>
            </a:pPr>
            <a:endParaRPr lang="en-US"/>
          </a:p>
        </p:txBody>
      </p:sp>
      <p:sp>
        <p:nvSpPr>
          <p:cNvPr id="48147" name="Rectangle 19">
            <a:extLst>
              <a:ext uri="{FF2B5EF4-FFF2-40B4-BE49-F238E27FC236}">
                <a16:creationId xmlns:a16="http://schemas.microsoft.com/office/drawing/2014/main" id="{8E57E93E-AE9E-4B74-95D7-FF8F0EC47B98}"/>
              </a:ext>
            </a:extLst>
          </p:cNvPr>
          <p:cNvSpPr>
            <a:spLocks noGrp="1" noChangeArrowheads="1"/>
          </p:cNvSpPr>
          <p:nvPr>
            <p:ph type="sldNum" sz="quarter" idx="4"/>
          </p:nvPr>
        </p:nvSpPr>
        <p:spPr bwMode="auto">
          <a:xfrm>
            <a:off x="89408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Tahoma" panose="020B0604030504040204" pitchFamily="34" charset="0"/>
              </a:defRPr>
            </a:lvl1pPr>
          </a:lstStyle>
          <a:p>
            <a:fld id="{1C8DC950-C25D-4AA0-BD71-4B033B4ABAD6}" type="slidenum">
              <a:rPr lang="en-US" altLang="en-US"/>
              <a:pPr/>
              <a:t>‹#›</a:t>
            </a:fld>
            <a:endParaRPr lang="en-US" altLang="en-US"/>
          </a:p>
        </p:txBody>
      </p:sp>
    </p:spTree>
    <p:extLst>
      <p:ext uri="{BB962C8B-B14F-4D97-AF65-F5344CB8AC3E}">
        <p14:creationId xmlns:p14="http://schemas.microsoft.com/office/powerpoint/2010/main" val="2684640612"/>
      </p:ext>
    </p:extLst>
  </p:cSld>
  <p:clrMap bg1="dk2" tx1="lt1" bg2="dk1" tx2="lt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8"/>
            </a:gs>
            <a:gs pos="100000">
              <a:schemeClr val="bg1"/>
            </a:gs>
          </a:gsLst>
          <a:lin ang="2700000" scaled="1"/>
        </a:gradFill>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E663F041-8AD5-438F-A9F6-C44E2F1AD075}"/>
              </a:ext>
            </a:extLst>
          </p:cNvPr>
          <p:cNvGrpSpPr>
            <a:grpSpLocks/>
          </p:cNvGrpSpPr>
          <p:nvPr/>
        </p:nvGrpSpPr>
        <p:grpSpPr bwMode="auto">
          <a:xfrm>
            <a:off x="0" y="1"/>
            <a:ext cx="12192000" cy="6856413"/>
            <a:chOff x="0" y="0"/>
            <a:chExt cx="5760" cy="4319"/>
          </a:xfrm>
        </p:grpSpPr>
        <p:sp>
          <p:nvSpPr>
            <p:cNvPr id="611331" name="Freeform 3">
              <a:extLst>
                <a:ext uri="{FF2B5EF4-FFF2-40B4-BE49-F238E27FC236}">
                  <a16:creationId xmlns:a16="http://schemas.microsoft.com/office/drawing/2014/main" id="{DD8341A4-4B56-4EAA-A7A0-B8CDD23A70FF}"/>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a:cs typeface="+mn-cs"/>
              </a:endParaRPr>
            </a:p>
          </p:txBody>
        </p:sp>
        <p:sp>
          <p:nvSpPr>
            <p:cNvPr id="611332" name="Freeform 4">
              <a:extLst>
                <a:ext uri="{FF2B5EF4-FFF2-40B4-BE49-F238E27FC236}">
                  <a16:creationId xmlns:a16="http://schemas.microsoft.com/office/drawing/2014/main" id="{33445122-25C1-4532-B082-F527052FB0FB}"/>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a:cs typeface="+mn-cs"/>
              </a:endParaRPr>
            </a:p>
          </p:txBody>
        </p:sp>
        <p:sp>
          <p:nvSpPr>
            <p:cNvPr id="611333" name="Freeform 5">
              <a:extLst>
                <a:ext uri="{FF2B5EF4-FFF2-40B4-BE49-F238E27FC236}">
                  <a16:creationId xmlns:a16="http://schemas.microsoft.com/office/drawing/2014/main" id="{A822129A-C8C3-40C5-9E26-225235C824AF}"/>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a:cs typeface="+mn-cs"/>
              </a:endParaRPr>
            </a:p>
          </p:txBody>
        </p:sp>
        <p:sp>
          <p:nvSpPr>
            <p:cNvPr id="3083" name="Freeform 6">
              <a:extLst>
                <a:ext uri="{FF2B5EF4-FFF2-40B4-BE49-F238E27FC236}">
                  <a16:creationId xmlns:a16="http://schemas.microsoft.com/office/drawing/2014/main" id="{68B90FA1-2A8D-41C6-8EAD-AE6BC66D0CEB}"/>
                </a:ext>
              </a:extLst>
            </p:cNvPr>
            <p:cNvSpPr>
              <a:spLocks/>
            </p:cNvSpPr>
            <p:nvPr/>
          </p:nvSpPr>
          <p:spPr bwMode="hidden">
            <a:xfrm>
              <a:off x="4038" y="3577"/>
              <a:ext cx="1720" cy="65"/>
            </a:xfrm>
            <a:custGeom>
              <a:avLst/>
              <a:gdLst>
                <a:gd name="T0" fmla="*/ 1710 w 1722"/>
                <a:gd name="T1" fmla="*/ 60 h 66"/>
                <a:gd name="T2" fmla="*/ 1710 w 1722"/>
                <a:gd name="T3" fmla="*/ 54 h 66"/>
                <a:gd name="T4" fmla="*/ 0 w 1722"/>
                <a:gd name="T5" fmla="*/ 0 h 66"/>
                <a:gd name="T6" fmla="*/ 0 w 1722"/>
                <a:gd name="T7" fmla="*/ 42 h 66"/>
                <a:gd name="T8" fmla="*/ 1710 w 1722"/>
                <a:gd name="T9" fmla="*/ 60 h 66"/>
                <a:gd name="T10" fmla="*/ 1710 w 1722"/>
                <a:gd name="T11" fmla="*/ 6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611335" name="Freeform 7">
              <a:extLst>
                <a:ext uri="{FF2B5EF4-FFF2-40B4-BE49-F238E27FC236}">
                  <a16:creationId xmlns:a16="http://schemas.microsoft.com/office/drawing/2014/main" id="{649BE9CF-AE0F-420B-8ED5-A192E4E965C4}"/>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1800">
                <a:solidFill>
                  <a:srgbClr val="FFFFFF"/>
                </a:solidFill>
                <a:latin typeface="Arial"/>
                <a:cs typeface="+mn-cs"/>
              </a:endParaRPr>
            </a:p>
          </p:txBody>
        </p:sp>
        <p:sp>
          <p:nvSpPr>
            <p:cNvPr id="3085" name="Freeform 8">
              <a:extLst>
                <a:ext uri="{FF2B5EF4-FFF2-40B4-BE49-F238E27FC236}">
                  <a16:creationId xmlns:a16="http://schemas.microsoft.com/office/drawing/2014/main" id="{BDA13FE8-FE3A-414A-9CD1-C0833CB4D7D1}"/>
                </a:ext>
              </a:extLst>
            </p:cNvPr>
            <p:cNvSpPr>
              <a:spLocks/>
            </p:cNvSpPr>
            <p:nvPr/>
          </p:nvSpPr>
          <p:spPr bwMode="hidden">
            <a:xfrm>
              <a:off x="4784" y="3702"/>
              <a:ext cx="974" cy="101"/>
            </a:xfrm>
            <a:custGeom>
              <a:avLst/>
              <a:gdLst>
                <a:gd name="T0" fmla="*/ 969 w 975"/>
                <a:gd name="T1" fmla="*/ 48 h 101"/>
                <a:gd name="T2" fmla="*/ 969 w 975"/>
                <a:gd name="T3" fmla="*/ 0 h 101"/>
                <a:gd name="T4" fmla="*/ 0 w 975"/>
                <a:gd name="T5" fmla="*/ 24 h 101"/>
                <a:gd name="T6" fmla="*/ 0 w 975"/>
                <a:gd name="T7" fmla="*/ 101 h 101"/>
                <a:gd name="T8" fmla="*/ 969 w 975"/>
                <a:gd name="T9" fmla="*/ 48 h 101"/>
                <a:gd name="T10" fmla="*/ 969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086" name="Freeform 9">
              <a:extLst>
                <a:ext uri="{FF2B5EF4-FFF2-40B4-BE49-F238E27FC236}">
                  <a16:creationId xmlns:a16="http://schemas.microsoft.com/office/drawing/2014/main" id="{64D4430B-A5D2-4380-8ADA-59E6071B2387}"/>
                </a:ext>
              </a:extLst>
            </p:cNvPr>
            <p:cNvSpPr>
              <a:spLocks/>
            </p:cNvSpPr>
            <p:nvPr/>
          </p:nvSpPr>
          <p:spPr bwMode="hidden">
            <a:xfrm>
              <a:off x="3619" y="3815"/>
              <a:ext cx="2139" cy="198"/>
            </a:xfrm>
            <a:custGeom>
              <a:avLst/>
              <a:gdLst>
                <a:gd name="T0" fmla="*/ 2129 w 2141"/>
                <a:gd name="T1" fmla="*/ 0 h 198"/>
                <a:gd name="T2" fmla="*/ 0 w 2141"/>
                <a:gd name="T3" fmla="*/ 156 h 198"/>
                <a:gd name="T4" fmla="*/ 0 w 2141"/>
                <a:gd name="T5" fmla="*/ 198 h 198"/>
                <a:gd name="T6" fmla="*/ 2129 w 2141"/>
                <a:gd name="T7" fmla="*/ 0 h 198"/>
                <a:gd name="T8" fmla="*/ 212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611338" name="Freeform 10">
              <a:extLst>
                <a:ext uri="{FF2B5EF4-FFF2-40B4-BE49-F238E27FC236}">
                  <a16:creationId xmlns:a16="http://schemas.microsoft.com/office/drawing/2014/main" id="{ED61D53D-33F5-43E8-95FA-4588D108917C}"/>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a:cs typeface="+mn-cs"/>
              </a:endParaRPr>
            </a:p>
          </p:txBody>
        </p:sp>
        <p:sp>
          <p:nvSpPr>
            <p:cNvPr id="3088" name="Freeform 11">
              <a:extLst>
                <a:ext uri="{FF2B5EF4-FFF2-40B4-BE49-F238E27FC236}">
                  <a16:creationId xmlns:a16="http://schemas.microsoft.com/office/drawing/2014/main" id="{86105A55-FEDE-4C44-A21D-10DEFEA1D928}"/>
                </a:ext>
              </a:extLst>
            </p:cNvPr>
            <p:cNvSpPr>
              <a:spLocks/>
            </p:cNvSpPr>
            <p:nvPr/>
          </p:nvSpPr>
          <p:spPr bwMode="hidden">
            <a:xfrm>
              <a:off x="2097" y="4043"/>
              <a:ext cx="2514" cy="276"/>
            </a:xfrm>
            <a:custGeom>
              <a:avLst/>
              <a:gdLst>
                <a:gd name="T0" fmla="*/ 2164 w 2517"/>
                <a:gd name="T1" fmla="*/ 276 h 276"/>
                <a:gd name="T2" fmla="*/ 2499 w 2517"/>
                <a:gd name="T3" fmla="*/ 204 h 276"/>
                <a:gd name="T4" fmla="*/ 2242 w 2517"/>
                <a:gd name="T5" fmla="*/ 0 h 276"/>
                <a:gd name="T6" fmla="*/ 0 w 2517"/>
                <a:gd name="T7" fmla="*/ 276 h 276"/>
                <a:gd name="T8" fmla="*/ 2164 w 2517"/>
                <a:gd name="T9" fmla="*/ 276 h 276"/>
                <a:gd name="T10" fmla="*/ 2164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611340" name="Freeform 12">
              <a:extLst>
                <a:ext uri="{FF2B5EF4-FFF2-40B4-BE49-F238E27FC236}">
                  <a16:creationId xmlns:a16="http://schemas.microsoft.com/office/drawing/2014/main" id="{9D073E0B-087B-46C1-B42A-E6C04542296B}"/>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a:cs typeface="+mn-cs"/>
              </a:endParaRPr>
            </a:p>
          </p:txBody>
        </p:sp>
        <p:sp>
          <p:nvSpPr>
            <p:cNvPr id="3090" name="Freeform 13">
              <a:extLst>
                <a:ext uri="{FF2B5EF4-FFF2-40B4-BE49-F238E27FC236}">
                  <a16:creationId xmlns:a16="http://schemas.microsoft.com/office/drawing/2014/main" id="{4BFAFE04-5719-42B9-8D88-82A5BBF304F9}"/>
                </a:ext>
              </a:extLst>
            </p:cNvPr>
            <p:cNvSpPr>
              <a:spLocks/>
            </p:cNvSpPr>
            <p:nvPr/>
          </p:nvSpPr>
          <p:spPr bwMode="hidden">
            <a:xfrm>
              <a:off x="5030" y="3151"/>
              <a:ext cx="728" cy="240"/>
            </a:xfrm>
            <a:custGeom>
              <a:avLst/>
              <a:gdLst>
                <a:gd name="T0" fmla="*/ 723 w 729"/>
                <a:gd name="T1" fmla="*/ 240 h 240"/>
                <a:gd name="T2" fmla="*/ 0 w 729"/>
                <a:gd name="T3" fmla="*/ 0 h 240"/>
                <a:gd name="T4" fmla="*/ 0 w 729"/>
                <a:gd name="T5" fmla="*/ 6 h 240"/>
                <a:gd name="T6" fmla="*/ 723 w 729"/>
                <a:gd name="T7" fmla="*/ 240 h 240"/>
                <a:gd name="T8" fmla="*/ 723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611342" name="Freeform 14">
              <a:extLst>
                <a:ext uri="{FF2B5EF4-FFF2-40B4-BE49-F238E27FC236}">
                  <a16:creationId xmlns:a16="http://schemas.microsoft.com/office/drawing/2014/main" id="{05F57839-4898-40E3-BF70-BBE5EA9ECF67}"/>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a:cs typeface="+mn-cs"/>
              </a:endParaRPr>
            </a:p>
          </p:txBody>
        </p:sp>
        <p:sp>
          <p:nvSpPr>
            <p:cNvPr id="3092" name="Freeform 15">
              <a:extLst>
                <a:ext uri="{FF2B5EF4-FFF2-40B4-BE49-F238E27FC236}">
                  <a16:creationId xmlns:a16="http://schemas.microsoft.com/office/drawing/2014/main" id="{DC42D733-6846-4EE0-8707-3199B5F359F0}"/>
                </a:ext>
              </a:extLst>
            </p:cNvPr>
            <p:cNvSpPr>
              <a:spLocks/>
            </p:cNvSpPr>
            <p:nvPr/>
          </p:nvSpPr>
          <p:spPr bwMode="hidden">
            <a:xfrm>
              <a:off x="5030" y="3049"/>
              <a:ext cx="728" cy="318"/>
            </a:xfrm>
            <a:custGeom>
              <a:avLst/>
              <a:gdLst>
                <a:gd name="T0" fmla="*/ 723 w 729"/>
                <a:gd name="T1" fmla="*/ 318 h 318"/>
                <a:gd name="T2" fmla="*/ 723 w 729"/>
                <a:gd name="T3" fmla="*/ 312 h 318"/>
                <a:gd name="T4" fmla="*/ 0 w 729"/>
                <a:gd name="T5" fmla="*/ 0 h 318"/>
                <a:gd name="T6" fmla="*/ 0 w 729"/>
                <a:gd name="T7" fmla="*/ 54 h 318"/>
                <a:gd name="T8" fmla="*/ 723 w 729"/>
                <a:gd name="T9" fmla="*/ 318 h 318"/>
                <a:gd name="T10" fmla="*/ 723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611344" name="Freeform 16">
              <a:extLst>
                <a:ext uri="{FF2B5EF4-FFF2-40B4-BE49-F238E27FC236}">
                  <a16:creationId xmlns:a16="http://schemas.microsoft.com/office/drawing/2014/main" id="{EEBA659F-7883-42A7-8552-DA0B6AAE8CF9}"/>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a:cs typeface="+mn-cs"/>
              </a:endParaRPr>
            </a:p>
          </p:txBody>
        </p:sp>
        <p:sp>
          <p:nvSpPr>
            <p:cNvPr id="611345" name="Freeform 17">
              <a:extLst>
                <a:ext uri="{FF2B5EF4-FFF2-40B4-BE49-F238E27FC236}">
                  <a16:creationId xmlns:a16="http://schemas.microsoft.com/office/drawing/2014/main" id="{7F153EE9-69BF-46E8-9EB1-DFBC585EF95B}"/>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a:cs typeface="+mn-cs"/>
              </a:endParaRPr>
            </a:p>
          </p:txBody>
        </p:sp>
        <p:sp>
          <p:nvSpPr>
            <p:cNvPr id="611346" name="Freeform 18">
              <a:extLst>
                <a:ext uri="{FF2B5EF4-FFF2-40B4-BE49-F238E27FC236}">
                  <a16:creationId xmlns:a16="http://schemas.microsoft.com/office/drawing/2014/main" id="{2A3D18D4-4E04-4B90-9101-F15DE817FD72}"/>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a:cs typeface="+mn-cs"/>
              </a:endParaRPr>
            </a:p>
          </p:txBody>
        </p:sp>
        <p:sp>
          <p:nvSpPr>
            <p:cNvPr id="3096" name="Freeform 19">
              <a:extLst>
                <a:ext uri="{FF2B5EF4-FFF2-40B4-BE49-F238E27FC236}">
                  <a16:creationId xmlns:a16="http://schemas.microsoft.com/office/drawing/2014/main" id="{2A8B172C-DF6F-4776-8544-763391D681FA}"/>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611348" name="Freeform 20">
              <a:extLst>
                <a:ext uri="{FF2B5EF4-FFF2-40B4-BE49-F238E27FC236}">
                  <a16:creationId xmlns:a16="http://schemas.microsoft.com/office/drawing/2014/main" id="{9F4120D3-B7C9-46DF-BE48-B37760782CED}"/>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a:cs typeface="+mn-cs"/>
              </a:endParaRPr>
            </a:p>
          </p:txBody>
        </p:sp>
        <p:sp>
          <p:nvSpPr>
            <p:cNvPr id="3098" name="Freeform 21">
              <a:extLst>
                <a:ext uri="{FF2B5EF4-FFF2-40B4-BE49-F238E27FC236}">
                  <a16:creationId xmlns:a16="http://schemas.microsoft.com/office/drawing/2014/main" id="{C6A9DDA1-065C-44FE-909D-54E5199A5515}"/>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611350" name="Freeform 22">
              <a:extLst>
                <a:ext uri="{FF2B5EF4-FFF2-40B4-BE49-F238E27FC236}">
                  <a16:creationId xmlns:a16="http://schemas.microsoft.com/office/drawing/2014/main" id="{50670E31-D272-4B5D-853B-266E12C36A87}"/>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a:cs typeface="+mn-cs"/>
              </a:endParaRPr>
            </a:p>
          </p:txBody>
        </p:sp>
        <p:sp>
          <p:nvSpPr>
            <p:cNvPr id="611351" name="Freeform 23">
              <a:extLst>
                <a:ext uri="{FF2B5EF4-FFF2-40B4-BE49-F238E27FC236}">
                  <a16:creationId xmlns:a16="http://schemas.microsoft.com/office/drawing/2014/main" id="{C9278284-6FA3-4FA2-B299-EE141D5485B9}"/>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1800">
                <a:solidFill>
                  <a:srgbClr val="FFFFFF"/>
                </a:solidFill>
                <a:latin typeface="Arial"/>
                <a:cs typeface="+mn-cs"/>
              </a:endParaRPr>
            </a:p>
          </p:txBody>
        </p:sp>
        <p:sp>
          <p:nvSpPr>
            <p:cNvPr id="611352" name="Freeform 24">
              <a:extLst>
                <a:ext uri="{FF2B5EF4-FFF2-40B4-BE49-F238E27FC236}">
                  <a16:creationId xmlns:a16="http://schemas.microsoft.com/office/drawing/2014/main" id="{F462C778-FF08-4D4E-8F9E-470C8FA3CFAC}"/>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a:cs typeface="+mn-cs"/>
              </a:endParaRPr>
            </a:p>
          </p:txBody>
        </p:sp>
        <p:sp>
          <p:nvSpPr>
            <p:cNvPr id="3102" name="Freeform 25">
              <a:extLst>
                <a:ext uri="{FF2B5EF4-FFF2-40B4-BE49-F238E27FC236}">
                  <a16:creationId xmlns:a16="http://schemas.microsoft.com/office/drawing/2014/main" id="{49CF8728-4B7C-4C57-B2ED-D7D7908B0EAC}"/>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611354" name="Freeform 26">
              <a:extLst>
                <a:ext uri="{FF2B5EF4-FFF2-40B4-BE49-F238E27FC236}">
                  <a16:creationId xmlns:a16="http://schemas.microsoft.com/office/drawing/2014/main" id="{9026A1E4-4586-4AB1-BFBB-C9F50EDBBAD8}"/>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a:cs typeface="+mn-cs"/>
              </a:endParaRPr>
            </a:p>
          </p:txBody>
        </p:sp>
        <p:sp>
          <p:nvSpPr>
            <p:cNvPr id="611355" name="Freeform 27">
              <a:extLst>
                <a:ext uri="{FF2B5EF4-FFF2-40B4-BE49-F238E27FC236}">
                  <a16:creationId xmlns:a16="http://schemas.microsoft.com/office/drawing/2014/main" id="{EC82926E-2BFE-43F1-934E-4DBC6BEEEF42}"/>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a:cs typeface="+mn-cs"/>
              </a:endParaRPr>
            </a:p>
          </p:txBody>
        </p:sp>
        <p:sp>
          <p:nvSpPr>
            <p:cNvPr id="3105" name="Freeform 28">
              <a:extLst>
                <a:ext uri="{FF2B5EF4-FFF2-40B4-BE49-F238E27FC236}">
                  <a16:creationId xmlns:a16="http://schemas.microsoft.com/office/drawing/2014/main" id="{4F38552A-55B9-40A9-A3EB-3DCD587F7518}"/>
                </a:ext>
              </a:extLst>
            </p:cNvPr>
            <p:cNvSpPr>
              <a:spLocks/>
            </p:cNvSpPr>
            <p:nvPr/>
          </p:nvSpPr>
          <p:spPr bwMode="hidden">
            <a:xfrm>
              <a:off x="5698" y="653"/>
              <a:ext cx="60" cy="311"/>
            </a:xfrm>
            <a:custGeom>
              <a:avLst/>
              <a:gdLst>
                <a:gd name="T0" fmla="*/ 0 w 60"/>
                <a:gd name="T1" fmla="*/ 144 h 312"/>
                <a:gd name="T2" fmla="*/ 60 w 60"/>
                <a:gd name="T3" fmla="*/ 306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611357" name="Freeform 29">
              <a:extLst>
                <a:ext uri="{FF2B5EF4-FFF2-40B4-BE49-F238E27FC236}">
                  <a16:creationId xmlns:a16="http://schemas.microsoft.com/office/drawing/2014/main" id="{8D566499-E406-44AE-BE31-1205DC3DB285}"/>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a:cs typeface="+mn-cs"/>
              </a:endParaRPr>
            </a:p>
          </p:txBody>
        </p:sp>
        <p:sp>
          <p:nvSpPr>
            <p:cNvPr id="3107" name="Freeform 30">
              <a:extLst>
                <a:ext uri="{FF2B5EF4-FFF2-40B4-BE49-F238E27FC236}">
                  <a16:creationId xmlns:a16="http://schemas.microsoft.com/office/drawing/2014/main" id="{6494E629-8E0F-4729-8E80-9112193988F2}"/>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611359" name="Freeform 31">
              <a:extLst>
                <a:ext uri="{FF2B5EF4-FFF2-40B4-BE49-F238E27FC236}">
                  <a16:creationId xmlns:a16="http://schemas.microsoft.com/office/drawing/2014/main" id="{810EBF48-A9F2-4B1C-A546-FC870C259283}"/>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a:cs typeface="+mn-cs"/>
              </a:endParaRPr>
            </a:p>
          </p:txBody>
        </p:sp>
        <p:sp>
          <p:nvSpPr>
            <p:cNvPr id="611360" name="Freeform 32">
              <a:extLst>
                <a:ext uri="{FF2B5EF4-FFF2-40B4-BE49-F238E27FC236}">
                  <a16:creationId xmlns:a16="http://schemas.microsoft.com/office/drawing/2014/main" id="{66955D73-50FD-48A0-870B-B64109CF3189}"/>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a:cs typeface="+mn-cs"/>
              </a:endParaRPr>
            </a:p>
          </p:txBody>
        </p:sp>
        <p:sp>
          <p:nvSpPr>
            <p:cNvPr id="611361" name="Freeform 33">
              <a:extLst>
                <a:ext uri="{FF2B5EF4-FFF2-40B4-BE49-F238E27FC236}">
                  <a16:creationId xmlns:a16="http://schemas.microsoft.com/office/drawing/2014/main" id="{E9798C65-46F4-49B2-9E83-2C031239D691}"/>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a:cs typeface="+mn-cs"/>
              </a:endParaRPr>
            </a:p>
          </p:txBody>
        </p:sp>
        <p:sp>
          <p:nvSpPr>
            <p:cNvPr id="611362" name="Freeform 34">
              <a:extLst>
                <a:ext uri="{FF2B5EF4-FFF2-40B4-BE49-F238E27FC236}">
                  <a16:creationId xmlns:a16="http://schemas.microsoft.com/office/drawing/2014/main" id="{65C0EDBA-2A1A-42EE-8062-3514920F3108}"/>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a:cs typeface="+mn-cs"/>
              </a:endParaRPr>
            </a:p>
          </p:txBody>
        </p:sp>
        <p:sp>
          <p:nvSpPr>
            <p:cNvPr id="611363" name="Freeform 35">
              <a:extLst>
                <a:ext uri="{FF2B5EF4-FFF2-40B4-BE49-F238E27FC236}">
                  <a16:creationId xmlns:a16="http://schemas.microsoft.com/office/drawing/2014/main" id="{AEC3FF31-9B38-4A16-803C-067A06499A5C}"/>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a:cs typeface="+mn-cs"/>
              </a:endParaRPr>
            </a:p>
          </p:txBody>
        </p:sp>
        <p:sp>
          <p:nvSpPr>
            <p:cNvPr id="611364" name="Freeform 36">
              <a:extLst>
                <a:ext uri="{FF2B5EF4-FFF2-40B4-BE49-F238E27FC236}">
                  <a16:creationId xmlns:a16="http://schemas.microsoft.com/office/drawing/2014/main" id="{681C563B-9BCE-4CF4-AF6B-922A052DF9EC}"/>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a:cs typeface="+mn-cs"/>
              </a:endParaRPr>
            </a:p>
          </p:txBody>
        </p:sp>
        <p:sp>
          <p:nvSpPr>
            <p:cNvPr id="611365" name="Freeform 37">
              <a:extLst>
                <a:ext uri="{FF2B5EF4-FFF2-40B4-BE49-F238E27FC236}">
                  <a16:creationId xmlns:a16="http://schemas.microsoft.com/office/drawing/2014/main" id="{0C0D6BDA-4AA6-4A0E-917D-0546196DE671}"/>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a:cs typeface="+mn-cs"/>
              </a:endParaRPr>
            </a:p>
          </p:txBody>
        </p:sp>
        <p:sp>
          <p:nvSpPr>
            <p:cNvPr id="611366" name="Freeform 38">
              <a:extLst>
                <a:ext uri="{FF2B5EF4-FFF2-40B4-BE49-F238E27FC236}">
                  <a16:creationId xmlns:a16="http://schemas.microsoft.com/office/drawing/2014/main" id="{0E5E620C-4603-4A90-9F07-28098CE567EA}"/>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a:cs typeface="+mn-cs"/>
              </a:endParaRPr>
            </a:p>
          </p:txBody>
        </p:sp>
        <p:grpSp>
          <p:nvGrpSpPr>
            <p:cNvPr id="3116" name="Group 39">
              <a:extLst>
                <a:ext uri="{FF2B5EF4-FFF2-40B4-BE49-F238E27FC236}">
                  <a16:creationId xmlns:a16="http://schemas.microsoft.com/office/drawing/2014/main" id="{F9ED4F68-9E58-441D-9DA7-EF1F896FA245}"/>
                </a:ext>
              </a:extLst>
            </p:cNvPr>
            <p:cNvGrpSpPr>
              <a:grpSpLocks/>
            </p:cNvGrpSpPr>
            <p:nvPr userDrawn="1"/>
          </p:nvGrpSpPr>
          <p:grpSpPr bwMode="auto">
            <a:xfrm>
              <a:off x="0" y="1632"/>
              <a:ext cx="5758" cy="1858"/>
              <a:chOff x="0" y="1632"/>
              <a:chExt cx="5758" cy="1858"/>
            </a:xfrm>
          </p:grpSpPr>
          <p:sp>
            <p:nvSpPr>
              <p:cNvPr id="611368" name="Freeform 40">
                <a:extLst>
                  <a:ext uri="{FF2B5EF4-FFF2-40B4-BE49-F238E27FC236}">
                    <a16:creationId xmlns:a16="http://schemas.microsoft.com/office/drawing/2014/main" id="{0D114B08-0FBB-493A-8D10-9610DEFDD861}"/>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a:cs typeface="+mn-cs"/>
                </a:endParaRPr>
              </a:p>
            </p:txBody>
          </p:sp>
          <p:sp>
            <p:nvSpPr>
              <p:cNvPr id="611369" name="Freeform 41">
                <a:extLst>
                  <a:ext uri="{FF2B5EF4-FFF2-40B4-BE49-F238E27FC236}">
                    <a16:creationId xmlns:a16="http://schemas.microsoft.com/office/drawing/2014/main" id="{4A6548C2-4F18-4113-A8FD-EAE3DB5B732D}"/>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a:cs typeface="+mn-cs"/>
                </a:endParaRPr>
              </a:p>
            </p:txBody>
          </p:sp>
        </p:grpSp>
      </p:grpSp>
      <p:sp>
        <p:nvSpPr>
          <p:cNvPr id="611370" name="Rectangle 42">
            <a:extLst>
              <a:ext uri="{FF2B5EF4-FFF2-40B4-BE49-F238E27FC236}">
                <a16:creationId xmlns:a16="http://schemas.microsoft.com/office/drawing/2014/main" id="{765B9C3E-B89D-4FA6-B5F2-C538396A0DCA}"/>
              </a:ext>
            </a:extLst>
          </p:cNvPr>
          <p:cNvSpPr>
            <a:spLocks noGrp="1" noChangeArrowheads="1"/>
          </p:cNvSpPr>
          <p:nvPr>
            <p:ph type="title"/>
          </p:nvPr>
        </p:nvSpPr>
        <p:spPr bwMode="auto">
          <a:xfrm>
            <a:off x="609600" y="277813"/>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1371" name="Rectangle 43">
            <a:extLst>
              <a:ext uri="{FF2B5EF4-FFF2-40B4-BE49-F238E27FC236}">
                <a16:creationId xmlns:a16="http://schemas.microsoft.com/office/drawing/2014/main" id="{CC846CC4-9F27-43EE-B149-031E035E9087}"/>
              </a:ext>
            </a:extLst>
          </p:cNvPr>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1372" name="Rectangle 44">
            <a:extLst>
              <a:ext uri="{FF2B5EF4-FFF2-40B4-BE49-F238E27FC236}">
                <a16:creationId xmlns:a16="http://schemas.microsoft.com/office/drawing/2014/main" id="{20AF3591-53C6-4BEA-8155-64DC38478DB2}"/>
              </a:ext>
            </a:extLst>
          </p:cNvPr>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FFFFFF"/>
                </a:solidFill>
                <a:effectLst>
                  <a:outerShdw blurRad="38100" dist="38100" dir="2700000" algn="tl">
                    <a:srgbClr val="000000"/>
                  </a:outerShdw>
                </a:effectLst>
                <a:latin typeface="Arial"/>
                <a:cs typeface="Arial"/>
              </a:defRPr>
            </a:lvl1pPr>
          </a:lstStyle>
          <a:p>
            <a:pPr>
              <a:defRPr/>
            </a:pPr>
            <a:endParaRPr lang="en-US"/>
          </a:p>
        </p:txBody>
      </p:sp>
      <p:sp>
        <p:nvSpPr>
          <p:cNvPr id="611373" name="Rectangle 45">
            <a:extLst>
              <a:ext uri="{FF2B5EF4-FFF2-40B4-BE49-F238E27FC236}">
                <a16:creationId xmlns:a16="http://schemas.microsoft.com/office/drawing/2014/main" id="{F4B7FE7F-AA0B-47C6-BEF9-993A87F590EF}"/>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solidFill>
                  <a:srgbClr val="FFFFFF"/>
                </a:solidFill>
                <a:effectLst>
                  <a:outerShdw blurRad="38100" dist="38100" dir="2700000" algn="tl">
                    <a:srgbClr val="000000"/>
                  </a:outerShdw>
                </a:effectLst>
                <a:latin typeface="Arial"/>
                <a:cs typeface="Arial"/>
              </a:defRPr>
            </a:lvl1pPr>
          </a:lstStyle>
          <a:p>
            <a:pPr>
              <a:defRPr/>
            </a:pPr>
            <a:endParaRPr lang="en-US"/>
          </a:p>
        </p:txBody>
      </p:sp>
      <p:sp>
        <p:nvSpPr>
          <p:cNvPr id="611374" name="Rectangle 46">
            <a:extLst>
              <a:ext uri="{FF2B5EF4-FFF2-40B4-BE49-F238E27FC236}">
                <a16:creationId xmlns:a16="http://schemas.microsoft.com/office/drawing/2014/main" id="{9BF91A6D-CB61-4CC2-A9FA-98D3DA0B305A}"/>
              </a:ext>
            </a:extLst>
          </p:cNvPr>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FFFFFF"/>
                </a:solidFill>
                <a:effectLst>
                  <a:outerShdw blurRad="38100" dist="38100" dir="2700000" algn="tl">
                    <a:srgbClr val="000000"/>
                  </a:outerShdw>
                </a:effectLst>
              </a:defRPr>
            </a:lvl1pPr>
          </a:lstStyle>
          <a:p>
            <a:fld id="{964CEEB1-8973-4160-A45B-DCE0DC9AC51E}" type="slidenum">
              <a:rPr lang="en-US" altLang="en-US"/>
              <a:pPr/>
              <a:t>‹#›</a:t>
            </a:fld>
            <a:endParaRPr lang="en-US" altLang="en-US"/>
          </a:p>
        </p:txBody>
      </p:sp>
    </p:spTree>
    <p:extLst>
      <p:ext uri="{BB962C8B-B14F-4D97-AF65-F5344CB8AC3E}">
        <p14:creationId xmlns:p14="http://schemas.microsoft.com/office/powerpoint/2010/main" val="2712684813"/>
      </p:ext>
    </p:extLst>
  </p:cSld>
  <p:clrMap bg1="dk2" tx1="lt1" bg2="dk1" tx2="lt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Blip>
          <a:blip r:embed="rId14"/>
        </a:buBlip>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15"/>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271861"/>
      </p:ext>
    </p:extLst>
  </p:cSld>
  <p:clrMap bg1="lt1" tx1="dk1" bg2="lt2" tx2="dk2" accent1="accent1" accent2="accent2" accent3="accent3" accent4="accent4" accent5="accent5" accent6="accent6" hlink="hlink" folHlink="folHlink"/>
  <p:sldLayoutIdLst>
    <p:sldLayoutId id="2147483816" r:id="rId1"/>
    <p:sldLayoutId id="214748381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C5516DA-9D86-4E1E-A623-C11F9F74EB59}" type="datetimeFigureOut">
              <a:rPr lang="en-US" dirty="0"/>
              <a:t>11/12/2021</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2876020003"/>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Scan1080Base.png"/>
          <p:cNvPicPr>
            <a:picLocks noChangeAspect="1"/>
          </p:cNvPicPr>
          <p:nvPr/>
        </p:nvPicPr>
        <p:blipFill>
          <a:blip r:embed="rId13" cstate="print">
            <a:lum bright="-38000"/>
          </a:blip>
          <a:stretch>
            <a:fillRect/>
          </a:stretch>
        </p:blipFill>
        <p:spPr>
          <a:xfrm>
            <a:off x="0" y="0"/>
            <a:ext cx="12192000" cy="6858000"/>
          </a:xfrm>
          <a:prstGeom prst="rect">
            <a:avLst/>
          </a:prstGeom>
        </p:spPr>
      </p:pic>
      <p:sp>
        <p:nvSpPr>
          <p:cNvPr id="2" name="Title Placeholder 1"/>
          <p:cNvSpPr>
            <a:spLocks noGrp="1"/>
          </p:cNvSpPr>
          <p:nvPr>
            <p:ph type="title"/>
          </p:nvPr>
        </p:nvSpPr>
        <p:spPr>
          <a:xfrm rot="-5400000">
            <a:off x="-11173" y="2500375"/>
            <a:ext cx="5320597" cy="245344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876800" y="990600"/>
            <a:ext cx="6702699" cy="47833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550400" y="6096002"/>
            <a:ext cx="20320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fld id="{1D8BD707-D9CF-40AE-B4C6-C98DA3205C09}" type="datetimeFigureOut">
              <a:rPr lang="en-US" smtClean="0"/>
              <a:pPr/>
              <a:t>11/12/2021</a:t>
            </a:fld>
            <a:endParaRPr lang="en-US"/>
          </a:p>
        </p:txBody>
      </p:sp>
      <p:sp>
        <p:nvSpPr>
          <p:cNvPr id="5" name="Footer Placeholder 4"/>
          <p:cNvSpPr>
            <a:spLocks noGrp="1"/>
          </p:cNvSpPr>
          <p:nvPr>
            <p:ph type="ftr" sz="quarter" idx="3"/>
          </p:nvPr>
        </p:nvSpPr>
        <p:spPr>
          <a:xfrm>
            <a:off x="5384800" y="6096002"/>
            <a:ext cx="416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50729" y="532492"/>
            <a:ext cx="28448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343122816"/>
      </p:ext>
    </p:extLst>
  </p:cSld>
  <p:clrMap bg1="dk1" tx1="lt1" bg2="dk2"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ransition/>
  <p:txStyles>
    <p:title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249BFA7B-61D7-4E43-AF2E-2D7964225F42}"/>
              </a:ext>
            </a:extLst>
          </p:cNvPr>
          <p:cNvGrpSpPr>
            <a:grpSpLocks/>
          </p:cNvGrpSpPr>
          <p:nvPr/>
        </p:nvGrpSpPr>
        <p:grpSpPr bwMode="auto">
          <a:xfrm>
            <a:off x="2118" y="0"/>
            <a:ext cx="12198349" cy="6851650"/>
            <a:chOff x="1" y="0"/>
            <a:chExt cx="5763" cy="4316"/>
          </a:xfrm>
        </p:grpSpPr>
        <p:sp>
          <p:nvSpPr>
            <p:cNvPr id="112643" name="Freeform 3">
              <a:extLst>
                <a:ext uri="{FF2B5EF4-FFF2-40B4-BE49-F238E27FC236}">
                  <a16:creationId xmlns:a16="http://schemas.microsoft.com/office/drawing/2014/main" id="{65477C31-0322-4BE5-9734-35756DA3D369}"/>
                </a:ext>
              </a:extLst>
            </p:cNvPr>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12644" name="Freeform 4">
              <a:extLst>
                <a:ext uri="{FF2B5EF4-FFF2-40B4-BE49-F238E27FC236}">
                  <a16:creationId xmlns:a16="http://schemas.microsoft.com/office/drawing/2014/main" id="{6ED3C8A0-7C08-4E8A-89E8-93ACBB7136AA}"/>
                </a:ext>
              </a:extLst>
            </p:cNvPr>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12645" name="Freeform 5">
              <a:extLst>
                <a:ext uri="{FF2B5EF4-FFF2-40B4-BE49-F238E27FC236}">
                  <a16:creationId xmlns:a16="http://schemas.microsoft.com/office/drawing/2014/main" id="{5FFC6C14-50C4-4E99-8DD8-633B23CBD6E4}"/>
                </a:ext>
              </a:extLst>
            </p:cNvPr>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grpSp>
          <p:nvGrpSpPr>
            <p:cNvPr id="1035" name="Group 6">
              <a:extLst>
                <a:ext uri="{FF2B5EF4-FFF2-40B4-BE49-F238E27FC236}">
                  <a16:creationId xmlns:a16="http://schemas.microsoft.com/office/drawing/2014/main" id="{4052D78B-C170-4461-B6FA-B8903FE91522}"/>
                </a:ext>
              </a:extLst>
            </p:cNvPr>
            <p:cNvGrpSpPr>
              <a:grpSpLocks/>
            </p:cNvGrpSpPr>
            <p:nvPr/>
          </p:nvGrpSpPr>
          <p:grpSpPr bwMode="auto">
            <a:xfrm>
              <a:off x="288" y="0"/>
              <a:ext cx="5098" cy="4316"/>
              <a:chOff x="288" y="0"/>
              <a:chExt cx="5098" cy="4316"/>
            </a:xfrm>
          </p:grpSpPr>
          <p:sp>
            <p:nvSpPr>
              <p:cNvPr id="112647" name="Freeform 7">
                <a:extLst>
                  <a:ext uri="{FF2B5EF4-FFF2-40B4-BE49-F238E27FC236}">
                    <a16:creationId xmlns:a16="http://schemas.microsoft.com/office/drawing/2014/main" id="{B269BC9A-5444-42E0-9C4A-A361A3B23D9A}"/>
                  </a:ext>
                </a:extLst>
              </p:cNvPr>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12648" name="Freeform 8">
                <a:extLst>
                  <a:ext uri="{FF2B5EF4-FFF2-40B4-BE49-F238E27FC236}">
                    <a16:creationId xmlns:a16="http://schemas.microsoft.com/office/drawing/2014/main" id="{2F83DE33-0F68-473C-AD07-BA00B7B91548}"/>
                  </a:ext>
                </a:extLst>
              </p:cNvPr>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12649" name="Freeform 9">
                <a:extLst>
                  <a:ext uri="{FF2B5EF4-FFF2-40B4-BE49-F238E27FC236}">
                    <a16:creationId xmlns:a16="http://schemas.microsoft.com/office/drawing/2014/main" id="{EAD019A4-4334-4BEB-ACD2-D6770ADA3D1A}"/>
                  </a:ext>
                </a:extLst>
              </p:cNvPr>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12650" name="Freeform 10">
                <a:extLst>
                  <a:ext uri="{FF2B5EF4-FFF2-40B4-BE49-F238E27FC236}">
                    <a16:creationId xmlns:a16="http://schemas.microsoft.com/office/drawing/2014/main" id="{19F8CCF4-6053-4E84-89B5-ED5118C74E9D}"/>
                  </a:ext>
                </a:extLst>
              </p:cNvPr>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12651" name="Freeform 11">
                <a:extLst>
                  <a:ext uri="{FF2B5EF4-FFF2-40B4-BE49-F238E27FC236}">
                    <a16:creationId xmlns:a16="http://schemas.microsoft.com/office/drawing/2014/main" id="{6AC7AC8B-32FE-49DA-B8A9-B5F2A4D30726}"/>
                  </a:ext>
                </a:extLst>
              </p:cNvPr>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12652" name="Freeform 12">
                <a:extLst>
                  <a:ext uri="{FF2B5EF4-FFF2-40B4-BE49-F238E27FC236}">
                    <a16:creationId xmlns:a16="http://schemas.microsoft.com/office/drawing/2014/main" id="{86E49F85-B8E9-4DD5-83C1-A68236879023}"/>
                  </a:ext>
                </a:extLst>
              </p:cNvPr>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12653" name="Freeform 13">
                <a:extLst>
                  <a:ext uri="{FF2B5EF4-FFF2-40B4-BE49-F238E27FC236}">
                    <a16:creationId xmlns:a16="http://schemas.microsoft.com/office/drawing/2014/main" id="{456373FC-367C-4953-A8DC-AD190CF797F3}"/>
                  </a:ext>
                </a:extLst>
              </p:cNvPr>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12654" name="Freeform 14">
                <a:extLst>
                  <a:ext uri="{FF2B5EF4-FFF2-40B4-BE49-F238E27FC236}">
                    <a16:creationId xmlns:a16="http://schemas.microsoft.com/office/drawing/2014/main" id="{FFE7F48F-153A-4588-83C4-79BD5E64924A}"/>
                  </a:ext>
                </a:extLst>
              </p:cNvPr>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12655" name="Freeform 15">
                <a:extLst>
                  <a:ext uri="{FF2B5EF4-FFF2-40B4-BE49-F238E27FC236}">
                    <a16:creationId xmlns:a16="http://schemas.microsoft.com/office/drawing/2014/main" id="{E1779387-50BA-4211-92F2-68F01DAAEA89}"/>
                  </a:ext>
                </a:extLst>
              </p:cNvPr>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12656" name="Freeform 16">
                <a:extLst>
                  <a:ext uri="{FF2B5EF4-FFF2-40B4-BE49-F238E27FC236}">
                    <a16:creationId xmlns:a16="http://schemas.microsoft.com/office/drawing/2014/main" id="{80824823-5469-4D31-916A-8D0D4951582D}"/>
                  </a:ext>
                </a:extLst>
              </p:cNvPr>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12657" name="Freeform 17">
                <a:extLst>
                  <a:ext uri="{FF2B5EF4-FFF2-40B4-BE49-F238E27FC236}">
                    <a16:creationId xmlns:a16="http://schemas.microsoft.com/office/drawing/2014/main" id="{741050F3-024F-4BC7-AD6F-CB387A16F771}"/>
                  </a:ext>
                </a:extLst>
              </p:cNvPr>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12658" name="Freeform 18">
                <a:extLst>
                  <a:ext uri="{FF2B5EF4-FFF2-40B4-BE49-F238E27FC236}">
                    <a16:creationId xmlns:a16="http://schemas.microsoft.com/office/drawing/2014/main" id="{BFAFE299-1144-4C37-809C-269CEB815DDB}"/>
                  </a:ext>
                </a:extLst>
              </p:cNvPr>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12659" name="Freeform 19">
                <a:extLst>
                  <a:ext uri="{FF2B5EF4-FFF2-40B4-BE49-F238E27FC236}">
                    <a16:creationId xmlns:a16="http://schemas.microsoft.com/office/drawing/2014/main" id="{D035B9F6-3467-45A5-A8AB-9041A89742D1}"/>
                  </a:ext>
                </a:extLst>
              </p:cNvPr>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grpSp>
        <p:sp>
          <p:nvSpPr>
            <p:cNvPr id="112660" name="Freeform 20">
              <a:extLst>
                <a:ext uri="{FF2B5EF4-FFF2-40B4-BE49-F238E27FC236}">
                  <a16:creationId xmlns:a16="http://schemas.microsoft.com/office/drawing/2014/main" id="{D67801D0-C40C-4CBF-B89B-F9B813168C60}"/>
                </a:ext>
              </a:extLst>
            </p:cNvPr>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12661" name="Freeform 21">
              <a:extLst>
                <a:ext uri="{FF2B5EF4-FFF2-40B4-BE49-F238E27FC236}">
                  <a16:creationId xmlns:a16="http://schemas.microsoft.com/office/drawing/2014/main" id="{01F5D7A5-8AF2-49CF-92F5-C8F652AAC403}"/>
                </a:ext>
              </a:extLst>
            </p:cNvPr>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12662" name="Freeform 22">
              <a:extLst>
                <a:ext uri="{FF2B5EF4-FFF2-40B4-BE49-F238E27FC236}">
                  <a16:creationId xmlns:a16="http://schemas.microsoft.com/office/drawing/2014/main" id="{77DCC0F0-EDEB-4734-BA0D-3DC6C4F57465}"/>
                </a:ext>
              </a:extLst>
            </p:cNvPr>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12663" name="Freeform 23">
              <a:extLst>
                <a:ext uri="{FF2B5EF4-FFF2-40B4-BE49-F238E27FC236}">
                  <a16:creationId xmlns:a16="http://schemas.microsoft.com/office/drawing/2014/main" id="{F3934632-4DDF-40EA-AC5D-48DE0B2C8893}"/>
                </a:ext>
              </a:extLst>
            </p:cNvPr>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12664" name="Freeform 24">
              <a:extLst>
                <a:ext uri="{FF2B5EF4-FFF2-40B4-BE49-F238E27FC236}">
                  <a16:creationId xmlns:a16="http://schemas.microsoft.com/office/drawing/2014/main" id="{9D7AF688-E01C-4AD4-8296-5812679257E0}"/>
                </a:ext>
              </a:extLst>
            </p:cNvPr>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12665" name="Freeform 25">
              <a:extLst>
                <a:ext uri="{FF2B5EF4-FFF2-40B4-BE49-F238E27FC236}">
                  <a16:creationId xmlns:a16="http://schemas.microsoft.com/office/drawing/2014/main" id="{F1696084-E0F8-4682-B121-4F79E6820E25}"/>
                </a:ext>
              </a:extLst>
            </p:cNvPr>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12666" name="Freeform 26">
              <a:extLst>
                <a:ext uri="{FF2B5EF4-FFF2-40B4-BE49-F238E27FC236}">
                  <a16:creationId xmlns:a16="http://schemas.microsoft.com/office/drawing/2014/main" id="{49B1F36A-9D3D-403A-943D-A4BB053D338A}"/>
                </a:ext>
              </a:extLst>
            </p:cNvPr>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12667" name="Freeform 27">
              <a:extLst>
                <a:ext uri="{FF2B5EF4-FFF2-40B4-BE49-F238E27FC236}">
                  <a16:creationId xmlns:a16="http://schemas.microsoft.com/office/drawing/2014/main" id="{1FB5294F-B269-4A63-8E46-464B564BC7E5}"/>
                </a:ext>
              </a:extLst>
            </p:cNvPr>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12668" name="Line 28">
              <a:extLst>
                <a:ext uri="{FF2B5EF4-FFF2-40B4-BE49-F238E27FC236}">
                  <a16:creationId xmlns:a16="http://schemas.microsoft.com/office/drawing/2014/main" id="{954879FD-4274-461F-8548-3160FCE2886E}"/>
                </a:ext>
              </a:extLst>
            </p:cNvPr>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sz="1800">
                <a:latin typeface="Arial" charset="0"/>
                <a:cs typeface="+mn-cs"/>
              </a:endParaRPr>
            </a:p>
          </p:txBody>
        </p:sp>
        <p:sp>
          <p:nvSpPr>
            <p:cNvPr id="112669" name="Line 29">
              <a:extLst>
                <a:ext uri="{FF2B5EF4-FFF2-40B4-BE49-F238E27FC236}">
                  <a16:creationId xmlns:a16="http://schemas.microsoft.com/office/drawing/2014/main" id="{5CAD31F0-1F8A-4F69-B146-35E17A2A5A02}"/>
                </a:ext>
              </a:extLst>
            </p:cNvPr>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sz="1800">
                <a:latin typeface="Arial" charset="0"/>
                <a:cs typeface="+mn-cs"/>
              </a:endParaRPr>
            </a:p>
          </p:txBody>
        </p:sp>
        <p:sp>
          <p:nvSpPr>
            <p:cNvPr id="112670" name="Line 30">
              <a:extLst>
                <a:ext uri="{FF2B5EF4-FFF2-40B4-BE49-F238E27FC236}">
                  <a16:creationId xmlns:a16="http://schemas.microsoft.com/office/drawing/2014/main" id="{4A82BEAC-913A-460D-8D7F-2AEBF32C1405}"/>
                </a:ext>
              </a:extLst>
            </p:cNvPr>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sz="1800">
                <a:latin typeface="Arial" charset="0"/>
                <a:cs typeface="+mn-cs"/>
              </a:endParaRPr>
            </a:p>
          </p:txBody>
        </p:sp>
        <p:grpSp>
          <p:nvGrpSpPr>
            <p:cNvPr id="1047" name="Group 31">
              <a:extLst>
                <a:ext uri="{FF2B5EF4-FFF2-40B4-BE49-F238E27FC236}">
                  <a16:creationId xmlns:a16="http://schemas.microsoft.com/office/drawing/2014/main" id="{6CAA511C-5E4B-4148-9D90-D54319828986}"/>
                </a:ext>
              </a:extLst>
            </p:cNvPr>
            <p:cNvGrpSpPr>
              <a:grpSpLocks/>
            </p:cNvGrpSpPr>
            <p:nvPr/>
          </p:nvGrpSpPr>
          <p:grpSpPr bwMode="auto">
            <a:xfrm>
              <a:off x="1" y="392"/>
              <a:ext cx="5758" cy="1571"/>
              <a:chOff x="1" y="392"/>
              <a:chExt cx="5758" cy="1571"/>
            </a:xfrm>
          </p:grpSpPr>
          <p:sp>
            <p:nvSpPr>
              <p:cNvPr id="112672" name="Line 32">
                <a:extLst>
                  <a:ext uri="{FF2B5EF4-FFF2-40B4-BE49-F238E27FC236}">
                    <a16:creationId xmlns:a16="http://schemas.microsoft.com/office/drawing/2014/main" id="{2298B877-09CB-47A5-AA10-0F494AB602C1}"/>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sz="1800">
                  <a:latin typeface="Arial" charset="0"/>
                  <a:cs typeface="+mn-cs"/>
                </a:endParaRPr>
              </a:p>
            </p:txBody>
          </p:sp>
          <p:sp>
            <p:nvSpPr>
              <p:cNvPr id="112673" name="Line 33">
                <a:extLst>
                  <a:ext uri="{FF2B5EF4-FFF2-40B4-BE49-F238E27FC236}">
                    <a16:creationId xmlns:a16="http://schemas.microsoft.com/office/drawing/2014/main" id="{29135830-52C0-40BA-B59F-DA45D1CB49D9}"/>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sz="1800">
                  <a:latin typeface="Arial" charset="0"/>
                  <a:cs typeface="+mn-cs"/>
                </a:endParaRPr>
              </a:p>
            </p:txBody>
          </p:sp>
          <p:sp>
            <p:nvSpPr>
              <p:cNvPr id="112674" name="Line 34">
                <a:extLst>
                  <a:ext uri="{FF2B5EF4-FFF2-40B4-BE49-F238E27FC236}">
                    <a16:creationId xmlns:a16="http://schemas.microsoft.com/office/drawing/2014/main" id="{5E1292A5-6AFA-44E3-BC15-C299BE02AB94}"/>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sz="1800">
                  <a:latin typeface="Arial" charset="0"/>
                  <a:cs typeface="+mn-cs"/>
                </a:endParaRPr>
              </a:p>
            </p:txBody>
          </p:sp>
          <p:sp>
            <p:nvSpPr>
              <p:cNvPr id="112675" name="Line 35">
                <a:extLst>
                  <a:ext uri="{FF2B5EF4-FFF2-40B4-BE49-F238E27FC236}">
                    <a16:creationId xmlns:a16="http://schemas.microsoft.com/office/drawing/2014/main" id="{5B8627F8-0B33-4136-9C18-BBC8F07A2A67}"/>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sz="1800">
                  <a:latin typeface="Arial" charset="0"/>
                  <a:cs typeface="+mn-cs"/>
                </a:endParaRPr>
              </a:p>
            </p:txBody>
          </p:sp>
          <p:sp>
            <p:nvSpPr>
              <p:cNvPr id="112676" name="Line 36">
                <a:extLst>
                  <a:ext uri="{FF2B5EF4-FFF2-40B4-BE49-F238E27FC236}">
                    <a16:creationId xmlns:a16="http://schemas.microsoft.com/office/drawing/2014/main" id="{BE9DB2A9-C65F-46F3-8E71-8694C92176B6}"/>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sz="1800">
                  <a:latin typeface="Arial" charset="0"/>
                  <a:cs typeface="+mn-cs"/>
                </a:endParaRPr>
              </a:p>
            </p:txBody>
          </p:sp>
        </p:grpSp>
        <p:sp>
          <p:nvSpPr>
            <p:cNvPr id="112677" name="Line 37">
              <a:extLst>
                <a:ext uri="{FF2B5EF4-FFF2-40B4-BE49-F238E27FC236}">
                  <a16:creationId xmlns:a16="http://schemas.microsoft.com/office/drawing/2014/main" id="{941A61B0-B147-4368-A4BE-0F091E6C511B}"/>
                </a:ext>
              </a:extLst>
            </p:cNvPr>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sz="1800">
                <a:latin typeface="Arial" charset="0"/>
                <a:cs typeface="+mn-cs"/>
              </a:endParaRPr>
            </a:p>
          </p:txBody>
        </p:sp>
        <p:sp>
          <p:nvSpPr>
            <p:cNvPr id="112678" name="Line 38">
              <a:extLst>
                <a:ext uri="{FF2B5EF4-FFF2-40B4-BE49-F238E27FC236}">
                  <a16:creationId xmlns:a16="http://schemas.microsoft.com/office/drawing/2014/main" id="{0C27FB44-5698-4569-86FC-5F47BF23459B}"/>
                </a:ext>
              </a:extLst>
            </p:cNvPr>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sz="1800">
                <a:latin typeface="Arial" charset="0"/>
                <a:cs typeface="+mn-cs"/>
              </a:endParaRPr>
            </a:p>
          </p:txBody>
        </p:sp>
      </p:grpSp>
      <p:sp>
        <p:nvSpPr>
          <p:cNvPr id="112679" name="Rectangle 39">
            <a:extLst>
              <a:ext uri="{FF2B5EF4-FFF2-40B4-BE49-F238E27FC236}">
                <a16:creationId xmlns:a16="http://schemas.microsoft.com/office/drawing/2014/main" id="{A421147D-74CA-4234-8B08-AAD69D92EA36}"/>
              </a:ext>
            </a:extLst>
          </p:cNvPr>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112680" name="Rectangle 40">
            <a:extLst>
              <a:ext uri="{FF2B5EF4-FFF2-40B4-BE49-F238E27FC236}">
                <a16:creationId xmlns:a16="http://schemas.microsoft.com/office/drawing/2014/main" id="{A929A564-CE88-4326-9D47-C07A781343A6}"/>
              </a:ext>
            </a:extLst>
          </p:cNvPr>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Verdana" panose="020B0604030504040204" pitchFamily="34" charset="0"/>
              </a:defRPr>
            </a:lvl1pPr>
          </a:lstStyle>
          <a:p>
            <a:fld id="{4FC2EB31-CA3E-405F-BA12-CAAB9FD900EC}" type="datetime1">
              <a:rPr lang="en-US" altLang="en-US"/>
              <a:pPr/>
              <a:t>11/12/2021</a:t>
            </a:fld>
            <a:endParaRPr lang="en-US" altLang="en-US"/>
          </a:p>
        </p:txBody>
      </p:sp>
      <p:sp>
        <p:nvSpPr>
          <p:cNvPr id="112681" name="Rectangle 41">
            <a:extLst>
              <a:ext uri="{FF2B5EF4-FFF2-40B4-BE49-F238E27FC236}">
                <a16:creationId xmlns:a16="http://schemas.microsoft.com/office/drawing/2014/main" id="{FCA65EFC-F879-4758-9E82-5547AE91D979}"/>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Verdana" panose="020B0604030504040204" pitchFamily="34" charset="0"/>
              </a:defRPr>
            </a:lvl1pPr>
          </a:lstStyle>
          <a:p>
            <a:endParaRPr lang="en-US" altLang="en-US"/>
          </a:p>
        </p:txBody>
      </p:sp>
      <p:sp>
        <p:nvSpPr>
          <p:cNvPr id="112682" name="Rectangle 42">
            <a:extLst>
              <a:ext uri="{FF2B5EF4-FFF2-40B4-BE49-F238E27FC236}">
                <a16:creationId xmlns:a16="http://schemas.microsoft.com/office/drawing/2014/main" id="{3807ECB8-74C4-429C-B787-F0439D2AB634}"/>
              </a:ext>
            </a:extLst>
          </p:cNvPr>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Verdana" panose="020B0604030504040204" pitchFamily="34" charset="0"/>
              </a:defRPr>
            </a:lvl1pPr>
          </a:lstStyle>
          <a:p>
            <a:fld id="{C2370D55-7508-4032-A1EF-4B9638C91992}" type="slidenum">
              <a:rPr lang="en-US" altLang="en-US"/>
              <a:pPr/>
              <a:t>‹#›</a:t>
            </a:fld>
            <a:endParaRPr lang="en-US" altLang="en-US"/>
          </a:p>
        </p:txBody>
      </p:sp>
      <p:sp>
        <p:nvSpPr>
          <p:cNvPr id="112683" name="Rectangle 43">
            <a:extLst>
              <a:ext uri="{FF2B5EF4-FFF2-40B4-BE49-F238E27FC236}">
                <a16:creationId xmlns:a16="http://schemas.microsoft.com/office/drawing/2014/main" id="{06357FC2-0673-4245-AB07-BD43871E80F6}"/>
              </a:ext>
            </a:extLst>
          </p:cNvPr>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223428644"/>
      </p:ext>
    </p:extLst>
  </p:cSld>
  <p:clrMap bg1="dk2" tx1="lt1" bg2="dk1" tx2="lt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5F7F83BC-B225-4F96-AAC9-853C1E0C0102}"/>
              </a:ext>
            </a:extLst>
          </p:cNvPr>
          <p:cNvGrpSpPr>
            <a:grpSpLocks/>
          </p:cNvGrpSpPr>
          <p:nvPr/>
        </p:nvGrpSpPr>
        <p:grpSpPr bwMode="auto">
          <a:xfrm>
            <a:off x="2118" y="0"/>
            <a:ext cx="12198349" cy="6851650"/>
            <a:chOff x="1" y="0"/>
            <a:chExt cx="5763" cy="4316"/>
          </a:xfrm>
        </p:grpSpPr>
        <p:sp>
          <p:nvSpPr>
            <p:cNvPr id="112643" name="Freeform 3">
              <a:extLst>
                <a:ext uri="{FF2B5EF4-FFF2-40B4-BE49-F238E27FC236}">
                  <a16:creationId xmlns:a16="http://schemas.microsoft.com/office/drawing/2014/main" id="{9B154993-A185-45C8-A46D-8152EB635D5E}"/>
                </a:ext>
              </a:extLst>
            </p:cNvPr>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44" name="Freeform 4">
              <a:extLst>
                <a:ext uri="{FF2B5EF4-FFF2-40B4-BE49-F238E27FC236}">
                  <a16:creationId xmlns:a16="http://schemas.microsoft.com/office/drawing/2014/main" id="{95A0BBAE-C149-413F-BF0F-D72984476401}"/>
                </a:ext>
              </a:extLst>
            </p:cNvPr>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45" name="Freeform 5">
              <a:extLst>
                <a:ext uri="{FF2B5EF4-FFF2-40B4-BE49-F238E27FC236}">
                  <a16:creationId xmlns:a16="http://schemas.microsoft.com/office/drawing/2014/main" id="{7F754EDF-9F29-4446-BC14-8F2038159357}"/>
                </a:ext>
              </a:extLst>
            </p:cNvPr>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grpSp>
          <p:nvGrpSpPr>
            <p:cNvPr id="1035" name="Group 6">
              <a:extLst>
                <a:ext uri="{FF2B5EF4-FFF2-40B4-BE49-F238E27FC236}">
                  <a16:creationId xmlns:a16="http://schemas.microsoft.com/office/drawing/2014/main" id="{45B05EEF-936D-4D84-A8E8-F0EE7B7A3CE3}"/>
                </a:ext>
              </a:extLst>
            </p:cNvPr>
            <p:cNvGrpSpPr>
              <a:grpSpLocks/>
            </p:cNvGrpSpPr>
            <p:nvPr/>
          </p:nvGrpSpPr>
          <p:grpSpPr bwMode="auto">
            <a:xfrm>
              <a:off x="288" y="0"/>
              <a:ext cx="5098" cy="4316"/>
              <a:chOff x="288" y="0"/>
              <a:chExt cx="5098" cy="4316"/>
            </a:xfrm>
          </p:grpSpPr>
          <p:sp>
            <p:nvSpPr>
              <p:cNvPr id="112647" name="Freeform 7">
                <a:extLst>
                  <a:ext uri="{FF2B5EF4-FFF2-40B4-BE49-F238E27FC236}">
                    <a16:creationId xmlns:a16="http://schemas.microsoft.com/office/drawing/2014/main" id="{DC8CE274-5885-4E29-9AC9-A62137B53EA5}"/>
                  </a:ext>
                </a:extLst>
              </p:cNvPr>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48" name="Freeform 8">
                <a:extLst>
                  <a:ext uri="{FF2B5EF4-FFF2-40B4-BE49-F238E27FC236}">
                    <a16:creationId xmlns:a16="http://schemas.microsoft.com/office/drawing/2014/main" id="{FA88B438-3AF6-4749-BBE3-33AAE8DCEC43}"/>
                  </a:ext>
                </a:extLst>
              </p:cNvPr>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49" name="Freeform 9">
                <a:extLst>
                  <a:ext uri="{FF2B5EF4-FFF2-40B4-BE49-F238E27FC236}">
                    <a16:creationId xmlns:a16="http://schemas.microsoft.com/office/drawing/2014/main" id="{56525A89-4C05-4D68-BB97-14E856FED617}"/>
                  </a:ext>
                </a:extLst>
              </p:cNvPr>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50" name="Freeform 10">
                <a:extLst>
                  <a:ext uri="{FF2B5EF4-FFF2-40B4-BE49-F238E27FC236}">
                    <a16:creationId xmlns:a16="http://schemas.microsoft.com/office/drawing/2014/main" id="{96B154CE-4200-4901-B74B-B7A85865B51D}"/>
                  </a:ext>
                </a:extLst>
              </p:cNvPr>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51" name="Freeform 11">
                <a:extLst>
                  <a:ext uri="{FF2B5EF4-FFF2-40B4-BE49-F238E27FC236}">
                    <a16:creationId xmlns:a16="http://schemas.microsoft.com/office/drawing/2014/main" id="{5CB57EE7-C287-4040-8435-3E515F2CA1DC}"/>
                  </a:ext>
                </a:extLst>
              </p:cNvPr>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52" name="Freeform 12">
                <a:extLst>
                  <a:ext uri="{FF2B5EF4-FFF2-40B4-BE49-F238E27FC236}">
                    <a16:creationId xmlns:a16="http://schemas.microsoft.com/office/drawing/2014/main" id="{23BAFDE9-F073-4B56-81F7-23D40C5BC994}"/>
                  </a:ext>
                </a:extLst>
              </p:cNvPr>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53" name="Freeform 13">
                <a:extLst>
                  <a:ext uri="{FF2B5EF4-FFF2-40B4-BE49-F238E27FC236}">
                    <a16:creationId xmlns:a16="http://schemas.microsoft.com/office/drawing/2014/main" id="{EC5967A6-73E6-4A79-8B5E-F52BC7EE0F6B}"/>
                  </a:ext>
                </a:extLst>
              </p:cNvPr>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54" name="Freeform 14">
                <a:extLst>
                  <a:ext uri="{FF2B5EF4-FFF2-40B4-BE49-F238E27FC236}">
                    <a16:creationId xmlns:a16="http://schemas.microsoft.com/office/drawing/2014/main" id="{FA95E8C0-3125-4BCC-8BF9-3C7876A34380}"/>
                  </a:ext>
                </a:extLst>
              </p:cNvPr>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55" name="Freeform 15">
                <a:extLst>
                  <a:ext uri="{FF2B5EF4-FFF2-40B4-BE49-F238E27FC236}">
                    <a16:creationId xmlns:a16="http://schemas.microsoft.com/office/drawing/2014/main" id="{97E4D334-9792-4D24-B050-5FB8A2281593}"/>
                  </a:ext>
                </a:extLst>
              </p:cNvPr>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56" name="Freeform 16">
                <a:extLst>
                  <a:ext uri="{FF2B5EF4-FFF2-40B4-BE49-F238E27FC236}">
                    <a16:creationId xmlns:a16="http://schemas.microsoft.com/office/drawing/2014/main" id="{99411672-9D28-4DFE-9A8F-818DC37E842F}"/>
                  </a:ext>
                </a:extLst>
              </p:cNvPr>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57" name="Freeform 17">
                <a:extLst>
                  <a:ext uri="{FF2B5EF4-FFF2-40B4-BE49-F238E27FC236}">
                    <a16:creationId xmlns:a16="http://schemas.microsoft.com/office/drawing/2014/main" id="{479FC508-91C3-4B99-9480-D50C512BE21F}"/>
                  </a:ext>
                </a:extLst>
              </p:cNvPr>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58" name="Freeform 18">
                <a:extLst>
                  <a:ext uri="{FF2B5EF4-FFF2-40B4-BE49-F238E27FC236}">
                    <a16:creationId xmlns:a16="http://schemas.microsoft.com/office/drawing/2014/main" id="{7275A551-3CA6-4D77-A8ED-94884239052F}"/>
                  </a:ext>
                </a:extLst>
              </p:cNvPr>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59" name="Freeform 19">
                <a:extLst>
                  <a:ext uri="{FF2B5EF4-FFF2-40B4-BE49-F238E27FC236}">
                    <a16:creationId xmlns:a16="http://schemas.microsoft.com/office/drawing/2014/main" id="{041C88DB-0980-48B8-9D0D-1E7AACB75EC5}"/>
                  </a:ext>
                </a:extLst>
              </p:cNvPr>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grpSp>
        <p:sp>
          <p:nvSpPr>
            <p:cNvPr id="112660" name="Freeform 20">
              <a:extLst>
                <a:ext uri="{FF2B5EF4-FFF2-40B4-BE49-F238E27FC236}">
                  <a16:creationId xmlns:a16="http://schemas.microsoft.com/office/drawing/2014/main" id="{221871E5-7AB1-4AA2-93F0-5C1D95DD80B3}"/>
                </a:ext>
              </a:extLst>
            </p:cNvPr>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61" name="Freeform 21">
              <a:extLst>
                <a:ext uri="{FF2B5EF4-FFF2-40B4-BE49-F238E27FC236}">
                  <a16:creationId xmlns:a16="http://schemas.microsoft.com/office/drawing/2014/main" id="{E9065370-7F67-4B83-A5A7-EBAF593F48C4}"/>
                </a:ext>
              </a:extLst>
            </p:cNvPr>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62" name="Freeform 22">
              <a:extLst>
                <a:ext uri="{FF2B5EF4-FFF2-40B4-BE49-F238E27FC236}">
                  <a16:creationId xmlns:a16="http://schemas.microsoft.com/office/drawing/2014/main" id="{9748E0A2-AC1B-416A-9569-8021A04BFA50}"/>
                </a:ext>
              </a:extLst>
            </p:cNvPr>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63" name="Freeform 23">
              <a:extLst>
                <a:ext uri="{FF2B5EF4-FFF2-40B4-BE49-F238E27FC236}">
                  <a16:creationId xmlns:a16="http://schemas.microsoft.com/office/drawing/2014/main" id="{139EB20E-88D5-4C34-89B8-194B1EE499EA}"/>
                </a:ext>
              </a:extLst>
            </p:cNvPr>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64" name="Freeform 24">
              <a:extLst>
                <a:ext uri="{FF2B5EF4-FFF2-40B4-BE49-F238E27FC236}">
                  <a16:creationId xmlns:a16="http://schemas.microsoft.com/office/drawing/2014/main" id="{9AC8D864-728E-4FF4-8644-EF2044A4CBBF}"/>
                </a:ext>
              </a:extLst>
            </p:cNvPr>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65" name="Freeform 25">
              <a:extLst>
                <a:ext uri="{FF2B5EF4-FFF2-40B4-BE49-F238E27FC236}">
                  <a16:creationId xmlns:a16="http://schemas.microsoft.com/office/drawing/2014/main" id="{06610F2B-CC25-42FD-A15F-2A2965087B1E}"/>
                </a:ext>
              </a:extLst>
            </p:cNvPr>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66" name="Freeform 26">
              <a:extLst>
                <a:ext uri="{FF2B5EF4-FFF2-40B4-BE49-F238E27FC236}">
                  <a16:creationId xmlns:a16="http://schemas.microsoft.com/office/drawing/2014/main" id="{C404F02D-DCB8-45F9-99D6-D92DDF7B9EEB}"/>
                </a:ext>
              </a:extLst>
            </p:cNvPr>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12667" name="Freeform 27">
              <a:extLst>
                <a:ext uri="{FF2B5EF4-FFF2-40B4-BE49-F238E27FC236}">
                  <a16:creationId xmlns:a16="http://schemas.microsoft.com/office/drawing/2014/main" id="{466A2AAA-8B4B-46D1-8376-DDE7458BD328}"/>
                </a:ext>
              </a:extLst>
            </p:cNvPr>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endParaRPr lang="en-US" altLang="en-US" sz="1800"/>
            </a:p>
          </p:txBody>
        </p:sp>
        <p:sp>
          <p:nvSpPr>
            <p:cNvPr id="1044" name="Line 28">
              <a:extLst>
                <a:ext uri="{FF2B5EF4-FFF2-40B4-BE49-F238E27FC236}">
                  <a16:creationId xmlns:a16="http://schemas.microsoft.com/office/drawing/2014/main" id="{05D80531-2AE9-420C-9A8D-C1144E17A56B}"/>
                </a:ext>
              </a:extLst>
            </p:cNvPr>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045" name="Line 29">
              <a:extLst>
                <a:ext uri="{FF2B5EF4-FFF2-40B4-BE49-F238E27FC236}">
                  <a16:creationId xmlns:a16="http://schemas.microsoft.com/office/drawing/2014/main" id="{D0AE8D27-270F-45AA-894D-914E387DC246}"/>
                </a:ext>
              </a:extLst>
            </p:cNvPr>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046" name="Line 30">
              <a:extLst>
                <a:ext uri="{FF2B5EF4-FFF2-40B4-BE49-F238E27FC236}">
                  <a16:creationId xmlns:a16="http://schemas.microsoft.com/office/drawing/2014/main" id="{9B8534B2-0966-4F32-A052-8AE9EA628CF3}"/>
                </a:ext>
              </a:extLst>
            </p:cNvPr>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sz="1800"/>
            </a:p>
          </p:txBody>
        </p:sp>
        <p:grpSp>
          <p:nvGrpSpPr>
            <p:cNvPr id="1047" name="Group 31">
              <a:extLst>
                <a:ext uri="{FF2B5EF4-FFF2-40B4-BE49-F238E27FC236}">
                  <a16:creationId xmlns:a16="http://schemas.microsoft.com/office/drawing/2014/main" id="{D5312822-C481-4E5D-8BDC-7D5048C6E90C}"/>
                </a:ext>
              </a:extLst>
            </p:cNvPr>
            <p:cNvGrpSpPr>
              <a:grpSpLocks/>
            </p:cNvGrpSpPr>
            <p:nvPr/>
          </p:nvGrpSpPr>
          <p:grpSpPr bwMode="auto">
            <a:xfrm>
              <a:off x="1" y="392"/>
              <a:ext cx="5758" cy="1571"/>
              <a:chOff x="1" y="392"/>
              <a:chExt cx="5758" cy="1571"/>
            </a:xfrm>
          </p:grpSpPr>
          <p:sp>
            <p:nvSpPr>
              <p:cNvPr id="1050" name="Line 32">
                <a:extLst>
                  <a:ext uri="{FF2B5EF4-FFF2-40B4-BE49-F238E27FC236}">
                    <a16:creationId xmlns:a16="http://schemas.microsoft.com/office/drawing/2014/main" id="{6B8BB94B-1E96-4D8E-ACC0-AE20A29765C2}"/>
                  </a:ext>
                </a:extLst>
              </p:cNvPr>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051" name="Line 33">
                <a:extLst>
                  <a:ext uri="{FF2B5EF4-FFF2-40B4-BE49-F238E27FC236}">
                    <a16:creationId xmlns:a16="http://schemas.microsoft.com/office/drawing/2014/main" id="{DB854328-4847-4074-83DD-BC85D73310FF}"/>
                  </a:ext>
                </a:extLst>
              </p:cNvPr>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052" name="Line 34">
                <a:extLst>
                  <a:ext uri="{FF2B5EF4-FFF2-40B4-BE49-F238E27FC236}">
                    <a16:creationId xmlns:a16="http://schemas.microsoft.com/office/drawing/2014/main" id="{8ED31587-ED0C-41AF-A309-4EF93CDB5C19}"/>
                  </a:ext>
                </a:extLst>
              </p:cNvPr>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053" name="Line 35">
                <a:extLst>
                  <a:ext uri="{FF2B5EF4-FFF2-40B4-BE49-F238E27FC236}">
                    <a16:creationId xmlns:a16="http://schemas.microsoft.com/office/drawing/2014/main" id="{DF1C325E-0656-4CE1-8BB8-D73FAE91CD83}"/>
                  </a:ext>
                </a:extLst>
              </p:cNvPr>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054" name="Line 36">
                <a:extLst>
                  <a:ext uri="{FF2B5EF4-FFF2-40B4-BE49-F238E27FC236}">
                    <a16:creationId xmlns:a16="http://schemas.microsoft.com/office/drawing/2014/main" id="{4727AB29-E4CA-4A4E-8564-B6A1F24E3CE2}"/>
                  </a:ext>
                </a:extLst>
              </p:cNvPr>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800"/>
              </a:p>
            </p:txBody>
          </p:sp>
        </p:grpSp>
        <p:sp>
          <p:nvSpPr>
            <p:cNvPr id="1048" name="Line 37">
              <a:extLst>
                <a:ext uri="{FF2B5EF4-FFF2-40B4-BE49-F238E27FC236}">
                  <a16:creationId xmlns:a16="http://schemas.microsoft.com/office/drawing/2014/main" id="{BF16860E-CC2D-4249-AD39-556560C09A72}"/>
                </a:ext>
              </a:extLst>
            </p:cNvPr>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049" name="Line 38">
              <a:extLst>
                <a:ext uri="{FF2B5EF4-FFF2-40B4-BE49-F238E27FC236}">
                  <a16:creationId xmlns:a16="http://schemas.microsoft.com/office/drawing/2014/main" id="{C3E0D33E-46DE-4627-95BE-A5E9E83E89A4}"/>
                </a:ext>
              </a:extLst>
            </p:cNvPr>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sz="1800"/>
            </a:p>
          </p:txBody>
        </p:sp>
      </p:grpSp>
      <p:sp>
        <p:nvSpPr>
          <p:cNvPr id="112679" name="Rectangle 39">
            <a:extLst>
              <a:ext uri="{FF2B5EF4-FFF2-40B4-BE49-F238E27FC236}">
                <a16:creationId xmlns:a16="http://schemas.microsoft.com/office/drawing/2014/main" id="{CA5C0579-1D27-450F-B406-ECC84CEF0B78}"/>
              </a:ext>
            </a:extLst>
          </p:cNvPr>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112680" name="Rectangle 40">
            <a:extLst>
              <a:ext uri="{FF2B5EF4-FFF2-40B4-BE49-F238E27FC236}">
                <a16:creationId xmlns:a16="http://schemas.microsoft.com/office/drawing/2014/main" id="{164AE784-495B-47E6-8C71-7D5CFC2126BA}"/>
              </a:ext>
            </a:extLst>
          </p:cNvPr>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Verdana" pitchFamily="34" charset="0"/>
                <a:cs typeface="Arial" charset="0"/>
              </a:defRPr>
            </a:lvl1pPr>
          </a:lstStyle>
          <a:p>
            <a:pPr>
              <a:defRPr/>
            </a:pPr>
            <a:fld id="{93EBBD50-7A0A-4295-B8FB-E065EC98D1D2}" type="datetime1">
              <a:rPr lang="en-US" altLang="en-US"/>
              <a:pPr>
                <a:defRPr/>
              </a:pPr>
              <a:t>11/12/2021</a:t>
            </a:fld>
            <a:endParaRPr lang="en-US" altLang="en-US"/>
          </a:p>
        </p:txBody>
      </p:sp>
      <p:sp>
        <p:nvSpPr>
          <p:cNvPr id="112681" name="Rectangle 41">
            <a:extLst>
              <a:ext uri="{FF2B5EF4-FFF2-40B4-BE49-F238E27FC236}">
                <a16:creationId xmlns:a16="http://schemas.microsoft.com/office/drawing/2014/main" id="{89155359-7DBE-4250-A5AC-38AC2AFA7355}"/>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Verdana" pitchFamily="34" charset="0"/>
                <a:cs typeface="Arial" charset="0"/>
              </a:defRPr>
            </a:lvl1pPr>
          </a:lstStyle>
          <a:p>
            <a:pPr>
              <a:defRPr/>
            </a:pPr>
            <a:endParaRPr lang="en-US" altLang="en-US"/>
          </a:p>
        </p:txBody>
      </p:sp>
      <p:sp>
        <p:nvSpPr>
          <p:cNvPr id="112682" name="Rectangle 42">
            <a:extLst>
              <a:ext uri="{FF2B5EF4-FFF2-40B4-BE49-F238E27FC236}">
                <a16:creationId xmlns:a16="http://schemas.microsoft.com/office/drawing/2014/main" id="{F4A30875-58D9-4BE1-ACAA-6120BB5240EB}"/>
              </a:ext>
            </a:extLst>
          </p:cNvPr>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Verdana" panose="020B0604030504040204" pitchFamily="34" charset="0"/>
              </a:defRPr>
            </a:lvl1pPr>
          </a:lstStyle>
          <a:p>
            <a:fld id="{D4EE7A1D-B826-47BE-ABFE-BAAD74A5E930}" type="slidenum">
              <a:rPr lang="en-US" altLang="en-US"/>
              <a:pPr/>
              <a:t>‹#›</a:t>
            </a:fld>
            <a:endParaRPr lang="en-US" altLang="en-US"/>
          </a:p>
        </p:txBody>
      </p:sp>
      <p:sp>
        <p:nvSpPr>
          <p:cNvPr id="112683" name="Rectangle 43">
            <a:extLst>
              <a:ext uri="{FF2B5EF4-FFF2-40B4-BE49-F238E27FC236}">
                <a16:creationId xmlns:a16="http://schemas.microsoft.com/office/drawing/2014/main" id="{3D156F72-A37B-4B5E-BA39-B8DFB240D8D7}"/>
              </a:ext>
            </a:extLst>
          </p:cNvPr>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453925139"/>
      </p:ext>
    </p:extLst>
  </p:cSld>
  <p:clrMap bg1="dk2" tx1="lt1" bg2="dk1" tx2="lt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D7D9E"/>
            </a:gs>
          </a:gsLst>
          <a:lin ang="5400000" scaled="1"/>
        </a:gradFill>
        <a:effectLst/>
      </p:bgPr>
    </p:bg>
    <p:spTree>
      <p:nvGrpSpPr>
        <p:cNvPr id="1" name=""/>
        <p:cNvGrpSpPr/>
        <p:nvPr/>
      </p:nvGrpSpPr>
      <p:grpSpPr>
        <a:xfrm>
          <a:off x="0" y="0"/>
          <a:ext cx="0" cy="0"/>
          <a:chOff x="0" y="0"/>
          <a:chExt cx="0" cy="0"/>
        </a:xfrm>
      </p:grpSpPr>
      <p:grpSp>
        <p:nvGrpSpPr>
          <p:cNvPr id="24578" name="Group 2">
            <a:extLst>
              <a:ext uri="{FF2B5EF4-FFF2-40B4-BE49-F238E27FC236}">
                <a16:creationId xmlns:a16="http://schemas.microsoft.com/office/drawing/2014/main" id="{66ED2322-D029-4852-A228-FF5C66885273}"/>
              </a:ext>
            </a:extLst>
          </p:cNvPr>
          <p:cNvGrpSpPr>
            <a:grpSpLocks/>
          </p:cNvGrpSpPr>
          <p:nvPr/>
        </p:nvGrpSpPr>
        <p:grpSpPr bwMode="auto">
          <a:xfrm>
            <a:off x="6288618" y="5345114"/>
            <a:ext cx="5903383" cy="1512887"/>
            <a:chOff x="2971" y="3367"/>
            <a:chExt cx="2789" cy="953"/>
          </a:xfrm>
        </p:grpSpPr>
        <p:sp>
          <p:nvSpPr>
            <p:cNvPr id="24584" name="Freeform 3">
              <a:extLst>
                <a:ext uri="{FF2B5EF4-FFF2-40B4-BE49-F238E27FC236}">
                  <a16:creationId xmlns:a16="http://schemas.microsoft.com/office/drawing/2014/main" id="{9C914F2E-1154-4A85-8C72-69269BDC2EBD}"/>
                </a:ext>
              </a:extLst>
            </p:cNvPr>
            <p:cNvSpPr>
              <a:spLocks/>
            </p:cNvSpPr>
            <p:nvPr/>
          </p:nvSpPr>
          <p:spPr bwMode="ltGray">
            <a:xfrm>
              <a:off x="2971" y="3367"/>
              <a:ext cx="2789" cy="953"/>
            </a:xfrm>
            <a:custGeom>
              <a:avLst/>
              <a:gdLst>
                <a:gd name="T0" fmla="*/ 2912 w 2780"/>
                <a:gd name="T1" fmla="*/ 18 h 953"/>
                <a:gd name="T2" fmla="*/ 2822 w 2780"/>
                <a:gd name="T3" fmla="*/ 24 h 953"/>
                <a:gd name="T4" fmla="*/ 2755 w 2780"/>
                <a:gd name="T5" fmla="*/ 102 h 953"/>
                <a:gd name="T6" fmla="*/ 2640 w 2780"/>
                <a:gd name="T7" fmla="*/ 156 h 953"/>
                <a:gd name="T8" fmla="*/ 2633 w 2780"/>
                <a:gd name="T9" fmla="*/ 222 h 953"/>
                <a:gd name="T10" fmla="*/ 2615 w 2780"/>
                <a:gd name="T11" fmla="*/ 246 h 953"/>
                <a:gd name="T12" fmla="*/ 2597 w 2780"/>
                <a:gd name="T13" fmla="*/ 252 h 953"/>
                <a:gd name="T14" fmla="*/ 2525 w 2780"/>
                <a:gd name="T15" fmla="*/ 210 h 953"/>
                <a:gd name="T16" fmla="*/ 2379 w 2780"/>
                <a:gd name="T17" fmla="*/ 192 h 953"/>
                <a:gd name="T18" fmla="*/ 2352 w 2780"/>
                <a:gd name="T19" fmla="*/ 186 h 953"/>
                <a:gd name="T20" fmla="*/ 2331 w 2780"/>
                <a:gd name="T21" fmla="*/ 192 h 953"/>
                <a:gd name="T22" fmla="*/ 2258 w 2780"/>
                <a:gd name="T23" fmla="*/ 228 h 953"/>
                <a:gd name="T24" fmla="*/ 2222 w 2780"/>
                <a:gd name="T25" fmla="*/ 240 h 953"/>
                <a:gd name="T26" fmla="*/ 2198 w 2780"/>
                <a:gd name="T27" fmla="*/ 246 h 953"/>
                <a:gd name="T28" fmla="*/ 2186 w 2780"/>
                <a:gd name="T29" fmla="*/ 258 h 953"/>
                <a:gd name="T30" fmla="*/ 2186 w 2780"/>
                <a:gd name="T31" fmla="*/ 276 h 953"/>
                <a:gd name="T32" fmla="*/ 2163 w 2780"/>
                <a:gd name="T33" fmla="*/ 300 h 953"/>
                <a:gd name="T34" fmla="*/ 2145 w 2780"/>
                <a:gd name="T35" fmla="*/ 312 h 953"/>
                <a:gd name="T36" fmla="*/ 2133 w 2780"/>
                <a:gd name="T37" fmla="*/ 324 h 953"/>
                <a:gd name="T38" fmla="*/ 2121 w 2780"/>
                <a:gd name="T39" fmla="*/ 336 h 953"/>
                <a:gd name="T40" fmla="*/ 2086 w 2780"/>
                <a:gd name="T41" fmla="*/ 342 h 953"/>
                <a:gd name="T42" fmla="*/ 2009 w 2780"/>
                <a:gd name="T43" fmla="*/ 336 h 953"/>
                <a:gd name="T44" fmla="*/ 1973 w 2780"/>
                <a:gd name="T45" fmla="*/ 330 h 953"/>
                <a:gd name="T46" fmla="*/ 1961 w 2780"/>
                <a:gd name="T47" fmla="*/ 342 h 953"/>
                <a:gd name="T48" fmla="*/ 1949 w 2780"/>
                <a:gd name="T49" fmla="*/ 354 h 953"/>
                <a:gd name="T50" fmla="*/ 1919 w 2780"/>
                <a:gd name="T51" fmla="*/ 360 h 953"/>
                <a:gd name="T52" fmla="*/ 1860 w 2780"/>
                <a:gd name="T53" fmla="*/ 342 h 953"/>
                <a:gd name="T54" fmla="*/ 1836 w 2780"/>
                <a:gd name="T55" fmla="*/ 342 h 953"/>
                <a:gd name="T56" fmla="*/ 1812 w 2780"/>
                <a:gd name="T57" fmla="*/ 354 h 953"/>
                <a:gd name="T58" fmla="*/ 1743 w 2780"/>
                <a:gd name="T59" fmla="*/ 425 h 953"/>
                <a:gd name="T60" fmla="*/ 1694 w 2780"/>
                <a:gd name="T61" fmla="*/ 569 h 953"/>
                <a:gd name="T62" fmla="*/ 1694 w 2780"/>
                <a:gd name="T63" fmla="*/ 593 h 953"/>
                <a:gd name="T64" fmla="*/ 1700 w 2780"/>
                <a:gd name="T65" fmla="*/ 641 h 953"/>
                <a:gd name="T66" fmla="*/ 1721 w 2780"/>
                <a:gd name="T67" fmla="*/ 659 h 953"/>
                <a:gd name="T68" fmla="*/ 1714 w 2780"/>
                <a:gd name="T69" fmla="*/ 671 h 953"/>
                <a:gd name="T70" fmla="*/ 1700 w 2780"/>
                <a:gd name="T71" fmla="*/ 683 h 953"/>
                <a:gd name="T72" fmla="*/ 1622 w 2780"/>
                <a:gd name="T73" fmla="*/ 689 h 953"/>
                <a:gd name="T74" fmla="*/ 1545 w 2780"/>
                <a:gd name="T75" fmla="*/ 629 h 953"/>
                <a:gd name="T76" fmla="*/ 1398 w 2780"/>
                <a:gd name="T77" fmla="*/ 587 h 953"/>
                <a:gd name="T78" fmla="*/ 1248 w 2780"/>
                <a:gd name="T79" fmla="*/ 671 h 953"/>
                <a:gd name="T80" fmla="*/ 1064 w 2780"/>
                <a:gd name="T81" fmla="*/ 731 h 953"/>
                <a:gd name="T82" fmla="*/ 861 w 2780"/>
                <a:gd name="T83" fmla="*/ 743 h 953"/>
                <a:gd name="T84" fmla="*/ 660 w 2780"/>
                <a:gd name="T85" fmla="*/ 701 h 953"/>
                <a:gd name="T86" fmla="*/ 600 w 2780"/>
                <a:gd name="T87" fmla="*/ 695 h 953"/>
                <a:gd name="T88" fmla="*/ 588 w 2780"/>
                <a:gd name="T89" fmla="*/ 701 h 953"/>
                <a:gd name="T90" fmla="*/ 552 w 2780"/>
                <a:gd name="T91" fmla="*/ 731 h 953"/>
                <a:gd name="T92" fmla="*/ 452 w 2780"/>
                <a:gd name="T93" fmla="*/ 809 h 953"/>
                <a:gd name="T94" fmla="*/ 422 w 2780"/>
                <a:gd name="T95" fmla="*/ 821 h 953"/>
                <a:gd name="T96" fmla="*/ 398 w 2780"/>
                <a:gd name="T97" fmla="*/ 821 h 953"/>
                <a:gd name="T98" fmla="*/ 351 w 2780"/>
                <a:gd name="T99" fmla="*/ 827 h 953"/>
                <a:gd name="T100" fmla="*/ 225 w 2780"/>
                <a:gd name="T101" fmla="*/ 851 h 953"/>
                <a:gd name="T102" fmla="*/ 189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924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26628" name="Freeform 4">
              <a:extLst>
                <a:ext uri="{FF2B5EF4-FFF2-40B4-BE49-F238E27FC236}">
                  <a16:creationId xmlns:a16="http://schemas.microsoft.com/office/drawing/2014/main" id="{FAA1DD19-5281-421E-AF6B-68D60DFA696D}"/>
                </a:ext>
              </a:extLst>
            </p:cNvPr>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26629" name="Freeform 5">
              <a:extLst>
                <a:ext uri="{FF2B5EF4-FFF2-40B4-BE49-F238E27FC236}">
                  <a16:creationId xmlns:a16="http://schemas.microsoft.com/office/drawing/2014/main" id="{770DC3CD-75D0-4F62-B153-3293F5CA196A}"/>
                </a:ext>
              </a:extLst>
            </p:cNvPr>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26630" name="Freeform 6">
              <a:extLst>
                <a:ext uri="{FF2B5EF4-FFF2-40B4-BE49-F238E27FC236}">
                  <a16:creationId xmlns:a16="http://schemas.microsoft.com/office/drawing/2014/main" id="{DE98E7C4-D6CB-4AE9-B4CB-F9865F6B43B8}"/>
                </a:ext>
              </a:extLst>
            </p:cNvPr>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26631" name="Freeform 7">
              <a:extLst>
                <a:ext uri="{FF2B5EF4-FFF2-40B4-BE49-F238E27FC236}">
                  <a16:creationId xmlns:a16="http://schemas.microsoft.com/office/drawing/2014/main" id="{4CDDD5F6-69F4-425F-920C-3F5551C97A31}"/>
                </a:ext>
              </a:extLst>
            </p:cNvPr>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26632" name="Freeform 8">
              <a:extLst>
                <a:ext uri="{FF2B5EF4-FFF2-40B4-BE49-F238E27FC236}">
                  <a16:creationId xmlns:a16="http://schemas.microsoft.com/office/drawing/2014/main" id="{493E484F-D71D-41DF-B26F-ADDC2D665674}"/>
                </a:ext>
              </a:extLst>
            </p:cNvPr>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26633" name="Freeform 9">
              <a:extLst>
                <a:ext uri="{FF2B5EF4-FFF2-40B4-BE49-F238E27FC236}">
                  <a16:creationId xmlns:a16="http://schemas.microsoft.com/office/drawing/2014/main" id="{6EC68458-F6AB-43E9-84D7-526F94A4303C}"/>
                </a:ext>
              </a:extLst>
            </p:cNvPr>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26634" name="Freeform 10">
              <a:extLst>
                <a:ext uri="{FF2B5EF4-FFF2-40B4-BE49-F238E27FC236}">
                  <a16:creationId xmlns:a16="http://schemas.microsoft.com/office/drawing/2014/main" id="{EC6DE602-D959-4C80-99C4-14610354D5DD}"/>
                </a:ext>
              </a:extLst>
            </p:cNvPr>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26635" name="Freeform 11">
              <a:extLst>
                <a:ext uri="{FF2B5EF4-FFF2-40B4-BE49-F238E27FC236}">
                  <a16:creationId xmlns:a16="http://schemas.microsoft.com/office/drawing/2014/main" id="{AA9EA626-E74A-4ADB-8455-971D5971332B}"/>
                </a:ext>
              </a:extLst>
            </p:cNvPr>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26636" name="Freeform 12">
              <a:extLst>
                <a:ext uri="{FF2B5EF4-FFF2-40B4-BE49-F238E27FC236}">
                  <a16:creationId xmlns:a16="http://schemas.microsoft.com/office/drawing/2014/main" id="{C51FC3DE-416C-4BE7-9F37-D9354FAC6A43}"/>
                </a:ext>
              </a:extLst>
            </p:cNvPr>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26637" name="Freeform 13">
              <a:extLst>
                <a:ext uri="{FF2B5EF4-FFF2-40B4-BE49-F238E27FC236}">
                  <a16:creationId xmlns:a16="http://schemas.microsoft.com/office/drawing/2014/main" id="{85FAC8C5-C023-424F-9595-7533F023ECD5}"/>
                </a:ext>
              </a:extLst>
            </p:cNvPr>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26638" name="Freeform 14">
              <a:extLst>
                <a:ext uri="{FF2B5EF4-FFF2-40B4-BE49-F238E27FC236}">
                  <a16:creationId xmlns:a16="http://schemas.microsoft.com/office/drawing/2014/main" id="{C3F064C3-C820-4B2B-9BA9-65FA015FB12B}"/>
                </a:ext>
              </a:extLst>
            </p:cNvPr>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26639" name="Freeform 15">
              <a:extLst>
                <a:ext uri="{FF2B5EF4-FFF2-40B4-BE49-F238E27FC236}">
                  <a16:creationId xmlns:a16="http://schemas.microsoft.com/office/drawing/2014/main" id="{A69D6A26-D1D7-40CC-8242-15C418583B4B}"/>
                </a:ext>
              </a:extLst>
            </p:cNvPr>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26640" name="Freeform 16">
              <a:extLst>
                <a:ext uri="{FF2B5EF4-FFF2-40B4-BE49-F238E27FC236}">
                  <a16:creationId xmlns:a16="http://schemas.microsoft.com/office/drawing/2014/main" id="{BB9FB473-0807-4665-BCF0-95ACCFA661EE}"/>
                </a:ext>
              </a:extLst>
            </p:cNvPr>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26641" name="Freeform 17">
              <a:extLst>
                <a:ext uri="{FF2B5EF4-FFF2-40B4-BE49-F238E27FC236}">
                  <a16:creationId xmlns:a16="http://schemas.microsoft.com/office/drawing/2014/main" id="{7DA53CF9-DA73-4BF3-BB18-A87C899A7BEE}"/>
                </a:ext>
              </a:extLst>
            </p:cNvPr>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grpSp>
      <p:sp>
        <p:nvSpPr>
          <p:cNvPr id="26642" name="Rectangle 18">
            <a:extLst>
              <a:ext uri="{FF2B5EF4-FFF2-40B4-BE49-F238E27FC236}">
                <a16:creationId xmlns:a16="http://schemas.microsoft.com/office/drawing/2014/main" id="{EC0E0D0A-4CF5-4929-B129-328FC9BC7466}"/>
              </a:ext>
            </a:extLst>
          </p:cNvPr>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26643" name="Rectangle 19">
            <a:extLst>
              <a:ext uri="{FF2B5EF4-FFF2-40B4-BE49-F238E27FC236}">
                <a16:creationId xmlns:a16="http://schemas.microsoft.com/office/drawing/2014/main" id="{CB1F75F7-8E81-4D11-B8FF-392293A9A717}"/>
              </a:ext>
            </a:extLst>
          </p:cNvPr>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rgbClr val="F8F8F8"/>
                </a:solidFill>
                <a:effectLst>
                  <a:outerShdw blurRad="38100" dist="38100" dir="2700000" algn="tl">
                    <a:srgbClr val="000000"/>
                  </a:outerShdw>
                </a:effectLst>
                <a:latin typeface="Verdana" pitchFamily="34" charset="0"/>
                <a:cs typeface="Arial" charset="0"/>
              </a:defRPr>
            </a:lvl1pPr>
          </a:lstStyle>
          <a:p>
            <a:pPr>
              <a:defRPr/>
            </a:pPr>
            <a:endParaRPr lang="en-US"/>
          </a:p>
        </p:txBody>
      </p:sp>
      <p:sp>
        <p:nvSpPr>
          <p:cNvPr id="26644" name="Rectangle 20">
            <a:extLst>
              <a:ext uri="{FF2B5EF4-FFF2-40B4-BE49-F238E27FC236}">
                <a16:creationId xmlns:a16="http://schemas.microsoft.com/office/drawing/2014/main" id="{0B361C65-DADD-4EA3-9101-CC5608F7FF5B}"/>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a:defRPr sz="1200" b="0">
                <a:solidFill>
                  <a:srgbClr val="F8F8F8"/>
                </a:solidFill>
                <a:effectLst>
                  <a:outerShdw blurRad="38100" dist="38100" dir="2700000" algn="tl">
                    <a:srgbClr val="000000"/>
                  </a:outerShdw>
                </a:effectLst>
                <a:latin typeface="Verdana" pitchFamily="34" charset="0"/>
                <a:cs typeface="Arial" charset="0"/>
              </a:defRPr>
            </a:lvl1pPr>
          </a:lstStyle>
          <a:p>
            <a:pPr>
              <a:defRPr/>
            </a:pPr>
            <a:endParaRPr lang="en-US"/>
          </a:p>
        </p:txBody>
      </p:sp>
      <p:sp>
        <p:nvSpPr>
          <p:cNvPr id="26645" name="Rectangle 21">
            <a:extLst>
              <a:ext uri="{FF2B5EF4-FFF2-40B4-BE49-F238E27FC236}">
                <a16:creationId xmlns:a16="http://schemas.microsoft.com/office/drawing/2014/main" id="{42EC4A34-7F8E-4E82-9FFF-66F591775188}"/>
              </a:ext>
            </a:extLst>
          </p:cNvPr>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F8F8F8"/>
                </a:solidFill>
                <a:effectLst>
                  <a:outerShdw blurRad="38100" dist="38100" dir="2700000" algn="tl">
                    <a:srgbClr val="000000"/>
                  </a:outerShdw>
                </a:effectLst>
                <a:latin typeface="Verdana" panose="020B0604030504040204" pitchFamily="34" charset="0"/>
              </a:defRPr>
            </a:lvl1pPr>
          </a:lstStyle>
          <a:p>
            <a:fld id="{1F4DD03D-5991-4DCA-B62C-02F38AD9435B}" type="slidenum">
              <a:rPr lang="en-US" altLang="en-US"/>
              <a:pPr/>
              <a:t>‹#›</a:t>
            </a:fld>
            <a:endParaRPr lang="en-US" altLang="en-US"/>
          </a:p>
        </p:txBody>
      </p:sp>
      <p:sp>
        <p:nvSpPr>
          <p:cNvPr id="26646" name="Rectangle 22">
            <a:extLst>
              <a:ext uri="{FF2B5EF4-FFF2-40B4-BE49-F238E27FC236}">
                <a16:creationId xmlns:a16="http://schemas.microsoft.com/office/drawing/2014/main" id="{011CDF04-EB01-4F20-A42A-52C0671AB1BF}"/>
              </a:ext>
            </a:extLst>
          </p:cNvPr>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3671575"/>
      </p:ext>
    </p:extLst>
  </p:cSld>
  <p:clrMap bg1="dk2" tx1="lt1" bg2="dk1" tx2="lt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u"/>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D7D9E"/>
            </a:gs>
          </a:gsLst>
          <a:lin ang="5400000" scaled="1"/>
        </a:gradFill>
        <a:effectLst/>
      </p:bgPr>
    </p:bg>
    <p:spTree>
      <p:nvGrpSpPr>
        <p:cNvPr id="1" name=""/>
        <p:cNvGrpSpPr/>
        <p:nvPr/>
      </p:nvGrpSpPr>
      <p:grpSpPr>
        <a:xfrm>
          <a:off x="0" y="0"/>
          <a:ext cx="0" cy="0"/>
          <a:chOff x="0" y="0"/>
          <a:chExt cx="0" cy="0"/>
        </a:xfrm>
      </p:grpSpPr>
      <p:grpSp>
        <p:nvGrpSpPr>
          <p:cNvPr id="25602" name="Group 2">
            <a:extLst>
              <a:ext uri="{FF2B5EF4-FFF2-40B4-BE49-F238E27FC236}">
                <a16:creationId xmlns:a16="http://schemas.microsoft.com/office/drawing/2014/main" id="{51D419F6-17C4-471E-B030-436781BB1535}"/>
              </a:ext>
            </a:extLst>
          </p:cNvPr>
          <p:cNvGrpSpPr>
            <a:grpSpLocks/>
          </p:cNvGrpSpPr>
          <p:nvPr/>
        </p:nvGrpSpPr>
        <p:grpSpPr bwMode="auto">
          <a:xfrm>
            <a:off x="6288618" y="5345114"/>
            <a:ext cx="5903383" cy="1512887"/>
            <a:chOff x="2971" y="3367"/>
            <a:chExt cx="2789" cy="953"/>
          </a:xfrm>
        </p:grpSpPr>
        <p:sp>
          <p:nvSpPr>
            <p:cNvPr id="25608" name="Freeform 3">
              <a:extLst>
                <a:ext uri="{FF2B5EF4-FFF2-40B4-BE49-F238E27FC236}">
                  <a16:creationId xmlns:a16="http://schemas.microsoft.com/office/drawing/2014/main" id="{24DDACB4-9531-4938-9190-00FC8BA4F9FB}"/>
                </a:ext>
              </a:extLst>
            </p:cNvPr>
            <p:cNvSpPr>
              <a:spLocks/>
            </p:cNvSpPr>
            <p:nvPr/>
          </p:nvSpPr>
          <p:spPr bwMode="ltGray">
            <a:xfrm>
              <a:off x="2971" y="3367"/>
              <a:ext cx="2789" cy="953"/>
            </a:xfrm>
            <a:custGeom>
              <a:avLst/>
              <a:gdLst>
                <a:gd name="T0" fmla="*/ 2912 w 2780"/>
                <a:gd name="T1" fmla="*/ 18 h 953"/>
                <a:gd name="T2" fmla="*/ 2822 w 2780"/>
                <a:gd name="T3" fmla="*/ 24 h 953"/>
                <a:gd name="T4" fmla="*/ 2755 w 2780"/>
                <a:gd name="T5" fmla="*/ 102 h 953"/>
                <a:gd name="T6" fmla="*/ 2640 w 2780"/>
                <a:gd name="T7" fmla="*/ 156 h 953"/>
                <a:gd name="T8" fmla="*/ 2633 w 2780"/>
                <a:gd name="T9" fmla="*/ 222 h 953"/>
                <a:gd name="T10" fmla="*/ 2615 w 2780"/>
                <a:gd name="T11" fmla="*/ 246 h 953"/>
                <a:gd name="T12" fmla="*/ 2597 w 2780"/>
                <a:gd name="T13" fmla="*/ 252 h 953"/>
                <a:gd name="T14" fmla="*/ 2525 w 2780"/>
                <a:gd name="T15" fmla="*/ 210 h 953"/>
                <a:gd name="T16" fmla="*/ 2379 w 2780"/>
                <a:gd name="T17" fmla="*/ 192 h 953"/>
                <a:gd name="T18" fmla="*/ 2352 w 2780"/>
                <a:gd name="T19" fmla="*/ 186 h 953"/>
                <a:gd name="T20" fmla="*/ 2331 w 2780"/>
                <a:gd name="T21" fmla="*/ 192 h 953"/>
                <a:gd name="T22" fmla="*/ 2258 w 2780"/>
                <a:gd name="T23" fmla="*/ 228 h 953"/>
                <a:gd name="T24" fmla="*/ 2222 w 2780"/>
                <a:gd name="T25" fmla="*/ 240 h 953"/>
                <a:gd name="T26" fmla="*/ 2198 w 2780"/>
                <a:gd name="T27" fmla="*/ 246 h 953"/>
                <a:gd name="T28" fmla="*/ 2186 w 2780"/>
                <a:gd name="T29" fmla="*/ 258 h 953"/>
                <a:gd name="T30" fmla="*/ 2186 w 2780"/>
                <a:gd name="T31" fmla="*/ 276 h 953"/>
                <a:gd name="T32" fmla="*/ 2163 w 2780"/>
                <a:gd name="T33" fmla="*/ 300 h 953"/>
                <a:gd name="T34" fmla="*/ 2145 w 2780"/>
                <a:gd name="T35" fmla="*/ 312 h 953"/>
                <a:gd name="T36" fmla="*/ 2133 w 2780"/>
                <a:gd name="T37" fmla="*/ 324 h 953"/>
                <a:gd name="T38" fmla="*/ 2121 w 2780"/>
                <a:gd name="T39" fmla="*/ 336 h 953"/>
                <a:gd name="T40" fmla="*/ 2086 w 2780"/>
                <a:gd name="T41" fmla="*/ 342 h 953"/>
                <a:gd name="T42" fmla="*/ 2009 w 2780"/>
                <a:gd name="T43" fmla="*/ 336 h 953"/>
                <a:gd name="T44" fmla="*/ 1973 w 2780"/>
                <a:gd name="T45" fmla="*/ 330 h 953"/>
                <a:gd name="T46" fmla="*/ 1961 w 2780"/>
                <a:gd name="T47" fmla="*/ 342 h 953"/>
                <a:gd name="T48" fmla="*/ 1949 w 2780"/>
                <a:gd name="T49" fmla="*/ 354 h 953"/>
                <a:gd name="T50" fmla="*/ 1919 w 2780"/>
                <a:gd name="T51" fmla="*/ 360 h 953"/>
                <a:gd name="T52" fmla="*/ 1860 w 2780"/>
                <a:gd name="T53" fmla="*/ 342 h 953"/>
                <a:gd name="T54" fmla="*/ 1836 w 2780"/>
                <a:gd name="T55" fmla="*/ 342 h 953"/>
                <a:gd name="T56" fmla="*/ 1812 w 2780"/>
                <a:gd name="T57" fmla="*/ 354 h 953"/>
                <a:gd name="T58" fmla="*/ 1743 w 2780"/>
                <a:gd name="T59" fmla="*/ 425 h 953"/>
                <a:gd name="T60" fmla="*/ 1694 w 2780"/>
                <a:gd name="T61" fmla="*/ 569 h 953"/>
                <a:gd name="T62" fmla="*/ 1694 w 2780"/>
                <a:gd name="T63" fmla="*/ 593 h 953"/>
                <a:gd name="T64" fmla="*/ 1700 w 2780"/>
                <a:gd name="T65" fmla="*/ 641 h 953"/>
                <a:gd name="T66" fmla="*/ 1721 w 2780"/>
                <a:gd name="T67" fmla="*/ 659 h 953"/>
                <a:gd name="T68" fmla="*/ 1714 w 2780"/>
                <a:gd name="T69" fmla="*/ 671 h 953"/>
                <a:gd name="T70" fmla="*/ 1700 w 2780"/>
                <a:gd name="T71" fmla="*/ 683 h 953"/>
                <a:gd name="T72" fmla="*/ 1622 w 2780"/>
                <a:gd name="T73" fmla="*/ 689 h 953"/>
                <a:gd name="T74" fmla="*/ 1545 w 2780"/>
                <a:gd name="T75" fmla="*/ 629 h 953"/>
                <a:gd name="T76" fmla="*/ 1398 w 2780"/>
                <a:gd name="T77" fmla="*/ 587 h 953"/>
                <a:gd name="T78" fmla="*/ 1248 w 2780"/>
                <a:gd name="T79" fmla="*/ 671 h 953"/>
                <a:gd name="T80" fmla="*/ 1064 w 2780"/>
                <a:gd name="T81" fmla="*/ 731 h 953"/>
                <a:gd name="T82" fmla="*/ 861 w 2780"/>
                <a:gd name="T83" fmla="*/ 743 h 953"/>
                <a:gd name="T84" fmla="*/ 660 w 2780"/>
                <a:gd name="T85" fmla="*/ 701 h 953"/>
                <a:gd name="T86" fmla="*/ 600 w 2780"/>
                <a:gd name="T87" fmla="*/ 695 h 953"/>
                <a:gd name="T88" fmla="*/ 588 w 2780"/>
                <a:gd name="T89" fmla="*/ 701 h 953"/>
                <a:gd name="T90" fmla="*/ 552 w 2780"/>
                <a:gd name="T91" fmla="*/ 731 h 953"/>
                <a:gd name="T92" fmla="*/ 452 w 2780"/>
                <a:gd name="T93" fmla="*/ 809 h 953"/>
                <a:gd name="T94" fmla="*/ 422 w 2780"/>
                <a:gd name="T95" fmla="*/ 821 h 953"/>
                <a:gd name="T96" fmla="*/ 398 w 2780"/>
                <a:gd name="T97" fmla="*/ 821 h 953"/>
                <a:gd name="T98" fmla="*/ 351 w 2780"/>
                <a:gd name="T99" fmla="*/ 827 h 953"/>
                <a:gd name="T100" fmla="*/ 225 w 2780"/>
                <a:gd name="T101" fmla="*/ 851 h 953"/>
                <a:gd name="T102" fmla="*/ 189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924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26628" name="Freeform 4">
              <a:extLst>
                <a:ext uri="{FF2B5EF4-FFF2-40B4-BE49-F238E27FC236}">
                  <a16:creationId xmlns:a16="http://schemas.microsoft.com/office/drawing/2014/main" id="{9582E0A7-464B-4452-BEAF-7BF1E7965263}"/>
                </a:ext>
              </a:extLst>
            </p:cNvPr>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26629" name="Freeform 5">
              <a:extLst>
                <a:ext uri="{FF2B5EF4-FFF2-40B4-BE49-F238E27FC236}">
                  <a16:creationId xmlns:a16="http://schemas.microsoft.com/office/drawing/2014/main" id="{8D380FBD-8C3E-42F2-B7F8-F018FD4B8003}"/>
                </a:ext>
              </a:extLst>
            </p:cNvPr>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26630" name="Freeform 6">
              <a:extLst>
                <a:ext uri="{FF2B5EF4-FFF2-40B4-BE49-F238E27FC236}">
                  <a16:creationId xmlns:a16="http://schemas.microsoft.com/office/drawing/2014/main" id="{5E4A019B-E0F0-4ADC-ADDA-8BDCD9BD608F}"/>
                </a:ext>
              </a:extLst>
            </p:cNvPr>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26631" name="Freeform 7">
              <a:extLst>
                <a:ext uri="{FF2B5EF4-FFF2-40B4-BE49-F238E27FC236}">
                  <a16:creationId xmlns:a16="http://schemas.microsoft.com/office/drawing/2014/main" id="{E393D60B-E142-4B33-A425-00AF484D5546}"/>
                </a:ext>
              </a:extLst>
            </p:cNvPr>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26632" name="Freeform 8">
              <a:extLst>
                <a:ext uri="{FF2B5EF4-FFF2-40B4-BE49-F238E27FC236}">
                  <a16:creationId xmlns:a16="http://schemas.microsoft.com/office/drawing/2014/main" id="{79793781-6D25-4EC7-B885-43D8E94C3F74}"/>
                </a:ext>
              </a:extLst>
            </p:cNvPr>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26633" name="Freeform 9">
              <a:extLst>
                <a:ext uri="{FF2B5EF4-FFF2-40B4-BE49-F238E27FC236}">
                  <a16:creationId xmlns:a16="http://schemas.microsoft.com/office/drawing/2014/main" id="{1A9FD28E-24B6-4850-BD73-33D4EE8E9BC9}"/>
                </a:ext>
              </a:extLst>
            </p:cNvPr>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26634" name="Freeform 10">
              <a:extLst>
                <a:ext uri="{FF2B5EF4-FFF2-40B4-BE49-F238E27FC236}">
                  <a16:creationId xmlns:a16="http://schemas.microsoft.com/office/drawing/2014/main" id="{8C89E98D-64F3-4678-A200-BD2BAE3F0222}"/>
                </a:ext>
              </a:extLst>
            </p:cNvPr>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26635" name="Freeform 11">
              <a:extLst>
                <a:ext uri="{FF2B5EF4-FFF2-40B4-BE49-F238E27FC236}">
                  <a16:creationId xmlns:a16="http://schemas.microsoft.com/office/drawing/2014/main" id="{2DB4B602-750B-4CB4-A28D-E292B0BC5ECD}"/>
                </a:ext>
              </a:extLst>
            </p:cNvPr>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26636" name="Freeform 12">
              <a:extLst>
                <a:ext uri="{FF2B5EF4-FFF2-40B4-BE49-F238E27FC236}">
                  <a16:creationId xmlns:a16="http://schemas.microsoft.com/office/drawing/2014/main" id="{E78F6EF7-9A5F-4600-8375-53444057325E}"/>
                </a:ext>
              </a:extLst>
            </p:cNvPr>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26637" name="Freeform 13">
              <a:extLst>
                <a:ext uri="{FF2B5EF4-FFF2-40B4-BE49-F238E27FC236}">
                  <a16:creationId xmlns:a16="http://schemas.microsoft.com/office/drawing/2014/main" id="{2C6F7ECF-A638-4D68-B94E-B5343B1AFBEA}"/>
                </a:ext>
              </a:extLst>
            </p:cNvPr>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26638" name="Freeform 14">
              <a:extLst>
                <a:ext uri="{FF2B5EF4-FFF2-40B4-BE49-F238E27FC236}">
                  <a16:creationId xmlns:a16="http://schemas.microsoft.com/office/drawing/2014/main" id="{36906318-E310-49A4-BCDD-D5BB2A6BAC43}"/>
                </a:ext>
              </a:extLst>
            </p:cNvPr>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26639" name="Freeform 15">
              <a:extLst>
                <a:ext uri="{FF2B5EF4-FFF2-40B4-BE49-F238E27FC236}">
                  <a16:creationId xmlns:a16="http://schemas.microsoft.com/office/drawing/2014/main" id="{689C4DFC-E44E-4577-B3EC-A6404F377D39}"/>
                </a:ext>
              </a:extLst>
            </p:cNvPr>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26640" name="Freeform 16">
              <a:extLst>
                <a:ext uri="{FF2B5EF4-FFF2-40B4-BE49-F238E27FC236}">
                  <a16:creationId xmlns:a16="http://schemas.microsoft.com/office/drawing/2014/main" id="{0B8AF9FF-272F-44E1-A5E8-857A11168DDB}"/>
                </a:ext>
              </a:extLst>
            </p:cNvPr>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26641" name="Freeform 17">
              <a:extLst>
                <a:ext uri="{FF2B5EF4-FFF2-40B4-BE49-F238E27FC236}">
                  <a16:creationId xmlns:a16="http://schemas.microsoft.com/office/drawing/2014/main" id="{A5604409-1B39-4FBD-A611-5650A9A06AD4}"/>
                </a:ext>
              </a:extLst>
            </p:cNvPr>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grpSp>
      <p:sp>
        <p:nvSpPr>
          <p:cNvPr id="26642" name="Rectangle 18">
            <a:extLst>
              <a:ext uri="{FF2B5EF4-FFF2-40B4-BE49-F238E27FC236}">
                <a16:creationId xmlns:a16="http://schemas.microsoft.com/office/drawing/2014/main" id="{9A7F6FD3-8D31-459C-9D16-D0D818F08E07}"/>
              </a:ext>
            </a:extLst>
          </p:cNvPr>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26643" name="Rectangle 19">
            <a:extLst>
              <a:ext uri="{FF2B5EF4-FFF2-40B4-BE49-F238E27FC236}">
                <a16:creationId xmlns:a16="http://schemas.microsoft.com/office/drawing/2014/main" id="{95BF9B79-8038-461F-A9BD-AC9C84CE39FF}"/>
              </a:ext>
            </a:extLst>
          </p:cNvPr>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rgbClr val="F8F8F8"/>
                </a:solidFill>
                <a:effectLst>
                  <a:outerShdw blurRad="38100" dist="38100" dir="2700000" algn="tl">
                    <a:srgbClr val="000000"/>
                  </a:outerShdw>
                </a:effectLst>
                <a:latin typeface="Verdana" pitchFamily="34" charset="0"/>
                <a:cs typeface="Arial" charset="0"/>
              </a:defRPr>
            </a:lvl1pPr>
          </a:lstStyle>
          <a:p>
            <a:pPr>
              <a:defRPr/>
            </a:pPr>
            <a:endParaRPr lang="en-US"/>
          </a:p>
        </p:txBody>
      </p:sp>
      <p:sp>
        <p:nvSpPr>
          <p:cNvPr id="26644" name="Rectangle 20">
            <a:extLst>
              <a:ext uri="{FF2B5EF4-FFF2-40B4-BE49-F238E27FC236}">
                <a16:creationId xmlns:a16="http://schemas.microsoft.com/office/drawing/2014/main" id="{400693F8-17C3-4EB7-A707-8E433D4FB0D9}"/>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a:defRPr sz="1200" b="0">
                <a:solidFill>
                  <a:srgbClr val="F8F8F8"/>
                </a:solidFill>
                <a:effectLst>
                  <a:outerShdw blurRad="38100" dist="38100" dir="2700000" algn="tl">
                    <a:srgbClr val="000000"/>
                  </a:outerShdw>
                </a:effectLst>
                <a:latin typeface="Verdana" pitchFamily="34" charset="0"/>
                <a:cs typeface="Arial" charset="0"/>
              </a:defRPr>
            </a:lvl1pPr>
          </a:lstStyle>
          <a:p>
            <a:pPr>
              <a:defRPr/>
            </a:pPr>
            <a:endParaRPr lang="en-US"/>
          </a:p>
        </p:txBody>
      </p:sp>
      <p:sp>
        <p:nvSpPr>
          <p:cNvPr id="26645" name="Rectangle 21">
            <a:extLst>
              <a:ext uri="{FF2B5EF4-FFF2-40B4-BE49-F238E27FC236}">
                <a16:creationId xmlns:a16="http://schemas.microsoft.com/office/drawing/2014/main" id="{D4388685-8CF0-42D5-8EFE-04B4A354CF37}"/>
              </a:ext>
            </a:extLst>
          </p:cNvPr>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F8F8F8"/>
                </a:solidFill>
                <a:effectLst>
                  <a:outerShdw blurRad="38100" dist="38100" dir="2700000" algn="tl">
                    <a:srgbClr val="000000"/>
                  </a:outerShdw>
                </a:effectLst>
                <a:latin typeface="Verdana" panose="020B0604030504040204" pitchFamily="34" charset="0"/>
              </a:defRPr>
            </a:lvl1pPr>
          </a:lstStyle>
          <a:p>
            <a:fld id="{48CD8A68-F401-4784-AA48-6D0BB92388E9}" type="slidenum">
              <a:rPr lang="en-US" altLang="en-US"/>
              <a:pPr/>
              <a:t>‹#›</a:t>
            </a:fld>
            <a:endParaRPr lang="en-US" altLang="en-US"/>
          </a:p>
        </p:txBody>
      </p:sp>
      <p:sp>
        <p:nvSpPr>
          <p:cNvPr id="26646" name="Rectangle 22">
            <a:extLst>
              <a:ext uri="{FF2B5EF4-FFF2-40B4-BE49-F238E27FC236}">
                <a16:creationId xmlns:a16="http://schemas.microsoft.com/office/drawing/2014/main" id="{928739D6-54A8-4123-82C3-F219DB9D107D}"/>
              </a:ext>
            </a:extLst>
          </p:cNvPr>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5809118"/>
      </p:ext>
    </p:extLst>
  </p:cSld>
  <p:clrMap bg1="dk2" tx1="lt1" bg2="dk1" tx2="lt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u"/>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D7D9E"/>
            </a:gs>
          </a:gsLst>
          <a:lin ang="5400000" scaled="1"/>
        </a:gradFill>
        <a:effectLst/>
      </p:bgPr>
    </p:bg>
    <p:spTree>
      <p:nvGrpSpPr>
        <p:cNvPr id="1" name=""/>
        <p:cNvGrpSpPr/>
        <p:nvPr/>
      </p:nvGrpSpPr>
      <p:grpSpPr>
        <a:xfrm>
          <a:off x="0" y="0"/>
          <a:ext cx="0" cy="0"/>
          <a:chOff x="0" y="0"/>
          <a:chExt cx="0" cy="0"/>
        </a:xfrm>
      </p:grpSpPr>
      <p:grpSp>
        <p:nvGrpSpPr>
          <p:cNvPr id="26626" name="Group 2">
            <a:extLst>
              <a:ext uri="{FF2B5EF4-FFF2-40B4-BE49-F238E27FC236}">
                <a16:creationId xmlns:a16="http://schemas.microsoft.com/office/drawing/2014/main" id="{F79BBA7A-3181-4324-B092-E163DF6CA4BB}"/>
              </a:ext>
            </a:extLst>
          </p:cNvPr>
          <p:cNvGrpSpPr>
            <a:grpSpLocks/>
          </p:cNvGrpSpPr>
          <p:nvPr/>
        </p:nvGrpSpPr>
        <p:grpSpPr bwMode="auto">
          <a:xfrm>
            <a:off x="6288618" y="5345114"/>
            <a:ext cx="5903383" cy="1512887"/>
            <a:chOff x="2971" y="3367"/>
            <a:chExt cx="2789" cy="953"/>
          </a:xfrm>
        </p:grpSpPr>
        <p:sp>
          <p:nvSpPr>
            <p:cNvPr id="26632" name="Freeform 3">
              <a:extLst>
                <a:ext uri="{FF2B5EF4-FFF2-40B4-BE49-F238E27FC236}">
                  <a16:creationId xmlns:a16="http://schemas.microsoft.com/office/drawing/2014/main" id="{4FBF368D-AB34-4F7F-BAA9-36D9A6908947}"/>
                </a:ext>
              </a:extLst>
            </p:cNvPr>
            <p:cNvSpPr>
              <a:spLocks/>
            </p:cNvSpPr>
            <p:nvPr/>
          </p:nvSpPr>
          <p:spPr bwMode="ltGray">
            <a:xfrm>
              <a:off x="2971" y="3367"/>
              <a:ext cx="2789" cy="953"/>
            </a:xfrm>
            <a:custGeom>
              <a:avLst/>
              <a:gdLst>
                <a:gd name="T0" fmla="*/ 2912 w 2780"/>
                <a:gd name="T1" fmla="*/ 18 h 953"/>
                <a:gd name="T2" fmla="*/ 2822 w 2780"/>
                <a:gd name="T3" fmla="*/ 24 h 953"/>
                <a:gd name="T4" fmla="*/ 2755 w 2780"/>
                <a:gd name="T5" fmla="*/ 102 h 953"/>
                <a:gd name="T6" fmla="*/ 2640 w 2780"/>
                <a:gd name="T7" fmla="*/ 156 h 953"/>
                <a:gd name="T8" fmla="*/ 2633 w 2780"/>
                <a:gd name="T9" fmla="*/ 222 h 953"/>
                <a:gd name="T10" fmla="*/ 2615 w 2780"/>
                <a:gd name="T11" fmla="*/ 246 h 953"/>
                <a:gd name="T12" fmla="*/ 2597 w 2780"/>
                <a:gd name="T13" fmla="*/ 252 h 953"/>
                <a:gd name="T14" fmla="*/ 2525 w 2780"/>
                <a:gd name="T15" fmla="*/ 210 h 953"/>
                <a:gd name="T16" fmla="*/ 2379 w 2780"/>
                <a:gd name="T17" fmla="*/ 192 h 953"/>
                <a:gd name="T18" fmla="*/ 2352 w 2780"/>
                <a:gd name="T19" fmla="*/ 186 h 953"/>
                <a:gd name="T20" fmla="*/ 2331 w 2780"/>
                <a:gd name="T21" fmla="*/ 192 h 953"/>
                <a:gd name="T22" fmla="*/ 2258 w 2780"/>
                <a:gd name="T23" fmla="*/ 228 h 953"/>
                <a:gd name="T24" fmla="*/ 2222 w 2780"/>
                <a:gd name="T25" fmla="*/ 240 h 953"/>
                <a:gd name="T26" fmla="*/ 2198 w 2780"/>
                <a:gd name="T27" fmla="*/ 246 h 953"/>
                <a:gd name="T28" fmla="*/ 2186 w 2780"/>
                <a:gd name="T29" fmla="*/ 258 h 953"/>
                <a:gd name="T30" fmla="*/ 2186 w 2780"/>
                <a:gd name="T31" fmla="*/ 276 h 953"/>
                <a:gd name="T32" fmla="*/ 2163 w 2780"/>
                <a:gd name="T33" fmla="*/ 300 h 953"/>
                <a:gd name="T34" fmla="*/ 2145 w 2780"/>
                <a:gd name="T35" fmla="*/ 312 h 953"/>
                <a:gd name="T36" fmla="*/ 2133 w 2780"/>
                <a:gd name="T37" fmla="*/ 324 h 953"/>
                <a:gd name="T38" fmla="*/ 2121 w 2780"/>
                <a:gd name="T39" fmla="*/ 336 h 953"/>
                <a:gd name="T40" fmla="*/ 2086 w 2780"/>
                <a:gd name="T41" fmla="*/ 342 h 953"/>
                <a:gd name="T42" fmla="*/ 2009 w 2780"/>
                <a:gd name="T43" fmla="*/ 336 h 953"/>
                <a:gd name="T44" fmla="*/ 1973 w 2780"/>
                <a:gd name="T45" fmla="*/ 330 h 953"/>
                <a:gd name="T46" fmla="*/ 1961 w 2780"/>
                <a:gd name="T47" fmla="*/ 342 h 953"/>
                <a:gd name="T48" fmla="*/ 1949 w 2780"/>
                <a:gd name="T49" fmla="*/ 354 h 953"/>
                <a:gd name="T50" fmla="*/ 1919 w 2780"/>
                <a:gd name="T51" fmla="*/ 360 h 953"/>
                <a:gd name="T52" fmla="*/ 1860 w 2780"/>
                <a:gd name="T53" fmla="*/ 342 h 953"/>
                <a:gd name="T54" fmla="*/ 1836 w 2780"/>
                <a:gd name="T55" fmla="*/ 342 h 953"/>
                <a:gd name="T56" fmla="*/ 1812 w 2780"/>
                <a:gd name="T57" fmla="*/ 354 h 953"/>
                <a:gd name="T58" fmla="*/ 1743 w 2780"/>
                <a:gd name="T59" fmla="*/ 425 h 953"/>
                <a:gd name="T60" fmla="*/ 1694 w 2780"/>
                <a:gd name="T61" fmla="*/ 569 h 953"/>
                <a:gd name="T62" fmla="*/ 1694 w 2780"/>
                <a:gd name="T63" fmla="*/ 593 h 953"/>
                <a:gd name="T64" fmla="*/ 1700 w 2780"/>
                <a:gd name="T65" fmla="*/ 641 h 953"/>
                <a:gd name="T66" fmla="*/ 1721 w 2780"/>
                <a:gd name="T67" fmla="*/ 659 h 953"/>
                <a:gd name="T68" fmla="*/ 1714 w 2780"/>
                <a:gd name="T69" fmla="*/ 671 h 953"/>
                <a:gd name="T70" fmla="*/ 1700 w 2780"/>
                <a:gd name="T71" fmla="*/ 683 h 953"/>
                <a:gd name="T72" fmla="*/ 1622 w 2780"/>
                <a:gd name="T73" fmla="*/ 689 h 953"/>
                <a:gd name="T74" fmla="*/ 1545 w 2780"/>
                <a:gd name="T75" fmla="*/ 629 h 953"/>
                <a:gd name="T76" fmla="*/ 1398 w 2780"/>
                <a:gd name="T77" fmla="*/ 587 h 953"/>
                <a:gd name="T78" fmla="*/ 1248 w 2780"/>
                <a:gd name="T79" fmla="*/ 671 h 953"/>
                <a:gd name="T80" fmla="*/ 1064 w 2780"/>
                <a:gd name="T81" fmla="*/ 731 h 953"/>
                <a:gd name="T82" fmla="*/ 861 w 2780"/>
                <a:gd name="T83" fmla="*/ 743 h 953"/>
                <a:gd name="T84" fmla="*/ 660 w 2780"/>
                <a:gd name="T85" fmla="*/ 701 h 953"/>
                <a:gd name="T86" fmla="*/ 600 w 2780"/>
                <a:gd name="T87" fmla="*/ 695 h 953"/>
                <a:gd name="T88" fmla="*/ 588 w 2780"/>
                <a:gd name="T89" fmla="*/ 701 h 953"/>
                <a:gd name="T90" fmla="*/ 552 w 2780"/>
                <a:gd name="T91" fmla="*/ 731 h 953"/>
                <a:gd name="T92" fmla="*/ 452 w 2780"/>
                <a:gd name="T93" fmla="*/ 809 h 953"/>
                <a:gd name="T94" fmla="*/ 422 w 2780"/>
                <a:gd name="T95" fmla="*/ 821 h 953"/>
                <a:gd name="T96" fmla="*/ 398 w 2780"/>
                <a:gd name="T97" fmla="*/ 821 h 953"/>
                <a:gd name="T98" fmla="*/ 351 w 2780"/>
                <a:gd name="T99" fmla="*/ 827 h 953"/>
                <a:gd name="T100" fmla="*/ 225 w 2780"/>
                <a:gd name="T101" fmla="*/ 851 h 953"/>
                <a:gd name="T102" fmla="*/ 189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924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26628" name="Freeform 4">
              <a:extLst>
                <a:ext uri="{FF2B5EF4-FFF2-40B4-BE49-F238E27FC236}">
                  <a16:creationId xmlns:a16="http://schemas.microsoft.com/office/drawing/2014/main" id="{69F78C9D-B909-41C7-8197-5265F813A561}"/>
                </a:ext>
              </a:extLst>
            </p:cNvPr>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26629" name="Freeform 5">
              <a:extLst>
                <a:ext uri="{FF2B5EF4-FFF2-40B4-BE49-F238E27FC236}">
                  <a16:creationId xmlns:a16="http://schemas.microsoft.com/office/drawing/2014/main" id="{E226604D-E196-47B6-A190-BA7E321C4EEB}"/>
                </a:ext>
              </a:extLst>
            </p:cNvPr>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26630" name="Freeform 6">
              <a:extLst>
                <a:ext uri="{FF2B5EF4-FFF2-40B4-BE49-F238E27FC236}">
                  <a16:creationId xmlns:a16="http://schemas.microsoft.com/office/drawing/2014/main" id="{F74DA00F-F160-4069-B5EF-B60CE382176C}"/>
                </a:ext>
              </a:extLst>
            </p:cNvPr>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26631" name="Freeform 7">
              <a:extLst>
                <a:ext uri="{FF2B5EF4-FFF2-40B4-BE49-F238E27FC236}">
                  <a16:creationId xmlns:a16="http://schemas.microsoft.com/office/drawing/2014/main" id="{BFB5870F-0A22-4370-8B77-5C68A44962ED}"/>
                </a:ext>
              </a:extLst>
            </p:cNvPr>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2" name="Freeform 8">
              <a:extLst>
                <a:ext uri="{FF2B5EF4-FFF2-40B4-BE49-F238E27FC236}">
                  <a16:creationId xmlns:a16="http://schemas.microsoft.com/office/drawing/2014/main" id="{075020C5-12EF-417B-8567-B996775879DF}"/>
                </a:ext>
              </a:extLst>
            </p:cNvPr>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26633" name="Freeform 9">
              <a:extLst>
                <a:ext uri="{FF2B5EF4-FFF2-40B4-BE49-F238E27FC236}">
                  <a16:creationId xmlns:a16="http://schemas.microsoft.com/office/drawing/2014/main" id="{070964B4-64D2-406F-BCD1-323424459288}"/>
                </a:ext>
              </a:extLst>
            </p:cNvPr>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26634" name="Freeform 10">
              <a:extLst>
                <a:ext uri="{FF2B5EF4-FFF2-40B4-BE49-F238E27FC236}">
                  <a16:creationId xmlns:a16="http://schemas.microsoft.com/office/drawing/2014/main" id="{04C1A5D2-BD11-4587-BE08-B4FFB72CB497}"/>
                </a:ext>
              </a:extLst>
            </p:cNvPr>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26635" name="Freeform 11">
              <a:extLst>
                <a:ext uri="{FF2B5EF4-FFF2-40B4-BE49-F238E27FC236}">
                  <a16:creationId xmlns:a16="http://schemas.microsoft.com/office/drawing/2014/main" id="{EE14954D-85FC-4CCE-A1C5-6FE595A55BF4}"/>
                </a:ext>
              </a:extLst>
            </p:cNvPr>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26636" name="Freeform 12">
              <a:extLst>
                <a:ext uri="{FF2B5EF4-FFF2-40B4-BE49-F238E27FC236}">
                  <a16:creationId xmlns:a16="http://schemas.microsoft.com/office/drawing/2014/main" id="{2EB72AF7-AE00-46FB-B292-44605E98476D}"/>
                </a:ext>
              </a:extLst>
            </p:cNvPr>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26637" name="Freeform 13">
              <a:extLst>
                <a:ext uri="{FF2B5EF4-FFF2-40B4-BE49-F238E27FC236}">
                  <a16:creationId xmlns:a16="http://schemas.microsoft.com/office/drawing/2014/main" id="{D35138CB-7BF8-48BF-8E34-D22DEF653B8E}"/>
                </a:ext>
              </a:extLst>
            </p:cNvPr>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26638" name="Freeform 14">
              <a:extLst>
                <a:ext uri="{FF2B5EF4-FFF2-40B4-BE49-F238E27FC236}">
                  <a16:creationId xmlns:a16="http://schemas.microsoft.com/office/drawing/2014/main" id="{9ACDCCDC-244D-40E6-8FEB-48397FFD6791}"/>
                </a:ext>
              </a:extLst>
            </p:cNvPr>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26639" name="Freeform 15">
              <a:extLst>
                <a:ext uri="{FF2B5EF4-FFF2-40B4-BE49-F238E27FC236}">
                  <a16:creationId xmlns:a16="http://schemas.microsoft.com/office/drawing/2014/main" id="{C930E778-D7A9-4884-AC34-583EC18D5991}"/>
                </a:ext>
              </a:extLst>
            </p:cNvPr>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26640" name="Freeform 16">
              <a:extLst>
                <a:ext uri="{FF2B5EF4-FFF2-40B4-BE49-F238E27FC236}">
                  <a16:creationId xmlns:a16="http://schemas.microsoft.com/office/drawing/2014/main" id="{E25FB502-F93B-4177-9814-FCB7C00D5E34}"/>
                </a:ext>
              </a:extLst>
            </p:cNvPr>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sp>
          <p:nvSpPr>
            <p:cNvPr id="26641" name="Freeform 17">
              <a:extLst>
                <a:ext uri="{FF2B5EF4-FFF2-40B4-BE49-F238E27FC236}">
                  <a16:creationId xmlns:a16="http://schemas.microsoft.com/office/drawing/2014/main" id="{318741DD-79A2-4B34-B344-FCDB7FD9EAB5}"/>
                </a:ext>
              </a:extLst>
            </p:cNvPr>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en-US" sz="1800" b="1">
                <a:solidFill>
                  <a:srgbClr val="F8F8F8"/>
                </a:solidFill>
                <a:latin typeface="Verdana" pitchFamily="34" charset="0"/>
                <a:cs typeface="Arial" charset="0"/>
              </a:endParaRPr>
            </a:p>
          </p:txBody>
        </p:sp>
      </p:grpSp>
      <p:sp>
        <p:nvSpPr>
          <p:cNvPr id="26642" name="Rectangle 18">
            <a:extLst>
              <a:ext uri="{FF2B5EF4-FFF2-40B4-BE49-F238E27FC236}">
                <a16:creationId xmlns:a16="http://schemas.microsoft.com/office/drawing/2014/main" id="{3F14E495-D1D2-499E-9A35-063ADE2D7F60}"/>
              </a:ext>
            </a:extLst>
          </p:cNvPr>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26643" name="Rectangle 19">
            <a:extLst>
              <a:ext uri="{FF2B5EF4-FFF2-40B4-BE49-F238E27FC236}">
                <a16:creationId xmlns:a16="http://schemas.microsoft.com/office/drawing/2014/main" id="{7EAF026D-9636-4790-9855-AEDFCD09A44C}"/>
              </a:ext>
            </a:extLst>
          </p:cNvPr>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rgbClr val="F8F8F8"/>
                </a:solidFill>
                <a:effectLst>
                  <a:outerShdw blurRad="38100" dist="38100" dir="2700000" algn="tl">
                    <a:srgbClr val="000000"/>
                  </a:outerShdw>
                </a:effectLst>
                <a:latin typeface="Verdana" pitchFamily="34" charset="0"/>
                <a:cs typeface="Arial" charset="0"/>
              </a:defRPr>
            </a:lvl1pPr>
          </a:lstStyle>
          <a:p>
            <a:pPr>
              <a:defRPr/>
            </a:pPr>
            <a:endParaRPr lang="en-US"/>
          </a:p>
        </p:txBody>
      </p:sp>
      <p:sp>
        <p:nvSpPr>
          <p:cNvPr id="26644" name="Rectangle 20">
            <a:extLst>
              <a:ext uri="{FF2B5EF4-FFF2-40B4-BE49-F238E27FC236}">
                <a16:creationId xmlns:a16="http://schemas.microsoft.com/office/drawing/2014/main" id="{31111ED6-1DC5-48C7-A40F-C724152EF527}"/>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a:defRPr sz="1200" b="0">
                <a:solidFill>
                  <a:srgbClr val="F8F8F8"/>
                </a:solidFill>
                <a:effectLst>
                  <a:outerShdw blurRad="38100" dist="38100" dir="2700000" algn="tl">
                    <a:srgbClr val="000000"/>
                  </a:outerShdw>
                </a:effectLst>
                <a:latin typeface="Verdana" pitchFamily="34" charset="0"/>
                <a:cs typeface="Arial" charset="0"/>
              </a:defRPr>
            </a:lvl1pPr>
          </a:lstStyle>
          <a:p>
            <a:pPr>
              <a:defRPr/>
            </a:pPr>
            <a:endParaRPr lang="en-US"/>
          </a:p>
        </p:txBody>
      </p:sp>
      <p:sp>
        <p:nvSpPr>
          <p:cNvPr id="26645" name="Rectangle 21">
            <a:extLst>
              <a:ext uri="{FF2B5EF4-FFF2-40B4-BE49-F238E27FC236}">
                <a16:creationId xmlns:a16="http://schemas.microsoft.com/office/drawing/2014/main" id="{9D7D87A8-EB73-4C07-B267-FF8D015E8546}"/>
              </a:ext>
            </a:extLst>
          </p:cNvPr>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F8F8F8"/>
                </a:solidFill>
                <a:effectLst>
                  <a:outerShdw blurRad="38100" dist="38100" dir="2700000" algn="tl">
                    <a:srgbClr val="000000"/>
                  </a:outerShdw>
                </a:effectLst>
                <a:latin typeface="Verdana" panose="020B0604030504040204" pitchFamily="34" charset="0"/>
              </a:defRPr>
            </a:lvl1pPr>
          </a:lstStyle>
          <a:p>
            <a:fld id="{4707C068-EE96-4195-BD38-B0E6F62F0DEE}" type="slidenum">
              <a:rPr lang="en-US" altLang="en-US"/>
              <a:pPr/>
              <a:t>‹#›</a:t>
            </a:fld>
            <a:endParaRPr lang="en-US" altLang="en-US"/>
          </a:p>
        </p:txBody>
      </p:sp>
      <p:sp>
        <p:nvSpPr>
          <p:cNvPr id="26646" name="Rectangle 22">
            <a:extLst>
              <a:ext uri="{FF2B5EF4-FFF2-40B4-BE49-F238E27FC236}">
                <a16:creationId xmlns:a16="http://schemas.microsoft.com/office/drawing/2014/main" id="{1291F12F-1582-4C27-BC91-AEC657CF479E}"/>
              </a:ext>
            </a:extLst>
          </p:cNvPr>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1112607"/>
      </p:ext>
    </p:extLst>
  </p:cSld>
  <p:clrMap bg1="dk2" tx1="lt1" bg2="dk1" tx2="lt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u"/>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8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99.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99.xml"/></Relationships>
</file>

<file path=ppt/slides/_rels/slide10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49.xml"/></Relationships>
</file>

<file path=ppt/slides/_rels/slide10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1.xml"/><Relationship Id="rId1" Type="http://schemas.openxmlformats.org/officeDocument/2006/relationships/slideLayout" Target="../slideLayouts/slideLayout49.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8.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8.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3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1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5.xml"/><Relationship Id="rId1" Type="http://schemas.openxmlformats.org/officeDocument/2006/relationships/slideLayout" Target="../slideLayouts/slideLayout145.xml"/><Relationship Id="rId4" Type="http://schemas.openxmlformats.org/officeDocument/2006/relationships/image" Target="../media/image47.jpeg"/></Relationships>
</file>

<file path=ppt/slides/_rels/slide111.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notesSlide" Target="../notesSlides/notesSlide86.xml"/><Relationship Id="rId1" Type="http://schemas.openxmlformats.org/officeDocument/2006/relationships/slideLayout" Target="../slideLayouts/slideLayout139.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png"/></Relationships>
</file>

<file path=ppt/slides/_rels/slide11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7.xml"/><Relationship Id="rId1" Type="http://schemas.openxmlformats.org/officeDocument/2006/relationships/slideLayout" Target="../slideLayouts/slideLayout134.xml"/><Relationship Id="rId4" Type="http://schemas.openxmlformats.org/officeDocument/2006/relationships/image" Target="../media/image54.jpeg"/></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9.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39.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39.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39.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39.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39.xml"/></Relationships>
</file>

<file path=ppt/slides/_rels/slide11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94.xml"/><Relationship Id="rId1" Type="http://schemas.openxmlformats.org/officeDocument/2006/relationships/slideLayout" Target="../slideLayouts/slideLayout13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39.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39.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3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39.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39.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39.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34.xml"/></Relationships>
</file>

<file path=ppt/slides/_rels/slide12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02.xml"/><Relationship Id="rId1" Type="http://schemas.openxmlformats.org/officeDocument/2006/relationships/slideLayout" Target="../slideLayouts/slideLayout139.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34.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39.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39.xml"/></Relationships>
</file>

<file path=ppt/slides/_rels/slide1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07.xml"/><Relationship Id="rId1" Type="http://schemas.openxmlformats.org/officeDocument/2006/relationships/slideLayout" Target="../slideLayouts/slideLayout138.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3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39.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34.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34.xml"/></Relationships>
</file>

<file path=ppt/slides/_rels/slide13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12.xml"/><Relationship Id="rId1" Type="http://schemas.openxmlformats.org/officeDocument/2006/relationships/slideLayout" Target="../slideLayouts/slideLayout38.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8.xml"/></Relationships>
</file>

<file path=ppt/slides/_rels/slide13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notesSlide" Target="../notesSlides/notesSlide1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4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notesSlide" Target="../notesSlides/notesSlide115.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6.xml"/></Relationships>
</file>

<file path=ppt/slides/_rels/slide142.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notesSlide" Target="../notesSlides/notesSlide117.xml"/><Relationship Id="rId1" Type="http://schemas.openxmlformats.org/officeDocument/2006/relationships/slideLayout" Target="../slideLayouts/slideLayout16.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7.xml"/><Relationship Id="rId5" Type="http://schemas.openxmlformats.org/officeDocument/2006/relationships/image" Target="../media/image11.jpe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notesSlide" Target="../notesSlides/notesSlide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2.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127.xml"/></Relationships>
</file>

<file path=ppt/slides/_rels/slide5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12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2.xml"/></Relationships>
</file>

<file path=ppt/slides/_rels/slide5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127.xml"/></Relationships>
</file>

<file path=ppt/slides/_rels/slide5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7.xml"/><Relationship Id="rId1" Type="http://schemas.openxmlformats.org/officeDocument/2006/relationships/slideLayout" Target="../slideLayouts/slideLayout12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2.xml"/></Relationships>
</file>

<file path=ppt/slides/_rels/slide5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9.xml"/><Relationship Id="rId1" Type="http://schemas.openxmlformats.org/officeDocument/2006/relationships/slideLayout" Target="../slideLayouts/slideLayout127.xml"/><Relationship Id="rId4" Type="http://schemas.openxmlformats.org/officeDocument/2006/relationships/image" Target="../media/image21.png"/></Relationships>
</file>

<file path=ppt/slides/_rels/slide5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0.xml"/><Relationship Id="rId1" Type="http://schemas.openxmlformats.org/officeDocument/2006/relationships/slideLayout" Target="../slideLayouts/slideLayout127.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1.xml"/><Relationship Id="rId1" Type="http://schemas.openxmlformats.org/officeDocument/2006/relationships/slideLayout" Target="../slideLayouts/slideLayout127.xml"/><Relationship Id="rId4" Type="http://schemas.openxmlformats.org/officeDocument/2006/relationships/image" Target="../media/image21.png"/></Relationships>
</file>

<file path=ppt/slides/_rels/slide6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2.xml"/><Relationship Id="rId1" Type="http://schemas.openxmlformats.org/officeDocument/2006/relationships/slideLayout" Target="../slideLayouts/slideLayout132.xml"/></Relationships>
</file>

<file path=ppt/slides/_rels/slide6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3.xml"/><Relationship Id="rId1" Type="http://schemas.openxmlformats.org/officeDocument/2006/relationships/slideLayout" Target="../slideLayouts/slideLayout127.xml"/></Relationships>
</file>

<file path=ppt/slides/_rels/slide6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4.xml"/><Relationship Id="rId1" Type="http://schemas.openxmlformats.org/officeDocument/2006/relationships/slideLayout" Target="../slideLayouts/slideLayout13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7.xml"/></Relationships>
</file>

<file path=ppt/slides/_rels/slide6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6.xml"/><Relationship Id="rId1" Type="http://schemas.openxmlformats.org/officeDocument/2006/relationships/slideLayout" Target="../slideLayouts/slideLayout13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7.xml"/></Relationships>
</file>

<file path=ppt/slides/_rels/slide6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127.xml"/></Relationships>
</file>

<file path=ppt/slides/_rels/slide6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12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1.xml"/><Relationship Id="rId1" Type="http://schemas.openxmlformats.org/officeDocument/2006/relationships/slideLayout" Target="../slideLayouts/slideLayout132.xml"/></Relationships>
</file>

<file path=ppt/slides/_rels/slide7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2.xml"/><Relationship Id="rId1" Type="http://schemas.openxmlformats.org/officeDocument/2006/relationships/slideLayout" Target="../slideLayouts/slideLayou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3.xml"/></Relationships>
</file>

<file path=ppt/slides/_rels/slide7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7.xml"/><Relationship Id="rId1" Type="http://schemas.openxmlformats.org/officeDocument/2006/relationships/slideLayout" Target="../slideLayouts/slideLayout3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8.xml"/></Relationships>
</file>

<file path=ppt/slides/_rels/slide8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5.xml"/><Relationship Id="rId1" Type="http://schemas.openxmlformats.org/officeDocument/2006/relationships/slideLayout" Target="../slideLayouts/slideLayout38.xml"/></Relationships>
</file>

<file path=ppt/slides/_rels/slide8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6.xml"/><Relationship Id="rId1" Type="http://schemas.openxmlformats.org/officeDocument/2006/relationships/slideLayout" Target="../slideLayouts/slideLayout38.xml"/></Relationships>
</file>

<file path=ppt/slides/_rels/slide8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7.xml"/><Relationship Id="rId1" Type="http://schemas.openxmlformats.org/officeDocument/2006/relationships/slideLayout" Target="../slideLayouts/slideLayout38.xml"/></Relationships>
</file>

<file path=ppt/slides/_rels/slide8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8.xml"/><Relationship Id="rId1" Type="http://schemas.openxmlformats.org/officeDocument/2006/relationships/slideLayout" Target="../slideLayouts/slideLayout38.xml"/></Relationships>
</file>

<file path=ppt/slides/_rels/slide8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9.xml"/><Relationship Id="rId1" Type="http://schemas.openxmlformats.org/officeDocument/2006/relationships/slideLayout" Target="../slideLayouts/slideLayout38.xml"/></Relationships>
</file>

<file path=ppt/slides/_rels/slide8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0.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8.xml"/></Relationships>
</file>

<file path=ppt/slides/_rels/slide9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2.xml"/><Relationship Id="rId1" Type="http://schemas.openxmlformats.org/officeDocument/2006/relationships/slideLayout" Target="../slideLayouts/slideLayout38.xml"/></Relationships>
</file>

<file path=ppt/slides/_rels/slide9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3.xml"/><Relationship Id="rId1" Type="http://schemas.openxmlformats.org/officeDocument/2006/relationships/slideLayout" Target="../slideLayouts/slideLayout3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9.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6.xml"/><Relationship Id="rId1" Type="http://schemas.openxmlformats.org/officeDocument/2006/relationships/slideLayout" Target="../slideLayouts/slideLayout60.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9B656B-FF66-8141-BAE1-668F1423C2D5}"/>
              </a:ext>
            </a:extLst>
          </p:cNvPr>
          <p:cNvSpPr>
            <a:spLocks noGrp="1"/>
          </p:cNvSpPr>
          <p:nvPr>
            <p:ph type="title"/>
          </p:nvPr>
        </p:nvSpPr>
        <p:spPr>
          <a:xfrm>
            <a:off x="3926047" y="1990217"/>
            <a:ext cx="4228051" cy="2819509"/>
          </a:xfrm>
        </p:spPr>
        <p:txBody>
          <a:bodyPr/>
          <a:lstStyle/>
          <a:p>
            <a:r>
              <a:rPr lang="en-US" sz="8000" dirty="0">
                <a:solidFill>
                  <a:schemeClr val="bg1"/>
                </a:solidFill>
              </a:rPr>
              <a:t>JESUS WAS REAL!</a:t>
            </a:r>
          </a:p>
        </p:txBody>
      </p:sp>
      <p:sp>
        <p:nvSpPr>
          <p:cNvPr id="2" name="Rectangle 1">
            <a:extLst>
              <a:ext uri="{FF2B5EF4-FFF2-40B4-BE49-F238E27FC236}">
                <a16:creationId xmlns:a16="http://schemas.microsoft.com/office/drawing/2014/main" id="{2AD801E2-AEAA-4175-B723-0BAA356EA49A}"/>
              </a:ext>
            </a:extLst>
          </p:cNvPr>
          <p:cNvSpPr/>
          <p:nvPr/>
        </p:nvSpPr>
        <p:spPr>
          <a:xfrm flipH="1">
            <a:off x="7692704" y="6342077"/>
            <a:ext cx="4675461" cy="46166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50" normalizeH="0" baseline="0" noProof="0" dirty="0">
                <a:ln w="0"/>
                <a:solidFill>
                  <a:srgbClr val="FFE6E6"/>
                </a:solidFill>
                <a:effectLst>
                  <a:innerShdw blurRad="63500" dist="50800" dir="13500000">
                    <a:srgbClr val="000000">
                      <a:alpha val="50000"/>
                    </a:srgbClr>
                  </a:innerShdw>
                </a:effectLst>
                <a:uLnTx/>
                <a:uFillTx/>
                <a:latin typeface="Arial" panose="020B0604020202020204"/>
                <a:ea typeface="+mn-ea"/>
                <a:cs typeface="+mn-cs"/>
              </a:rPr>
              <a:t>Edited by David Lee Burris</a:t>
            </a:r>
          </a:p>
        </p:txBody>
      </p:sp>
    </p:spTree>
    <p:extLst>
      <p:ext uri="{BB962C8B-B14F-4D97-AF65-F5344CB8AC3E}">
        <p14:creationId xmlns:p14="http://schemas.microsoft.com/office/powerpoint/2010/main" val="3951689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Flavius Josephus</a:t>
            </a:r>
          </a:p>
        </p:txBody>
      </p:sp>
      <p:sp>
        <p:nvSpPr>
          <p:cNvPr id="3" name="Content Placeholder 2"/>
          <p:cNvSpPr>
            <a:spLocks noGrp="1"/>
          </p:cNvSpPr>
          <p:nvPr>
            <p:ph idx="1"/>
          </p:nvPr>
        </p:nvSpPr>
        <p:spPr/>
        <p:txBody>
          <a:bodyPr>
            <a:normAutofit/>
          </a:bodyPr>
          <a:lstStyle/>
          <a:p>
            <a:r>
              <a:rPr lang="en-US" dirty="0"/>
              <a:t>…Albinus was but upon the road; so he assembled the Sanhedrim of judges, and brought before them the brother of Jesus, who was called Christ, whose name was James, and some others… (</a:t>
            </a:r>
            <a:r>
              <a:rPr lang="en-US" dirty="0">
                <a:effectLst/>
              </a:rPr>
              <a:t>Antiquities of the Jews, Book 18, Chapter 3, Verse 3)</a:t>
            </a:r>
            <a:endParaRPr lang="en-US" dirty="0"/>
          </a:p>
        </p:txBody>
      </p:sp>
    </p:spTree>
    <p:extLst>
      <p:ext uri="{BB962C8B-B14F-4D97-AF65-F5344CB8AC3E}">
        <p14:creationId xmlns:p14="http://schemas.microsoft.com/office/powerpoint/2010/main" val="1870320574"/>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2E1F1-9B14-4B06-9A9F-E8E153112EE4}"/>
              </a:ext>
            </a:extLst>
          </p:cNvPr>
          <p:cNvSpPr>
            <a:spLocks noGrp="1"/>
          </p:cNvSpPr>
          <p:nvPr>
            <p:ph type="title"/>
          </p:nvPr>
        </p:nvSpPr>
        <p:spPr/>
        <p:txBody>
          <a:bodyPr/>
          <a:lstStyle/>
          <a:p>
            <a:pPr>
              <a:defRPr/>
            </a:pPr>
            <a:r>
              <a:rPr lang="en-US" sz="3200" b="1" dirty="0"/>
              <a:t>Mormon Teachings About Jesus</a:t>
            </a:r>
          </a:p>
        </p:txBody>
      </p:sp>
      <p:sp>
        <p:nvSpPr>
          <p:cNvPr id="3" name="Content Placeholder 2">
            <a:extLst>
              <a:ext uri="{FF2B5EF4-FFF2-40B4-BE49-F238E27FC236}">
                <a16:creationId xmlns:a16="http://schemas.microsoft.com/office/drawing/2014/main" id="{2F113F84-EE4D-4E0C-A459-517FF737D8C4}"/>
              </a:ext>
            </a:extLst>
          </p:cNvPr>
          <p:cNvSpPr>
            <a:spLocks noGrp="1"/>
          </p:cNvSpPr>
          <p:nvPr>
            <p:ph idx="1"/>
          </p:nvPr>
        </p:nvSpPr>
        <p:spPr/>
        <p:txBody>
          <a:bodyPr/>
          <a:lstStyle/>
          <a:p>
            <a:pPr marL="0" indent="0">
              <a:buNone/>
              <a:defRPr/>
            </a:pPr>
            <a:r>
              <a:rPr lang="en-US" sz="2400" b="1" dirty="0">
                <a:solidFill>
                  <a:srgbClr val="FFFF00"/>
                </a:solidFill>
                <a:effectLst/>
              </a:rPr>
              <a:t>5. Jesus and Satan were spiritual brothers.  </a:t>
            </a:r>
            <a:r>
              <a:rPr lang="en-US" sz="2400" b="1" i="1" dirty="0">
                <a:solidFill>
                  <a:srgbClr val="FFFF00"/>
                </a:solidFill>
                <a:effectLst/>
              </a:rPr>
              <a:t>Abraham</a:t>
            </a:r>
            <a:r>
              <a:rPr lang="en-US" sz="2400" b="1" dirty="0">
                <a:solidFill>
                  <a:srgbClr val="FFFF00"/>
                </a:solidFill>
                <a:effectLst/>
              </a:rPr>
              <a:t> 3:25-28. </a:t>
            </a:r>
          </a:p>
          <a:p>
            <a:pPr marL="0" indent="0">
              <a:buNone/>
              <a:defRPr/>
            </a:pPr>
            <a:endParaRPr lang="en-US" sz="2400" b="1" dirty="0">
              <a:solidFill>
                <a:srgbClr val="FFFF00"/>
              </a:solidFill>
              <a:effectLst/>
            </a:endParaRPr>
          </a:p>
          <a:p>
            <a:pPr marL="0" indent="0">
              <a:buClr>
                <a:srgbClr val="86C0CE"/>
              </a:buClr>
              <a:buNone/>
              <a:defRPr/>
            </a:pPr>
            <a:r>
              <a:rPr lang="en-US" sz="2400" b="1" dirty="0">
                <a:solidFill>
                  <a:srgbClr val="FFFF00"/>
                </a:solidFill>
                <a:effectLst/>
              </a:rPr>
              <a:t>6. Jesus was conceived through God having sexual relations with Mary. This makes God the Father a polygamist. Most modern Mormons do not accept this belief.</a:t>
            </a:r>
          </a:p>
          <a:p>
            <a:pPr marL="0" indent="0">
              <a:buNone/>
              <a:defRPr/>
            </a:pPr>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a:extLst>
              <a:ext uri="{FF2B5EF4-FFF2-40B4-BE49-F238E27FC236}">
                <a16:creationId xmlns:a16="http://schemas.microsoft.com/office/drawing/2014/main" id="{6D318FD1-B4B3-4D34-BE4D-1167B13FE06F}"/>
              </a:ext>
            </a:extLst>
          </p:cNvPr>
          <p:cNvSpPr>
            <a:spLocks noGrp="1" noChangeArrowheads="1"/>
          </p:cNvSpPr>
          <p:nvPr>
            <p:ph type="title"/>
          </p:nvPr>
        </p:nvSpPr>
        <p:spPr>
          <a:xfrm>
            <a:off x="1981200" y="228600"/>
            <a:ext cx="8229600" cy="609600"/>
          </a:xfrm>
        </p:spPr>
        <p:txBody>
          <a:bodyPr/>
          <a:lstStyle/>
          <a:p>
            <a:pPr eaLnBrk="1" hangingPunct="1">
              <a:defRPr/>
            </a:pPr>
            <a:r>
              <a:rPr lang="en-US" sz="2800"/>
              <a:t>We are all gods.</a:t>
            </a:r>
          </a:p>
        </p:txBody>
      </p:sp>
      <p:sp>
        <p:nvSpPr>
          <p:cNvPr id="460803" name="Rectangle 3">
            <a:extLst>
              <a:ext uri="{FF2B5EF4-FFF2-40B4-BE49-F238E27FC236}">
                <a16:creationId xmlns:a16="http://schemas.microsoft.com/office/drawing/2014/main" id="{71EB7615-256A-462A-8E5C-9DA48BCF2425}"/>
              </a:ext>
            </a:extLst>
          </p:cNvPr>
          <p:cNvSpPr>
            <a:spLocks noGrp="1" noChangeArrowheads="1"/>
          </p:cNvSpPr>
          <p:nvPr>
            <p:ph type="body" idx="1"/>
          </p:nvPr>
        </p:nvSpPr>
        <p:spPr>
          <a:xfrm>
            <a:off x="1752600" y="914400"/>
            <a:ext cx="8458200" cy="5791200"/>
          </a:xfrm>
        </p:spPr>
        <p:txBody>
          <a:bodyPr/>
          <a:lstStyle/>
          <a:p>
            <a:pPr eaLnBrk="1" hangingPunct="1">
              <a:lnSpc>
                <a:spcPct val="90000"/>
              </a:lnSpc>
              <a:defRPr/>
            </a:pPr>
            <a:r>
              <a:rPr lang="en-US" sz="2400" dirty="0"/>
              <a:t>The Father, Jesus Christ and the Holy Spirit are three separate gods.</a:t>
            </a:r>
          </a:p>
          <a:p>
            <a:pPr eaLnBrk="1" hangingPunct="1">
              <a:lnSpc>
                <a:spcPct val="90000"/>
              </a:lnSpc>
              <a:defRPr/>
            </a:pPr>
            <a:endParaRPr lang="en-US" sz="800" dirty="0"/>
          </a:p>
          <a:p>
            <a:pPr eaLnBrk="1" hangingPunct="1">
              <a:lnSpc>
                <a:spcPct val="90000"/>
              </a:lnSpc>
              <a:defRPr/>
            </a:pPr>
            <a:r>
              <a:rPr lang="en-US" sz="2400" dirty="0"/>
              <a:t>Mormonism is polytheistic.</a:t>
            </a:r>
          </a:p>
          <a:p>
            <a:pPr eaLnBrk="1" hangingPunct="1">
              <a:lnSpc>
                <a:spcPct val="90000"/>
              </a:lnSpc>
              <a:defRPr/>
            </a:pPr>
            <a:endParaRPr lang="en-US" sz="800" dirty="0"/>
          </a:p>
          <a:p>
            <a:pPr lvl="1" eaLnBrk="1" hangingPunct="1">
              <a:lnSpc>
                <a:spcPct val="90000"/>
              </a:lnSpc>
              <a:defRPr/>
            </a:pPr>
            <a:r>
              <a:rPr lang="en-US" sz="1800" b="1" dirty="0"/>
              <a:t>“I will preach on the plurality of gods.  I have always declared God to be a distinct personage, Jesus Christ a separate and distinct personage from God the Father, and the Holy Ghost was a distinct personage and a Spirit: and these three constitute three distinct personages and three Gods.”   </a:t>
            </a:r>
            <a:r>
              <a:rPr lang="en-US" sz="1800" b="1" i="1" dirty="0"/>
              <a:t>Teachings of Joseph Smith, </a:t>
            </a:r>
            <a:r>
              <a:rPr lang="en-US" sz="1800" b="1" dirty="0"/>
              <a:t>p. 370</a:t>
            </a:r>
            <a:r>
              <a:rPr lang="en-US" sz="1800" b="1" i="1" dirty="0"/>
              <a:t>.</a:t>
            </a:r>
          </a:p>
          <a:p>
            <a:pPr lvl="1" eaLnBrk="1" hangingPunct="1">
              <a:lnSpc>
                <a:spcPct val="90000"/>
              </a:lnSpc>
              <a:defRPr/>
            </a:pPr>
            <a:endParaRPr lang="en-US" sz="1800" b="1" i="1" dirty="0"/>
          </a:p>
          <a:p>
            <a:pPr lvl="1" eaLnBrk="1" hangingPunct="1">
              <a:lnSpc>
                <a:spcPct val="90000"/>
              </a:lnSpc>
              <a:defRPr/>
            </a:pPr>
            <a:r>
              <a:rPr lang="en-US" sz="1800" b="1" dirty="0"/>
              <a:t>From Joseph Smith’s most famous sermon:  “God himself was once as we are now, and is an exalted man, and sits enthroned in yonder heavens!... I am going to tell you how God came to be God.  We have imagined and supposed that God was God from eternity.  I will refute that idea, and take away the veil so that you may see…  He was once a man like us; yea that God himself, the Father of us all, dwelt on an earth, the same as Jesus Christ himself did.</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B7BA2-62C7-4D55-A81D-69B282C36983}"/>
              </a:ext>
            </a:extLst>
          </p:cNvPr>
          <p:cNvSpPr>
            <a:spLocks noGrp="1"/>
          </p:cNvSpPr>
          <p:nvPr>
            <p:ph type="title"/>
          </p:nvPr>
        </p:nvSpPr>
        <p:spPr/>
        <p:txBody>
          <a:bodyPr/>
          <a:lstStyle/>
          <a:p>
            <a:pPr>
              <a:defRPr/>
            </a:pPr>
            <a:r>
              <a:rPr lang="en-US" sz="3600" b="1" dirty="0"/>
              <a:t>The Muslim Jesus</a:t>
            </a:r>
          </a:p>
        </p:txBody>
      </p:sp>
      <p:sp>
        <p:nvSpPr>
          <p:cNvPr id="3" name="Content Placeholder 2">
            <a:extLst>
              <a:ext uri="{FF2B5EF4-FFF2-40B4-BE49-F238E27FC236}">
                <a16:creationId xmlns:a16="http://schemas.microsoft.com/office/drawing/2014/main" id="{C4302CC1-93AD-420D-93C7-79B5A9D3B9B2}"/>
              </a:ext>
            </a:extLst>
          </p:cNvPr>
          <p:cNvSpPr>
            <a:spLocks noGrp="1"/>
          </p:cNvSpPr>
          <p:nvPr>
            <p:ph idx="1"/>
          </p:nvPr>
        </p:nvSpPr>
        <p:spPr>
          <a:xfrm>
            <a:off x="2057400" y="1752601"/>
            <a:ext cx="8153400" cy="4378325"/>
          </a:xfrm>
        </p:spPr>
        <p:txBody>
          <a:bodyPr/>
          <a:lstStyle/>
          <a:p>
            <a:pPr marL="0" indent="0">
              <a:buNone/>
              <a:defRPr/>
            </a:pPr>
            <a:r>
              <a:rPr lang="en-US" sz="2800" b="1" dirty="0">
                <a:solidFill>
                  <a:srgbClr val="FFFF00"/>
                </a:solidFill>
              </a:rPr>
              <a:t>Born of Virgin Mary</a:t>
            </a:r>
          </a:p>
          <a:p>
            <a:pPr marL="0" indent="0">
              <a:buNone/>
              <a:defRPr/>
            </a:pPr>
            <a:endParaRPr lang="en-US" sz="800" b="1" dirty="0">
              <a:solidFill>
                <a:srgbClr val="FFFF00"/>
              </a:solidFill>
            </a:endParaRPr>
          </a:p>
          <a:p>
            <a:pPr marL="0" indent="0">
              <a:buNone/>
              <a:defRPr/>
            </a:pPr>
            <a:r>
              <a:rPr lang="en-US" sz="2800" b="1" dirty="0">
                <a:solidFill>
                  <a:srgbClr val="FFFF00"/>
                </a:solidFill>
              </a:rPr>
              <a:t>A prophet</a:t>
            </a:r>
          </a:p>
          <a:p>
            <a:pPr marL="0" indent="0">
              <a:buNone/>
              <a:defRPr/>
            </a:pPr>
            <a:endParaRPr lang="en-US" sz="800" b="1" dirty="0">
              <a:solidFill>
                <a:srgbClr val="FFFF00"/>
              </a:solidFill>
            </a:endParaRPr>
          </a:p>
          <a:p>
            <a:pPr marL="0" indent="0">
              <a:buNone/>
              <a:defRPr/>
            </a:pPr>
            <a:r>
              <a:rPr lang="en-US" sz="2800" b="1" dirty="0">
                <a:solidFill>
                  <a:srgbClr val="FFFF00"/>
                </a:solidFill>
              </a:rPr>
              <a:t>Will come again</a:t>
            </a:r>
          </a:p>
          <a:p>
            <a:pPr marL="0" indent="0">
              <a:buNone/>
              <a:defRPr/>
            </a:pPr>
            <a:endParaRPr lang="en-US" sz="800" b="1" dirty="0">
              <a:solidFill>
                <a:srgbClr val="FFFF00"/>
              </a:solidFill>
            </a:endParaRPr>
          </a:p>
          <a:p>
            <a:pPr marL="0" indent="0">
              <a:buNone/>
              <a:defRPr/>
            </a:pPr>
            <a:r>
              <a:rPr lang="en-US" sz="2800" b="1" dirty="0">
                <a:solidFill>
                  <a:srgbClr val="FFFF00"/>
                </a:solidFill>
              </a:rPr>
              <a:t>NOT crucified</a:t>
            </a:r>
          </a:p>
          <a:p>
            <a:pPr marL="0" indent="0">
              <a:buNone/>
              <a:defRPr/>
            </a:pPr>
            <a:endParaRPr lang="en-US" sz="800" b="1" dirty="0">
              <a:solidFill>
                <a:srgbClr val="FFFF00"/>
              </a:solidFill>
            </a:endParaRPr>
          </a:p>
          <a:p>
            <a:pPr marL="0" indent="0">
              <a:buNone/>
              <a:defRPr/>
            </a:pPr>
            <a:r>
              <a:rPr lang="en-US" sz="2800" b="1">
                <a:solidFill>
                  <a:srgbClr val="FFFF00"/>
                </a:solidFill>
              </a:rPr>
              <a:t>NOT God</a:t>
            </a:r>
          </a:p>
          <a:p>
            <a:pPr marL="0" indent="0">
              <a:buNone/>
              <a:defRPr/>
            </a:pPr>
            <a:endParaRPr lang="en-US" sz="800" b="1" dirty="0">
              <a:solidFill>
                <a:srgbClr val="FFFF00"/>
              </a:solidFill>
            </a:endParaRPr>
          </a:p>
          <a:p>
            <a:pPr marL="0" indent="0">
              <a:buNone/>
              <a:defRPr/>
            </a:pPr>
            <a:r>
              <a:rPr lang="en-US" sz="2800" b="1" dirty="0">
                <a:solidFill>
                  <a:srgbClr val="FFFF00"/>
                </a:solidFill>
              </a:rPr>
              <a:t>Childhood miracles, similar to Gospel of Thomas</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Title 1">
            <a:extLst>
              <a:ext uri="{FF2B5EF4-FFF2-40B4-BE49-F238E27FC236}">
                <a16:creationId xmlns:a16="http://schemas.microsoft.com/office/drawing/2014/main" id="{A1EE3D43-465E-479D-A4ED-A5BA3E5CEF35}"/>
              </a:ext>
            </a:extLst>
          </p:cNvPr>
          <p:cNvSpPr>
            <a:spLocks noGrp="1"/>
          </p:cNvSpPr>
          <p:nvPr>
            <p:ph type="title"/>
          </p:nvPr>
        </p:nvSpPr>
        <p:spPr>
          <a:xfrm>
            <a:off x="2209800" y="304800"/>
            <a:ext cx="7848600" cy="914400"/>
          </a:xfrm>
        </p:spPr>
        <p:txBody>
          <a:bodyPr/>
          <a:lstStyle/>
          <a:p>
            <a:r>
              <a:rPr lang="en-US" altLang="en-US" sz="3200" b="1">
                <a:solidFill>
                  <a:srgbClr val="FFFF00"/>
                </a:solidFill>
              </a:rPr>
              <a:t>New Testament Corrupt?</a:t>
            </a:r>
          </a:p>
        </p:txBody>
      </p:sp>
      <p:sp>
        <p:nvSpPr>
          <p:cNvPr id="368643" name="Content Placeholder 2">
            <a:extLst>
              <a:ext uri="{FF2B5EF4-FFF2-40B4-BE49-F238E27FC236}">
                <a16:creationId xmlns:a16="http://schemas.microsoft.com/office/drawing/2014/main" id="{1ED8BCC7-4C3E-4BAA-B314-2DCCDF7A351E}"/>
              </a:ext>
            </a:extLst>
          </p:cNvPr>
          <p:cNvSpPr>
            <a:spLocks noGrp="1"/>
          </p:cNvSpPr>
          <p:nvPr>
            <p:ph idx="1"/>
          </p:nvPr>
        </p:nvSpPr>
        <p:spPr>
          <a:xfrm>
            <a:off x="1828800" y="1295400"/>
            <a:ext cx="8686800" cy="5410200"/>
          </a:xfrm>
        </p:spPr>
        <p:txBody>
          <a:bodyPr/>
          <a:lstStyle/>
          <a:p>
            <a:pPr marL="0" indent="0">
              <a:buNone/>
            </a:pPr>
            <a:r>
              <a:rPr lang="en-US" altLang="en-US" sz="2400" b="1">
                <a:solidFill>
                  <a:schemeClr val="bg1"/>
                </a:solidFill>
              </a:rPr>
              <a:t>Sura 4:157  And for their saying: We have killed the Messiah, Jesus, son of Mary, the messenger of Allah, and they killed him not, nor did they cause his death on the cross, but he was made to appear to them as such.</a:t>
            </a:r>
          </a:p>
          <a:p>
            <a:pPr marL="0" indent="0">
              <a:buNone/>
            </a:pPr>
            <a:endParaRPr lang="en-US" altLang="en-US" sz="2400" b="1">
              <a:solidFill>
                <a:schemeClr val="bg1"/>
              </a:solidFill>
            </a:endParaRPr>
          </a:p>
          <a:p>
            <a:pPr marL="0" indent="0">
              <a:buNone/>
            </a:pPr>
            <a:r>
              <a:rPr lang="en-US" altLang="en-US" sz="2400" b="1">
                <a:solidFill>
                  <a:schemeClr val="bg1"/>
                </a:solidFill>
              </a:rPr>
              <a:t>Question:  When was the New Testament (injil) corrupted?</a:t>
            </a:r>
          </a:p>
          <a:p>
            <a:pPr marL="0" indent="0">
              <a:buNone/>
            </a:pPr>
            <a:endParaRPr lang="en-US" altLang="en-US" sz="2400" b="1">
              <a:solidFill>
                <a:schemeClr val="bg1"/>
              </a:solidFill>
            </a:endParaRPr>
          </a:p>
          <a:p>
            <a:pPr marL="0" indent="0">
              <a:buNone/>
            </a:pPr>
            <a:r>
              <a:rPr lang="en-US" altLang="en-US" sz="2400" b="1">
                <a:solidFill>
                  <a:schemeClr val="bg1"/>
                </a:solidFill>
              </a:rPr>
              <a:t>John 1:1  If Jesus is not God, when was John 1:1-18 corrupted?</a:t>
            </a:r>
          </a:p>
          <a:p>
            <a:pPr marL="0" indent="0">
              <a:buNone/>
            </a:pPr>
            <a:endParaRPr lang="en-US" altLang="en-US" sz="2400" b="1">
              <a:solidFill>
                <a:schemeClr val="bg1"/>
              </a:solidFill>
            </a:endParaRPr>
          </a:p>
          <a:p>
            <a:pPr marL="0" indent="0">
              <a:buNone/>
            </a:pPr>
            <a:r>
              <a:rPr lang="en-US" altLang="en-US" sz="2400" b="1">
                <a:solidFill>
                  <a:schemeClr val="bg1"/>
                </a:solidFill>
              </a:rPr>
              <a:t>Rylands Papyrus, Washington Manuscript, Codex Alexandrinus</a:t>
            </a:r>
          </a:p>
          <a:p>
            <a:pPr marL="0" indent="0">
              <a:buNone/>
            </a:pPr>
            <a:endParaRPr lang="en-US" altLang="en-US" sz="2400" b="1">
              <a:solidFill>
                <a:schemeClr val="bg1"/>
              </a:solidFill>
            </a:endParaRPr>
          </a:p>
          <a:p>
            <a:pPr marL="0" indent="0">
              <a:buNone/>
            </a:pPr>
            <a:r>
              <a:rPr lang="en-US" altLang="en-US" sz="2400" b="1">
                <a:solidFill>
                  <a:schemeClr val="bg1"/>
                </a:solidFill>
              </a:rPr>
              <a:t>There is  NO ANSWER to this question.</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Title 1">
            <a:extLst>
              <a:ext uri="{FF2B5EF4-FFF2-40B4-BE49-F238E27FC236}">
                <a16:creationId xmlns:a16="http://schemas.microsoft.com/office/drawing/2014/main" id="{9D4262C7-1538-42B8-8E68-AE1BA927AA67}"/>
              </a:ext>
            </a:extLst>
          </p:cNvPr>
          <p:cNvSpPr>
            <a:spLocks noGrp="1"/>
          </p:cNvSpPr>
          <p:nvPr>
            <p:ph type="title"/>
          </p:nvPr>
        </p:nvSpPr>
        <p:spPr>
          <a:xfrm>
            <a:off x="2209800" y="609600"/>
            <a:ext cx="7772400" cy="609600"/>
          </a:xfrm>
        </p:spPr>
        <p:txBody>
          <a:bodyPr/>
          <a:lstStyle/>
          <a:p>
            <a:r>
              <a:rPr lang="en-US" altLang="en-US" sz="3200" b="1">
                <a:solidFill>
                  <a:srgbClr val="FFFF00"/>
                </a:solidFill>
              </a:rPr>
              <a:t>What About the Qur’an?</a:t>
            </a:r>
          </a:p>
        </p:txBody>
      </p:sp>
      <p:sp>
        <p:nvSpPr>
          <p:cNvPr id="369667" name="Content Placeholder 2">
            <a:extLst>
              <a:ext uri="{FF2B5EF4-FFF2-40B4-BE49-F238E27FC236}">
                <a16:creationId xmlns:a16="http://schemas.microsoft.com/office/drawing/2014/main" id="{F8C18CB6-A41E-4EE1-B603-A25BF7D5F155}"/>
              </a:ext>
            </a:extLst>
          </p:cNvPr>
          <p:cNvSpPr>
            <a:spLocks noGrp="1"/>
          </p:cNvSpPr>
          <p:nvPr>
            <p:ph idx="1"/>
          </p:nvPr>
        </p:nvSpPr>
        <p:spPr>
          <a:xfrm>
            <a:off x="2133600" y="1752600"/>
            <a:ext cx="7848600" cy="4343400"/>
          </a:xfrm>
        </p:spPr>
        <p:txBody>
          <a:bodyPr/>
          <a:lstStyle/>
          <a:p>
            <a:pPr marL="0" indent="0">
              <a:buNone/>
            </a:pPr>
            <a:r>
              <a:rPr lang="en-US" altLang="en-US" sz="2400" b="1">
                <a:solidFill>
                  <a:schemeClr val="bg1"/>
                </a:solidFill>
              </a:rPr>
              <a:t>Uthman burned all competing manuscripts about AD 650</a:t>
            </a:r>
          </a:p>
          <a:p>
            <a:pPr marL="0" indent="0">
              <a:buNone/>
            </a:pPr>
            <a:endParaRPr lang="en-US" altLang="en-US" sz="2400" b="1">
              <a:solidFill>
                <a:schemeClr val="bg1"/>
              </a:solidFill>
            </a:endParaRPr>
          </a:p>
          <a:p>
            <a:pPr marL="0" indent="0">
              <a:buNone/>
            </a:pPr>
            <a:r>
              <a:rPr lang="en-US" altLang="en-US" sz="2400" b="1">
                <a:solidFill>
                  <a:schemeClr val="bg1"/>
                </a:solidFill>
              </a:rPr>
              <a:t>Ibn Masud Codex (Kufa)   150 variants in Sura 2 alone</a:t>
            </a:r>
          </a:p>
          <a:p>
            <a:pPr marL="0" indent="0">
              <a:buNone/>
            </a:pPr>
            <a:endParaRPr lang="en-US" altLang="en-US" sz="2400" b="1">
              <a:solidFill>
                <a:schemeClr val="bg1"/>
              </a:solidFill>
            </a:endParaRPr>
          </a:p>
          <a:p>
            <a:pPr marL="0" indent="0">
              <a:buNone/>
            </a:pPr>
            <a:r>
              <a:rPr lang="en-US" altLang="en-US" sz="2400" b="1">
                <a:solidFill>
                  <a:schemeClr val="bg1"/>
                </a:solidFill>
              </a:rPr>
              <a:t>Sana’a Manuscript about AD 710  missing suras</a:t>
            </a:r>
          </a:p>
          <a:p>
            <a:pPr marL="0" indent="0">
              <a:buNone/>
            </a:pPr>
            <a:endParaRPr lang="en-US" altLang="en-US" sz="2400" b="1">
              <a:solidFill>
                <a:schemeClr val="bg1"/>
              </a:solidFill>
            </a:endParaRPr>
          </a:p>
          <a:p>
            <a:pPr marL="0" indent="0">
              <a:buNone/>
            </a:pPr>
            <a:r>
              <a:rPr lang="en-US" altLang="en-US" sz="2400" b="1">
                <a:solidFill>
                  <a:schemeClr val="bg1"/>
                </a:solidFill>
              </a:rPr>
              <a:t>Irony and circular reasoning.</a:t>
            </a:r>
          </a:p>
          <a:p>
            <a:pPr marL="0" indent="0">
              <a:buNone/>
            </a:pPr>
            <a:endParaRPr lang="en-US" altLang="en-US" sz="2400" b="1">
              <a:solidFill>
                <a:schemeClr val="bg1"/>
              </a:solidFill>
            </a:endParaRPr>
          </a:p>
          <a:p>
            <a:pPr marL="0" indent="0">
              <a:buNone/>
            </a:pPr>
            <a:r>
              <a:rPr lang="en-US" altLang="en-US" sz="2400" b="1">
                <a:solidFill>
                  <a:schemeClr val="bg1"/>
                </a:solidFill>
              </a:rPr>
              <a:t>Muslims avoid all study of Qur’an manuscripts and history.   What are they afraid of?</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4CBDC-CE6E-40F5-9EB3-B431AFFA25D3}"/>
              </a:ext>
            </a:extLst>
          </p:cNvPr>
          <p:cNvSpPr>
            <a:spLocks noGrp="1"/>
          </p:cNvSpPr>
          <p:nvPr>
            <p:ph type="title"/>
          </p:nvPr>
        </p:nvSpPr>
        <p:spPr/>
        <p:txBody>
          <a:bodyPr/>
          <a:lstStyle/>
          <a:p>
            <a:pPr>
              <a:defRPr/>
            </a:pPr>
            <a:r>
              <a:rPr lang="en-US" sz="3600" b="1" dirty="0"/>
              <a:t>The Hindu/New Age Jesus</a:t>
            </a:r>
          </a:p>
        </p:txBody>
      </p:sp>
      <p:sp>
        <p:nvSpPr>
          <p:cNvPr id="3" name="Content Placeholder 2">
            <a:extLst>
              <a:ext uri="{FF2B5EF4-FFF2-40B4-BE49-F238E27FC236}">
                <a16:creationId xmlns:a16="http://schemas.microsoft.com/office/drawing/2014/main" id="{B8DDFD33-28DC-4BA7-997F-E569C3A5A456}"/>
              </a:ext>
            </a:extLst>
          </p:cNvPr>
          <p:cNvSpPr>
            <a:spLocks noGrp="1"/>
          </p:cNvSpPr>
          <p:nvPr>
            <p:ph idx="1"/>
          </p:nvPr>
        </p:nvSpPr>
        <p:spPr>
          <a:xfrm>
            <a:off x="1981200" y="1600201"/>
            <a:ext cx="4191000" cy="4530725"/>
          </a:xfrm>
        </p:spPr>
        <p:txBody>
          <a:bodyPr/>
          <a:lstStyle/>
          <a:p>
            <a:pPr marL="0" indent="0">
              <a:buNone/>
              <a:defRPr/>
            </a:pPr>
            <a:r>
              <a:rPr lang="en-US" sz="2800" b="1" dirty="0"/>
              <a:t>Jesus is divine but so were Krishna and Rama and so are we, if we will only accept it.</a:t>
            </a:r>
          </a:p>
        </p:txBody>
      </p:sp>
      <p:pic>
        <p:nvPicPr>
          <p:cNvPr id="370692" name="Picture 4" descr="GANESH-4x-pxl_smartscale">
            <a:extLst>
              <a:ext uri="{FF2B5EF4-FFF2-40B4-BE49-F238E27FC236}">
                <a16:creationId xmlns:a16="http://schemas.microsoft.com/office/drawing/2014/main" id="{3FA19118-D289-4D6B-8ADE-438E7387AB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600200"/>
            <a:ext cx="3049588"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693" name="Picture 2">
            <a:extLst>
              <a:ext uri="{FF2B5EF4-FFF2-40B4-BE49-F238E27FC236}">
                <a16:creationId xmlns:a16="http://schemas.microsoft.com/office/drawing/2014/main" id="{7821849C-0318-47E2-B2B9-5E0FCCE2E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829300"/>
            <a:ext cx="31242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842D44DD-B731-42CA-AA5B-951837F599FC}"/>
              </a:ext>
            </a:extLst>
          </p:cNvPr>
          <p:cNvSpPr>
            <a:spLocks noGrp="1" noChangeArrowheads="1"/>
          </p:cNvSpPr>
          <p:nvPr>
            <p:ph type="title"/>
          </p:nvPr>
        </p:nvSpPr>
        <p:spPr>
          <a:xfrm>
            <a:off x="1981200" y="277814"/>
            <a:ext cx="8229600" cy="638175"/>
          </a:xfrm>
        </p:spPr>
        <p:txBody>
          <a:bodyPr/>
          <a:lstStyle/>
          <a:p>
            <a:pPr eaLnBrk="1" hangingPunct="1">
              <a:defRPr/>
            </a:pPr>
            <a:r>
              <a:rPr lang="en-US" sz="3200" b="1" dirty="0"/>
              <a:t>Principle gods of Hinduism</a:t>
            </a:r>
          </a:p>
        </p:txBody>
      </p:sp>
      <p:sp>
        <p:nvSpPr>
          <p:cNvPr id="43011" name="Rectangle 3">
            <a:extLst>
              <a:ext uri="{FF2B5EF4-FFF2-40B4-BE49-F238E27FC236}">
                <a16:creationId xmlns:a16="http://schemas.microsoft.com/office/drawing/2014/main" id="{11ADD522-80F8-4AC7-BD91-AC2CBFF8CE4A}"/>
              </a:ext>
            </a:extLst>
          </p:cNvPr>
          <p:cNvSpPr>
            <a:spLocks noGrp="1" noChangeArrowheads="1"/>
          </p:cNvSpPr>
          <p:nvPr>
            <p:ph type="body" idx="1"/>
          </p:nvPr>
        </p:nvSpPr>
        <p:spPr>
          <a:xfrm>
            <a:off x="1905000" y="1143000"/>
            <a:ext cx="8534400" cy="5410200"/>
          </a:xfrm>
        </p:spPr>
        <p:txBody>
          <a:bodyPr/>
          <a:lstStyle/>
          <a:p>
            <a:pPr eaLnBrk="1" hangingPunct="1">
              <a:defRPr/>
            </a:pPr>
            <a:r>
              <a:rPr lang="en-US" sz="2000" b="1" dirty="0"/>
              <a:t>Brahma  Chief god of the pantheon.</a:t>
            </a:r>
          </a:p>
          <a:p>
            <a:pPr eaLnBrk="1" hangingPunct="1">
              <a:defRPr/>
            </a:pPr>
            <a:endParaRPr lang="en-US" sz="800" b="1" dirty="0"/>
          </a:p>
          <a:p>
            <a:pPr eaLnBrk="1" hangingPunct="1">
              <a:defRPr/>
            </a:pPr>
            <a:r>
              <a:rPr lang="en-US" sz="2000" b="1" dirty="0"/>
              <a:t>Shiva  God of destruction. Worshipped </a:t>
            </a:r>
          </a:p>
          <a:p>
            <a:pPr eaLnBrk="1" hangingPunct="1">
              <a:buFont typeface="Wingdings" panose="05000000000000000000" pitchFamily="2" charset="2"/>
              <a:buNone/>
              <a:defRPr/>
            </a:pPr>
            <a:r>
              <a:rPr lang="en-US" sz="2000" b="1" dirty="0"/>
              <a:t>      as a male </a:t>
            </a:r>
            <a:r>
              <a:rPr lang="en-US" sz="2000" b="1" dirty="0" err="1"/>
              <a:t>phalus</a:t>
            </a:r>
            <a:r>
              <a:rPr lang="en-US" sz="2000" b="1" dirty="0"/>
              <a:t>.</a:t>
            </a:r>
          </a:p>
          <a:p>
            <a:pPr eaLnBrk="1" hangingPunct="1">
              <a:defRPr/>
            </a:pPr>
            <a:endParaRPr lang="en-US" sz="800" b="1" dirty="0"/>
          </a:p>
          <a:p>
            <a:pPr eaLnBrk="1" hangingPunct="1">
              <a:defRPr/>
            </a:pPr>
            <a:r>
              <a:rPr lang="en-US" sz="2000" b="1" dirty="0"/>
              <a:t>Vishnu  Preserver and protector. </a:t>
            </a:r>
          </a:p>
          <a:p>
            <a:pPr eaLnBrk="1" hangingPunct="1">
              <a:defRPr/>
            </a:pPr>
            <a:endParaRPr lang="en-US" sz="800" b="1" dirty="0"/>
          </a:p>
          <a:p>
            <a:pPr eaLnBrk="1" hangingPunct="1">
              <a:defRPr/>
            </a:pPr>
            <a:r>
              <a:rPr lang="en-US" sz="2000" b="1" dirty="0"/>
              <a:t>Krishna    The eighth emanation of Vishnu.</a:t>
            </a:r>
          </a:p>
          <a:p>
            <a:pPr eaLnBrk="1" hangingPunct="1">
              <a:defRPr/>
            </a:pPr>
            <a:endParaRPr lang="en-US" sz="1800" b="1" dirty="0"/>
          </a:p>
          <a:p>
            <a:pPr eaLnBrk="1" hangingPunct="1">
              <a:defRPr/>
            </a:pPr>
            <a:r>
              <a:rPr lang="en-US" sz="2000" b="1" dirty="0"/>
              <a:t>Rama   Seventh incarnation of Vishnu.                        Hero of the Ramayana.</a:t>
            </a:r>
          </a:p>
          <a:p>
            <a:pPr eaLnBrk="1" hangingPunct="1">
              <a:defRPr/>
            </a:pPr>
            <a:endParaRPr lang="en-US" sz="1000" b="1" dirty="0"/>
          </a:p>
          <a:p>
            <a:pPr eaLnBrk="1" hangingPunct="1">
              <a:defRPr/>
            </a:pPr>
            <a:r>
              <a:rPr lang="en-US" sz="2000" b="1" dirty="0"/>
              <a:t>Devi  Chief female deity.  The power (</a:t>
            </a:r>
            <a:r>
              <a:rPr lang="en-US" sz="2000" b="1" dirty="0" err="1"/>
              <a:t>shakti</a:t>
            </a:r>
            <a:r>
              <a:rPr lang="en-US" sz="2000" b="1" dirty="0"/>
              <a:t>) that animates the cosmos.</a:t>
            </a:r>
          </a:p>
          <a:p>
            <a:pPr eaLnBrk="1" hangingPunct="1">
              <a:defRPr/>
            </a:pPr>
            <a:endParaRPr lang="en-US" sz="1000" b="1" dirty="0"/>
          </a:p>
          <a:p>
            <a:pPr eaLnBrk="1" hangingPunct="1">
              <a:defRPr/>
            </a:pPr>
            <a:r>
              <a:rPr lang="en-US" sz="2000" b="1" dirty="0"/>
              <a:t>Lakshmi  Female consort of Vishnu.  </a:t>
            </a:r>
            <a:r>
              <a:rPr lang="en-US" sz="2000" b="1" dirty="0" err="1"/>
              <a:t>Godess</a:t>
            </a:r>
            <a:r>
              <a:rPr lang="en-US" sz="2000" b="1" dirty="0"/>
              <a:t> of prosperity.</a:t>
            </a:r>
          </a:p>
        </p:txBody>
      </p:sp>
      <p:pic>
        <p:nvPicPr>
          <p:cNvPr id="371716" name="Picture 4" descr="lakshmi">
            <a:extLst>
              <a:ext uri="{FF2B5EF4-FFF2-40B4-BE49-F238E27FC236}">
                <a16:creationId xmlns:a16="http://schemas.microsoft.com/office/drawing/2014/main" id="{2909796F-08D4-43E1-9F44-2FDDF61501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1066800"/>
            <a:ext cx="20510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1717" name="Text Box 5">
            <a:extLst>
              <a:ext uri="{FF2B5EF4-FFF2-40B4-BE49-F238E27FC236}">
                <a16:creationId xmlns:a16="http://schemas.microsoft.com/office/drawing/2014/main" id="{18DA59A0-7A3F-4E35-9872-222CE87CB29A}"/>
              </a:ext>
            </a:extLst>
          </p:cNvPr>
          <p:cNvSpPr txBox="1">
            <a:spLocks noChangeArrowheads="1"/>
          </p:cNvSpPr>
          <p:nvPr/>
        </p:nvSpPr>
        <p:spPr bwMode="auto">
          <a:xfrm>
            <a:off x="8991600" y="533401"/>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fontAlgn="base">
              <a:spcBef>
                <a:spcPct val="50000"/>
              </a:spcBef>
              <a:spcAft>
                <a:spcPct val="0"/>
              </a:spcAft>
              <a:buClrTx/>
              <a:buSzTx/>
              <a:buNone/>
            </a:pPr>
            <a:r>
              <a:rPr lang="en-US" altLang="en-US" sz="1800">
                <a:solidFill>
                  <a:srgbClr val="FFFFFF"/>
                </a:solidFill>
                <a:latin typeface="Arial" panose="020B0604020202020204" pitchFamily="34" charset="0"/>
              </a:rPr>
              <a:t>Lakshmi</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a:extLst>
              <a:ext uri="{FF2B5EF4-FFF2-40B4-BE49-F238E27FC236}">
                <a16:creationId xmlns:a16="http://schemas.microsoft.com/office/drawing/2014/main" id="{2B2FB6C8-2A3D-4348-A466-7B7BF1CC1BD1}"/>
              </a:ext>
            </a:extLst>
          </p:cNvPr>
          <p:cNvSpPr>
            <a:spLocks noGrp="1" noChangeArrowheads="1"/>
          </p:cNvSpPr>
          <p:nvPr>
            <p:ph type="title"/>
          </p:nvPr>
        </p:nvSpPr>
        <p:spPr>
          <a:xfrm>
            <a:off x="1981200" y="277814"/>
            <a:ext cx="8229600" cy="941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b="1">
                <a:effectLst/>
              </a:rPr>
              <a:t>The Greatest Miracles of All: The Incarnation.</a:t>
            </a:r>
          </a:p>
        </p:txBody>
      </p:sp>
      <p:sp>
        <p:nvSpPr>
          <p:cNvPr id="229379" name="Rectangle 3">
            <a:extLst>
              <a:ext uri="{FF2B5EF4-FFF2-40B4-BE49-F238E27FC236}">
                <a16:creationId xmlns:a16="http://schemas.microsoft.com/office/drawing/2014/main" id="{31109DA3-CC2F-4A47-9FF1-C8B620ACA1B8}"/>
              </a:ext>
            </a:extLst>
          </p:cNvPr>
          <p:cNvSpPr>
            <a:spLocks noGrp="1" noChangeArrowheads="1"/>
          </p:cNvSpPr>
          <p:nvPr>
            <p:ph type="body" idx="1"/>
          </p:nvPr>
        </p:nvSpPr>
        <p:spPr>
          <a:xfrm>
            <a:off x="1981200" y="1676401"/>
            <a:ext cx="8229600" cy="4454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anose="05000000000000000000" pitchFamily="2" charset="2"/>
              <a:buNone/>
            </a:pPr>
            <a:r>
              <a:rPr lang="en-US" altLang="en-US" sz="2000" b="1">
                <a:solidFill>
                  <a:srgbClr val="FFFF00"/>
                </a:solidFill>
                <a:effectLst/>
              </a:rPr>
              <a:t>C. S. Lewis </a:t>
            </a:r>
            <a:r>
              <a:rPr lang="en-US" altLang="en-US" sz="2000" b="1" i="1">
                <a:solidFill>
                  <a:srgbClr val="FFFF00"/>
                </a:solidFill>
                <a:effectLst/>
              </a:rPr>
              <a:t>Miracles</a:t>
            </a:r>
          </a:p>
          <a:p>
            <a:pPr>
              <a:buFont typeface="Wingdings" panose="05000000000000000000" pitchFamily="2" charset="2"/>
              <a:buNone/>
            </a:pPr>
            <a:endParaRPr lang="en-US" altLang="en-US" sz="2000" b="1" i="1">
              <a:solidFill>
                <a:srgbClr val="FFFF00"/>
              </a:solidFill>
              <a:effectLst/>
            </a:endParaRPr>
          </a:p>
          <a:p>
            <a:pPr>
              <a:buFont typeface="Wingdings" panose="05000000000000000000" pitchFamily="2" charset="2"/>
              <a:buNone/>
            </a:pPr>
            <a:r>
              <a:rPr lang="en-US" altLang="en-US" sz="2000" b="1" i="1">
                <a:solidFill>
                  <a:srgbClr val="FFFF00"/>
                </a:solidFill>
                <a:effectLst/>
              </a:rPr>
              <a:t>“</a:t>
            </a:r>
            <a:r>
              <a:rPr lang="en-US" altLang="en-US" sz="2000" b="1">
                <a:solidFill>
                  <a:srgbClr val="FFFF00"/>
                </a:solidFill>
                <a:effectLst/>
              </a:rPr>
              <a:t>The central miracle asserted by Christians is the Incarnation.”</a:t>
            </a:r>
          </a:p>
          <a:p>
            <a:pPr>
              <a:buFont typeface="Wingdings" panose="05000000000000000000" pitchFamily="2" charset="2"/>
              <a:buNone/>
            </a:pPr>
            <a:endParaRPr lang="en-US" altLang="en-US" sz="2000" b="1">
              <a:solidFill>
                <a:srgbClr val="FFFF00"/>
              </a:solidFill>
              <a:effectLst/>
            </a:endParaRPr>
          </a:p>
          <a:p>
            <a:pPr>
              <a:buFont typeface="Wingdings" panose="05000000000000000000" pitchFamily="2" charset="2"/>
              <a:buNone/>
            </a:pPr>
            <a:endParaRPr lang="en-US" altLang="en-US" sz="2000" b="1">
              <a:solidFill>
                <a:srgbClr val="FFFF00"/>
              </a:solidFill>
              <a:effectLst/>
            </a:endParaRPr>
          </a:p>
          <a:p>
            <a:pPr>
              <a:buFont typeface="Wingdings" panose="05000000000000000000" pitchFamily="2" charset="2"/>
              <a:buNone/>
            </a:pPr>
            <a:r>
              <a:rPr lang="en-US" altLang="en-US" sz="2000" b="1">
                <a:solidFill>
                  <a:srgbClr val="FFFF00"/>
                </a:solidFill>
                <a:effectLst/>
              </a:rPr>
              <a:t>The apostle John:</a:t>
            </a:r>
          </a:p>
          <a:p>
            <a:pPr>
              <a:buFont typeface="Wingdings" panose="05000000000000000000" pitchFamily="2" charset="2"/>
              <a:buNone/>
            </a:pPr>
            <a:endParaRPr lang="en-US" altLang="en-US" sz="2000" b="1">
              <a:solidFill>
                <a:srgbClr val="FFFF00"/>
              </a:solidFill>
              <a:effectLst/>
            </a:endParaRPr>
          </a:p>
          <a:p>
            <a:pPr>
              <a:buFont typeface="Wingdings" panose="05000000000000000000" pitchFamily="2" charset="2"/>
              <a:buNone/>
            </a:pPr>
            <a:r>
              <a:rPr lang="en-US" altLang="en-US" sz="2000" b="1">
                <a:solidFill>
                  <a:srgbClr val="FFFF00"/>
                </a:solidFill>
                <a:effectLst/>
              </a:rPr>
              <a:t>“The Word became flesh and lived for a while among us.”   (John 1:14)</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a:extLst>
              <a:ext uri="{FF2B5EF4-FFF2-40B4-BE49-F238E27FC236}">
                <a16:creationId xmlns:a16="http://schemas.microsoft.com/office/drawing/2014/main" id="{3B78341C-83F8-4CD5-8525-40EA31914D28}"/>
              </a:ext>
            </a:extLst>
          </p:cNvPr>
          <p:cNvSpPr>
            <a:spLocks noGrp="1" noChangeArrowheads="1"/>
          </p:cNvSpPr>
          <p:nvPr>
            <p:ph type="title"/>
          </p:nvPr>
        </p:nvSpPr>
        <p:spPr>
          <a:xfrm>
            <a:off x="1981200" y="277814"/>
            <a:ext cx="8229600" cy="1017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b="1">
                <a:effectLst/>
              </a:rPr>
              <a:t>The Incarnation: A Miracle on Many Fronts</a:t>
            </a:r>
          </a:p>
        </p:txBody>
      </p:sp>
      <p:sp>
        <p:nvSpPr>
          <p:cNvPr id="231427" name="Rectangle 3">
            <a:extLst>
              <a:ext uri="{FF2B5EF4-FFF2-40B4-BE49-F238E27FC236}">
                <a16:creationId xmlns:a16="http://schemas.microsoft.com/office/drawing/2014/main" id="{FFAA4258-CDA8-436E-96CB-3A3D4476AF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b="1">
                <a:solidFill>
                  <a:srgbClr val="FFFF00"/>
                </a:solidFill>
                <a:effectLst/>
              </a:rPr>
              <a:t>It fulfilled prophecy.  Isaiah 7:14</a:t>
            </a:r>
            <a:r>
              <a:rPr lang="en-US" altLang="en-US" sz="2000" b="1">
                <a:solidFill>
                  <a:srgbClr val="FFFF00"/>
                </a:solidFill>
                <a:effectLst/>
              </a:rPr>
              <a:t> </a:t>
            </a:r>
            <a:r>
              <a:rPr lang="en-US" altLang="en-US" sz="1800" b="1">
                <a:solidFill>
                  <a:srgbClr val="FFFF00"/>
                </a:solidFill>
                <a:effectLst/>
              </a:rPr>
              <a:t>“The Lord himself will give you a sign.  Behold the virgin will be with child and will give birth to a son and will call him Immanuel.”</a:t>
            </a:r>
          </a:p>
          <a:p>
            <a:pPr lvl="1"/>
            <a:r>
              <a:rPr lang="en-US" altLang="en-US" sz="1600" b="1">
                <a:solidFill>
                  <a:srgbClr val="FFFF00"/>
                </a:solidFill>
                <a:effectLst/>
              </a:rPr>
              <a:t>Mary believed in Jesus.</a:t>
            </a:r>
          </a:p>
          <a:p>
            <a:pPr lvl="1"/>
            <a:endParaRPr lang="en-US" altLang="en-US" sz="1600" b="1">
              <a:solidFill>
                <a:srgbClr val="FFFF00"/>
              </a:solidFill>
              <a:effectLst/>
            </a:endParaRPr>
          </a:p>
          <a:p>
            <a:r>
              <a:rPr lang="en-US" altLang="en-US" sz="1800" b="1">
                <a:solidFill>
                  <a:srgbClr val="FFFF00"/>
                </a:solidFill>
                <a:effectLst/>
              </a:rPr>
              <a:t>It fulfilled a prefigure.</a:t>
            </a:r>
          </a:p>
          <a:p>
            <a:pPr lvl="1"/>
            <a:r>
              <a:rPr lang="en-US" altLang="en-US" sz="1600" b="1">
                <a:solidFill>
                  <a:srgbClr val="FFFF00"/>
                </a:solidFill>
                <a:effectLst/>
              </a:rPr>
              <a:t>Joseph left the right hand of his father and became a slave in Egypt.  He saved Israel.</a:t>
            </a:r>
          </a:p>
          <a:p>
            <a:pPr lvl="1"/>
            <a:r>
              <a:rPr lang="en-US" altLang="en-US" sz="1600" b="1">
                <a:solidFill>
                  <a:srgbClr val="FFFF00"/>
                </a:solidFill>
                <a:effectLst/>
              </a:rPr>
              <a:t>Moses left the right hand of Pharaoh to become a slave in Egypt and save Israel.</a:t>
            </a:r>
          </a:p>
          <a:p>
            <a:endParaRPr lang="en-US" altLang="en-US" sz="1800" b="1">
              <a:solidFill>
                <a:srgbClr val="FFFF00"/>
              </a:solidFill>
              <a:effectLst/>
            </a:endParaRPr>
          </a:p>
          <a:p>
            <a:r>
              <a:rPr lang="en-US" altLang="en-US" sz="1800" b="1">
                <a:solidFill>
                  <a:srgbClr val="FFFF00"/>
                </a:solidFill>
                <a:effectLst/>
              </a:rPr>
              <a:t>It was a physical miracle.</a:t>
            </a:r>
          </a:p>
          <a:p>
            <a:endParaRPr lang="en-US" altLang="en-US" sz="1800" b="1">
              <a:solidFill>
                <a:srgbClr val="FFFF00"/>
              </a:solidFill>
              <a:effectLst/>
            </a:endParaRPr>
          </a:p>
          <a:p>
            <a:r>
              <a:rPr lang="en-US" altLang="en-US" sz="1800" b="1">
                <a:solidFill>
                  <a:srgbClr val="FFFF00"/>
                </a:solidFill>
                <a:effectLst/>
              </a:rPr>
              <a:t>It proves God can create human life </a:t>
            </a:r>
            <a:r>
              <a:rPr lang="en-US" altLang="en-US" sz="1800" b="1" i="1">
                <a:solidFill>
                  <a:srgbClr val="FFFF00"/>
                </a:solidFill>
                <a:effectLst/>
              </a:rPr>
              <a:t>ex nihilo</a:t>
            </a:r>
            <a:r>
              <a:rPr lang="en-US" altLang="en-US" sz="1800" b="1">
                <a:solidFill>
                  <a:srgbClr val="FFFF00"/>
                </a:solidFill>
                <a:effectLst/>
              </a:rPr>
              <a:t>.</a:t>
            </a:r>
          </a:p>
          <a:p>
            <a:pPr>
              <a:buFont typeface="Wingdings" panose="05000000000000000000" pitchFamily="2" charset="2"/>
              <a:buNone/>
            </a:pPr>
            <a:endParaRPr lang="en-US" altLang="en-US" sz="1800" b="1">
              <a:solidFill>
                <a:srgbClr val="FFFF00"/>
              </a:solidFill>
              <a:effectLst/>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5EF42-B057-4C95-A395-89C40C7E2330}"/>
              </a:ext>
            </a:extLst>
          </p:cNvPr>
          <p:cNvSpPr>
            <a:spLocks noGrp="1"/>
          </p:cNvSpPr>
          <p:nvPr>
            <p:ph type="ctrTitle" idx="4294967295"/>
          </p:nvPr>
        </p:nvSpPr>
        <p:spPr>
          <a:xfrm>
            <a:off x="2330679" y="536575"/>
            <a:ext cx="7567801" cy="2362200"/>
          </a:xfrm>
        </p:spPr>
        <p:txBody>
          <a:bodyPr vert="horz" wrap="square" lIns="0" tIns="0" rIns="18288" bIns="0" numCol="1" anchor="b" anchorCtr="0" compatLnSpc="1">
            <a:prstTxWarp prst="textNoShape">
              <a:avLst/>
            </a:prstTxWarp>
            <a:normAutofit/>
            <a:scene3d>
              <a:camera prst="orthographicFront"/>
              <a:lightRig rig="freezing" dir="t">
                <a:rot lat="0" lon="0" rev="5640000"/>
              </a:lightRig>
            </a:scene3d>
            <a:sp3d prstMaterial="flat">
              <a:bevelT w="38100" h="38100"/>
              <a:contourClr>
                <a:schemeClr val="tx2"/>
              </a:contourClr>
            </a:sp3d>
          </a:bodyPr>
          <a:lstStyle/>
          <a:p>
            <a:pPr algn="r" eaLnBrk="1" fontAlgn="auto" hangingPunct="1">
              <a:spcAft>
                <a:spcPts val="0"/>
              </a:spcAft>
              <a:defRPr/>
            </a:pPr>
            <a:r>
              <a:rPr lang="en-US" sz="5600" kern="1200" dirty="0">
                <a:solidFill>
                  <a:schemeClr val="accent3">
                    <a:tint val="90000"/>
                    <a:satMod val="120000"/>
                  </a:schemeClr>
                </a:solidFill>
                <a:effectLst>
                  <a:outerShdw blurRad="38100" dist="25400" dir="5400000" algn="tl" rotWithShape="0">
                    <a:srgbClr val="000000">
                      <a:alpha val="43000"/>
                    </a:srgbClr>
                  </a:outerShdw>
                </a:effectLst>
              </a:rPr>
              <a:t>The Resurrection of Jesus</a:t>
            </a:r>
          </a:p>
        </p:txBody>
      </p:sp>
      <p:sp>
        <p:nvSpPr>
          <p:cNvPr id="5123" name="Subtitle 2">
            <a:extLst>
              <a:ext uri="{FF2B5EF4-FFF2-40B4-BE49-F238E27FC236}">
                <a16:creationId xmlns:a16="http://schemas.microsoft.com/office/drawing/2014/main" id="{441186CD-5CFD-4DD4-BF7C-82B9B2D3C362}"/>
              </a:ext>
            </a:extLst>
          </p:cNvPr>
          <p:cNvSpPr>
            <a:spLocks noGrp="1"/>
          </p:cNvSpPr>
          <p:nvPr>
            <p:ph type="subTitle" idx="4294967295"/>
          </p:nvPr>
        </p:nvSpPr>
        <p:spPr>
          <a:xfrm>
            <a:off x="2133600" y="3733800"/>
            <a:ext cx="8153400" cy="2133600"/>
          </a:xfrm>
        </p:spPr>
        <p:txBody>
          <a:bodyPr vert="horz" wrap="square" lIns="0" tIns="45720" rIns="18288" bIns="45720" numCol="1" anchor="t" anchorCtr="0" compatLnSpc="1">
            <a:prstTxWarp prst="textNoShape">
              <a:avLst/>
            </a:prstTxWarp>
          </a:bodyPr>
          <a:lstStyle/>
          <a:p>
            <a:pPr marL="0" indent="0" algn="ctr" eaLnBrk="1" hangingPunct="1">
              <a:lnSpc>
                <a:spcPct val="90000"/>
              </a:lnSpc>
              <a:buNone/>
              <a:defRPr/>
            </a:pPr>
            <a:r>
              <a:rPr lang="en-US" sz="2800" b="1">
                <a:solidFill>
                  <a:srgbClr val="FFFF00"/>
                </a:solidFill>
              </a:rPr>
              <a:t>Is it the Central Event in Human History?</a:t>
            </a:r>
          </a:p>
          <a:p>
            <a:pPr marL="0" indent="0" algn="ctr" eaLnBrk="1" hangingPunct="1">
              <a:lnSpc>
                <a:spcPct val="90000"/>
              </a:lnSpc>
              <a:buNone/>
              <a:defRPr/>
            </a:pPr>
            <a:r>
              <a:rPr lang="en-US" sz="2800" b="1">
                <a:solidFill>
                  <a:srgbClr val="FFFF00"/>
                </a:solidFill>
              </a:rPr>
              <a:t>Or</a:t>
            </a:r>
          </a:p>
          <a:p>
            <a:pPr marL="0" indent="0" algn="ctr" eaLnBrk="1" hangingPunct="1">
              <a:lnSpc>
                <a:spcPct val="90000"/>
              </a:lnSpc>
              <a:buNone/>
              <a:defRPr/>
            </a:pPr>
            <a:r>
              <a:rPr lang="en-US" sz="2800" b="1">
                <a:solidFill>
                  <a:srgbClr val="FFFF00"/>
                </a:solidFill>
              </a:rPr>
              <a:t>Is it a fraud?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Josephus</a:t>
            </a:r>
          </a:p>
        </p:txBody>
      </p:sp>
      <p:sp>
        <p:nvSpPr>
          <p:cNvPr id="3" name="Content Placeholder 2"/>
          <p:cNvSpPr>
            <a:spLocks noGrp="1"/>
          </p:cNvSpPr>
          <p:nvPr>
            <p:ph idx="1"/>
          </p:nvPr>
        </p:nvSpPr>
        <p:spPr/>
        <p:txBody>
          <a:bodyPr>
            <a:normAutofit fontScale="92500" lnSpcReduction="10000"/>
          </a:bodyPr>
          <a:lstStyle/>
          <a:p>
            <a:r>
              <a:rPr lang="en-US" dirty="0"/>
              <a:t>Jesus was alive while Pilate was the procurator of Judea.</a:t>
            </a:r>
          </a:p>
          <a:p>
            <a:r>
              <a:rPr lang="en-US" dirty="0"/>
              <a:t>Jesus had a brother named James</a:t>
            </a:r>
          </a:p>
          <a:p>
            <a:r>
              <a:rPr lang="en-US" dirty="0"/>
              <a:t>Jesus was a wise teacher.</a:t>
            </a:r>
          </a:p>
          <a:p>
            <a:r>
              <a:rPr lang="en-US" dirty="0"/>
              <a:t>Many Jews and Gentiles followed him.</a:t>
            </a:r>
          </a:p>
          <a:p>
            <a:r>
              <a:rPr lang="en-US" dirty="0"/>
              <a:t>Pilate condemned him to the cross.</a:t>
            </a:r>
          </a:p>
          <a:p>
            <a:r>
              <a:rPr lang="en-US" dirty="0"/>
              <a:t>His followers reported that they had seen him alive after his death.</a:t>
            </a:r>
          </a:p>
          <a:p>
            <a:r>
              <a:rPr lang="en-US" dirty="0"/>
              <a:t>The Christian movement was still in </a:t>
            </a:r>
            <a:r>
              <a:rPr lang="en-US" dirty="0" err="1"/>
              <a:t>existance</a:t>
            </a:r>
            <a:r>
              <a:rPr lang="en-US" dirty="0"/>
              <a:t> when Josephus wrote.</a:t>
            </a:r>
          </a:p>
        </p:txBody>
      </p:sp>
    </p:spTree>
    <p:extLst>
      <p:ext uri="{BB962C8B-B14F-4D97-AF65-F5344CB8AC3E}">
        <p14:creationId xmlns:p14="http://schemas.microsoft.com/office/powerpoint/2010/main" val="5485660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F185CB70-F829-4365-BDEC-3EE8B0220A25}"/>
              </a:ext>
            </a:extLst>
          </p:cNvPr>
          <p:cNvSpPr>
            <a:spLocks noGrp="1" noChangeArrowheads="1"/>
          </p:cNvSpPr>
          <p:nvPr>
            <p:ph type="title"/>
          </p:nvPr>
        </p:nvSpPr>
        <p:spPr/>
        <p:txBody>
          <a:bodyPr/>
          <a:lstStyle/>
          <a:p>
            <a:pPr eaLnBrk="1" hangingPunct="1">
              <a:defRPr/>
            </a:pPr>
            <a:r>
              <a:rPr lang="en-US" sz="3500" dirty="0"/>
              <a:t>  Is Jesus just one of many similar religious leaders?</a:t>
            </a:r>
          </a:p>
        </p:txBody>
      </p:sp>
      <p:pic>
        <p:nvPicPr>
          <p:cNvPr id="18435" name="Picture 8" descr="image368">
            <a:extLst>
              <a:ext uri="{FF2B5EF4-FFF2-40B4-BE49-F238E27FC236}">
                <a16:creationId xmlns:a16="http://schemas.microsoft.com/office/drawing/2014/main" id="{16C7C8F6-92E5-4FDA-9213-3CCFDD6082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1" y="2057401"/>
            <a:ext cx="3114675"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10" descr="joseph_smith">
            <a:extLst>
              <a:ext uri="{FF2B5EF4-FFF2-40B4-BE49-F238E27FC236}">
                <a16:creationId xmlns:a16="http://schemas.microsoft.com/office/drawing/2014/main" id="{1B0B3A6B-72CB-442A-896E-751A982CF1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1" y="2133600"/>
            <a:ext cx="35083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11">
            <a:extLst>
              <a:ext uri="{FF2B5EF4-FFF2-40B4-BE49-F238E27FC236}">
                <a16:creationId xmlns:a16="http://schemas.microsoft.com/office/drawing/2014/main" id="{8299AEBE-DBAF-44BD-A727-CB91A12203C7}"/>
              </a:ext>
            </a:extLst>
          </p:cNvPr>
          <p:cNvSpPr txBox="1">
            <a:spLocks noChangeArrowheads="1"/>
          </p:cNvSpPr>
          <p:nvPr/>
        </p:nvSpPr>
        <p:spPr bwMode="auto">
          <a:xfrm>
            <a:off x="2514600" y="6019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2400" b="1">
                <a:solidFill>
                  <a:srgbClr val="FFFFFF"/>
                </a:solidFill>
              </a:rPr>
              <a:t>Confucius</a:t>
            </a:r>
          </a:p>
        </p:txBody>
      </p:sp>
      <p:sp>
        <p:nvSpPr>
          <p:cNvPr id="18438" name="Text Box 12">
            <a:extLst>
              <a:ext uri="{FF2B5EF4-FFF2-40B4-BE49-F238E27FC236}">
                <a16:creationId xmlns:a16="http://schemas.microsoft.com/office/drawing/2014/main" id="{3DB1E3BD-C497-486F-A34A-84150BCB8D02}"/>
              </a:ext>
            </a:extLst>
          </p:cNvPr>
          <p:cNvSpPr txBox="1">
            <a:spLocks noChangeArrowheads="1"/>
          </p:cNvSpPr>
          <p:nvPr/>
        </p:nvSpPr>
        <p:spPr bwMode="auto">
          <a:xfrm>
            <a:off x="6781800" y="60960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2400" b="1">
                <a:solidFill>
                  <a:srgbClr val="FFFFFF"/>
                </a:solidFill>
              </a:rPr>
              <a:t>Joseph Smith</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http://www.asianartresource.com/mall/asianartresourcecouk/customerimages/topic-37917.jpg">
            <a:extLst>
              <a:ext uri="{FF2B5EF4-FFF2-40B4-BE49-F238E27FC236}">
                <a16:creationId xmlns:a16="http://schemas.microsoft.com/office/drawing/2014/main" id="{296D5935-48C8-4B4A-8C93-25B64A181D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1" y="304800"/>
            <a:ext cx="20939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6" descr="http://www.cagle.com/news/Muhammad/images/849-MuhammadDrawing.gif">
            <a:extLst>
              <a:ext uri="{FF2B5EF4-FFF2-40B4-BE49-F238E27FC236}">
                <a16:creationId xmlns:a16="http://schemas.microsoft.com/office/drawing/2014/main" id="{9D099E71-D865-409E-A411-A3B738A3EB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4495800"/>
            <a:ext cx="25590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8" descr="http://www.geocities.com/pentagon/3016/baha.jpg">
            <a:extLst>
              <a:ext uri="{FF2B5EF4-FFF2-40B4-BE49-F238E27FC236}">
                <a16:creationId xmlns:a16="http://schemas.microsoft.com/office/drawing/2014/main" id="{5CEF6EB3-E346-47D5-B146-C711249EA3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228600"/>
            <a:ext cx="198120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0" descr="http://www.grahamphillips.net/Ark/Ark_2_files/moses_with_tablets.jpg">
            <a:extLst>
              <a:ext uri="{FF2B5EF4-FFF2-40B4-BE49-F238E27FC236}">
                <a16:creationId xmlns:a16="http://schemas.microsoft.com/office/drawing/2014/main" id="{08B8D05F-CFDE-44DC-91A9-CA5FEBC210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4114800"/>
            <a:ext cx="20574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4" descr="http://www.tuvy.com/blog/wp-content/uploads/2009/07/lao-tzu.jpg">
            <a:extLst>
              <a:ext uri="{FF2B5EF4-FFF2-40B4-BE49-F238E27FC236}">
                <a16:creationId xmlns:a16="http://schemas.microsoft.com/office/drawing/2014/main" id="{9D7E1074-0A88-4A07-B613-7914C7E265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228600"/>
            <a:ext cx="2362200"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Box 8">
            <a:extLst>
              <a:ext uri="{FF2B5EF4-FFF2-40B4-BE49-F238E27FC236}">
                <a16:creationId xmlns:a16="http://schemas.microsoft.com/office/drawing/2014/main" id="{FEBB9F21-7715-4C41-9B41-C82EA56E5007}"/>
              </a:ext>
            </a:extLst>
          </p:cNvPr>
          <p:cNvSpPr txBox="1">
            <a:spLocks noChangeArrowheads="1"/>
          </p:cNvSpPr>
          <p:nvPr/>
        </p:nvSpPr>
        <p:spPr bwMode="auto">
          <a:xfrm>
            <a:off x="4419600" y="3886201"/>
            <a:ext cx="2819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400">
                <a:solidFill>
                  <a:srgbClr val="FFFF00"/>
                </a:solidFill>
              </a:rPr>
              <a:t>Is Jesus a Guru?</a:t>
            </a:r>
          </a:p>
          <a:p>
            <a:pPr eaLnBrk="1" fontAlgn="base" hangingPunct="1">
              <a:spcBef>
                <a:spcPct val="0"/>
              </a:spcBef>
              <a:spcAft>
                <a:spcPct val="0"/>
              </a:spcAft>
            </a:pPr>
            <a:endParaRPr lang="en-US" altLang="en-US" sz="2400">
              <a:solidFill>
                <a:srgbClr val="FFFF00"/>
              </a:solidFill>
            </a:endParaRPr>
          </a:p>
          <a:p>
            <a:pPr eaLnBrk="1" fontAlgn="base" hangingPunct="1">
              <a:spcBef>
                <a:spcPct val="0"/>
              </a:spcBef>
              <a:spcAft>
                <a:spcPct val="0"/>
              </a:spcAft>
            </a:pPr>
            <a:r>
              <a:rPr lang="en-US" altLang="en-US" sz="2400">
                <a:solidFill>
                  <a:srgbClr val="FFFF00"/>
                </a:solidFill>
              </a:rPr>
              <a:t>A Great Prophet?</a:t>
            </a:r>
          </a:p>
          <a:p>
            <a:pPr eaLnBrk="1" fontAlgn="base" hangingPunct="1">
              <a:spcBef>
                <a:spcPct val="0"/>
              </a:spcBef>
              <a:spcAft>
                <a:spcPct val="0"/>
              </a:spcAft>
            </a:pPr>
            <a:endParaRPr lang="en-US" altLang="en-US" sz="2400">
              <a:solidFill>
                <a:srgbClr val="FFFF00"/>
              </a:solidFill>
            </a:endParaRPr>
          </a:p>
          <a:p>
            <a:pPr eaLnBrk="1" fontAlgn="base" hangingPunct="1">
              <a:spcBef>
                <a:spcPct val="0"/>
              </a:spcBef>
              <a:spcAft>
                <a:spcPct val="0"/>
              </a:spcAft>
            </a:pPr>
            <a:r>
              <a:rPr lang="en-US" altLang="en-US" sz="2400">
                <a:solidFill>
                  <a:srgbClr val="FFFF00"/>
                </a:solidFill>
              </a:rPr>
              <a:t>One of Many Important Spiritual Leaders?   </a:t>
            </a:r>
          </a:p>
        </p:txBody>
      </p:sp>
      <p:sp>
        <p:nvSpPr>
          <p:cNvPr id="19464" name="TextBox 9">
            <a:extLst>
              <a:ext uri="{FF2B5EF4-FFF2-40B4-BE49-F238E27FC236}">
                <a16:creationId xmlns:a16="http://schemas.microsoft.com/office/drawing/2014/main" id="{FD23CBB2-95FF-4854-971A-3C7BA51CF89C}"/>
              </a:ext>
            </a:extLst>
          </p:cNvPr>
          <p:cNvSpPr txBox="1">
            <a:spLocks noChangeArrowheads="1"/>
          </p:cNvSpPr>
          <p:nvPr/>
        </p:nvSpPr>
        <p:spPr bwMode="auto">
          <a:xfrm>
            <a:off x="5105400" y="28956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b="1">
                <a:solidFill>
                  <a:srgbClr val="FFFFFF"/>
                </a:solidFill>
              </a:rPr>
              <a:t>Lao Tzu</a:t>
            </a:r>
          </a:p>
        </p:txBody>
      </p:sp>
      <p:sp>
        <p:nvSpPr>
          <p:cNvPr id="19465" name="TextBox 10">
            <a:extLst>
              <a:ext uri="{FF2B5EF4-FFF2-40B4-BE49-F238E27FC236}">
                <a16:creationId xmlns:a16="http://schemas.microsoft.com/office/drawing/2014/main" id="{78B0AFBC-F760-477F-A44A-1FBDC763878F}"/>
              </a:ext>
            </a:extLst>
          </p:cNvPr>
          <p:cNvSpPr txBox="1">
            <a:spLocks noChangeArrowheads="1"/>
          </p:cNvSpPr>
          <p:nvPr/>
        </p:nvSpPr>
        <p:spPr bwMode="auto">
          <a:xfrm>
            <a:off x="8610600" y="32766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b="1">
                <a:solidFill>
                  <a:srgbClr val="FFFFFF"/>
                </a:solidFill>
              </a:rPr>
              <a:t>Buddha</a:t>
            </a:r>
          </a:p>
        </p:txBody>
      </p:sp>
      <p:sp>
        <p:nvSpPr>
          <p:cNvPr id="19466" name="TextBox 11">
            <a:extLst>
              <a:ext uri="{FF2B5EF4-FFF2-40B4-BE49-F238E27FC236}">
                <a16:creationId xmlns:a16="http://schemas.microsoft.com/office/drawing/2014/main" id="{9D114EF5-2B16-4F9B-92DB-C5D0190D1464}"/>
              </a:ext>
            </a:extLst>
          </p:cNvPr>
          <p:cNvSpPr txBox="1">
            <a:spLocks noChangeArrowheads="1"/>
          </p:cNvSpPr>
          <p:nvPr/>
        </p:nvSpPr>
        <p:spPr bwMode="auto">
          <a:xfrm>
            <a:off x="8305800" y="41148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b="1">
                <a:solidFill>
                  <a:srgbClr val="FFFFFF"/>
                </a:solidFill>
              </a:rPr>
              <a:t>Muhammad</a:t>
            </a:r>
            <a:r>
              <a:rPr lang="en-US" altLang="en-US">
                <a:solidFill>
                  <a:srgbClr val="FFFFFF"/>
                </a:solidFill>
              </a:rPr>
              <a:t>?</a:t>
            </a:r>
          </a:p>
        </p:txBody>
      </p:sp>
      <p:sp>
        <p:nvSpPr>
          <p:cNvPr id="19467" name="TextBox 12">
            <a:extLst>
              <a:ext uri="{FF2B5EF4-FFF2-40B4-BE49-F238E27FC236}">
                <a16:creationId xmlns:a16="http://schemas.microsoft.com/office/drawing/2014/main" id="{30B99367-56BD-4FFC-9524-8F340097B68E}"/>
              </a:ext>
            </a:extLst>
          </p:cNvPr>
          <p:cNvSpPr txBox="1">
            <a:spLocks noChangeArrowheads="1"/>
          </p:cNvSpPr>
          <p:nvPr/>
        </p:nvSpPr>
        <p:spPr bwMode="auto">
          <a:xfrm>
            <a:off x="2057400" y="32004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b="1">
                <a:solidFill>
                  <a:srgbClr val="FFFFFF"/>
                </a:solidFill>
              </a:rPr>
              <a:t>Baha’u’llah</a:t>
            </a:r>
          </a:p>
        </p:txBody>
      </p:sp>
      <p:sp>
        <p:nvSpPr>
          <p:cNvPr id="19468" name="TextBox 13">
            <a:extLst>
              <a:ext uri="{FF2B5EF4-FFF2-40B4-BE49-F238E27FC236}">
                <a16:creationId xmlns:a16="http://schemas.microsoft.com/office/drawing/2014/main" id="{430B2B62-C070-42B4-BD76-5BC77C6499A2}"/>
              </a:ext>
            </a:extLst>
          </p:cNvPr>
          <p:cNvSpPr txBox="1">
            <a:spLocks noChangeArrowheads="1"/>
          </p:cNvSpPr>
          <p:nvPr/>
        </p:nvSpPr>
        <p:spPr bwMode="auto">
          <a:xfrm>
            <a:off x="2133600" y="37338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b="1">
                <a:solidFill>
                  <a:srgbClr val="FFFFFF"/>
                </a:solidFill>
              </a:rPr>
              <a:t>Moses</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81EAF43B-5C77-4379-9906-E3AC015E275E}"/>
              </a:ext>
            </a:extLst>
          </p:cNvPr>
          <p:cNvSpPr>
            <a:spLocks noGrp="1" noChangeArrowheads="1"/>
          </p:cNvSpPr>
          <p:nvPr>
            <p:ph type="title"/>
          </p:nvPr>
        </p:nvSpPr>
        <p:spPr>
          <a:xfrm>
            <a:off x="1981200" y="3886200"/>
            <a:ext cx="2819400" cy="213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a:effectLst/>
              </a:rPr>
              <a:t>The Ultimate Miracle: The Resurrection of Jesus</a:t>
            </a:r>
          </a:p>
        </p:txBody>
      </p:sp>
      <p:pic>
        <p:nvPicPr>
          <p:cNvPr id="20483" name="Picture 5" descr="jesus_resurrection">
            <a:extLst>
              <a:ext uri="{FF2B5EF4-FFF2-40B4-BE49-F238E27FC236}">
                <a16:creationId xmlns:a16="http://schemas.microsoft.com/office/drawing/2014/main" id="{A6BE7D79-33F0-42B1-A900-E6EAB8BBBC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4201" y="152400"/>
            <a:ext cx="4545013"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7" descr="Empty_Tomb1">
            <a:extLst>
              <a:ext uri="{FF2B5EF4-FFF2-40B4-BE49-F238E27FC236}">
                <a16:creationId xmlns:a16="http://schemas.microsoft.com/office/drawing/2014/main" id="{FEE1DE70-CD18-4FBD-90D1-AE4E8BB1DE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1" y="457200"/>
            <a:ext cx="38385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a:extLst>
              <a:ext uri="{FF2B5EF4-FFF2-40B4-BE49-F238E27FC236}">
                <a16:creationId xmlns:a16="http://schemas.microsoft.com/office/drawing/2014/main" id="{BB5369D4-FD2B-4E67-B24B-9008FBDE79A8}"/>
              </a:ext>
            </a:extLst>
          </p:cNvPr>
          <p:cNvSpPr txBox="1">
            <a:spLocks noChangeArrowheads="1"/>
          </p:cNvSpPr>
          <p:nvPr/>
        </p:nvSpPr>
        <p:spPr bwMode="auto">
          <a:xfrm>
            <a:off x="2743200" y="3048001"/>
            <a:ext cx="7543800"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2800" b="1">
                <a:solidFill>
                  <a:srgbClr val="FFFFFF"/>
                </a:solidFill>
              </a:rPr>
              <a:t>“Extraordinary claims require extraordinary proof”</a:t>
            </a:r>
          </a:p>
          <a:p>
            <a:pPr algn="r" eaLnBrk="1" fontAlgn="base" hangingPunct="1">
              <a:spcBef>
                <a:spcPct val="50000"/>
              </a:spcBef>
              <a:spcAft>
                <a:spcPct val="0"/>
              </a:spcAft>
            </a:pPr>
            <a:r>
              <a:rPr lang="en-US" altLang="en-US" sz="2400" b="1">
                <a:solidFill>
                  <a:srgbClr val="FFFFFF"/>
                </a:solidFill>
              </a:rPr>
              <a:t>David Hume</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1A432-1D3D-4192-AC9A-BA671DE1E7EC}"/>
              </a:ext>
            </a:extLst>
          </p:cNvPr>
          <p:cNvSpPr>
            <a:spLocks noGrp="1"/>
          </p:cNvSpPr>
          <p:nvPr>
            <p:ph type="title" idx="4294967295"/>
          </p:nvPr>
        </p:nvSpPr>
        <p:spPr>
          <a:xfrm>
            <a:off x="2054352" y="1316736"/>
            <a:ext cx="7772400" cy="1362456"/>
          </a:xfrm>
        </p:spPr>
        <p:txBody>
          <a:bodyPr vert="horz" wrap="square" lIns="0" tIns="0" rIns="0" bIns="0" numCol="1" anchor="b" anchorCtr="0" compatLnSpc="1">
            <a:prstTxWarp prst="textNoShape">
              <a:avLst/>
            </a:prstTxWarp>
            <a:noAutofit/>
            <a:scene3d>
              <a:camera prst="orthographicFront"/>
              <a:lightRig rig="freezing" dir="t">
                <a:rot lat="0" lon="0" rev="5640000"/>
              </a:lightRig>
            </a:scene3d>
            <a:sp3d prstMaterial="flat">
              <a:bevelT w="38100" h="38100"/>
            </a:sp3d>
          </a:bodyPr>
          <a:lstStyle/>
          <a:p>
            <a:pPr algn="ctr" eaLnBrk="1" fontAlgn="auto" hangingPunct="1">
              <a:spcAft>
                <a:spcPts val="0"/>
              </a:spcAft>
              <a:defRPr/>
            </a:pPr>
            <a:r>
              <a:rPr lang="en-US" kern="1200" dirty="0">
                <a:ln w="635">
                  <a:noFill/>
                </a:ln>
                <a:solidFill>
                  <a:schemeClr val="accent4">
                    <a:tint val="90000"/>
                    <a:satMod val="125000"/>
                  </a:schemeClr>
                </a:solidFill>
                <a:effectLst>
                  <a:outerShdw blurRad="38100" dist="25400" dir="5400000" algn="tl" rotWithShape="0">
                    <a:srgbClr val="000000">
                      <a:alpha val="43000"/>
                    </a:srgbClr>
                  </a:outerShdw>
                </a:effectLst>
              </a:rPr>
              <a:t>Fact #1</a:t>
            </a:r>
          </a:p>
        </p:txBody>
      </p:sp>
      <p:sp>
        <p:nvSpPr>
          <p:cNvPr id="7171" name="Text Placeholder 2">
            <a:extLst>
              <a:ext uri="{FF2B5EF4-FFF2-40B4-BE49-F238E27FC236}">
                <a16:creationId xmlns:a16="http://schemas.microsoft.com/office/drawing/2014/main" id="{8FCB32AB-7920-4AA3-80AF-9B9FF154D6E9}"/>
              </a:ext>
            </a:extLst>
          </p:cNvPr>
          <p:cNvSpPr>
            <a:spLocks noGrp="1"/>
          </p:cNvSpPr>
          <p:nvPr>
            <p:ph type="body" idx="4294967295"/>
          </p:nvPr>
        </p:nvSpPr>
        <p:spPr>
          <a:xfrm>
            <a:off x="2657475" y="3381375"/>
            <a:ext cx="7124700" cy="736600"/>
          </a:xfrm>
        </p:spPr>
        <p:txBody>
          <a:bodyPr vert="horz" wrap="square" lIns="45720" tIns="45720" rIns="45720" bIns="45720" numCol="1" anchor="t" anchorCtr="0" compatLnSpc="1">
            <a:prstTxWarp prst="textNoShape">
              <a:avLst/>
            </a:prstTxWarp>
          </a:bodyPr>
          <a:lstStyle/>
          <a:p>
            <a:pPr marL="0" indent="0" algn="ctr" eaLnBrk="1" hangingPunct="1">
              <a:buNone/>
              <a:defRPr/>
            </a:pPr>
            <a:r>
              <a:rPr lang="en-US" sz="3700" b="1">
                <a:solidFill>
                  <a:srgbClr val="FFFF00"/>
                </a:solidFill>
              </a:rPr>
              <a:t>Jesus of Nazareth was crucified under Pontius Pilate in Jerusalem</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A57F7-6970-448E-81CF-511490CE512E}"/>
              </a:ext>
            </a:extLst>
          </p:cNvPr>
          <p:cNvSpPr>
            <a:spLocks noGrp="1"/>
          </p:cNvSpPr>
          <p:nvPr>
            <p:ph type="title" idx="4294967295"/>
          </p:nvPr>
        </p:nvSpPr>
        <p:spPr>
          <a:xfrm>
            <a:off x="2054352" y="1316736"/>
            <a:ext cx="7772400" cy="1362456"/>
          </a:xfrm>
        </p:spPr>
        <p:txBody>
          <a:bodyPr vert="horz" wrap="square" lIns="0" tIns="0" rIns="0" bIns="0" numCol="1" anchor="b" anchorCtr="0" compatLnSpc="1">
            <a:prstTxWarp prst="textNoShape">
              <a:avLst/>
            </a:prstTxWarp>
            <a:noAutofit/>
            <a:scene3d>
              <a:camera prst="orthographicFront"/>
              <a:lightRig rig="freezing" dir="t">
                <a:rot lat="0" lon="0" rev="5640000"/>
              </a:lightRig>
            </a:scene3d>
            <a:sp3d prstMaterial="flat">
              <a:bevelT w="38100" h="38100"/>
            </a:sp3d>
          </a:bodyPr>
          <a:lstStyle/>
          <a:p>
            <a:pPr algn="ctr" eaLnBrk="1" fontAlgn="auto" hangingPunct="1">
              <a:spcAft>
                <a:spcPts val="0"/>
              </a:spcAft>
              <a:defRPr/>
            </a:pPr>
            <a:r>
              <a:rPr lang="en-US" sz="4800" kern="1200" dirty="0">
                <a:ln w="635">
                  <a:noFill/>
                </a:ln>
                <a:solidFill>
                  <a:schemeClr val="accent4">
                    <a:tint val="90000"/>
                    <a:satMod val="125000"/>
                  </a:schemeClr>
                </a:solidFill>
                <a:effectLst>
                  <a:outerShdw blurRad="38100" dist="25400" dir="5400000" algn="tl" rotWithShape="0">
                    <a:srgbClr val="000000">
                      <a:alpha val="43000"/>
                    </a:srgbClr>
                  </a:outerShdw>
                </a:effectLst>
              </a:rPr>
              <a:t>Fact #2</a:t>
            </a:r>
          </a:p>
        </p:txBody>
      </p:sp>
      <p:sp>
        <p:nvSpPr>
          <p:cNvPr id="8195" name="Text Placeholder 2">
            <a:extLst>
              <a:ext uri="{FF2B5EF4-FFF2-40B4-BE49-F238E27FC236}">
                <a16:creationId xmlns:a16="http://schemas.microsoft.com/office/drawing/2014/main" id="{83BC3F99-A5CE-495D-9E49-E55E7E9BA9A0}"/>
              </a:ext>
            </a:extLst>
          </p:cNvPr>
          <p:cNvSpPr>
            <a:spLocks noGrp="1"/>
          </p:cNvSpPr>
          <p:nvPr>
            <p:ph type="body" idx="4294967295"/>
          </p:nvPr>
        </p:nvSpPr>
        <p:spPr>
          <a:xfrm>
            <a:off x="2657475" y="3095626"/>
            <a:ext cx="7124700" cy="1571625"/>
          </a:xfrm>
        </p:spPr>
        <p:txBody>
          <a:bodyPr vert="horz" wrap="square" lIns="45720" tIns="45720" rIns="45720" bIns="45720" numCol="1" anchor="t" anchorCtr="0" compatLnSpc="1">
            <a:prstTxWarp prst="textNoShape">
              <a:avLst/>
            </a:prstTxWarp>
          </a:bodyPr>
          <a:lstStyle/>
          <a:p>
            <a:pPr marL="0" indent="0" algn="ctr" eaLnBrk="1" hangingPunct="1">
              <a:buNone/>
              <a:defRPr/>
            </a:pPr>
            <a:r>
              <a:rPr lang="en-US" sz="3300" b="1">
                <a:solidFill>
                  <a:srgbClr val="FFFF00"/>
                </a:solidFill>
              </a:rPr>
              <a:t>From the very beginning, the church unanimously claimed that Jesus was resurrected</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9BD1E-38B8-4701-8D28-FDDB618EDD37}"/>
              </a:ext>
            </a:extLst>
          </p:cNvPr>
          <p:cNvSpPr>
            <a:spLocks noGrp="1"/>
          </p:cNvSpPr>
          <p:nvPr>
            <p:ph type="title" idx="4294967295"/>
          </p:nvPr>
        </p:nvSpPr>
        <p:spPr>
          <a:xfrm>
            <a:off x="2054352" y="1316736"/>
            <a:ext cx="7772400" cy="1362456"/>
          </a:xfrm>
        </p:spPr>
        <p:txBody>
          <a:bodyPr vert="horz" wrap="square" lIns="0" tIns="0" rIns="0" bIns="0" numCol="1" anchor="b" anchorCtr="0" compatLnSpc="1">
            <a:prstTxWarp prst="textNoShape">
              <a:avLst/>
            </a:prstTxWarp>
            <a:noAutofit/>
            <a:scene3d>
              <a:camera prst="orthographicFront"/>
              <a:lightRig rig="freezing" dir="t">
                <a:rot lat="0" lon="0" rev="5640000"/>
              </a:lightRig>
            </a:scene3d>
            <a:sp3d prstMaterial="flat">
              <a:bevelT w="38100" h="38100"/>
            </a:sp3d>
          </a:bodyPr>
          <a:lstStyle/>
          <a:p>
            <a:pPr algn="ctr" eaLnBrk="1" fontAlgn="auto" hangingPunct="1">
              <a:spcAft>
                <a:spcPts val="0"/>
              </a:spcAft>
              <a:defRPr/>
            </a:pPr>
            <a:r>
              <a:rPr lang="en-US" sz="4800" kern="1200" dirty="0">
                <a:ln w="635">
                  <a:noFill/>
                </a:ln>
                <a:solidFill>
                  <a:schemeClr val="accent4">
                    <a:tint val="90000"/>
                    <a:satMod val="125000"/>
                  </a:schemeClr>
                </a:solidFill>
                <a:effectLst>
                  <a:outerShdw blurRad="38100" dist="25400" dir="5400000" algn="tl" rotWithShape="0">
                    <a:srgbClr val="000000">
                      <a:alpha val="43000"/>
                    </a:srgbClr>
                  </a:outerShdw>
                </a:effectLst>
              </a:rPr>
              <a:t>Fact #3</a:t>
            </a:r>
          </a:p>
        </p:txBody>
      </p:sp>
      <p:sp>
        <p:nvSpPr>
          <p:cNvPr id="9219" name="Text Placeholder 2">
            <a:extLst>
              <a:ext uri="{FF2B5EF4-FFF2-40B4-BE49-F238E27FC236}">
                <a16:creationId xmlns:a16="http://schemas.microsoft.com/office/drawing/2014/main" id="{689159FB-07CD-4FE4-85A5-37D9FBECC22E}"/>
              </a:ext>
            </a:extLst>
          </p:cNvPr>
          <p:cNvSpPr>
            <a:spLocks noGrp="1"/>
          </p:cNvSpPr>
          <p:nvPr>
            <p:ph type="body" idx="4294967295"/>
          </p:nvPr>
        </p:nvSpPr>
        <p:spPr>
          <a:xfrm>
            <a:off x="2657475" y="3095625"/>
            <a:ext cx="7124700" cy="1022350"/>
          </a:xfrm>
        </p:spPr>
        <p:txBody>
          <a:bodyPr vert="horz" wrap="square" lIns="45720" tIns="45720" rIns="45720" bIns="45720" numCol="1" anchor="t" anchorCtr="0" compatLnSpc="1">
            <a:prstTxWarp prst="textNoShape">
              <a:avLst/>
            </a:prstTxWarp>
          </a:bodyPr>
          <a:lstStyle/>
          <a:p>
            <a:pPr marL="0" indent="0" algn="ctr" eaLnBrk="1" hangingPunct="1">
              <a:buNone/>
              <a:defRPr/>
            </a:pPr>
            <a:r>
              <a:rPr lang="en-US" sz="3600" b="1" dirty="0">
                <a:solidFill>
                  <a:srgbClr val="FFFF00"/>
                </a:solidFill>
              </a:rPr>
              <a:t>The tomb was empty</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6F86-9D46-4F8C-A3D8-3071B7F53BC3}"/>
              </a:ext>
            </a:extLst>
          </p:cNvPr>
          <p:cNvSpPr>
            <a:spLocks noGrp="1"/>
          </p:cNvSpPr>
          <p:nvPr>
            <p:ph type="title" idx="4294967295"/>
          </p:nvPr>
        </p:nvSpPr>
        <p:spPr>
          <a:xfrm>
            <a:off x="2054352" y="1316736"/>
            <a:ext cx="7772400" cy="1362456"/>
          </a:xfrm>
        </p:spPr>
        <p:txBody>
          <a:bodyPr vert="horz" wrap="square" lIns="0" tIns="0" rIns="0" bIns="0" numCol="1" anchor="b" anchorCtr="0" compatLnSpc="1">
            <a:prstTxWarp prst="textNoShape">
              <a:avLst/>
            </a:prstTxWarp>
            <a:noAutofit/>
            <a:scene3d>
              <a:camera prst="orthographicFront"/>
              <a:lightRig rig="freezing" dir="t">
                <a:rot lat="0" lon="0" rev="5640000"/>
              </a:lightRig>
            </a:scene3d>
            <a:sp3d prstMaterial="flat">
              <a:bevelT w="38100" h="38100"/>
            </a:sp3d>
          </a:bodyPr>
          <a:lstStyle/>
          <a:p>
            <a:pPr algn="ctr" eaLnBrk="1" fontAlgn="auto" hangingPunct="1">
              <a:spcAft>
                <a:spcPts val="0"/>
              </a:spcAft>
              <a:defRPr/>
            </a:pPr>
            <a:r>
              <a:rPr lang="en-US" kern="1200" dirty="0">
                <a:ln w="635">
                  <a:noFill/>
                </a:ln>
                <a:solidFill>
                  <a:schemeClr val="accent4">
                    <a:tint val="90000"/>
                    <a:satMod val="125000"/>
                  </a:schemeClr>
                </a:solidFill>
                <a:effectLst>
                  <a:outerShdw blurRad="38100" dist="25400" dir="5400000" algn="tl" rotWithShape="0">
                    <a:srgbClr val="000000">
                      <a:alpha val="43000"/>
                    </a:srgbClr>
                  </a:outerShdw>
                </a:effectLst>
              </a:rPr>
              <a:t>Fact #1</a:t>
            </a:r>
          </a:p>
        </p:txBody>
      </p:sp>
      <p:sp>
        <p:nvSpPr>
          <p:cNvPr id="72707" name="Text Placeholder 2">
            <a:extLst>
              <a:ext uri="{FF2B5EF4-FFF2-40B4-BE49-F238E27FC236}">
                <a16:creationId xmlns:a16="http://schemas.microsoft.com/office/drawing/2014/main" id="{CD98C384-DA51-46DA-951D-B50EA322A48D}"/>
              </a:ext>
            </a:extLst>
          </p:cNvPr>
          <p:cNvSpPr>
            <a:spLocks noGrp="1"/>
          </p:cNvSpPr>
          <p:nvPr>
            <p:ph type="body" idx="4294967295"/>
          </p:nvPr>
        </p:nvSpPr>
        <p:spPr>
          <a:xfrm>
            <a:off x="2657475" y="3381375"/>
            <a:ext cx="7124700" cy="736600"/>
          </a:xfrm>
        </p:spPr>
        <p:txBody>
          <a:bodyPr vert="horz" wrap="square" lIns="45720" tIns="45720" rIns="45720" bIns="45720" numCol="1" anchor="t" anchorCtr="0" compatLnSpc="1">
            <a:prstTxWarp prst="textNoShape">
              <a:avLst/>
            </a:prstTxWarp>
          </a:bodyPr>
          <a:lstStyle/>
          <a:p>
            <a:pPr marL="0" indent="0" algn="ctr" eaLnBrk="1" hangingPunct="1">
              <a:buNone/>
              <a:defRPr/>
            </a:pPr>
            <a:r>
              <a:rPr lang="en-US" sz="3700" b="1">
                <a:solidFill>
                  <a:srgbClr val="FFFF00"/>
                </a:solidFill>
              </a:rPr>
              <a:t>Jesus of Nazareth was crucified under Pontius Pilate in Jerusalem</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2">
            <a:extLst>
              <a:ext uri="{FF2B5EF4-FFF2-40B4-BE49-F238E27FC236}">
                <a16:creationId xmlns:a16="http://schemas.microsoft.com/office/drawing/2014/main" id="{24EABEA6-F772-4D3D-8AEE-8488A8BC3BF2}"/>
              </a:ext>
            </a:extLst>
          </p:cNvPr>
          <p:cNvSpPr txBox="1">
            <a:spLocks noChangeArrowheads="1"/>
          </p:cNvSpPr>
          <p:nvPr/>
        </p:nvSpPr>
        <p:spPr bwMode="auto">
          <a:xfrm>
            <a:off x="2971800" y="838200"/>
            <a:ext cx="609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2400" b="1">
                <a:solidFill>
                  <a:srgbClr val="FFFF00"/>
                </a:solidFill>
                <a:latin typeface="Constantia" panose="02030602050306030303" pitchFamily="18" charset="0"/>
              </a:rPr>
              <a:t>Josephus  AD 38-100</a:t>
            </a:r>
          </a:p>
        </p:txBody>
      </p:sp>
      <p:sp>
        <p:nvSpPr>
          <p:cNvPr id="26627" name="TextBox 5">
            <a:extLst>
              <a:ext uri="{FF2B5EF4-FFF2-40B4-BE49-F238E27FC236}">
                <a16:creationId xmlns:a16="http://schemas.microsoft.com/office/drawing/2014/main" id="{9CA3B955-B006-4DFB-A931-E32106002078}"/>
              </a:ext>
            </a:extLst>
          </p:cNvPr>
          <p:cNvSpPr txBox="1">
            <a:spLocks noChangeArrowheads="1"/>
          </p:cNvSpPr>
          <p:nvPr/>
        </p:nvSpPr>
        <p:spPr bwMode="auto">
          <a:xfrm>
            <a:off x="2514600" y="2133600"/>
            <a:ext cx="7620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fontAlgn="base" hangingPunct="1">
              <a:spcBef>
                <a:spcPct val="0"/>
              </a:spcBef>
              <a:spcAft>
                <a:spcPct val="0"/>
              </a:spcAft>
            </a:pPr>
            <a:r>
              <a:rPr lang="en-US" altLang="en-US" sz="2000" b="1">
                <a:solidFill>
                  <a:srgbClr val="FFFFFF"/>
                </a:solidFill>
                <a:latin typeface="Constantia" panose="02030602050306030303" pitchFamily="18" charset="0"/>
              </a:rPr>
              <a:t>About this time there lived Jesus, a wise man.  For he was one who wrought surprising feats and was a teacher of such people as accept the truth gladly.  He won over many Jews and many of the Greeks.  </a:t>
            </a:r>
            <a:r>
              <a:rPr lang="en-US" altLang="en-US" sz="2400" b="1">
                <a:solidFill>
                  <a:srgbClr val="FFFF00"/>
                </a:solidFill>
                <a:latin typeface="Constantia" panose="02030602050306030303" pitchFamily="18" charset="0"/>
              </a:rPr>
              <a:t>When Pilate, upon hearing him accused by men of the highest standing amongst us, had condemned him to be crucified, those who had in the first place come to love him did not give up their affection for him.  </a:t>
            </a:r>
            <a:r>
              <a:rPr lang="en-US" altLang="en-US" sz="2000" b="1">
                <a:solidFill>
                  <a:srgbClr val="FFFFFF"/>
                </a:solidFill>
                <a:latin typeface="Constantia" panose="02030602050306030303" pitchFamily="18" charset="0"/>
              </a:rPr>
              <a:t>The prophets of God had prophesied these and countless other marvelous things about him.  And the tribe of Christians, so called after him, has still to this day not disappeared.</a:t>
            </a:r>
          </a:p>
          <a:p>
            <a:pPr algn="just" eaLnBrk="1" fontAlgn="base" hangingPunct="1">
              <a:spcBef>
                <a:spcPct val="0"/>
              </a:spcBef>
              <a:spcAft>
                <a:spcPct val="0"/>
              </a:spcAft>
            </a:pPr>
            <a:endParaRPr lang="en-US" altLang="en-US" sz="2000" b="1">
              <a:solidFill>
                <a:srgbClr val="FFFF00"/>
              </a:solidFill>
              <a:latin typeface="Constantia" panose="02030602050306030303" pitchFamily="18" charset="0"/>
            </a:endParaRPr>
          </a:p>
          <a:p>
            <a:pPr algn="r" eaLnBrk="1" fontAlgn="base" hangingPunct="1">
              <a:spcBef>
                <a:spcPct val="0"/>
              </a:spcBef>
              <a:spcAft>
                <a:spcPct val="0"/>
              </a:spcAft>
            </a:pPr>
            <a:r>
              <a:rPr lang="en-US" altLang="en-US" sz="2000" b="1" i="1">
                <a:solidFill>
                  <a:srgbClr val="FFFF00"/>
                </a:solidFill>
                <a:latin typeface="Constantia" panose="02030602050306030303" pitchFamily="18" charset="0"/>
              </a:rPr>
              <a:t>Antiquities </a:t>
            </a:r>
            <a:r>
              <a:rPr lang="en-US" altLang="en-US" sz="2000" b="1">
                <a:solidFill>
                  <a:srgbClr val="FFFF00"/>
                </a:solidFill>
                <a:latin typeface="Constantia" panose="02030602050306030303" pitchFamily="18" charset="0"/>
              </a:rPr>
              <a:t> 18:3:3</a:t>
            </a:r>
            <a:endParaRPr lang="en-US" altLang="en-US" sz="2000" b="1" i="1">
              <a:solidFill>
                <a:srgbClr val="FFFF00"/>
              </a:solidFill>
              <a:latin typeface="Constantia" panose="02030602050306030303" pitchFamily="18" charset="0"/>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missionsblog.com/pictures/EmptyTomb.jpg">
            <a:extLst>
              <a:ext uri="{FF2B5EF4-FFF2-40B4-BE49-F238E27FC236}">
                <a16:creationId xmlns:a16="http://schemas.microsoft.com/office/drawing/2014/main" id="{8010A991-0BAE-4E96-8122-A45D9860CE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1" y="1219200"/>
            <a:ext cx="6735763"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Cornelius Tacitus</a:t>
            </a:r>
          </a:p>
        </p:txBody>
      </p:sp>
      <p:sp>
        <p:nvSpPr>
          <p:cNvPr id="3" name="Content Placeholder 2"/>
          <p:cNvSpPr>
            <a:spLocks noGrp="1"/>
          </p:cNvSpPr>
          <p:nvPr>
            <p:ph idx="1"/>
          </p:nvPr>
        </p:nvSpPr>
        <p:spPr/>
        <p:txBody>
          <a:bodyPr>
            <a:normAutofit fontScale="85000" lnSpcReduction="20000"/>
          </a:bodyPr>
          <a:lstStyle/>
          <a:p>
            <a:r>
              <a:rPr lang="en-US" dirty="0"/>
              <a:t>...Nero fastened the guilt and inflicted the most exquisite punishments on a class hated for their disgraceful acts, called Christians by the populace. Christ, from whom the name had its origin, suffered the extreme penalty (i.e., Crucifixion) during the reign of Tiberius at the hands of one of our procurators, Pontius Pilatus, and a most mischievous superstition, thus checked for the moment, again broke out not only in Judea, the first source of the evil, but even in Rome, where all things hideous and shameful from every part of the world find their center and become popular. </a:t>
            </a:r>
          </a:p>
        </p:txBody>
      </p:sp>
    </p:spTree>
    <p:extLst>
      <p:ext uri="{BB962C8B-B14F-4D97-AF65-F5344CB8AC3E}">
        <p14:creationId xmlns:p14="http://schemas.microsoft.com/office/powerpoint/2010/main" val="715109388"/>
      </p:ext>
    </p:extLst>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991A8-D380-4812-B9C0-5EB1C125F2FE}"/>
              </a:ext>
            </a:extLst>
          </p:cNvPr>
          <p:cNvSpPr>
            <a:spLocks noGrp="1"/>
          </p:cNvSpPr>
          <p:nvPr>
            <p:ph type="title" idx="4294967295"/>
          </p:nvPr>
        </p:nvSpPr>
        <p:spPr>
          <a:xfrm>
            <a:off x="2368677" y="385046"/>
            <a:ext cx="7772400" cy="1068148"/>
          </a:xfrm>
        </p:spPr>
        <p:txBody>
          <a:bodyPr vert="horz" wrap="square" lIns="0" tIns="0" rIns="0" bIns="0" numCol="1" anchor="b" anchorCtr="0" compatLnSpc="1">
            <a:prstTxWarp prst="textNoShape">
              <a:avLst/>
            </a:prstTxWarp>
            <a:noAutofit/>
            <a:scene3d>
              <a:camera prst="orthographicFront"/>
              <a:lightRig rig="freezing" dir="t">
                <a:rot lat="0" lon="0" rev="5640000"/>
              </a:lightRig>
            </a:scene3d>
            <a:sp3d prstMaterial="flat">
              <a:bevelT w="38100" h="38100"/>
            </a:sp3d>
          </a:bodyPr>
          <a:lstStyle/>
          <a:p>
            <a:pPr algn="ctr" eaLnBrk="1" fontAlgn="auto" hangingPunct="1">
              <a:spcAft>
                <a:spcPts val="0"/>
              </a:spcAft>
              <a:defRPr/>
            </a:pPr>
            <a:r>
              <a:rPr lang="en-US" sz="3200" kern="1200" dirty="0">
                <a:ln w="635">
                  <a:noFill/>
                </a:ln>
                <a:solidFill>
                  <a:srgbClr val="FFFF00"/>
                </a:solidFill>
                <a:effectLst>
                  <a:outerShdw blurRad="38100" dist="25400" dir="5400000" algn="tl" rotWithShape="0">
                    <a:srgbClr val="000000">
                      <a:alpha val="43000"/>
                    </a:srgbClr>
                  </a:outerShdw>
                </a:effectLst>
              </a:rPr>
              <a:t>Cornelius Tacitus   approx. AD 114</a:t>
            </a:r>
            <a:endParaRPr lang="en-US" sz="3200" kern="1200" dirty="0">
              <a:ln w="635">
                <a:noFill/>
              </a:ln>
              <a:solidFill>
                <a:schemeClr val="accent4">
                  <a:tint val="90000"/>
                  <a:satMod val="125000"/>
                </a:schemeClr>
              </a:solidFill>
              <a:effectLst>
                <a:outerShdw blurRad="38100" dist="25400" dir="5400000" algn="tl" rotWithShape="0">
                  <a:srgbClr val="000000">
                    <a:alpha val="43000"/>
                  </a:srgbClr>
                </a:outerShdw>
              </a:effectLst>
            </a:endParaRPr>
          </a:p>
        </p:txBody>
      </p:sp>
      <p:sp>
        <p:nvSpPr>
          <p:cNvPr id="3" name="Text Placeholder 2">
            <a:extLst>
              <a:ext uri="{FF2B5EF4-FFF2-40B4-BE49-F238E27FC236}">
                <a16:creationId xmlns:a16="http://schemas.microsoft.com/office/drawing/2014/main" id="{2636AF23-8DB6-4A96-9957-063627BB3281}"/>
              </a:ext>
            </a:extLst>
          </p:cNvPr>
          <p:cNvSpPr>
            <a:spLocks noGrp="1"/>
          </p:cNvSpPr>
          <p:nvPr>
            <p:ph type="body" idx="4294967295"/>
          </p:nvPr>
        </p:nvSpPr>
        <p:spPr>
          <a:xfrm>
            <a:off x="2590800" y="2286000"/>
            <a:ext cx="7620000" cy="3810000"/>
          </a:xfrm>
        </p:spPr>
        <p:txBody>
          <a:bodyPr vert="horz" wrap="square" lIns="45720" tIns="45720" rIns="45720" bIns="45720" numCol="1" anchor="t" anchorCtr="0" compatLnSpc="1">
            <a:prstTxWarp prst="textNoShape">
              <a:avLst/>
            </a:prstTxWarp>
            <a:normAutofit/>
          </a:bodyPr>
          <a:lstStyle/>
          <a:p>
            <a:pPr marL="0" indent="0" algn="just" eaLnBrk="1" hangingPunct="1">
              <a:lnSpc>
                <a:spcPct val="90000"/>
              </a:lnSpc>
              <a:buNone/>
              <a:defRPr/>
            </a:pPr>
            <a:r>
              <a:rPr lang="en-US" sz="2400" b="1">
                <a:solidFill>
                  <a:srgbClr val="FFFF00"/>
                </a:solidFill>
                <a:latin typeface="Book Antiqua" pitchFamily="18" charset="0"/>
                <a:cs typeface="Times New Roman" pitchFamily="18" charset="0"/>
              </a:rPr>
              <a:t>To squelch the rumor [that he had started the Great fire in Rome], Nero created scapegoats and subjected to the most refined tortures those whom the common people called ‘Christians,’ [a group] hated for their abominable crimes.  Their name comes from Christ, who, during the reign of Tiberius, had been executed by the procurator Pontius Pilate. </a:t>
            </a:r>
          </a:p>
          <a:p>
            <a:pPr marL="0" indent="0" algn="r" eaLnBrk="1" hangingPunct="1">
              <a:lnSpc>
                <a:spcPct val="90000"/>
              </a:lnSpc>
              <a:buNone/>
              <a:defRPr/>
            </a:pPr>
            <a:r>
              <a:rPr lang="en-US" sz="2400" b="1" i="1">
                <a:latin typeface="Book Antiqua" pitchFamily="18" charset="0"/>
                <a:cs typeface="Times New Roman" pitchFamily="18" charset="0"/>
              </a:rPr>
              <a:t>Annals </a:t>
            </a:r>
            <a:r>
              <a:rPr lang="en-US" sz="2400" b="1">
                <a:latin typeface="Book Antiqua" pitchFamily="18" charset="0"/>
                <a:cs typeface="Times New Roman" pitchFamily="18" charset="0"/>
              </a:rPr>
              <a:t>15.44</a:t>
            </a:r>
            <a:endParaRPr lang="en-US" sz="2400" b="1">
              <a:latin typeface="Book Antiqua" pitchFamily="18" charset="0"/>
            </a:endParaRPr>
          </a:p>
          <a:p>
            <a:pPr marL="0" indent="0" eaLnBrk="1" hangingPunct="1">
              <a:lnSpc>
                <a:spcPct val="90000"/>
              </a:lnSpc>
              <a:buNone/>
              <a:defRPr/>
            </a:pPr>
            <a:endParaRPr lang="en-US" sz="280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3">
            <a:extLst>
              <a:ext uri="{FF2B5EF4-FFF2-40B4-BE49-F238E27FC236}">
                <a16:creationId xmlns:a16="http://schemas.microsoft.com/office/drawing/2014/main" id="{8D4E06AC-63D6-4995-A451-5FD7B0D273E2}"/>
              </a:ext>
            </a:extLst>
          </p:cNvPr>
          <p:cNvSpPr txBox="1">
            <a:spLocks noChangeArrowheads="1"/>
          </p:cNvSpPr>
          <p:nvPr/>
        </p:nvSpPr>
        <p:spPr bwMode="auto">
          <a:xfrm>
            <a:off x="2590800" y="2743201"/>
            <a:ext cx="7620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800" b="1">
                <a:solidFill>
                  <a:srgbClr val="FFFF00"/>
                </a:solidFill>
                <a:latin typeface="Book Antiqua" panose="02040602050305030304" pitchFamily="18" charset="0"/>
                <a:cs typeface="Times New Roman" panose="02020603050405020304" pitchFamily="18" charset="0"/>
              </a:rPr>
              <a:t>On the eve of Passover they hung Yeshu</a:t>
            </a:r>
          </a:p>
          <a:p>
            <a:pPr algn="r" eaLnBrk="1" fontAlgn="base" hangingPunct="1">
              <a:spcBef>
                <a:spcPct val="0"/>
              </a:spcBef>
              <a:spcAft>
                <a:spcPct val="0"/>
              </a:spcAft>
            </a:pPr>
            <a:r>
              <a:rPr lang="en-US" altLang="en-US" b="1">
                <a:solidFill>
                  <a:srgbClr val="FFFF00"/>
                </a:solidFill>
                <a:latin typeface="Book Antiqua" panose="02040602050305030304" pitchFamily="18" charset="0"/>
                <a:cs typeface="Times New Roman" panose="02020603050405020304" pitchFamily="18" charset="0"/>
              </a:rPr>
              <a:t> </a:t>
            </a:r>
            <a:r>
              <a:rPr lang="en-US" altLang="en-US" sz="2000" b="1" i="1">
                <a:solidFill>
                  <a:srgbClr val="FFFF00"/>
                </a:solidFill>
              </a:rPr>
              <a:t>Babylonian Sanhedrin </a:t>
            </a:r>
            <a:r>
              <a:rPr lang="en-US" altLang="en-US" sz="2000" b="1">
                <a:solidFill>
                  <a:srgbClr val="FFFF00"/>
                </a:solidFill>
              </a:rPr>
              <a:t>43a-b </a:t>
            </a:r>
            <a:r>
              <a:rPr lang="en-US" altLang="en-US" sz="2000" b="1">
                <a:solidFill>
                  <a:srgbClr val="FFFF00"/>
                </a:solidFill>
                <a:latin typeface="Book Antiqua" panose="02040602050305030304" pitchFamily="18" charset="0"/>
              </a:rPr>
              <a:t> </a:t>
            </a:r>
          </a:p>
        </p:txBody>
      </p:sp>
      <p:sp>
        <p:nvSpPr>
          <p:cNvPr id="29699" name="TextBox 4">
            <a:extLst>
              <a:ext uri="{FF2B5EF4-FFF2-40B4-BE49-F238E27FC236}">
                <a16:creationId xmlns:a16="http://schemas.microsoft.com/office/drawing/2014/main" id="{6C021ECC-DBE4-40DC-A1CC-F602FDDB1BDC}"/>
              </a:ext>
            </a:extLst>
          </p:cNvPr>
          <p:cNvSpPr txBox="1">
            <a:spLocks noChangeArrowheads="1"/>
          </p:cNvSpPr>
          <p:nvPr/>
        </p:nvSpPr>
        <p:spPr bwMode="auto">
          <a:xfrm>
            <a:off x="2895600" y="914400"/>
            <a:ext cx="640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200">
                <a:solidFill>
                  <a:srgbClr val="FFFFFF"/>
                </a:solidFill>
              </a:rPr>
              <a:t>Talmud (1</a:t>
            </a:r>
            <a:r>
              <a:rPr lang="en-US" altLang="en-US" sz="3200" baseline="30000">
                <a:solidFill>
                  <a:srgbClr val="FFFFFF"/>
                </a:solidFill>
              </a:rPr>
              <a:t>st</a:t>
            </a:r>
            <a:r>
              <a:rPr lang="en-US" altLang="en-US" sz="3200">
                <a:solidFill>
                  <a:srgbClr val="FFFFFF"/>
                </a:solidFill>
              </a:rPr>
              <a:t> and 2</a:t>
            </a:r>
            <a:r>
              <a:rPr lang="en-US" altLang="en-US" sz="3200" baseline="30000">
                <a:solidFill>
                  <a:srgbClr val="FFFFFF"/>
                </a:solidFill>
              </a:rPr>
              <a:t>nd</a:t>
            </a:r>
            <a:r>
              <a:rPr lang="en-US" altLang="en-US" sz="3200">
                <a:solidFill>
                  <a:srgbClr val="FFFFFF"/>
                </a:solidFill>
              </a:rPr>
              <a:t> Century AD)</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C5303BC7-F077-4F61-8945-50BA95FBF4B3}"/>
              </a:ext>
            </a:extLst>
          </p:cNvPr>
          <p:cNvSpPr>
            <a:spLocks noGrp="1" noChangeArrowheads="1"/>
          </p:cNvSpPr>
          <p:nvPr>
            <p:ph type="title"/>
          </p:nvPr>
        </p:nvSpPr>
        <p:spPr>
          <a:xfrm>
            <a:off x="1981200" y="228600"/>
            <a:ext cx="82296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3200">
                <a:solidFill>
                  <a:srgbClr val="FFFF00"/>
                </a:solidFill>
                <a:effectLst/>
              </a:rPr>
              <a:t>Thallus</a:t>
            </a:r>
          </a:p>
        </p:txBody>
      </p:sp>
      <p:sp>
        <p:nvSpPr>
          <p:cNvPr id="30723" name="Rectangle 3">
            <a:extLst>
              <a:ext uri="{FF2B5EF4-FFF2-40B4-BE49-F238E27FC236}">
                <a16:creationId xmlns:a16="http://schemas.microsoft.com/office/drawing/2014/main" id="{9F0270D3-E41F-4E29-A04B-BF39E16FC69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1800" b="1">
                <a:effectLst/>
              </a:rPr>
              <a:t>We know of Thallus only from a third century Christian historian named Julius Africanus who wrote a three-volume treatise of world history in the </a:t>
            </a:r>
            <a:r>
              <a:rPr lang="en-US" altLang="en-US" sz="1800" b="1">
                <a:solidFill>
                  <a:srgbClr val="FFFF00"/>
                </a:solidFill>
                <a:effectLst/>
              </a:rPr>
              <a:t>50s AD</a:t>
            </a:r>
            <a:r>
              <a:rPr lang="en-US" altLang="en-US" sz="1800" b="1">
                <a:effectLst/>
              </a:rPr>
              <a:t>.  In discussion the darkness at the time of the resurrection of Jesus, Julius Africanus mentions that in the 3rd book of </a:t>
            </a:r>
            <a:r>
              <a:rPr lang="en-US" altLang="en-US" sz="1800" b="1">
                <a:solidFill>
                  <a:srgbClr val="FFFF00"/>
                </a:solidFill>
                <a:effectLst/>
              </a:rPr>
              <a:t>Thallus</a:t>
            </a:r>
            <a:r>
              <a:rPr lang="en-US" altLang="en-US" sz="1800" b="1">
                <a:effectLst/>
              </a:rPr>
              <a:t>’ history, he </a:t>
            </a:r>
            <a:r>
              <a:rPr lang="en-US" altLang="en-US" sz="1800" b="1">
                <a:solidFill>
                  <a:srgbClr val="FFFF00"/>
                </a:solidFill>
                <a:effectLst/>
              </a:rPr>
              <a:t>mentions the darkness and calls it an eclipse of the sun.  </a:t>
            </a:r>
            <a:r>
              <a:rPr lang="en-US" altLang="en-US" sz="1800" b="1">
                <a:effectLst/>
              </a:rPr>
              <a:t>Africanus believes that Thallus is wrong.  Whether or not this source proves the darkness at the time of Jesus’ crucifixion is dubious, but it does seem to support the idea that even non-Christians were aware of the resurrection as early as the 50s AD—at about the time the first book of the NT was written.  It also supports the claim, not necessarily of the darkness having occurred, but of the darkness having been claimed and believed by the Christians.  Because we do not have Thallus’ history and because we have a Christian interpreting rather than quoting it, this is rather dubious support to Christian claims.</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5D4A-5D35-4929-BBCE-58189EEB10EC}"/>
              </a:ext>
            </a:extLst>
          </p:cNvPr>
          <p:cNvSpPr>
            <a:spLocks noGrp="1"/>
          </p:cNvSpPr>
          <p:nvPr>
            <p:ph type="title" idx="4294967295"/>
          </p:nvPr>
        </p:nvSpPr>
        <p:spPr>
          <a:xfrm>
            <a:off x="2063877" y="462163"/>
            <a:ext cx="7772400" cy="1238045"/>
          </a:xfrm>
        </p:spPr>
        <p:txBody>
          <a:bodyPr vert="horz" wrap="square" lIns="0" tIns="0" rIns="0" bIns="0" numCol="1" anchor="b" anchorCtr="0" compatLnSpc="1">
            <a:prstTxWarp prst="textNoShape">
              <a:avLst/>
            </a:prstTxWarp>
            <a:noAutofit/>
            <a:scene3d>
              <a:camera prst="orthographicFront"/>
              <a:lightRig rig="freezing" dir="t">
                <a:rot lat="0" lon="0" rev="5640000"/>
              </a:lightRig>
            </a:scene3d>
            <a:sp3d prstMaterial="flat">
              <a:bevelT w="38100" h="38100"/>
            </a:sp3d>
          </a:bodyPr>
          <a:lstStyle/>
          <a:p>
            <a:pPr algn="ctr" eaLnBrk="1" fontAlgn="auto" hangingPunct="1">
              <a:spcAft>
                <a:spcPts val="0"/>
              </a:spcAft>
              <a:defRPr/>
            </a:pPr>
            <a:r>
              <a:rPr lang="en-US" sz="4000" kern="1200" dirty="0">
                <a:ln w="635">
                  <a:noFill/>
                </a:ln>
                <a:solidFill>
                  <a:schemeClr val="accent4">
                    <a:tint val="90000"/>
                    <a:satMod val="125000"/>
                  </a:schemeClr>
                </a:solidFill>
                <a:effectLst>
                  <a:outerShdw blurRad="38100" dist="25400" dir="5400000" algn="tl" rotWithShape="0">
                    <a:srgbClr val="000000">
                      <a:alpha val="43000"/>
                    </a:srgbClr>
                  </a:outerShdw>
                </a:effectLst>
              </a:rPr>
              <a:t>Fact #2</a:t>
            </a:r>
          </a:p>
        </p:txBody>
      </p:sp>
      <p:sp>
        <p:nvSpPr>
          <p:cNvPr id="14339" name="Text Placeholder 2">
            <a:extLst>
              <a:ext uri="{FF2B5EF4-FFF2-40B4-BE49-F238E27FC236}">
                <a16:creationId xmlns:a16="http://schemas.microsoft.com/office/drawing/2014/main" id="{023811C0-5709-4968-BFC7-5BBF93617C22}"/>
              </a:ext>
            </a:extLst>
          </p:cNvPr>
          <p:cNvSpPr>
            <a:spLocks noGrp="1"/>
          </p:cNvSpPr>
          <p:nvPr>
            <p:ph type="body" idx="4294967295"/>
          </p:nvPr>
        </p:nvSpPr>
        <p:spPr>
          <a:xfrm>
            <a:off x="2667000" y="2362200"/>
            <a:ext cx="7124700" cy="3886200"/>
          </a:xfrm>
        </p:spPr>
        <p:txBody>
          <a:bodyPr vert="horz" wrap="square" lIns="45720" tIns="45720" rIns="45720" bIns="45720" numCol="1" anchor="t" anchorCtr="0" compatLnSpc="1">
            <a:prstTxWarp prst="textNoShape">
              <a:avLst/>
            </a:prstTxWarp>
          </a:bodyPr>
          <a:lstStyle/>
          <a:p>
            <a:pPr marL="0" indent="0" algn="ctr" eaLnBrk="1" hangingPunct="1">
              <a:lnSpc>
                <a:spcPct val="80000"/>
              </a:lnSpc>
              <a:buNone/>
              <a:defRPr/>
            </a:pPr>
            <a:r>
              <a:rPr lang="en-US" b="1" dirty="0">
                <a:solidFill>
                  <a:srgbClr val="FFFF00"/>
                </a:solidFill>
              </a:rPr>
              <a:t>From the very beginning, the church unanimously claimed that Jesus was resurrected</a:t>
            </a:r>
          </a:p>
          <a:p>
            <a:pPr marL="0" indent="0" algn="ctr" eaLnBrk="1" hangingPunct="1">
              <a:lnSpc>
                <a:spcPct val="80000"/>
              </a:lnSpc>
              <a:buNone/>
              <a:defRPr/>
            </a:pPr>
            <a:endParaRPr lang="en-US" sz="2800" b="1" dirty="0">
              <a:solidFill>
                <a:srgbClr val="FFFF00"/>
              </a:solidFill>
            </a:endParaRPr>
          </a:p>
          <a:p>
            <a:pPr marL="0" indent="0" algn="ctr" eaLnBrk="1" hangingPunct="1">
              <a:lnSpc>
                <a:spcPct val="80000"/>
              </a:lnSpc>
              <a:buNone/>
              <a:defRPr/>
            </a:pPr>
            <a:r>
              <a:rPr lang="en-US" sz="2800" b="1" dirty="0">
                <a:solidFill>
                  <a:srgbClr val="FFFF00"/>
                </a:solidFill>
              </a:rPr>
              <a:t>Acts 2:24  But God raised him from the dead…</a:t>
            </a:r>
          </a:p>
          <a:p>
            <a:pPr marL="0" indent="0" algn="ctr" eaLnBrk="1" hangingPunct="1">
              <a:lnSpc>
                <a:spcPct val="80000"/>
              </a:lnSpc>
              <a:buNone/>
              <a:defRPr/>
            </a:pPr>
            <a:endParaRPr lang="en-US" sz="2800" b="1" dirty="0">
              <a:solidFill>
                <a:srgbClr val="FFFF00"/>
              </a:solidFill>
            </a:endParaRPr>
          </a:p>
          <a:p>
            <a:pPr marL="0" indent="0" algn="ctr" eaLnBrk="1" hangingPunct="1">
              <a:lnSpc>
                <a:spcPct val="80000"/>
              </a:lnSpc>
              <a:buNone/>
              <a:defRPr/>
            </a:pPr>
            <a:r>
              <a:rPr lang="en-US" sz="2800" b="1" dirty="0">
                <a:solidFill>
                  <a:srgbClr val="FFFF00"/>
                </a:solidFill>
              </a:rPr>
              <a:t>How else to explain the growth of the church?</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7B2A5-4D3D-4672-8981-0B2ACB2F432C}"/>
              </a:ext>
            </a:extLst>
          </p:cNvPr>
          <p:cNvSpPr>
            <a:spLocks noGrp="1"/>
          </p:cNvSpPr>
          <p:nvPr>
            <p:ph type="title" idx="4294967295"/>
          </p:nvPr>
        </p:nvSpPr>
        <p:spPr>
          <a:xfrm>
            <a:off x="2054352" y="304800"/>
            <a:ext cx="7772400" cy="1219200"/>
          </a:xfrm>
        </p:spPr>
        <p:txBody>
          <a:bodyPr vert="horz" wrap="square" lIns="0" tIns="0" rIns="0" bIns="0" numCol="1" anchor="b" anchorCtr="0" compatLnSpc="1">
            <a:prstTxWarp prst="textNoShape">
              <a:avLst/>
            </a:prstTxWarp>
            <a:noAutofit/>
            <a:scene3d>
              <a:camera prst="orthographicFront"/>
              <a:lightRig rig="freezing" dir="t">
                <a:rot lat="0" lon="0" rev="5640000"/>
              </a:lightRig>
            </a:scene3d>
            <a:sp3d prstMaterial="flat">
              <a:bevelT w="38100" h="38100"/>
            </a:sp3d>
          </a:bodyPr>
          <a:lstStyle/>
          <a:p>
            <a:pPr algn="ctr" eaLnBrk="1" fontAlgn="auto" hangingPunct="1">
              <a:spcAft>
                <a:spcPts val="0"/>
              </a:spcAft>
              <a:defRPr/>
            </a:pPr>
            <a:r>
              <a:rPr lang="en-US" sz="4800" kern="1200" dirty="0">
                <a:ln w="635">
                  <a:noFill/>
                </a:ln>
                <a:solidFill>
                  <a:schemeClr val="accent4">
                    <a:tint val="90000"/>
                    <a:satMod val="125000"/>
                  </a:schemeClr>
                </a:solidFill>
                <a:effectLst>
                  <a:outerShdw blurRad="38100" dist="25400" dir="5400000" algn="tl" rotWithShape="0">
                    <a:srgbClr val="000000">
                      <a:alpha val="43000"/>
                    </a:srgbClr>
                  </a:outerShdw>
                </a:effectLst>
              </a:rPr>
              <a:t>Fact #3</a:t>
            </a:r>
          </a:p>
        </p:txBody>
      </p:sp>
      <p:sp>
        <p:nvSpPr>
          <p:cNvPr id="15363" name="Text Placeholder 2">
            <a:extLst>
              <a:ext uri="{FF2B5EF4-FFF2-40B4-BE49-F238E27FC236}">
                <a16:creationId xmlns:a16="http://schemas.microsoft.com/office/drawing/2014/main" id="{046ECEFB-34D1-4E31-863B-281F98807133}"/>
              </a:ext>
            </a:extLst>
          </p:cNvPr>
          <p:cNvSpPr>
            <a:spLocks noGrp="1"/>
          </p:cNvSpPr>
          <p:nvPr>
            <p:ph type="body" idx="4294967295"/>
          </p:nvPr>
        </p:nvSpPr>
        <p:spPr>
          <a:xfrm>
            <a:off x="2657476" y="2209800"/>
            <a:ext cx="7096125" cy="3810000"/>
          </a:xfrm>
        </p:spPr>
        <p:txBody>
          <a:bodyPr vert="horz" wrap="square" lIns="45720" tIns="45720" rIns="45720" bIns="45720" numCol="1" anchor="t" anchorCtr="0" compatLnSpc="1">
            <a:prstTxWarp prst="textNoShape">
              <a:avLst/>
            </a:prstTxWarp>
          </a:bodyPr>
          <a:lstStyle/>
          <a:p>
            <a:pPr marL="0" indent="0" algn="ctr" eaLnBrk="1" hangingPunct="1">
              <a:buNone/>
              <a:defRPr/>
            </a:pPr>
            <a:r>
              <a:rPr lang="en-US" sz="4000" b="1" dirty="0">
                <a:solidFill>
                  <a:srgbClr val="FFFF00"/>
                </a:solidFill>
              </a:rPr>
              <a:t>The tomb was empty</a:t>
            </a:r>
          </a:p>
          <a:p>
            <a:pPr marL="0" indent="0" algn="ctr" eaLnBrk="1" hangingPunct="1">
              <a:buNone/>
              <a:defRPr/>
            </a:pPr>
            <a:endParaRPr lang="en-US" sz="3300" b="1" dirty="0">
              <a:solidFill>
                <a:srgbClr val="FFFF00"/>
              </a:solidFill>
            </a:endParaRPr>
          </a:p>
          <a:p>
            <a:pPr marL="0" indent="0" algn="ctr" eaLnBrk="1" hangingPunct="1">
              <a:buNone/>
              <a:defRPr/>
            </a:pPr>
            <a:r>
              <a:rPr lang="en-US" sz="3300" b="1" dirty="0">
                <a:solidFill>
                  <a:srgbClr val="FFFF00"/>
                </a:solidFill>
              </a:rPr>
              <a:t>If not….</a:t>
            </a:r>
          </a:p>
          <a:p>
            <a:pPr marL="0" indent="0" algn="ctr" eaLnBrk="1" hangingPunct="1">
              <a:buNone/>
              <a:defRPr/>
            </a:pPr>
            <a:r>
              <a:rPr lang="en-US" sz="3300" b="1" dirty="0">
                <a:solidFill>
                  <a:srgbClr val="FFFF00"/>
                </a:solidFill>
              </a:rPr>
              <a:t>They could not have preached the resurrection</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43222-995B-499A-BBAC-A7CBF458D640}"/>
              </a:ext>
            </a:extLst>
          </p:cNvPr>
          <p:cNvSpPr>
            <a:spLocks noGrp="1"/>
          </p:cNvSpPr>
          <p:nvPr>
            <p:ph type="title" idx="4294967295"/>
          </p:nvPr>
        </p:nvSpPr>
        <p:spPr>
          <a:xfrm>
            <a:off x="2366165" y="155607"/>
            <a:ext cx="7837093" cy="1769495"/>
          </a:xfrm>
        </p:spPr>
        <p:txBody>
          <a:bodyPr vert="horz" wrap="square" lIns="0" tIns="0" rIns="0" bIns="0" numCol="1" anchor="b" anchorCtr="0" compatLnSpc="1">
            <a:prstTxWarp prst="textNoShape">
              <a:avLst/>
            </a:prstTxWarp>
            <a:noAutofit/>
            <a:scene3d>
              <a:camera prst="orthographicFront"/>
              <a:lightRig rig="freezing" dir="t">
                <a:rot lat="0" lon="0" rev="5640000"/>
              </a:lightRig>
            </a:scene3d>
            <a:sp3d prstMaterial="flat">
              <a:bevelT w="38100" h="38100"/>
            </a:sp3d>
          </a:bodyPr>
          <a:lstStyle/>
          <a:p>
            <a:pPr algn="ctr" eaLnBrk="1" fontAlgn="auto" hangingPunct="1">
              <a:spcAft>
                <a:spcPts val="0"/>
              </a:spcAft>
              <a:defRPr/>
            </a:pPr>
            <a:r>
              <a:rPr lang="en-US" sz="3200" kern="1200" dirty="0">
                <a:ln w="635">
                  <a:noFill/>
                </a:ln>
                <a:solidFill>
                  <a:schemeClr val="accent4">
                    <a:tint val="90000"/>
                    <a:satMod val="125000"/>
                  </a:schemeClr>
                </a:solidFill>
                <a:effectLst>
                  <a:outerShdw blurRad="38100" dist="25400" dir="5400000" algn="tl" rotWithShape="0">
                    <a:srgbClr val="000000">
                      <a:alpha val="43000"/>
                    </a:srgbClr>
                  </a:outerShdw>
                </a:effectLst>
              </a:rPr>
              <a:t>Question:</a:t>
            </a:r>
            <a:br>
              <a:rPr lang="en-US" sz="3200" kern="1200" dirty="0">
                <a:ln w="635">
                  <a:noFill/>
                </a:ln>
                <a:solidFill>
                  <a:schemeClr val="accent4">
                    <a:tint val="90000"/>
                    <a:satMod val="125000"/>
                  </a:schemeClr>
                </a:solidFill>
                <a:effectLst>
                  <a:outerShdw blurRad="38100" dist="25400" dir="5400000" algn="tl" rotWithShape="0">
                    <a:srgbClr val="000000">
                      <a:alpha val="43000"/>
                    </a:srgbClr>
                  </a:outerShdw>
                </a:effectLst>
              </a:rPr>
            </a:br>
            <a:r>
              <a:rPr lang="en-US" sz="3200" kern="1200" dirty="0">
                <a:ln w="635">
                  <a:noFill/>
                </a:ln>
                <a:solidFill>
                  <a:schemeClr val="accent4">
                    <a:tint val="90000"/>
                    <a:satMod val="125000"/>
                  </a:schemeClr>
                </a:solidFill>
                <a:effectLst>
                  <a:outerShdw blurRad="38100" dist="25400" dir="5400000" algn="tl" rotWithShape="0">
                    <a:srgbClr val="000000">
                      <a:alpha val="43000"/>
                    </a:srgbClr>
                  </a:outerShdw>
                </a:effectLst>
              </a:rPr>
              <a:t>What is the most reasonable explanation of the facts?</a:t>
            </a:r>
          </a:p>
        </p:txBody>
      </p:sp>
      <p:sp>
        <p:nvSpPr>
          <p:cNvPr id="16387" name="Text Placeholder 2">
            <a:extLst>
              <a:ext uri="{FF2B5EF4-FFF2-40B4-BE49-F238E27FC236}">
                <a16:creationId xmlns:a16="http://schemas.microsoft.com/office/drawing/2014/main" id="{439636CC-CFCC-4C77-8056-925BCBB99E46}"/>
              </a:ext>
            </a:extLst>
          </p:cNvPr>
          <p:cNvSpPr>
            <a:spLocks noGrp="1"/>
          </p:cNvSpPr>
          <p:nvPr>
            <p:ph type="body" idx="4294967295"/>
          </p:nvPr>
        </p:nvSpPr>
        <p:spPr>
          <a:xfrm>
            <a:off x="2514600" y="2514601"/>
            <a:ext cx="7772400" cy="2938463"/>
          </a:xfrm>
        </p:spPr>
        <p:txBody>
          <a:bodyPr vert="horz" wrap="square" lIns="45720" tIns="45720" rIns="45720" bIns="45720" numCol="1" anchor="t" anchorCtr="0" compatLnSpc="1">
            <a:prstTxWarp prst="textNoShape">
              <a:avLst/>
            </a:prstTxWarp>
          </a:bodyPr>
          <a:lstStyle/>
          <a:p>
            <a:pPr marL="514350" indent="-514350" eaLnBrk="1" hangingPunct="1">
              <a:lnSpc>
                <a:spcPct val="90000"/>
              </a:lnSpc>
              <a:buFont typeface="Wingdings 2" pitchFamily="18" charset="2"/>
              <a:buAutoNum type="arabicPeriod"/>
              <a:defRPr/>
            </a:pPr>
            <a:r>
              <a:rPr lang="en-US" sz="2800" b="1" dirty="0"/>
              <a:t>Jesus’ body was taken from the tomb.</a:t>
            </a:r>
          </a:p>
          <a:p>
            <a:pPr marL="514350" indent="-514350" eaLnBrk="1" hangingPunct="1">
              <a:lnSpc>
                <a:spcPct val="90000"/>
              </a:lnSpc>
              <a:buFont typeface="Wingdings 2" pitchFamily="18" charset="2"/>
              <a:buAutoNum type="arabicPeriod"/>
              <a:defRPr/>
            </a:pPr>
            <a:endParaRPr lang="en-US" sz="1400" b="1" dirty="0"/>
          </a:p>
          <a:p>
            <a:pPr marL="514350" indent="-514350" eaLnBrk="1" hangingPunct="1">
              <a:lnSpc>
                <a:spcPct val="90000"/>
              </a:lnSpc>
              <a:buFont typeface="Wingdings 2" pitchFamily="18" charset="2"/>
              <a:buAutoNum type="arabicPeriod"/>
              <a:defRPr/>
            </a:pPr>
            <a:r>
              <a:rPr lang="en-US" sz="2800" b="1" dirty="0"/>
              <a:t>Jesus did not actually die (swoon theory).</a:t>
            </a:r>
          </a:p>
          <a:p>
            <a:pPr marL="514350" indent="-514350" eaLnBrk="1" hangingPunct="1">
              <a:lnSpc>
                <a:spcPct val="90000"/>
              </a:lnSpc>
              <a:buFont typeface="Wingdings 2" pitchFamily="18" charset="2"/>
              <a:buAutoNum type="arabicPeriod"/>
              <a:defRPr/>
            </a:pPr>
            <a:endParaRPr lang="en-US" sz="1400" b="1" dirty="0"/>
          </a:p>
          <a:p>
            <a:pPr marL="514350" indent="-514350" eaLnBrk="1" hangingPunct="1">
              <a:lnSpc>
                <a:spcPct val="90000"/>
              </a:lnSpc>
              <a:buFont typeface="Wingdings 2" pitchFamily="18" charset="2"/>
              <a:buAutoNum type="arabicPeriod"/>
              <a:defRPr/>
            </a:pPr>
            <a:r>
              <a:rPr lang="en-US" sz="2800" b="1" dirty="0"/>
              <a:t>Jesus was bodily resurrected from the dead.</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DE46B0CC-40D8-40DB-8F30-1A8C8EDB1773}"/>
              </a:ext>
            </a:extLst>
          </p:cNvPr>
          <p:cNvSpPr>
            <a:spLocks noGrp="1" noChangeArrowheads="1"/>
          </p:cNvSpPr>
          <p:nvPr>
            <p:ph type="title"/>
          </p:nvPr>
        </p:nvSpPr>
        <p:spPr/>
        <p:txBody>
          <a:bodyPr/>
          <a:lstStyle/>
          <a:p>
            <a:pPr eaLnBrk="1" hangingPunct="1">
              <a:defRPr/>
            </a:pPr>
            <a:r>
              <a:rPr lang="en-US"/>
              <a:t>The Stolen Body Theory</a:t>
            </a:r>
          </a:p>
        </p:txBody>
      </p:sp>
      <p:sp>
        <p:nvSpPr>
          <p:cNvPr id="65539" name="Rectangle 3">
            <a:extLst>
              <a:ext uri="{FF2B5EF4-FFF2-40B4-BE49-F238E27FC236}">
                <a16:creationId xmlns:a16="http://schemas.microsoft.com/office/drawing/2014/main" id="{EF024495-7809-4A4F-AAE4-7576C5C93521}"/>
              </a:ext>
            </a:extLst>
          </p:cNvPr>
          <p:cNvSpPr>
            <a:spLocks noGrp="1" noChangeArrowheads="1"/>
          </p:cNvSpPr>
          <p:nvPr>
            <p:ph type="body" idx="1"/>
          </p:nvPr>
        </p:nvSpPr>
        <p:spPr/>
        <p:txBody>
          <a:bodyPr/>
          <a:lstStyle/>
          <a:p>
            <a:pPr eaLnBrk="1" hangingPunct="1">
              <a:lnSpc>
                <a:spcPct val="90000"/>
              </a:lnSpc>
              <a:defRPr/>
            </a:pPr>
            <a:r>
              <a:rPr lang="en-US" b="1" dirty="0"/>
              <a:t>Who would have stolen the body?</a:t>
            </a:r>
          </a:p>
          <a:p>
            <a:pPr lvl="1" eaLnBrk="1" hangingPunct="1">
              <a:lnSpc>
                <a:spcPct val="90000"/>
              </a:lnSpc>
              <a:defRPr/>
            </a:pPr>
            <a:r>
              <a:rPr lang="en-US" b="1" dirty="0"/>
              <a:t>The Jews?</a:t>
            </a:r>
          </a:p>
          <a:p>
            <a:pPr lvl="1" eaLnBrk="1" hangingPunct="1">
              <a:lnSpc>
                <a:spcPct val="90000"/>
              </a:lnSpc>
              <a:defRPr/>
            </a:pPr>
            <a:r>
              <a:rPr lang="en-US" b="1" dirty="0"/>
              <a:t>The Romans?</a:t>
            </a:r>
          </a:p>
          <a:p>
            <a:pPr lvl="1" eaLnBrk="1" hangingPunct="1">
              <a:lnSpc>
                <a:spcPct val="90000"/>
              </a:lnSpc>
              <a:defRPr/>
            </a:pPr>
            <a:r>
              <a:rPr lang="en-US" b="1" dirty="0"/>
              <a:t>The disciples?</a:t>
            </a:r>
          </a:p>
          <a:p>
            <a:pPr lvl="1" eaLnBrk="1" hangingPunct="1">
              <a:lnSpc>
                <a:spcPct val="90000"/>
              </a:lnSpc>
              <a:defRPr/>
            </a:pPr>
            <a:endParaRPr lang="en-US" b="1" dirty="0"/>
          </a:p>
          <a:p>
            <a:pPr eaLnBrk="1" hangingPunct="1">
              <a:lnSpc>
                <a:spcPct val="90000"/>
              </a:lnSpc>
              <a:defRPr/>
            </a:pPr>
            <a:r>
              <a:rPr lang="en-US" b="1" dirty="0"/>
              <a:t>Could they have stolen the body?</a:t>
            </a:r>
          </a:p>
          <a:p>
            <a:pPr eaLnBrk="1" hangingPunct="1">
              <a:lnSpc>
                <a:spcPct val="90000"/>
              </a:lnSpc>
              <a:defRPr/>
            </a:pPr>
            <a:endParaRPr lang="en-US" b="1" dirty="0"/>
          </a:p>
          <a:p>
            <a:pPr eaLnBrk="1" hangingPunct="1">
              <a:lnSpc>
                <a:spcPct val="90000"/>
              </a:lnSpc>
              <a:defRPr/>
            </a:pPr>
            <a:r>
              <a:rPr lang="en-US" b="1" dirty="0"/>
              <a:t>Did they, in fact, steal the body?</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iloveourchurch.com/images/sealed_tomb.jpg">
            <a:extLst>
              <a:ext uri="{FF2B5EF4-FFF2-40B4-BE49-F238E27FC236}">
                <a16:creationId xmlns:a16="http://schemas.microsoft.com/office/drawing/2014/main" id="{5D470F6D-21F7-489E-9F80-8344AC9FBD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0" y="1371600"/>
            <a:ext cx="92964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1">
            <a:extLst>
              <a:ext uri="{FF2B5EF4-FFF2-40B4-BE49-F238E27FC236}">
                <a16:creationId xmlns:a16="http://schemas.microsoft.com/office/drawing/2014/main" id="{DC651D17-0E7F-499F-8CB3-435B4E510EEF}"/>
              </a:ext>
            </a:extLst>
          </p:cNvPr>
          <p:cNvSpPr txBox="1">
            <a:spLocks noChangeArrowheads="1"/>
          </p:cNvSpPr>
          <p:nvPr/>
        </p:nvSpPr>
        <p:spPr bwMode="auto">
          <a:xfrm>
            <a:off x="3200400" y="457200"/>
            <a:ext cx="5410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3200" b="1">
                <a:solidFill>
                  <a:srgbClr val="FFFF00"/>
                </a:solidFill>
              </a:rPr>
              <a:t>Matthew 27:62-66</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3A8B83F8-C617-4307-B2A6-B365C2A4F314}"/>
              </a:ext>
            </a:extLst>
          </p:cNvPr>
          <p:cNvSpPr>
            <a:spLocks noGrp="1" noChangeArrowheads="1"/>
          </p:cNvSpPr>
          <p:nvPr>
            <p:ph type="title"/>
          </p:nvPr>
        </p:nvSpPr>
        <p:spPr/>
        <p:txBody>
          <a:bodyPr/>
          <a:lstStyle/>
          <a:p>
            <a:pPr eaLnBrk="1" hangingPunct="1">
              <a:defRPr/>
            </a:pPr>
            <a:r>
              <a:rPr lang="en-US"/>
              <a:t>The Swoon Theory</a:t>
            </a:r>
          </a:p>
        </p:txBody>
      </p:sp>
      <p:sp>
        <p:nvSpPr>
          <p:cNvPr id="63491" name="Rectangle 3">
            <a:extLst>
              <a:ext uri="{FF2B5EF4-FFF2-40B4-BE49-F238E27FC236}">
                <a16:creationId xmlns:a16="http://schemas.microsoft.com/office/drawing/2014/main" id="{D41F2CD8-6502-428F-A0D4-635E878B6294}"/>
              </a:ext>
            </a:extLst>
          </p:cNvPr>
          <p:cNvSpPr>
            <a:spLocks noGrp="1" noChangeArrowheads="1"/>
          </p:cNvSpPr>
          <p:nvPr>
            <p:ph type="body" idx="1"/>
          </p:nvPr>
        </p:nvSpPr>
        <p:spPr>
          <a:xfrm>
            <a:off x="2590800" y="2119314"/>
            <a:ext cx="7848600" cy="3976687"/>
          </a:xfrm>
        </p:spPr>
        <p:txBody>
          <a:bodyPr/>
          <a:lstStyle/>
          <a:p>
            <a:pPr eaLnBrk="1" hangingPunct="1">
              <a:defRPr/>
            </a:pPr>
            <a:r>
              <a:rPr lang="en-US" b="1" dirty="0"/>
              <a:t>Beaten to the point of near death.</a:t>
            </a:r>
          </a:p>
          <a:p>
            <a:pPr eaLnBrk="1" hangingPunct="1">
              <a:defRPr/>
            </a:pPr>
            <a:r>
              <a:rPr lang="en-US" b="1" dirty="0"/>
              <a:t>No food or water for more than two days.</a:t>
            </a:r>
          </a:p>
          <a:p>
            <a:pPr eaLnBrk="1" hangingPunct="1">
              <a:defRPr/>
            </a:pPr>
            <a:r>
              <a:rPr lang="en-US" b="1" dirty="0"/>
              <a:t>Crucified and died.</a:t>
            </a:r>
          </a:p>
          <a:p>
            <a:pPr eaLnBrk="1" hangingPunct="1">
              <a:defRPr/>
            </a:pPr>
            <a:r>
              <a:rPr lang="en-US" b="1" dirty="0"/>
              <a:t>Pierced with a sword.</a:t>
            </a:r>
          </a:p>
          <a:p>
            <a:pPr eaLnBrk="1" hangingPunct="1">
              <a:defRPr/>
            </a:pPr>
            <a:r>
              <a:rPr lang="en-US" b="1" dirty="0"/>
              <a:t>Separated blood and “water” (plasma)</a:t>
            </a:r>
          </a:p>
          <a:p>
            <a:pPr eaLnBrk="1" hangingPunct="1">
              <a:defRPr/>
            </a:pPr>
            <a:endParaRPr lang="en-US" dirty="0"/>
          </a:p>
          <a:p>
            <a:pPr eaLnBrk="1" hangingPunct="1">
              <a:defRPr/>
            </a:pPr>
            <a:endParaRPr lang="en-US"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F8D9925A-D7F1-4606-9361-CE72A0BCD841}"/>
              </a:ext>
            </a:extLst>
          </p:cNvPr>
          <p:cNvSpPr>
            <a:spLocks noGrp="1" noChangeArrowheads="1"/>
          </p:cNvSpPr>
          <p:nvPr>
            <p:ph type="title"/>
          </p:nvPr>
        </p:nvSpPr>
        <p:spPr/>
        <p:txBody>
          <a:bodyPr/>
          <a:lstStyle/>
          <a:p>
            <a:pPr eaLnBrk="1" hangingPunct="1">
              <a:defRPr/>
            </a:pPr>
            <a:r>
              <a:rPr lang="en-US"/>
              <a:t>The Mass Hallucination Theory</a:t>
            </a:r>
          </a:p>
        </p:txBody>
      </p:sp>
      <p:sp>
        <p:nvSpPr>
          <p:cNvPr id="67587" name="Rectangle 3">
            <a:extLst>
              <a:ext uri="{FF2B5EF4-FFF2-40B4-BE49-F238E27FC236}">
                <a16:creationId xmlns:a16="http://schemas.microsoft.com/office/drawing/2014/main" id="{7CAC1D7E-6975-4B5D-845F-DAD360D23CA5}"/>
              </a:ext>
            </a:extLst>
          </p:cNvPr>
          <p:cNvSpPr>
            <a:spLocks noGrp="1" noChangeArrowheads="1"/>
          </p:cNvSpPr>
          <p:nvPr>
            <p:ph type="body" idx="1"/>
          </p:nvPr>
        </p:nvSpPr>
        <p:spPr>
          <a:xfrm>
            <a:off x="2438400" y="2057400"/>
            <a:ext cx="7696200" cy="4038600"/>
          </a:xfrm>
        </p:spPr>
        <p:txBody>
          <a:bodyPr/>
          <a:lstStyle/>
          <a:p>
            <a:pPr eaLnBrk="1" hangingPunct="1">
              <a:defRPr/>
            </a:pPr>
            <a:r>
              <a:rPr lang="en-US" sz="2800" b="1" dirty="0">
                <a:solidFill>
                  <a:srgbClr val="FFFF00"/>
                </a:solidFill>
              </a:rPr>
              <a:t>The women at the tomb.</a:t>
            </a:r>
          </a:p>
          <a:p>
            <a:pPr eaLnBrk="1" hangingPunct="1">
              <a:defRPr/>
            </a:pPr>
            <a:r>
              <a:rPr lang="en-US" sz="2800" b="1" dirty="0">
                <a:solidFill>
                  <a:srgbClr val="FFFF00"/>
                </a:solidFill>
              </a:rPr>
              <a:t>Peter and John.</a:t>
            </a:r>
          </a:p>
          <a:p>
            <a:pPr eaLnBrk="1" hangingPunct="1">
              <a:defRPr/>
            </a:pPr>
            <a:r>
              <a:rPr lang="en-US" sz="2800" b="1" dirty="0">
                <a:solidFill>
                  <a:srgbClr val="FFFF00"/>
                </a:solidFill>
              </a:rPr>
              <a:t>The twelve apostles, including doubting  Thomas.</a:t>
            </a:r>
          </a:p>
          <a:p>
            <a:pPr eaLnBrk="1" hangingPunct="1">
              <a:defRPr/>
            </a:pPr>
            <a:r>
              <a:rPr lang="en-US" sz="2800" b="1" dirty="0">
                <a:solidFill>
                  <a:srgbClr val="FFFF00"/>
                </a:solidFill>
              </a:rPr>
              <a:t>Many other appearances.</a:t>
            </a:r>
          </a:p>
          <a:p>
            <a:pPr eaLnBrk="1" hangingPunct="1">
              <a:defRPr/>
            </a:pPr>
            <a:r>
              <a:rPr lang="en-US" sz="2800" b="1" dirty="0">
                <a:solidFill>
                  <a:srgbClr val="FFFF00"/>
                </a:solidFill>
              </a:rPr>
              <a:t>Over 500 witnesses. (1 </a:t>
            </a:r>
            <a:r>
              <a:rPr lang="en-US" sz="2800" b="1" dirty="0" err="1">
                <a:solidFill>
                  <a:srgbClr val="FFFF00"/>
                </a:solidFill>
              </a:rPr>
              <a:t>Cor</a:t>
            </a:r>
            <a:r>
              <a:rPr lang="en-US" sz="2800" b="1" dirty="0">
                <a:solidFill>
                  <a:srgbClr val="FFFF00"/>
                </a:solidFill>
              </a:rPr>
              <a:t> 15:3)</a:t>
            </a:r>
          </a:p>
          <a:p>
            <a:pPr eaLnBrk="1" hangingPunct="1">
              <a:defRPr/>
            </a:pPr>
            <a:r>
              <a:rPr lang="en-US" sz="2800" b="1" dirty="0">
                <a:solidFill>
                  <a:srgbClr val="FFFF00"/>
                </a:solidFill>
              </a:rPr>
              <a:t>Do hallucinations eat fish? (John 21:12)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Cornelius Tacitus</a:t>
            </a:r>
          </a:p>
        </p:txBody>
      </p:sp>
      <p:sp>
        <p:nvSpPr>
          <p:cNvPr id="3" name="Content Placeholder 2"/>
          <p:cNvSpPr>
            <a:spLocks noGrp="1"/>
          </p:cNvSpPr>
          <p:nvPr>
            <p:ph idx="1"/>
          </p:nvPr>
        </p:nvSpPr>
        <p:spPr/>
        <p:txBody>
          <a:bodyPr>
            <a:normAutofit/>
          </a:bodyPr>
          <a:lstStyle/>
          <a:p>
            <a:r>
              <a:rPr lang="en-US" dirty="0"/>
              <a:t>Accordingly, an arrest was first made of all who pleaded guilty; then, upon their information, an immense multitude was convicted, not so much of the crime of firing the city, as of hatred against mankind. (Tacitus, </a:t>
            </a:r>
            <a:r>
              <a:rPr lang="en-US" dirty="0">
                <a:effectLst/>
              </a:rPr>
              <a:t>Annals 15.44</a:t>
            </a:r>
            <a:r>
              <a:rPr lang="en-US" dirty="0"/>
              <a:t>)</a:t>
            </a:r>
          </a:p>
        </p:txBody>
      </p:sp>
    </p:spTree>
    <p:extLst>
      <p:ext uri="{BB962C8B-B14F-4D97-AF65-F5344CB8AC3E}">
        <p14:creationId xmlns:p14="http://schemas.microsoft.com/office/powerpoint/2010/main" val="2150949787"/>
      </p:ext>
    </p:extLst>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7C405-3CF8-4E1B-81A5-802A59D2126E}"/>
              </a:ext>
            </a:extLst>
          </p:cNvPr>
          <p:cNvSpPr>
            <a:spLocks noGrp="1"/>
          </p:cNvSpPr>
          <p:nvPr>
            <p:ph type="ctrTitle" idx="4294967295"/>
          </p:nvPr>
        </p:nvSpPr>
        <p:spPr>
          <a:xfrm>
            <a:off x="2330679" y="536575"/>
            <a:ext cx="7567801" cy="2362200"/>
          </a:xfrm>
        </p:spPr>
        <p:txBody>
          <a:bodyPr vert="horz" wrap="square" lIns="0" tIns="0" rIns="18288" bIns="0" numCol="1" anchor="b" anchorCtr="0" compatLnSpc="1">
            <a:prstTxWarp prst="textNoShape">
              <a:avLst/>
            </a:prstTxWarp>
            <a:normAutofit/>
            <a:scene3d>
              <a:camera prst="orthographicFront"/>
              <a:lightRig rig="freezing" dir="t">
                <a:rot lat="0" lon="0" rev="5640000"/>
              </a:lightRig>
            </a:scene3d>
            <a:sp3d prstMaterial="flat">
              <a:bevelT w="38100" h="38100"/>
              <a:contourClr>
                <a:schemeClr val="tx2"/>
              </a:contourClr>
            </a:sp3d>
          </a:bodyPr>
          <a:lstStyle/>
          <a:p>
            <a:pPr algn="ctr" eaLnBrk="1" fontAlgn="auto" hangingPunct="1">
              <a:spcAft>
                <a:spcPts val="0"/>
              </a:spcAft>
              <a:defRPr/>
            </a:pPr>
            <a:r>
              <a:rPr lang="en-US" sz="5600" kern="1200" dirty="0">
                <a:solidFill>
                  <a:schemeClr val="accent3">
                    <a:tint val="90000"/>
                    <a:satMod val="120000"/>
                  </a:schemeClr>
                </a:solidFill>
                <a:effectLst>
                  <a:outerShdw blurRad="38100" dist="25400" dir="5400000" algn="tl" rotWithShape="0">
                    <a:srgbClr val="000000">
                      <a:alpha val="43000"/>
                    </a:srgbClr>
                  </a:outerShdw>
                </a:effectLst>
              </a:rPr>
              <a:t>The Resurrection of Jesus</a:t>
            </a:r>
          </a:p>
        </p:txBody>
      </p:sp>
      <p:sp>
        <p:nvSpPr>
          <p:cNvPr id="5123" name="Subtitle 2">
            <a:extLst>
              <a:ext uri="{FF2B5EF4-FFF2-40B4-BE49-F238E27FC236}">
                <a16:creationId xmlns:a16="http://schemas.microsoft.com/office/drawing/2014/main" id="{BA75FB37-8275-4C2E-B59F-015A21CA0B6D}"/>
              </a:ext>
            </a:extLst>
          </p:cNvPr>
          <p:cNvSpPr>
            <a:spLocks noGrp="1"/>
          </p:cNvSpPr>
          <p:nvPr>
            <p:ph type="subTitle" idx="4294967295"/>
          </p:nvPr>
        </p:nvSpPr>
        <p:spPr>
          <a:xfrm>
            <a:off x="2133600" y="3733800"/>
            <a:ext cx="8153400" cy="2133600"/>
          </a:xfrm>
        </p:spPr>
        <p:txBody>
          <a:bodyPr vert="horz" wrap="square" lIns="0" tIns="45720" rIns="18288" bIns="45720" numCol="1" anchor="t" anchorCtr="0" compatLnSpc="1">
            <a:prstTxWarp prst="textNoShape">
              <a:avLst/>
            </a:prstTxWarp>
          </a:bodyPr>
          <a:lstStyle/>
          <a:p>
            <a:pPr marL="0" indent="0" algn="ctr" eaLnBrk="1" hangingPunct="1">
              <a:lnSpc>
                <a:spcPct val="90000"/>
              </a:lnSpc>
              <a:buNone/>
              <a:defRPr/>
            </a:pPr>
            <a:r>
              <a:rPr lang="en-US" sz="2800" b="1" dirty="0">
                <a:solidFill>
                  <a:srgbClr val="FFFF00"/>
                </a:solidFill>
              </a:rPr>
              <a:t>We should have known it was coming…</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623EE-B5C2-4ED5-9E08-62E7BFF84839}"/>
              </a:ext>
            </a:extLst>
          </p:cNvPr>
          <p:cNvSpPr>
            <a:spLocks noGrp="1"/>
          </p:cNvSpPr>
          <p:nvPr>
            <p:ph type="title" idx="4294967295"/>
          </p:nvPr>
        </p:nvSpPr>
        <p:spPr>
          <a:xfrm>
            <a:off x="2063877" y="460410"/>
            <a:ext cx="7772400" cy="1386806"/>
          </a:xfrm>
        </p:spPr>
        <p:txBody>
          <a:bodyPr vert="horz" wrap="square" lIns="0" tIns="0" rIns="0" bIns="0" numCol="1" anchor="b" anchorCtr="0" compatLnSpc="1">
            <a:prstTxWarp prst="textNoShape">
              <a:avLst/>
            </a:prstTxWarp>
            <a:noAutofit/>
            <a:scene3d>
              <a:camera prst="orthographicFront"/>
              <a:lightRig rig="freezing" dir="t">
                <a:rot lat="0" lon="0" rev="5640000"/>
              </a:lightRig>
            </a:scene3d>
            <a:sp3d prstMaterial="flat">
              <a:bevelT w="38100" h="38100"/>
            </a:sp3d>
          </a:bodyPr>
          <a:lstStyle/>
          <a:p>
            <a:pPr algn="ctr" eaLnBrk="1" fontAlgn="auto" hangingPunct="1">
              <a:spcAft>
                <a:spcPts val="0"/>
              </a:spcAft>
              <a:defRPr/>
            </a:pPr>
            <a:r>
              <a:rPr lang="en-US" sz="3600" kern="1200" dirty="0">
                <a:ln w="635">
                  <a:noFill/>
                </a:ln>
                <a:solidFill>
                  <a:schemeClr val="accent4">
                    <a:tint val="90000"/>
                    <a:satMod val="125000"/>
                  </a:schemeClr>
                </a:solidFill>
                <a:effectLst>
                  <a:outerShdw blurRad="38100" dist="25400" dir="5400000" algn="tl" rotWithShape="0">
                    <a:srgbClr val="000000">
                      <a:alpha val="43000"/>
                    </a:srgbClr>
                  </a:outerShdw>
                </a:effectLst>
              </a:rPr>
              <a:t>The Resurrection of the Messiah was prophesied</a:t>
            </a:r>
          </a:p>
        </p:txBody>
      </p:sp>
      <p:sp>
        <p:nvSpPr>
          <p:cNvPr id="17411" name="Text Placeholder 2">
            <a:extLst>
              <a:ext uri="{FF2B5EF4-FFF2-40B4-BE49-F238E27FC236}">
                <a16:creationId xmlns:a16="http://schemas.microsoft.com/office/drawing/2014/main" id="{859AC585-8F02-409C-ACDF-18C0E3C38350}"/>
              </a:ext>
            </a:extLst>
          </p:cNvPr>
          <p:cNvSpPr>
            <a:spLocks noGrp="1"/>
          </p:cNvSpPr>
          <p:nvPr>
            <p:ph type="body" idx="4294967295"/>
          </p:nvPr>
        </p:nvSpPr>
        <p:spPr>
          <a:xfrm>
            <a:off x="2657475" y="2133601"/>
            <a:ext cx="7124700" cy="3533775"/>
          </a:xfrm>
        </p:spPr>
        <p:txBody>
          <a:bodyPr vert="horz" wrap="square" lIns="45720" tIns="45720" rIns="45720" bIns="45720" numCol="1" anchor="t" anchorCtr="0" compatLnSpc="1">
            <a:prstTxWarp prst="textNoShape">
              <a:avLst/>
            </a:prstTxWarp>
          </a:bodyPr>
          <a:lstStyle/>
          <a:p>
            <a:pPr marL="0" indent="0" eaLnBrk="1" hangingPunct="1">
              <a:buNone/>
              <a:defRPr/>
            </a:pPr>
            <a:endParaRPr lang="en-US" sz="2400" dirty="0">
              <a:solidFill>
                <a:srgbClr val="FFFF00"/>
              </a:solidFill>
            </a:endParaRPr>
          </a:p>
          <a:p>
            <a:pPr marL="0" indent="0" eaLnBrk="1" hangingPunct="1">
              <a:buNone/>
              <a:defRPr/>
            </a:pPr>
            <a:r>
              <a:rPr lang="en-US" sz="2400" dirty="0">
                <a:solidFill>
                  <a:srgbClr val="FFFF00"/>
                </a:solidFill>
              </a:rPr>
              <a:t>Jonah 1:7  </a:t>
            </a:r>
            <a:r>
              <a:rPr lang="en-US" sz="2400" b="1" dirty="0">
                <a:solidFill>
                  <a:srgbClr val="FFFF00"/>
                </a:solidFill>
              </a:rPr>
              <a:t>Jonah was raised from the dead on the third day.   </a:t>
            </a:r>
            <a:r>
              <a:rPr lang="en-US" sz="2400" dirty="0">
                <a:solidFill>
                  <a:srgbClr val="FFFF00"/>
                </a:solidFill>
              </a:rPr>
              <a:t>(Matthew 11:40  For as Jonah was three days and three nights….)</a:t>
            </a:r>
            <a:endParaRPr lang="en-US" sz="2400" b="1" dirty="0">
              <a:solidFill>
                <a:srgbClr val="FFFF00"/>
              </a:solidFill>
            </a:endParaRPr>
          </a:p>
          <a:p>
            <a:pPr marL="0" indent="0" eaLnBrk="1" hangingPunct="1">
              <a:buNone/>
              <a:defRPr/>
            </a:pPr>
            <a:endParaRPr lang="en-US" sz="2400" dirty="0">
              <a:solidFill>
                <a:srgbClr val="FFFF00"/>
              </a:solidFill>
            </a:endParaRPr>
          </a:p>
          <a:p>
            <a:pPr marL="0" indent="0" eaLnBrk="1" hangingPunct="1">
              <a:buNone/>
              <a:defRPr/>
            </a:pPr>
            <a:r>
              <a:rPr lang="en-US" sz="2400" dirty="0">
                <a:solidFill>
                  <a:srgbClr val="FFFF00"/>
                </a:solidFill>
              </a:rPr>
              <a:t>Genesis 22:1-12    </a:t>
            </a:r>
            <a:r>
              <a:rPr lang="en-US" sz="2400" b="1" dirty="0">
                <a:solidFill>
                  <a:srgbClr val="FFFF00"/>
                </a:solidFill>
              </a:rPr>
              <a:t>Abraham received Isaac back from the dead on the third day</a:t>
            </a:r>
            <a:r>
              <a:rPr lang="en-US" sz="2400" dirty="0">
                <a:solidFill>
                  <a:srgbClr val="FFFF00"/>
                </a:solidFill>
              </a:rPr>
              <a:t>.   (Hebrews 11:17-19)</a:t>
            </a:r>
          </a:p>
          <a:p>
            <a:pPr marL="0" indent="0" eaLnBrk="1" hangingPunct="1">
              <a:buNone/>
              <a:defRPr/>
            </a:pPr>
            <a:endParaRPr lang="en-US" sz="2400" dirty="0">
              <a:solidFill>
                <a:srgbClr val="FFFF00"/>
              </a:solidFill>
            </a:endParaRPr>
          </a:p>
          <a:p>
            <a:pPr marL="0" indent="0" eaLnBrk="1" hangingPunct="1">
              <a:buNone/>
              <a:defRPr/>
            </a:pPr>
            <a:endParaRPr lang="en-US" sz="2400" dirty="0">
              <a:solidFill>
                <a:srgbClr val="FFFF00"/>
              </a:solidFill>
            </a:endParaRPr>
          </a:p>
          <a:p>
            <a:pPr marL="0" indent="0" eaLnBrk="1" hangingPunct="1">
              <a:buNone/>
              <a:defRPr/>
            </a:pPr>
            <a:endParaRPr lang="en-US" sz="2400" dirty="0">
              <a:solidFill>
                <a:srgbClr val="FFFF00"/>
              </a:solidFill>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D1AEC-3C7B-4E81-BF3B-DAB1D3C6ABCB}"/>
              </a:ext>
            </a:extLst>
          </p:cNvPr>
          <p:cNvSpPr>
            <a:spLocks noGrp="1"/>
          </p:cNvSpPr>
          <p:nvPr>
            <p:ph type="title"/>
          </p:nvPr>
        </p:nvSpPr>
        <p:spPr>
          <a:xfrm>
            <a:off x="1828800" y="1600200"/>
            <a:ext cx="2971800" cy="4267200"/>
          </a:xfrm>
        </p:spPr>
        <p:txBody>
          <a:bodyPr/>
          <a:lstStyle/>
          <a:p>
            <a:pPr algn="ctr">
              <a:defRPr/>
            </a:pPr>
            <a:r>
              <a:rPr lang="en-US" sz="3200" dirty="0">
                <a:solidFill>
                  <a:srgbClr val="FFFF00"/>
                </a:solidFill>
              </a:rPr>
              <a:t>Resurrection on the 3</a:t>
            </a:r>
            <a:r>
              <a:rPr lang="en-US" sz="3200" baseline="30000" dirty="0">
                <a:solidFill>
                  <a:srgbClr val="FFFF00"/>
                </a:solidFill>
              </a:rPr>
              <a:t>rd</a:t>
            </a:r>
            <a:r>
              <a:rPr lang="en-US" sz="3200" dirty="0">
                <a:solidFill>
                  <a:srgbClr val="FFFF00"/>
                </a:solidFill>
              </a:rPr>
              <a:t> day</a:t>
            </a:r>
          </a:p>
        </p:txBody>
      </p:sp>
      <p:pic>
        <p:nvPicPr>
          <p:cNvPr id="40963" name="Picture 2" descr="http://www.jesuswalk.com/abraham/images/dore_abraham_isaac471x600.jpg">
            <a:extLst>
              <a:ext uri="{FF2B5EF4-FFF2-40B4-BE49-F238E27FC236}">
                <a16:creationId xmlns:a16="http://schemas.microsoft.com/office/drawing/2014/main" id="{2AE627A0-9013-4714-8821-001D707B8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4788" y="0"/>
            <a:ext cx="53832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3D152163-A872-4A95-AFC1-8D18E548BE4D}"/>
              </a:ext>
            </a:extLst>
          </p:cNvPr>
          <p:cNvSpPr>
            <a:spLocks noGrp="1" noChangeArrowheads="1"/>
          </p:cNvSpPr>
          <p:nvPr>
            <p:ph type="title"/>
          </p:nvPr>
        </p:nvSpPr>
        <p:spPr/>
        <p:txBody>
          <a:bodyPr/>
          <a:lstStyle/>
          <a:p>
            <a:pPr algn="ctr" eaLnBrk="1" hangingPunct="1">
              <a:defRPr/>
            </a:pPr>
            <a:r>
              <a:rPr lang="en-US" sz="2800"/>
              <a:t>Prophecies of the Resurrection</a:t>
            </a:r>
          </a:p>
        </p:txBody>
      </p:sp>
      <p:sp>
        <p:nvSpPr>
          <p:cNvPr id="78851" name="Rectangle 3">
            <a:extLst>
              <a:ext uri="{FF2B5EF4-FFF2-40B4-BE49-F238E27FC236}">
                <a16:creationId xmlns:a16="http://schemas.microsoft.com/office/drawing/2014/main" id="{444ADEB1-4D7D-4B45-A4C6-56D50EF88886}"/>
              </a:ext>
            </a:extLst>
          </p:cNvPr>
          <p:cNvSpPr>
            <a:spLocks noGrp="1" noChangeArrowheads="1"/>
          </p:cNvSpPr>
          <p:nvPr>
            <p:ph type="body" idx="1"/>
          </p:nvPr>
        </p:nvSpPr>
        <p:spPr>
          <a:xfrm>
            <a:off x="2590800" y="1981200"/>
            <a:ext cx="7543800" cy="4495800"/>
          </a:xfrm>
        </p:spPr>
        <p:txBody>
          <a:bodyPr/>
          <a:lstStyle/>
          <a:p>
            <a:pPr eaLnBrk="1" hangingPunct="1">
              <a:defRPr/>
            </a:pPr>
            <a:endParaRPr lang="en-US" sz="2400" b="1"/>
          </a:p>
          <a:p>
            <a:pPr eaLnBrk="1" hangingPunct="1">
              <a:defRPr/>
            </a:pPr>
            <a:r>
              <a:rPr lang="en-US" sz="2400" b="1"/>
              <a:t>Feast of Firstfruits.  Lev 23:9-14</a:t>
            </a:r>
          </a:p>
          <a:p>
            <a:pPr eaLnBrk="1" hangingPunct="1">
              <a:defRPr/>
            </a:pPr>
            <a:endParaRPr lang="en-US" sz="2400" b="1"/>
          </a:p>
          <a:p>
            <a:pPr eaLnBrk="1" hangingPunct="1">
              <a:defRPr/>
            </a:pPr>
            <a:r>
              <a:rPr lang="en-US" sz="2400" b="1"/>
              <a:t>Jesus is the firstfruit from among the dead.  His resurrection is a promise of ours.  Colossians “the first fruit from the dead.”</a:t>
            </a:r>
          </a:p>
          <a:p>
            <a:pPr eaLnBrk="1" hangingPunct="1">
              <a:defRPr/>
            </a:pPr>
            <a:endParaRPr lang="en-US" sz="2400" b="1"/>
          </a:p>
          <a:p>
            <a:pPr eaLnBrk="1" hangingPunct="1">
              <a:defRPr/>
            </a:pPr>
            <a:r>
              <a:rPr lang="en-US" sz="2400" b="1"/>
              <a:t>Romans 6:2-7  If we have been united with him in his death, we will certainly also be united with him in his resurrection.</a:t>
            </a:r>
          </a:p>
          <a:p>
            <a:pPr eaLnBrk="1" hangingPunct="1">
              <a:defRPr/>
            </a:pPr>
            <a:endParaRPr lang="en-US" sz="240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1">
            <a:extLst>
              <a:ext uri="{FF2B5EF4-FFF2-40B4-BE49-F238E27FC236}">
                <a16:creationId xmlns:a16="http://schemas.microsoft.com/office/drawing/2014/main" id="{4C17A311-785B-432C-9E27-BFE28C4DA68E}"/>
              </a:ext>
            </a:extLst>
          </p:cNvPr>
          <p:cNvSpPr txBox="1">
            <a:spLocks noChangeArrowheads="1"/>
          </p:cNvSpPr>
          <p:nvPr/>
        </p:nvSpPr>
        <p:spPr bwMode="auto">
          <a:xfrm>
            <a:off x="2667000" y="2286000"/>
            <a:ext cx="7620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400" b="1">
                <a:solidFill>
                  <a:srgbClr val="FFFFFF"/>
                </a:solidFill>
              </a:rPr>
              <a:t>1 Cor 15:23   But now Christ has been raised from the dead, the </a:t>
            </a:r>
            <a:r>
              <a:rPr lang="en-US" altLang="en-US" sz="2400" b="1">
                <a:solidFill>
                  <a:srgbClr val="FFFF00"/>
                </a:solidFill>
              </a:rPr>
              <a:t>firstfruits</a:t>
            </a:r>
            <a:r>
              <a:rPr lang="en-US" altLang="en-US" sz="2400" b="1">
                <a:solidFill>
                  <a:srgbClr val="FFFFFF"/>
                </a:solidFill>
              </a:rPr>
              <a:t> of those who have fallen asleep.  For since death came through a man, the resurrection of the dead also comes through a man.  For just as in Adam all die, so also in Christ all will be made alive.  But each in his own order:  Christ, the </a:t>
            </a:r>
            <a:r>
              <a:rPr lang="en-US" altLang="en-US" sz="2400" b="1">
                <a:solidFill>
                  <a:srgbClr val="FFFF00"/>
                </a:solidFill>
              </a:rPr>
              <a:t>firstfruits</a:t>
            </a:r>
            <a:r>
              <a:rPr lang="en-US" altLang="en-US" sz="2400" b="1">
                <a:solidFill>
                  <a:srgbClr val="FFFFFF"/>
                </a:solidFill>
              </a:rPr>
              <a:t>; afterward, at his coming, the people of Christ.  Then comes the end, when he hands over the kingdom of God the father, when He abolishes all rule and all authority and power.</a:t>
            </a:r>
            <a:endParaRPr lang="en-US" altLang="en-US" sz="2400">
              <a:solidFill>
                <a:srgbClr val="FFFFFF"/>
              </a:solidFill>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07ACB-A341-47B4-9929-71A7BEE9A877}"/>
              </a:ext>
            </a:extLst>
          </p:cNvPr>
          <p:cNvSpPr>
            <a:spLocks noGrp="1"/>
          </p:cNvSpPr>
          <p:nvPr>
            <p:ph type="title"/>
          </p:nvPr>
        </p:nvSpPr>
        <p:spPr/>
        <p:txBody>
          <a:bodyPr/>
          <a:lstStyle/>
          <a:p>
            <a:pPr algn="ctr">
              <a:defRPr/>
            </a:pPr>
            <a:r>
              <a:rPr lang="en-US" sz="3200" dirty="0"/>
              <a:t>The Message of the Resurrection</a:t>
            </a:r>
          </a:p>
        </p:txBody>
      </p:sp>
      <p:sp>
        <p:nvSpPr>
          <p:cNvPr id="3" name="Content Placeholder 2">
            <a:extLst>
              <a:ext uri="{FF2B5EF4-FFF2-40B4-BE49-F238E27FC236}">
                <a16:creationId xmlns:a16="http://schemas.microsoft.com/office/drawing/2014/main" id="{B1D0C597-31C0-4AC4-B37D-27521868F74C}"/>
              </a:ext>
            </a:extLst>
          </p:cNvPr>
          <p:cNvSpPr>
            <a:spLocks noGrp="1"/>
          </p:cNvSpPr>
          <p:nvPr>
            <p:ph idx="1"/>
          </p:nvPr>
        </p:nvSpPr>
        <p:spPr>
          <a:xfrm>
            <a:off x="2590800" y="2438400"/>
            <a:ext cx="7543800" cy="3657600"/>
          </a:xfrm>
        </p:spPr>
        <p:txBody>
          <a:bodyPr/>
          <a:lstStyle/>
          <a:p>
            <a:pPr>
              <a:defRPr/>
            </a:pPr>
            <a:r>
              <a:rPr lang="en-US" sz="2800" b="1" dirty="0">
                <a:solidFill>
                  <a:srgbClr val="FFFF00"/>
                </a:solidFill>
              </a:rPr>
              <a:t>You, too, will rise from the dead.  John 11:25-26</a:t>
            </a:r>
          </a:p>
          <a:p>
            <a:pPr>
              <a:defRPr/>
            </a:pPr>
            <a:endParaRPr lang="en-US" sz="2800" b="1" dirty="0">
              <a:solidFill>
                <a:srgbClr val="FFFF00"/>
              </a:solidFill>
            </a:endParaRPr>
          </a:p>
          <a:p>
            <a:pPr>
              <a:defRPr/>
            </a:pPr>
            <a:endParaRPr lang="en-US" sz="2800" b="1" dirty="0">
              <a:solidFill>
                <a:srgbClr val="FFFF00"/>
              </a:solidFill>
            </a:endParaRPr>
          </a:p>
          <a:p>
            <a:pPr>
              <a:defRPr/>
            </a:pPr>
            <a:r>
              <a:rPr lang="en-US" sz="2800" b="1" dirty="0">
                <a:solidFill>
                  <a:srgbClr val="FFFF00"/>
                </a:solidFill>
              </a:rPr>
              <a:t>Repent!  Acts 17:30-31</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293B7B91-0D9E-4193-A651-220C9D5BD185}"/>
              </a:ext>
            </a:extLst>
          </p:cNvPr>
          <p:cNvSpPr>
            <a:spLocks noGrp="1" noChangeArrowheads="1"/>
          </p:cNvSpPr>
          <p:nvPr>
            <p:ph type="title"/>
          </p:nvPr>
        </p:nvSpPr>
        <p:spPr/>
        <p:txBody>
          <a:bodyPr/>
          <a:lstStyle/>
          <a:p>
            <a:pPr eaLnBrk="1" hangingPunct="1">
              <a:defRPr/>
            </a:pPr>
            <a:r>
              <a:rPr lang="en-US" sz="3200"/>
              <a:t>Implications of the Resurrection:</a:t>
            </a:r>
          </a:p>
        </p:txBody>
      </p:sp>
      <p:sp>
        <p:nvSpPr>
          <p:cNvPr id="53251" name="Rectangle 3">
            <a:extLst>
              <a:ext uri="{FF2B5EF4-FFF2-40B4-BE49-F238E27FC236}">
                <a16:creationId xmlns:a16="http://schemas.microsoft.com/office/drawing/2014/main" id="{9CB14E6E-FA1E-443E-BEE4-94120323E3FB}"/>
              </a:ext>
            </a:extLst>
          </p:cNvPr>
          <p:cNvSpPr>
            <a:spLocks noGrp="1" noChangeArrowheads="1"/>
          </p:cNvSpPr>
          <p:nvPr>
            <p:ph type="body" idx="1"/>
          </p:nvPr>
        </p:nvSpPr>
        <p:spPr/>
        <p:txBody>
          <a:bodyPr/>
          <a:lstStyle/>
          <a:p>
            <a:pPr eaLnBrk="1" hangingPunct="1">
              <a:defRPr/>
            </a:pPr>
            <a:r>
              <a:rPr lang="en-US" sz="2400" b="1" dirty="0"/>
              <a:t>Validates the claims of Jesus</a:t>
            </a:r>
          </a:p>
          <a:p>
            <a:pPr lvl="1" eaLnBrk="1" hangingPunct="1">
              <a:defRPr/>
            </a:pPr>
            <a:r>
              <a:rPr lang="en-US" sz="2000" b="1" dirty="0"/>
              <a:t>John 11   I am the resurrection and the life</a:t>
            </a:r>
          </a:p>
          <a:p>
            <a:pPr lvl="1" eaLnBrk="1" hangingPunct="1">
              <a:defRPr/>
            </a:pPr>
            <a:endParaRPr lang="en-US" sz="1200" b="1" dirty="0"/>
          </a:p>
          <a:p>
            <a:pPr eaLnBrk="1" hangingPunct="1">
              <a:defRPr/>
            </a:pPr>
            <a:r>
              <a:rPr lang="en-US" sz="2400" b="1" dirty="0"/>
              <a:t>It confirms that we, too, will be resurrected.</a:t>
            </a:r>
          </a:p>
          <a:p>
            <a:pPr lvl="1" eaLnBrk="1" hangingPunct="1">
              <a:defRPr/>
            </a:pPr>
            <a:r>
              <a:rPr lang="en-US" sz="2000" b="1" dirty="0"/>
              <a:t>1 Peter 1:3-4</a:t>
            </a:r>
          </a:p>
          <a:p>
            <a:pPr lvl="1" eaLnBrk="1" hangingPunct="1">
              <a:defRPr/>
            </a:pPr>
            <a:endParaRPr lang="en-US" sz="1200" b="1" dirty="0"/>
          </a:p>
          <a:p>
            <a:pPr eaLnBrk="1" hangingPunct="1">
              <a:defRPr/>
            </a:pPr>
            <a:r>
              <a:rPr lang="en-US" sz="2400" b="1" dirty="0"/>
              <a:t>It confirms that there will be a judgment day.</a:t>
            </a:r>
          </a:p>
          <a:p>
            <a:pPr lvl="1" eaLnBrk="1" hangingPunct="1">
              <a:defRPr/>
            </a:pPr>
            <a:r>
              <a:rPr lang="en-US" sz="2000" b="1" dirty="0"/>
              <a:t>Acts 17:31.</a:t>
            </a:r>
          </a:p>
          <a:p>
            <a:pPr eaLnBrk="1" hangingPunct="1">
              <a:defRPr/>
            </a:pPr>
            <a:endParaRPr lang="en-US" sz="1200" b="1" dirty="0"/>
          </a:p>
          <a:p>
            <a:pPr eaLnBrk="1" hangingPunct="1">
              <a:defRPr/>
            </a:pPr>
            <a:r>
              <a:rPr lang="en-US" sz="2400" b="1" dirty="0"/>
              <a:t>Our doubts become much less significant.</a:t>
            </a:r>
          </a:p>
          <a:p>
            <a:pPr lvl="1" eaLnBrk="1" hangingPunct="1">
              <a:defRPr/>
            </a:pPr>
            <a:r>
              <a:rPr lang="en-US" sz="2000" b="1" dirty="0"/>
              <a:t>What about….   Jesus was raised from the dead!</a:t>
            </a:r>
          </a:p>
          <a:p>
            <a:pPr eaLnBrk="1" hangingPunct="1">
              <a:defRPr/>
            </a:pPr>
            <a:endParaRPr lang="en-US" sz="2400" b="1"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a:extLst>
              <a:ext uri="{FF2B5EF4-FFF2-40B4-BE49-F238E27FC236}">
                <a16:creationId xmlns:a16="http://schemas.microsoft.com/office/drawing/2014/main" id="{D4A0B88F-6B1D-42AE-8344-BC3CD9DE1365}"/>
              </a:ext>
            </a:extLst>
          </p:cNvPr>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b="1" dirty="0">
                <a:effectLst/>
              </a:rPr>
              <a:t>Ultimate Miracle #2: The Ascension of Jesus</a:t>
            </a:r>
          </a:p>
        </p:txBody>
      </p:sp>
      <p:pic>
        <p:nvPicPr>
          <p:cNvPr id="237573" name="Picture 5">
            <a:extLst>
              <a:ext uri="{FF2B5EF4-FFF2-40B4-BE49-F238E27FC236}">
                <a16:creationId xmlns:a16="http://schemas.microsoft.com/office/drawing/2014/main" id="{12004EE1-4999-46E1-92BD-9359150380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1300" y="1600200"/>
            <a:ext cx="4078288" cy="495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A45D8E82-C62B-40CC-82A2-3B90CED4E357}"/>
              </a:ext>
            </a:extLst>
          </p:cNvPr>
          <p:cNvSpPr>
            <a:spLocks noGrp="1" noChangeArrowheads="1"/>
          </p:cNvSpPr>
          <p:nvPr>
            <p:ph type="title"/>
          </p:nvPr>
        </p:nvSpPr>
        <p:spPr>
          <a:xfrm>
            <a:off x="1981200" y="277814"/>
            <a:ext cx="8229600" cy="788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b="1">
                <a:effectLst/>
              </a:rPr>
              <a:t>The Ascension</a:t>
            </a:r>
          </a:p>
        </p:txBody>
      </p:sp>
      <p:sp>
        <p:nvSpPr>
          <p:cNvPr id="239619" name="Rectangle 3">
            <a:extLst>
              <a:ext uri="{FF2B5EF4-FFF2-40B4-BE49-F238E27FC236}">
                <a16:creationId xmlns:a16="http://schemas.microsoft.com/office/drawing/2014/main" id="{FF0CE9E8-D6EE-472D-A467-D6E07AB33F00}"/>
              </a:ext>
            </a:extLst>
          </p:cNvPr>
          <p:cNvSpPr>
            <a:spLocks noGrp="1" noChangeArrowheads="1"/>
          </p:cNvSpPr>
          <p:nvPr>
            <p:ph type="body" idx="1"/>
          </p:nvPr>
        </p:nvSpPr>
        <p:spPr>
          <a:xfrm>
            <a:off x="1981200" y="1371600"/>
            <a:ext cx="8229600" cy="502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z="2000" b="1" i="1">
                <a:solidFill>
                  <a:srgbClr val="FFFF00"/>
                </a:solidFill>
                <a:effectLst/>
              </a:rPr>
              <a:t>After he said this, he was taken up before their very eyes, and a cloud hid him from their sight. They were looking intently up into the sky as he was going, when suddenly two men dressed in white stood beside them. “Men of Galilee,” they said, “why do you stand here looking into the sky? This same Jesus, who has been taken from you into heaven, will come back in the same way you have seen him go into heaven.” (Acts 1:9–11)</a:t>
            </a:r>
          </a:p>
          <a:p>
            <a:pPr>
              <a:lnSpc>
                <a:spcPct val="90000"/>
              </a:lnSpc>
            </a:pPr>
            <a:endParaRPr lang="en-US" altLang="en-US" sz="2000" b="1" i="1">
              <a:solidFill>
                <a:srgbClr val="FFFF00"/>
              </a:solidFill>
              <a:effectLst/>
            </a:endParaRPr>
          </a:p>
          <a:p>
            <a:pPr>
              <a:lnSpc>
                <a:spcPct val="90000"/>
              </a:lnSpc>
            </a:pPr>
            <a:r>
              <a:rPr lang="en-US" altLang="en-US" sz="2000" b="1">
                <a:solidFill>
                  <a:srgbClr val="FFFF00"/>
                </a:solidFill>
                <a:effectLst/>
              </a:rPr>
              <a:t>If nothing else, it was a physical miracle: violating the law of gravity.</a:t>
            </a:r>
          </a:p>
          <a:p>
            <a:pPr>
              <a:lnSpc>
                <a:spcPct val="90000"/>
              </a:lnSpc>
            </a:pPr>
            <a:endParaRPr lang="en-US" altLang="en-US" sz="2000" b="1">
              <a:solidFill>
                <a:srgbClr val="FFFF00"/>
              </a:solidFill>
              <a:effectLst/>
            </a:endParaRPr>
          </a:p>
          <a:p>
            <a:pPr>
              <a:lnSpc>
                <a:spcPct val="90000"/>
              </a:lnSpc>
            </a:pPr>
            <a:r>
              <a:rPr lang="en-US" altLang="en-US" sz="2000" b="1">
                <a:solidFill>
                  <a:srgbClr val="FFFF00"/>
                </a:solidFill>
                <a:effectLst/>
              </a:rPr>
              <a:t>It tells us that Jesus will come back in the same way he came.</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7478658" name="Rectangle 2050">
            <a:extLst>
              <a:ext uri="{FF2B5EF4-FFF2-40B4-BE49-F238E27FC236}">
                <a16:creationId xmlns:a16="http://schemas.microsoft.com/office/drawing/2014/main" id="{92FD0712-9672-4D41-B5AB-C2B7C331E381}"/>
              </a:ext>
            </a:extLst>
          </p:cNvPr>
          <p:cNvSpPr>
            <a:spLocks noGrp="1" noChangeArrowheads="1"/>
          </p:cNvSpPr>
          <p:nvPr>
            <p:ph type="ctrTitle"/>
          </p:nvPr>
        </p:nvSpPr>
        <p:spPr>
          <a:xfrm>
            <a:off x="1905000" y="152400"/>
            <a:ext cx="6096000" cy="990600"/>
          </a:xfrm>
        </p:spPr>
        <p:txBody>
          <a:bodyPr/>
          <a:lstStyle/>
          <a:p>
            <a:pPr eaLnBrk="1" hangingPunct="1">
              <a:defRPr/>
            </a:pPr>
            <a:r>
              <a:rPr lang="en-US" sz="6000" b="1">
                <a:solidFill>
                  <a:schemeClr val="tx1"/>
                </a:solidFill>
                <a:effectLst>
                  <a:outerShdw blurRad="38100" dist="38100" dir="2700000" algn="tl">
                    <a:srgbClr val="C0C0C0"/>
                  </a:outerShdw>
                </a:effectLst>
                <a:latin typeface="Comic Sans MS" pitchFamily="66" charset="0"/>
              </a:rPr>
              <a:t>Pontius Pilate</a:t>
            </a:r>
          </a:p>
        </p:txBody>
      </p:sp>
      <p:sp>
        <p:nvSpPr>
          <p:cNvPr id="17478659" name="Rectangle 2051">
            <a:extLst>
              <a:ext uri="{FF2B5EF4-FFF2-40B4-BE49-F238E27FC236}">
                <a16:creationId xmlns:a16="http://schemas.microsoft.com/office/drawing/2014/main" id="{58C5648D-0D2F-414C-A9D0-D1FDDEA80FE3}"/>
              </a:ext>
            </a:extLst>
          </p:cNvPr>
          <p:cNvSpPr>
            <a:spLocks noGrp="1" noChangeArrowheads="1"/>
          </p:cNvSpPr>
          <p:nvPr>
            <p:ph type="subTitle" idx="1"/>
          </p:nvPr>
        </p:nvSpPr>
        <p:spPr>
          <a:xfrm>
            <a:off x="1905000" y="1447800"/>
            <a:ext cx="5943600" cy="4572000"/>
          </a:xfrm>
        </p:spPr>
        <p:txBody>
          <a:bodyPr/>
          <a:lstStyle/>
          <a:p>
            <a:pPr eaLnBrk="1" hangingPunct="1">
              <a:defRPr/>
            </a:pPr>
            <a:r>
              <a:rPr lang="en-US" sz="9600" b="1">
                <a:solidFill>
                  <a:srgbClr val="FF6600"/>
                </a:solidFill>
                <a:effectLst>
                  <a:outerShdw blurRad="38100" dist="38100" dir="2700000" algn="tl">
                    <a:srgbClr val="C0C0C0"/>
                  </a:outerShdw>
                </a:effectLst>
                <a:latin typeface="Comic Sans MS" pitchFamily="66" charset="0"/>
              </a:rPr>
              <a:t>“What     Is  Truth?” </a:t>
            </a:r>
          </a:p>
          <a:p>
            <a:pPr eaLnBrk="1" hangingPunct="1">
              <a:defRPr/>
            </a:pPr>
            <a:endParaRPr lang="en-US" sz="9600" b="1">
              <a:solidFill>
                <a:srgbClr val="FF6600"/>
              </a:solidFill>
              <a:effectLst>
                <a:outerShdw blurRad="38100" dist="38100" dir="2700000" algn="tl">
                  <a:srgbClr val="C0C0C0"/>
                </a:outerShdw>
              </a:effectLst>
              <a:latin typeface="Comic Sans MS" pitchFamily="66" charset="0"/>
            </a:endParaRPr>
          </a:p>
        </p:txBody>
      </p:sp>
      <p:pic>
        <p:nvPicPr>
          <p:cNvPr id="17478660" name="Picture 2052">
            <a:hlinkClick r:id="" action="ppaction://media"/>
            <a:extLst>
              <a:ext uri="{FF2B5EF4-FFF2-40B4-BE49-F238E27FC236}">
                <a16:creationId xmlns:a16="http://schemas.microsoft.com/office/drawing/2014/main" id="{55A5C1F0-0799-4810-822A-1AF02A237732}"/>
              </a:ext>
            </a:extLst>
          </p:cNvPr>
          <p:cNvPicPr>
            <a:picLocks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5943600" y="7162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8661" name="Comment 2053">
            <a:extLst>
              <a:ext uri="{FF2B5EF4-FFF2-40B4-BE49-F238E27FC236}">
                <a16:creationId xmlns:a16="http://schemas.microsoft.com/office/drawing/2014/main" id="{C59DC68D-07E2-4518-8210-C0C86324A19E}"/>
              </a:ext>
            </a:extLst>
          </p:cNvPr>
          <p:cNvSpPr>
            <a:spLocks noChangeArrowheads="1"/>
          </p:cNvSpPr>
          <p:nvPr/>
        </p:nvSpPr>
        <p:spPr bwMode="auto">
          <a:xfrm>
            <a:off x="1539876" y="-762000"/>
            <a:ext cx="8137525" cy="712787"/>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eaLnBrk="0" fontAlgn="base" hangingPunct="0">
              <a:spcBef>
                <a:spcPct val="50000"/>
              </a:spcBef>
              <a:spcAft>
                <a:spcPct val="0"/>
              </a:spcAft>
              <a:defRPr/>
            </a:pPr>
            <a:r>
              <a:rPr lang="en-US" sz="1600" b="1">
                <a:solidFill>
                  <a:srgbClr val="000000"/>
                </a:solidFill>
                <a:latin typeface="Arial" pitchFamily="34" charset="0"/>
                <a:ea typeface="ＭＳ Ｐゴシック" pitchFamily="34" charset="-128"/>
              </a:rPr>
              <a:t>David Lee Burris:</a:t>
            </a:r>
            <a:endParaRPr lang="en-US" sz="1600">
              <a:solidFill>
                <a:srgbClr val="000000"/>
              </a:solidFill>
              <a:effectLst>
                <a:outerShdw blurRad="38100" dist="38100" dir="2700000" algn="tl">
                  <a:srgbClr val="FFFFFF"/>
                </a:outerShdw>
              </a:effectLst>
              <a:latin typeface="Arial" pitchFamily="34" charset="0"/>
              <a:ea typeface="ＭＳ Ｐゴシック" pitchFamily="34" charset="-128"/>
            </a:endParaRPr>
          </a:p>
          <a:p>
            <a:pPr eaLnBrk="0" fontAlgn="base" hangingPunct="0">
              <a:spcBef>
                <a:spcPct val="50000"/>
              </a:spcBef>
              <a:spcAft>
                <a:spcPct val="0"/>
              </a:spcAft>
              <a:defRPr/>
            </a:pPr>
            <a:r>
              <a:rPr lang="en-US" sz="1600">
                <a:solidFill>
                  <a:srgbClr val="000000"/>
                </a:solidFill>
                <a:effectLst>
                  <a:outerShdw blurRad="38100" dist="38100" dir="2700000" algn="tl">
                    <a:srgbClr val="FFFFFF"/>
                  </a:outerShdw>
                </a:effectLst>
                <a:latin typeface="Arial" pitchFamily="34" charset="0"/>
                <a:ea typeface="ＭＳ Ｐゴシック" pitchFamily="34" charset="-128"/>
              </a:rPr>
              <a:t>Notice  -  Jewish Leaders Are To Pilate Being Both Obsequious &amp; Appealing Pandectic</a:t>
            </a:r>
          </a:p>
        </p:txBody>
      </p:sp>
    </p:spTree>
    <p:extLst>
      <p:ext uri="{BB962C8B-B14F-4D97-AF65-F5344CB8AC3E}">
        <p14:creationId xmlns:p14="http://schemas.microsoft.com/office/powerpoint/2010/main" val="260288413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7478659">
                                            <p:txEl>
                                              <p:pRg st="0" end="0"/>
                                            </p:txEl>
                                          </p:spTgt>
                                        </p:tgtEl>
                                        <p:attrNameLst>
                                          <p:attrName>style.visibility</p:attrName>
                                        </p:attrNameLst>
                                      </p:cBhvr>
                                      <p:to>
                                        <p:strVal val="visible"/>
                                      </p:to>
                                    </p:set>
                                    <p:anim calcmode="lin" valueType="num">
                                      <p:cBhvr>
                                        <p:cTn id="7" dur="5000" fill="hold"/>
                                        <p:tgtEl>
                                          <p:spTgt spid="17478659">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17478659">
                                            <p:txEl>
                                              <p:pRg st="0" end="0"/>
                                            </p:txEl>
                                          </p:spTgt>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0"/>
                            </p:stCondLst>
                            <p:childTnLst>
                              <p:par>
                                <p:cTn id="10" presetID="1" presetClass="mediacall" presetSubtype="0" fill="hold" nodeType="afterEffect">
                                  <p:stCondLst>
                                    <p:cond delay="0"/>
                                  </p:stCondLst>
                                  <p:childTnLst>
                                    <p:cmd type="call" cmd="playFrom(0.0)">
                                      <p:cBhvr>
                                        <p:cTn id="11" dur="10026" fill="hold"/>
                                        <p:tgtEl>
                                          <p:spTgt spid="1747866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17478660"/>
                </p:tgtEl>
              </p:cMediaNode>
            </p:audio>
          </p:childTnLst>
        </p:cTn>
      </p:par>
    </p:tnLst>
    <p:bldLst>
      <p:bldP spid="17478659" grpId="0" build="p" bldLvl="3"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From Tacitus</a:t>
            </a:r>
          </a:p>
        </p:txBody>
      </p:sp>
      <p:sp>
        <p:nvSpPr>
          <p:cNvPr id="5" name="Content Placeholder 4"/>
          <p:cNvSpPr>
            <a:spLocks noGrp="1"/>
          </p:cNvSpPr>
          <p:nvPr>
            <p:ph idx="1"/>
          </p:nvPr>
        </p:nvSpPr>
        <p:spPr/>
        <p:txBody>
          <a:bodyPr>
            <a:normAutofit fontScale="77500" lnSpcReduction="20000"/>
          </a:bodyPr>
          <a:lstStyle/>
          <a:p>
            <a:r>
              <a:rPr lang="en-US" dirty="0"/>
              <a:t>There was a group known as "Christians"</a:t>
            </a:r>
          </a:p>
          <a:p>
            <a:r>
              <a:rPr lang="en-US" dirty="0"/>
              <a:t>They were named after someone named "Christ"</a:t>
            </a:r>
          </a:p>
          <a:p>
            <a:r>
              <a:rPr lang="en-US" dirty="0"/>
              <a:t>He was executed under Pontius Pilate during the reign of Tiberius Caesar</a:t>
            </a:r>
          </a:p>
          <a:p>
            <a:r>
              <a:rPr lang="en-US" dirty="0"/>
              <a:t>The Romans considered the Christians superstitious</a:t>
            </a:r>
          </a:p>
          <a:p>
            <a:r>
              <a:rPr lang="en-US" dirty="0"/>
              <a:t>The Christians were hated and were alleged to perform "abominations"</a:t>
            </a:r>
          </a:p>
          <a:p>
            <a:r>
              <a:rPr lang="en-US" dirty="0"/>
              <a:t>The movement originated in Judea</a:t>
            </a:r>
          </a:p>
          <a:p>
            <a:r>
              <a:rPr lang="en-US" dirty="0"/>
              <a:t>The movement spread to Rome</a:t>
            </a:r>
          </a:p>
          <a:p>
            <a:r>
              <a:rPr lang="en-US" dirty="0"/>
              <a:t>By AD 64 there was a vast multitude of them in Rome.</a:t>
            </a:r>
          </a:p>
        </p:txBody>
      </p:sp>
    </p:spTree>
    <p:extLst>
      <p:ext uri="{BB962C8B-B14F-4D97-AF65-F5344CB8AC3E}">
        <p14:creationId xmlns:p14="http://schemas.microsoft.com/office/powerpoint/2010/main" val="24003876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7478658" name="Rectangle 2050">
            <a:extLst>
              <a:ext uri="{FF2B5EF4-FFF2-40B4-BE49-F238E27FC236}">
                <a16:creationId xmlns:a16="http://schemas.microsoft.com/office/drawing/2014/main" id="{92FD0712-9672-4D41-B5AB-C2B7C331E381}"/>
              </a:ext>
            </a:extLst>
          </p:cNvPr>
          <p:cNvSpPr>
            <a:spLocks noGrp="1" noChangeArrowheads="1"/>
          </p:cNvSpPr>
          <p:nvPr>
            <p:ph type="ctrTitle"/>
          </p:nvPr>
        </p:nvSpPr>
        <p:spPr>
          <a:xfrm>
            <a:off x="1905000" y="360726"/>
            <a:ext cx="6096000" cy="889234"/>
          </a:xfrm>
        </p:spPr>
        <p:txBody>
          <a:bodyPr/>
          <a:lstStyle/>
          <a:p>
            <a:pPr eaLnBrk="1" hangingPunct="1">
              <a:defRPr/>
            </a:pPr>
            <a:r>
              <a:rPr lang="en-US" sz="7200" b="1" dirty="0">
                <a:solidFill>
                  <a:schemeClr val="tx1"/>
                </a:solidFill>
                <a:effectLst>
                  <a:outerShdw blurRad="38100" dist="38100" dir="2700000" algn="tl">
                    <a:srgbClr val="C0C0C0"/>
                  </a:outerShdw>
                </a:effectLst>
                <a:latin typeface="Comic Sans MS" pitchFamily="66" charset="0"/>
              </a:rPr>
              <a:t>ANSWER:</a:t>
            </a:r>
          </a:p>
        </p:txBody>
      </p:sp>
      <p:sp>
        <p:nvSpPr>
          <p:cNvPr id="17478659" name="Rectangle 2051">
            <a:extLst>
              <a:ext uri="{FF2B5EF4-FFF2-40B4-BE49-F238E27FC236}">
                <a16:creationId xmlns:a16="http://schemas.microsoft.com/office/drawing/2014/main" id="{58C5648D-0D2F-414C-A9D0-D1FDDEA80FE3}"/>
              </a:ext>
            </a:extLst>
          </p:cNvPr>
          <p:cNvSpPr>
            <a:spLocks noGrp="1" noChangeArrowheads="1"/>
          </p:cNvSpPr>
          <p:nvPr>
            <p:ph type="subTitle" idx="1"/>
          </p:nvPr>
        </p:nvSpPr>
        <p:spPr>
          <a:xfrm>
            <a:off x="1905000" y="1744910"/>
            <a:ext cx="5943600" cy="4274889"/>
          </a:xfrm>
        </p:spPr>
        <p:txBody>
          <a:bodyPr/>
          <a:lstStyle/>
          <a:p>
            <a:pPr eaLnBrk="1" hangingPunct="1">
              <a:defRPr/>
            </a:pPr>
            <a:r>
              <a:rPr lang="en-US" sz="8000" b="1" dirty="0">
                <a:solidFill>
                  <a:srgbClr val="FF6600"/>
                </a:solidFill>
                <a:effectLst>
                  <a:outerShdw blurRad="38100" dist="38100" dir="2700000" algn="tl">
                    <a:srgbClr val="C0C0C0"/>
                  </a:outerShdw>
                </a:effectLst>
                <a:latin typeface="Comic Sans MS" pitchFamily="66" charset="0"/>
              </a:rPr>
              <a:t>HE DIED </a:t>
            </a:r>
            <a:r>
              <a:rPr lang="en-US" sz="9600" b="1" dirty="0">
                <a:solidFill>
                  <a:srgbClr val="FF6600"/>
                </a:solidFill>
                <a:effectLst>
                  <a:outerShdw blurRad="38100" dist="38100" dir="2700000" algn="tl">
                    <a:srgbClr val="C0C0C0"/>
                  </a:outerShdw>
                </a:effectLst>
                <a:latin typeface="Comic Sans MS" pitchFamily="66" charset="0"/>
              </a:rPr>
              <a:t>FOR YOU! </a:t>
            </a:r>
          </a:p>
          <a:p>
            <a:pPr eaLnBrk="1" hangingPunct="1">
              <a:defRPr/>
            </a:pPr>
            <a:endParaRPr lang="en-US" sz="9600" b="1" dirty="0">
              <a:solidFill>
                <a:srgbClr val="FF6600"/>
              </a:solidFill>
              <a:effectLst>
                <a:outerShdw blurRad="38100" dist="38100" dir="2700000" algn="tl">
                  <a:srgbClr val="C0C0C0"/>
                </a:outerShdw>
              </a:effectLst>
              <a:latin typeface="Comic Sans MS" pitchFamily="66" charset="0"/>
            </a:endParaRPr>
          </a:p>
        </p:txBody>
      </p:sp>
      <p:pic>
        <p:nvPicPr>
          <p:cNvPr id="17478660" name="Picture 2052">
            <a:hlinkClick r:id="" action="ppaction://media"/>
            <a:extLst>
              <a:ext uri="{FF2B5EF4-FFF2-40B4-BE49-F238E27FC236}">
                <a16:creationId xmlns:a16="http://schemas.microsoft.com/office/drawing/2014/main" id="{55A5C1F0-0799-4810-822A-1AF02A237732}"/>
              </a:ext>
            </a:extLst>
          </p:cNvPr>
          <p:cNvPicPr>
            <a:picLocks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5943600" y="7162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8661" name="Comment 2053">
            <a:extLst>
              <a:ext uri="{FF2B5EF4-FFF2-40B4-BE49-F238E27FC236}">
                <a16:creationId xmlns:a16="http://schemas.microsoft.com/office/drawing/2014/main" id="{C59DC68D-07E2-4518-8210-C0C86324A19E}"/>
              </a:ext>
            </a:extLst>
          </p:cNvPr>
          <p:cNvSpPr>
            <a:spLocks noChangeArrowheads="1"/>
          </p:cNvSpPr>
          <p:nvPr/>
        </p:nvSpPr>
        <p:spPr bwMode="auto">
          <a:xfrm>
            <a:off x="1539876" y="-762000"/>
            <a:ext cx="8137525" cy="712787"/>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eaLnBrk="0" fontAlgn="base" hangingPunct="0">
              <a:spcBef>
                <a:spcPct val="50000"/>
              </a:spcBef>
              <a:spcAft>
                <a:spcPct val="0"/>
              </a:spcAft>
              <a:defRPr/>
            </a:pPr>
            <a:r>
              <a:rPr lang="en-US" sz="1600" b="1">
                <a:solidFill>
                  <a:srgbClr val="000000"/>
                </a:solidFill>
                <a:latin typeface="Arial" pitchFamily="34" charset="0"/>
                <a:ea typeface="ＭＳ Ｐゴシック" pitchFamily="34" charset="-128"/>
              </a:rPr>
              <a:t>David Lee Burris:</a:t>
            </a:r>
            <a:endParaRPr lang="en-US" sz="1600">
              <a:solidFill>
                <a:srgbClr val="000000"/>
              </a:solidFill>
              <a:effectLst>
                <a:outerShdw blurRad="38100" dist="38100" dir="2700000" algn="tl">
                  <a:srgbClr val="FFFFFF"/>
                </a:outerShdw>
              </a:effectLst>
              <a:latin typeface="Arial" pitchFamily="34" charset="0"/>
              <a:ea typeface="ＭＳ Ｐゴシック" pitchFamily="34" charset="-128"/>
            </a:endParaRPr>
          </a:p>
          <a:p>
            <a:pPr eaLnBrk="0" fontAlgn="base" hangingPunct="0">
              <a:spcBef>
                <a:spcPct val="50000"/>
              </a:spcBef>
              <a:spcAft>
                <a:spcPct val="0"/>
              </a:spcAft>
              <a:defRPr/>
            </a:pPr>
            <a:r>
              <a:rPr lang="en-US" sz="1600">
                <a:solidFill>
                  <a:srgbClr val="000000"/>
                </a:solidFill>
                <a:effectLst>
                  <a:outerShdw blurRad="38100" dist="38100" dir="2700000" algn="tl">
                    <a:srgbClr val="FFFFFF"/>
                  </a:outerShdw>
                </a:effectLst>
                <a:latin typeface="Arial" pitchFamily="34" charset="0"/>
                <a:ea typeface="ＭＳ Ｐゴシック" pitchFamily="34" charset="-128"/>
              </a:rPr>
              <a:t>Notice  -  Jewish Leaders Are To Pilate Being Both Obsequious &amp; Appealing Pandectic</a:t>
            </a:r>
          </a:p>
        </p:txBody>
      </p:sp>
    </p:spTree>
    <p:extLst>
      <p:ext uri="{BB962C8B-B14F-4D97-AF65-F5344CB8AC3E}">
        <p14:creationId xmlns:p14="http://schemas.microsoft.com/office/powerpoint/2010/main" val="19888199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7478659">
                                            <p:txEl>
                                              <p:pRg st="0" end="0"/>
                                            </p:txEl>
                                          </p:spTgt>
                                        </p:tgtEl>
                                        <p:attrNameLst>
                                          <p:attrName>style.visibility</p:attrName>
                                        </p:attrNameLst>
                                      </p:cBhvr>
                                      <p:to>
                                        <p:strVal val="visible"/>
                                      </p:to>
                                    </p:set>
                                    <p:anim calcmode="lin" valueType="num">
                                      <p:cBhvr>
                                        <p:cTn id="7" dur="5000" fill="hold"/>
                                        <p:tgtEl>
                                          <p:spTgt spid="17478659">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17478659">
                                            <p:txEl>
                                              <p:pRg st="0" end="0"/>
                                            </p:txEl>
                                          </p:spTgt>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0"/>
                            </p:stCondLst>
                            <p:childTnLst>
                              <p:par>
                                <p:cTn id="10" presetID="1" presetClass="mediacall" presetSubtype="0" fill="hold" nodeType="afterEffect">
                                  <p:stCondLst>
                                    <p:cond delay="0"/>
                                  </p:stCondLst>
                                  <p:childTnLst>
                                    <p:cmd type="call" cmd="playFrom(0.0)">
                                      <p:cBhvr>
                                        <p:cTn id="11" dur="10026" fill="hold"/>
                                        <p:tgtEl>
                                          <p:spTgt spid="1747866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17478660"/>
                </p:tgtEl>
              </p:cMediaNode>
            </p:audio>
          </p:childTnLst>
        </p:cTn>
      </p:par>
    </p:tnLst>
    <p:bldLst>
      <p:bldP spid="17478659" grpId="0" build="p" bldLvl="3" autoUpdateAnimBg="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762630">
            <a:extLst>
              <a:ext uri="{FF2B5EF4-FFF2-40B4-BE49-F238E27FC236}">
                <a16:creationId xmlns:a16="http://schemas.microsoft.com/office/drawing/2014/main" id="{BB4B2200-8B83-4A83-AA75-178B683FBB55}"/>
              </a:ext>
            </a:extLst>
          </p:cNvPr>
          <p:cNvSpPr txBox="1"/>
          <p:nvPr/>
        </p:nvSpPr>
        <p:spPr>
          <a:xfrm>
            <a:off x="3089709" y="413886"/>
            <a:ext cx="5854566" cy="1241659"/>
          </a:xfrm>
          <a:prstGeom prst="rect">
            <a:avLst/>
          </a:prstGeom>
          <a:solidFill>
            <a:srgbClr val="C00000"/>
          </a:solid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3600" b="1" i="0" u="sng" strike="noStrike" kern="1200" cap="none" spc="0" normalizeH="0" baseline="0" noProof="0" dirty="0">
                <a:ln w="6731" cap="flat" cmpd="sng" algn="ctr">
                  <a:solidFill>
                    <a:srgbClr val="FFFFFF"/>
                  </a:solidFill>
                  <a:prstDash val="solid"/>
                  <a:round/>
                </a:ln>
                <a:solidFill>
                  <a:srgbClr val="262626"/>
                </a:solidFill>
                <a:effectLst>
                  <a:outerShdw dist="38100" dir="2700000" algn="bl">
                    <a:srgbClr val="7BA79D"/>
                  </a:outerShdw>
                </a:effectLst>
                <a:uLnTx/>
                <a:uFillTx/>
                <a:latin typeface="Times New Roman" panose="02020603050405020304" pitchFamily="18" charset="0"/>
                <a:ea typeface="Calibri" panose="020F0502020204030204" pitchFamily="34" charset="0"/>
                <a:cs typeface="Times New Roman" panose="02020603050405020304" pitchFamily="18" charset="0"/>
              </a:rPr>
              <a:t>JUDGEMENT  PREPARED</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3600" b="1" i="0" u="sng" strike="noStrike" kern="1200" cap="none" spc="0" normalizeH="0" baseline="0" noProof="0" dirty="0">
                <a:ln w="6731" cap="flat" cmpd="sng" algn="ctr">
                  <a:solidFill>
                    <a:srgbClr val="FFFFFF"/>
                  </a:solidFill>
                  <a:prstDash val="solid"/>
                  <a:round/>
                </a:ln>
                <a:solidFill>
                  <a:srgbClr val="262626"/>
                </a:solidFill>
                <a:effectLst>
                  <a:outerShdw dist="38100" dir="2700000" algn="bl">
                    <a:srgbClr val="7BA79D"/>
                  </a:outerShdw>
                </a:effectLst>
                <a:uLnTx/>
                <a:uFillTx/>
                <a:latin typeface="Times New Roman" panose="02020603050405020304" pitchFamily="18" charset="0"/>
                <a:ea typeface="Calibri" panose="020F0502020204030204" pitchFamily="34" charset="0"/>
                <a:cs typeface="Times New Roman" panose="02020603050405020304" pitchFamily="18" charset="0"/>
              </a:rPr>
              <a:t>FIVE STATES FIVE STEPS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58E4DE3-7EBE-4E3D-914E-7CAB30E41149}"/>
              </a:ext>
            </a:extLst>
          </p:cNvPr>
          <p:cNvSpPr txBox="1"/>
          <p:nvPr/>
        </p:nvSpPr>
        <p:spPr>
          <a:xfrm>
            <a:off x="3455468" y="2175309"/>
            <a:ext cx="5690937" cy="4052904"/>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base"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en-US" sz="2400" b="1" i="0" u="sng" strike="noStrike" kern="1200" cap="none" spc="0" normalizeH="0" baseline="0" noProof="0" dirty="0">
                <a:ln>
                  <a:noFill/>
                </a:ln>
                <a:solidFill>
                  <a:srgbClr val="0563C1"/>
                </a:solidFill>
                <a:effectLst/>
                <a:uLnTx/>
                <a:uFillTx/>
                <a:latin typeface="Garamond" panose="02020404030301010803"/>
                <a:ea typeface="Times New Roman" panose="02020603050405020304" pitchFamily="18" charset="0"/>
                <a:cs typeface="+mn-cs"/>
              </a:rPr>
              <a:t>EXEMPTION:</a:t>
            </a:r>
            <a:endPar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en-US" sz="2400" b="1" i="0" u="none" strike="noStrike" kern="1200" cap="none" spc="0" normalizeH="0" baseline="0" noProof="0" dirty="0">
                <a:ln>
                  <a:noFill/>
                </a:ln>
                <a:solidFill>
                  <a:srgbClr val="000000"/>
                </a:solidFill>
                <a:effectLst/>
                <a:uLnTx/>
                <a:uFillTx/>
                <a:latin typeface="Garamond" panose="02020404030301010803"/>
                <a:ea typeface="Times New Roman" panose="02020603050405020304" pitchFamily="18" charset="0"/>
                <a:cs typeface="+mn-cs"/>
              </a:rPr>
              <a:t>Ezekiel 18: 20;  Matthew 18: 1 </a:t>
            </a:r>
            <a:r>
              <a:rPr kumimoji="0" lang="en-US" sz="2400" b="1" i="0" u="none" strike="noStrike" kern="1200" cap="none" spc="0" normalizeH="0" baseline="0" noProof="0" dirty="0">
                <a:ln>
                  <a:noFill/>
                </a:ln>
                <a:solidFill>
                  <a:srgbClr val="000000"/>
                </a:solidFill>
                <a:effectLst/>
                <a:uLnTx/>
                <a:uFillTx/>
                <a:latin typeface="Times" panose="02020603050405020304" pitchFamily="18" charset="0"/>
                <a:ea typeface="Times New Roman" panose="02020603050405020304" pitchFamily="18" charset="0"/>
                <a:cs typeface="+mn-cs"/>
              </a:rPr>
              <a:t>–</a:t>
            </a:r>
            <a:r>
              <a:rPr kumimoji="0" lang="en-US" sz="2400" b="1" i="0" u="none" strike="noStrike" kern="1200" cap="none" spc="0" normalizeH="0" baseline="0" noProof="0" dirty="0">
                <a:ln>
                  <a:noFill/>
                </a:ln>
                <a:solidFill>
                  <a:srgbClr val="000000"/>
                </a:solidFill>
                <a:effectLst/>
                <a:uLnTx/>
                <a:uFillTx/>
                <a:latin typeface="Garamond" panose="02020404030301010803"/>
                <a:ea typeface="Times New Roman" panose="02020603050405020304" pitchFamily="18" charset="0"/>
                <a:cs typeface="+mn-cs"/>
              </a:rPr>
              <a:t> 3</a:t>
            </a:r>
            <a:endPar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en-US" sz="2400" b="1" i="0" u="sng" strike="noStrike" kern="1200" cap="none" spc="0" normalizeH="0" baseline="0" noProof="0" dirty="0">
                <a:ln>
                  <a:noFill/>
                </a:ln>
                <a:solidFill>
                  <a:srgbClr val="0563C1"/>
                </a:solidFill>
                <a:effectLst/>
                <a:uLnTx/>
                <a:uFillTx/>
                <a:latin typeface="Garamond" panose="02020404030301010803"/>
                <a:ea typeface="Times New Roman" panose="02020603050405020304" pitchFamily="18" charset="0"/>
                <a:cs typeface="+mn-cs"/>
              </a:rPr>
              <a:t>CONDEMNATION:</a:t>
            </a:r>
            <a:endPar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en-US" sz="2400" b="1" i="0" u="none" strike="noStrike" kern="1200" cap="none" spc="0" normalizeH="0" baseline="0" noProof="0" dirty="0">
                <a:ln>
                  <a:noFill/>
                </a:ln>
                <a:solidFill>
                  <a:srgbClr val="000000"/>
                </a:solidFill>
                <a:effectLst/>
                <a:uLnTx/>
                <a:uFillTx/>
                <a:latin typeface="Garamond" panose="02020404030301010803"/>
                <a:ea typeface="Times New Roman" panose="02020603050405020304" pitchFamily="18" charset="0"/>
                <a:cs typeface="+mn-cs"/>
              </a:rPr>
              <a:t>Galatians 3: 22</a:t>
            </a:r>
            <a:endPar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en-US" sz="2400" b="1" i="0" u="sng" strike="noStrike" kern="1200" cap="none" spc="0" normalizeH="0" baseline="0" noProof="0" dirty="0">
                <a:ln>
                  <a:noFill/>
                </a:ln>
                <a:solidFill>
                  <a:srgbClr val="0563C1"/>
                </a:solidFill>
                <a:effectLst/>
                <a:uLnTx/>
                <a:uFillTx/>
                <a:latin typeface="Garamond" panose="02020404030301010803"/>
                <a:ea typeface="Times New Roman" panose="02020603050405020304" pitchFamily="18" charset="0"/>
                <a:cs typeface="+mn-cs"/>
              </a:rPr>
              <a:t>JUSTIFICATION:</a:t>
            </a:r>
            <a:endPar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en-US" sz="2400" b="1" i="0" u="none" strike="noStrike" kern="1200" cap="none" spc="0" normalizeH="0" baseline="0" noProof="0" dirty="0">
                <a:ln>
                  <a:noFill/>
                </a:ln>
                <a:solidFill>
                  <a:srgbClr val="000000"/>
                </a:solidFill>
                <a:effectLst/>
                <a:uLnTx/>
                <a:uFillTx/>
                <a:latin typeface="Garamond" panose="02020404030301010803"/>
                <a:ea typeface="Times New Roman" panose="02020603050405020304" pitchFamily="18" charset="0"/>
                <a:cs typeface="+mn-cs"/>
              </a:rPr>
              <a:t>Romans 5: 1, 2; 8: 1, 2</a:t>
            </a:r>
            <a:endPar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en-US" sz="2400" b="1" i="0" u="sng" strike="noStrike" kern="1200" cap="none" spc="0" normalizeH="0" baseline="0" noProof="0" dirty="0">
                <a:ln>
                  <a:noFill/>
                </a:ln>
                <a:solidFill>
                  <a:srgbClr val="0563C1"/>
                </a:solidFill>
                <a:effectLst/>
                <a:uLnTx/>
                <a:uFillTx/>
                <a:latin typeface="Garamond" panose="02020404030301010803"/>
                <a:ea typeface="Times New Roman" panose="02020603050405020304" pitchFamily="18" charset="0"/>
                <a:cs typeface="+mn-cs"/>
              </a:rPr>
              <a:t>DAMNATION:</a:t>
            </a:r>
            <a:endPar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en-US" sz="2400" b="1" i="0" u="none" strike="noStrike" kern="1200" cap="none" spc="0" normalizeH="0" baseline="0" noProof="0" dirty="0">
                <a:ln>
                  <a:noFill/>
                </a:ln>
                <a:solidFill>
                  <a:srgbClr val="000000"/>
                </a:solidFill>
                <a:effectLst/>
                <a:uLnTx/>
                <a:uFillTx/>
                <a:latin typeface="Garamond" panose="02020404030301010803"/>
                <a:ea typeface="Times New Roman" panose="02020603050405020304" pitchFamily="18" charset="0"/>
                <a:cs typeface="+mn-cs"/>
              </a:rPr>
              <a:t>Matthew 23: 3;  Mark 16: 16</a:t>
            </a:r>
            <a:endPar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en-US" sz="2400" b="1" i="0" u="sng" strike="noStrike" kern="1200" cap="none" spc="0" normalizeH="0" baseline="0" noProof="0" dirty="0">
                <a:ln>
                  <a:noFill/>
                </a:ln>
                <a:solidFill>
                  <a:srgbClr val="0563C1"/>
                </a:solidFill>
                <a:effectLst/>
                <a:uLnTx/>
                <a:uFillTx/>
                <a:latin typeface="Garamond" panose="02020404030301010803"/>
                <a:ea typeface="Times New Roman" panose="02020603050405020304" pitchFamily="18" charset="0"/>
                <a:cs typeface="+mn-cs"/>
              </a:rPr>
              <a:t>GLORIFICATION:</a:t>
            </a:r>
            <a:endPar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en-US" sz="2400" b="1" i="0" u="none" strike="noStrike" kern="1200" cap="none" spc="0" normalizeH="0" baseline="0" noProof="0" dirty="0">
                <a:ln>
                  <a:noFill/>
                </a:ln>
                <a:solidFill>
                  <a:srgbClr val="000000"/>
                </a:solidFill>
                <a:effectLst/>
                <a:uLnTx/>
                <a:uFillTx/>
                <a:latin typeface="Garamond" panose="02020404030301010803"/>
                <a:ea typeface="Times New Roman" panose="02020603050405020304" pitchFamily="18" charset="0"/>
                <a:cs typeface="+mn-cs"/>
              </a:rPr>
              <a:t>Romans 8: 17, 30;  II Thess. 1: 7 - 12</a:t>
            </a:r>
            <a:endPar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7" name="Text Box 4762631">
            <a:extLst>
              <a:ext uri="{FF2B5EF4-FFF2-40B4-BE49-F238E27FC236}">
                <a16:creationId xmlns:a16="http://schemas.microsoft.com/office/drawing/2014/main" id="{DC85FC86-12E7-4B9B-B96C-7AA7BD0A7A7E}"/>
              </a:ext>
            </a:extLst>
          </p:cNvPr>
          <p:cNvSpPr txBox="1"/>
          <p:nvPr/>
        </p:nvSpPr>
        <p:spPr>
          <a:xfrm>
            <a:off x="3045594" y="1578543"/>
            <a:ext cx="6278076" cy="904775"/>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4800" b="1" i="0" u="sng" strike="noStrike" kern="1200" cap="none" spc="0" normalizeH="0" baseline="0" noProof="0" dirty="0">
                <a:ln w="6731" cap="flat" cmpd="sng" algn="ctr">
                  <a:solidFill>
                    <a:srgbClr val="FFFFFF"/>
                  </a:solidFill>
                  <a:prstDash val="solid"/>
                  <a:round/>
                </a:ln>
                <a:solidFill>
                  <a:srgbClr val="262626"/>
                </a:solidFill>
                <a:effectLst>
                  <a:outerShdw dist="38100" dir="2700000" algn="bl">
                    <a:srgbClr val="7BA79D"/>
                  </a:outerShdw>
                </a:effectLst>
                <a:uLnTx/>
                <a:uFillTx/>
                <a:latin typeface="Times New Roman" panose="02020603050405020304" pitchFamily="18" charset="0"/>
                <a:ea typeface="Calibri" panose="020F0502020204030204" pitchFamily="34" charset="0"/>
                <a:cs typeface="Times New Roman" panose="02020603050405020304" pitchFamily="18" charset="0"/>
              </a:rPr>
              <a:t>Five States of the Soul</a:t>
            </a:r>
            <a:r>
              <a:rPr kumimoji="0" lang="en-US" sz="4800" b="1" i="0" u="none" strike="noStrike" kern="1200" cap="none" spc="0" normalizeH="0" baseline="0" noProof="0" dirty="0">
                <a:ln w="6731" cap="flat" cmpd="sng" algn="ctr">
                  <a:solidFill>
                    <a:srgbClr val="FFFFFF"/>
                  </a:solidFill>
                  <a:prstDash val="solid"/>
                  <a:round/>
                </a:ln>
                <a:solidFill>
                  <a:srgbClr val="262626"/>
                </a:solidFill>
                <a:effectLst>
                  <a:outerShdw dist="38100" dir="2700000" algn="bl">
                    <a:srgbClr val="7BA79D"/>
                  </a:outerShdw>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786146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xEl>
                                              <p:pRg st="1" end="1"/>
                                            </p:txEl>
                                          </p:spTgt>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6">
                                            <p:txEl>
                                              <p:pRg st="2" end="2"/>
                                            </p:txEl>
                                          </p:spTgt>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6">
                                            <p:txEl>
                                              <p:pRg st="3" end="3"/>
                                            </p:txEl>
                                          </p:spTgt>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6">
                                            <p:txEl>
                                              <p:pRg st="4" end="4"/>
                                            </p:txEl>
                                          </p:spTgt>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6">
                                            <p:txEl>
                                              <p:pRg st="5" end="5"/>
                                            </p:txEl>
                                          </p:spTgt>
                                        </p:tgtEl>
                                        <p:attrNameLst>
                                          <p:attrName>r</p:attrName>
                                        </p:attrNameLst>
                                      </p:cBhvr>
                                    </p:animRot>
                                  </p:childTnLst>
                                </p:cTn>
                              </p:par>
                              <p:par>
                                <p:cTn id="15" presetID="8" presetClass="emph" presetSubtype="0" fill="hold" nodeType="withEffect">
                                  <p:stCondLst>
                                    <p:cond delay="0"/>
                                  </p:stCondLst>
                                  <p:childTnLst>
                                    <p:animRot by="21600000">
                                      <p:cBhvr>
                                        <p:cTn id="16" dur="2000" fill="hold"/>
                                        <p:tgtEl>
                                          <p:spTgt spid="6">
                                            <p:txEl>
                                              <p:pRg st="6" end="6"/>
                                            </p:txEl>
                                          </p:spTgt>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6">
                                            <p:txEl>
                                              <p:pRg st="7" end="7"/>
                                            </p:txEl>
                                          </p:spTgt>
                                        </p:tgtEl>
                                        <p:attrNameLst>
                                          <p:attrName>r</p:attrName>
                                        </p:attrNameLst>
                                      </p:cBhvr>
                                    </p:animRot>
                                  </p:childTnLst>
                                </p:cTn>
                              </p:par>
                              <p:par>
                                <p:cTn id="19" presetID="8" presetClass="emph" presetSubtype="0" fill="hold" nodeType="withEffect">
                                  <p:stCondLst>
                                    <p:cond delay="0"/>
                                  </p:stCondLst>
                                  <p:childTnLst>
                                    <p:animRot by="21600000">
                                      <p:cBhvr>
                                        <p:cTn id="20" dur="2000" fill="hold"/>
                                        <p:tgtEl>
                                          <p:spTgt spid="6">
                                            <p:txEl>
                                              <p:pRg st="8" end="8"/>
                                            </p:txEl>
                                          </p:spTgt>
                                        </p:tgtEl>
                                        <p:attrNameLst>
                                          <p:attrName>r</p:attrName>
                                        </p:attrNameLst>
                                      </p:cBhvr>
                                    </p:animRot>
                                  </p:childTnLst>
                                </p:cTn>
                              </p:par>
                              <p:par>
                                <p:cTn id="21" presetID="8" presetClass="emph" presetSubtype="0" fill="hold" nodeType="withEffect">
                                  <p:stCondLst>
                                    <p:cond delay="0"/>
                                  </p:stCondLst>
                                  <p:childTnLst>
                                    <p:animRot by="21600000">
                                      <p:cBhvr>
                                        <p:cTn id="22" dur="2000" fill="hold"/>
                                        <p:tgtEl>
                                          <p:spTgt spid="6">
                                            <p:txEl>
                                              <p:pRg st="9" end="9"/>
                                            </p:txEl>
                                          </p:spTgt>
                                        </p:tgtEl>
                                        <p:attrNameLst>
                                          <p:attrName>r</p:attrName>
                                        </p:attrNameLst>
                                      </p:cBhvr>
                                    </p:animRot>
                                  </p:childTnLst>
                                </p:cTn>
                              </p:par>
                              <p:par>
                                <p:cTn id="23" presetID="8" presetClass="emph" presetSubtype="0" fill="hold" nodeType="withEffect">
                                  <p:stCondLst>
                                    <p:cond delay="0"/>
                                  </p:stCondLst>
                                  <p:childTnLst>
                                    <p:animRot by="21600000">
                                      <p:cBhvr>
                                        <p:cTn id="24" dur="2000" fill="hold"/>
                                        <p:tgtEl>
                                          <p:spTgt spid="6">
                                            <p:txEl>
                                              <p:pRg st="10" end="1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bg>
      <p:bgPr>
        <a:solidFill>
          <a:srgbClr val="A030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DBE-24EE-47F3-818E-772F5DFC4CE6}"/>
              </a:ext>
            </a:extLst>
          </p:cNvPr>
          <p:cNvSpPr>
            <a:spLocks noGrp="1"/>
          </p:cNvSpPr>
          <p:nvPr>
            <p:ph type="title"/>
          </p:nvPr>
        </p:nvSpPr>
        <p:spPr>
          <a:xfrm>
            <a:off x="242595" y="242595"/>
            <a:ext cx="11719249" cy="6408462"/>
          </a:xfrm>
          <a:solidFill>
            <a:schemeClr val="accent2">
              <a:lumMod val="20000"/>
              <a:lumOff val="80000"/>
            </a:schemeClr>
          </a:solidFill>
        </p:spPr>
        <p:txBody>
          <a:bodyPr>
            <a:normAutofit/>
          </a:bodyPr>
          <a:lstStyle/>
          <a:p>
            <a:endParaRPr lang="en-US" dirty="0"/>
          </a:p>
        </p:txBody>
      </p:sp>
      <p:pic>
        <p:nvPicPr>
          <p:cNvPr id="12290" name="Picture 2">
            <a:extLst>
              <a:ext uri="{FF2B5EF4-FFF2-40B4-BE49-F238E27FC236}">
                <a16:creationId xmlns:a16="http://schemas.microsoft.com/office/drawing/2014/main" id="{798E101F-3E89-457B-8E3A-2EBDA98D46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595" y="242595"/>
            <a:ext cx="11719249" cy="6408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24153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762630">
            <a:extLst>
              <a:ext uri="{FF2B5EF4-FFF2-40B4-BE49-F238E27FC236}">
                <a16:creationId xmlns:a16="http://schemas.microsoft.com/office/drawing/2014/main" id="{BB4B2200-8B83-4A83-AA75-178B683FBB55}"/>
              </a:ext>
            </a:extLst>
          </p:cNvPr>
          <p:cNvSpPr txBox="1"/>
          <p:nvPr/>
        </p:nvSpPr>
        <p:spPr>
          <a:xfrm>
            <a:off x="3089709" y="413886"/>
            <a:ext cx="5854566" cy="1241659"/>
          </a:xfrm>
          <a:prstGeom prst="rect">
            <a:avLst/>
          </a:prstGeom>
          <a:solidFill>
            <a:srgbClr val="C00000"/>
          </a:solid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3600" b="1" i="0" u="sng" strike="noStrike" kern="1200" cap="none" spc="0" normalizeH="0" baseline="0" noProof="0" dirty="0">
                <a:ln w="6731" cap="flat" cmpd="sng" algn="ctr">
                  <a:solidFill>
                    <a:srgbClr val="FFFFFF"/>
                  </a:solidFill>
                  <a:prstDash val="solid"/>
                  <a:round/>
                </a:ln>
                <a:solidFill>
                  <a:srgbClr val="262626"/>
                </a:solidFill>
                <a:effectLst>
                  <a:outerShdw dist="38100" dir="2700000" algn="bl">
                    <a:srgbClr val="7BA79D"/>
                  </a:outerShdw>
                </a:effectLst>
                <a:uLnTx/>
                <a:uFillTx/>
                <a:latin typeface="Times New Roman" panose="02020603050405020304" pitchFamily="18" charset="0"/>
                <a:ea typeface="Calibri" panose="020F0502020204030204" pitchFamily="34" charset="0"/>
                <a:cs typeface="Times New Roman" panose="02020603050405020304" pitchFamily="18" charset="0"/>
              </a:rPr>
              <a:t>JUDGEMENT  PREPARED</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3600" b="1" i="0" u="sng" strike="noStrike" kern="1200" cap="none" spc="0" normalizeH="0" baseline="0" noProof="0" dirty="0">
                <a:ln w="6731" cap="flat" cmpd="sng" algn="ctr">
                  <a:solidFill>
                    <a:srgbClr val="FFFFFF"/>
                  </a:solidFill>
                  <a:prstDash val="solid"/>
                  <a:round/>
                </a:ln>
                <a:solidFill>
                  <a:srgbClr val="262626"/>
                </a:solidFill>
                <a:effectLst>
                  <a:outerShdw dist="38100" dir="2700000" algn="bl">
                    <a:srgbClr val="7BA79D"/>
                  </a:outerShdw>
                </a:effectLst>
                <a:uLnTx/>
                <a:uFillTx/>
                <a:latin typeface="Times New Roman" panose="02020603050405020304" pitchFamily="18" charset="0"/>
                <a:ea typeface="Calibri" panose="020F0502020204030204" pitchFamily="34" charset="0"/>
                <a:cs typeface="Times New Roman" panose="02020603050405020304" pitchFamily="18" charset="0"/>
              </a:rPr>
              <a:t>FIVE STATES FIVE STEPS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4762631">
            <a:extLst>
              <a:ext uri="{FF2B5EF4-FFF2-40B4-BE49-F238E27FC236}">
                <a16:creationId xmlns:a16="http://schemas.microsoft.com/office/drawing/2014/main" id="{DC85FC86-12E7-4B9B-B96C-7AA7BD0A7A7E}"/>
              </a:ext>
            </a:extLst>
          </p:cNvPr>
          <p:cNvSpPr txBox="1"/>
          <p:nvPr/>
        </p:nvSpPr>
        <p:spPr>
          <a:xfrm>
            <a:off x="3089708" y="1578543"/>
            <a:ext cx="6233961" cy="904775"/>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4800" b="1" i="0" u="sng" strike="noStrike" kern="1200" cap="none" spc="0" normalizeH="0" baseline="0" noProof="0" dirty="0">
                <a:ln w="6731" cap="flat" cmpd="sng" algn="ctr">
                  <a:solidFill>
                    <a:srgbClr val="FFFFFF"/>
                  </a:solidFill>
                  <a:prstDash val="solid"/>
                  <a:round/>
                </a:ln>
                <a:solidFill>
                  <a:srgbClr val="262626"/>
                </a:solidFill>
                <a:effectLst>
                  <a:outerShdw dist="38100" dir="2700000" algn="bl">
                    <a:srgbClr val="7BA79D"/>
                  </a:outerShdw>
                </a:effectLst>
                <a:uLnTx/>
                <a:uFillTx/>
                <a:latin typeface="Times New Roman" panose="02020603050405020304" pitchFamily="18" charset="0"/>
                <a:ea typeface="Calibri" panose="020F0502020204030204" pitchFamily="34" charset="0"/>
                <a:cs typeface="Times New Roman" panose="02020603050405020304" pitchFamily="18" charset="0"/>
              </a:rPr>
              <a:t>Five Steps for Saving</a:t>
            </a:r>
            <a:r>
              <a:rPr kumimoji="0" lang="en-US" sz="4800" b="1" i="0" u="none" strike="noStrike" kern="1200" cap="none" spc="0" normalizeH="0" baseline="0" noProof="0" dirty="0">
                <a:ln w="6731" cap="flat" cmpd="sng" algn="ctr">
                  <a:solidFill>
                    <a:srgbClr val="FFFFFF"/>
                  </a:solidFill>
                  <a:prstDash val="solid"/>
                  <a:round/>
                </a:ln>
                <a:solidFill>
                  <a:srgbClr val="262626"/>
                </a:solidFill>
                <a:effectLst>
                  <a:outerShdw dist="38100" dir="2700000" algn="bl">
                    <a:srgbClr val="7BA79D"/>
                  </a:outerShdw>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9EA6F623-D3BA-4AC9-8E34-5E053417119D}"/>
              </a:ext>
            </a:extLst>
          </p:cNvPr>
          <p:cNvSpPr txBox="1"/>
          <p:nvPr/>
        </p:nvSpPr>
        <p:spPr>
          <a:xfrm>
            <a:off x="3157086" y="1863252"/>
            <a:ext cx="5989320" cy="4521302"/>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base" latinLnBrk="0" hangingPunct="1">
              <a:lnSpc>
                <a:spcPct val="90000"/>
              </a:lnSpc>
              <a:spcBef>
                <a:spcPts val="0"/>
              </a:spcBef>
              <a:spcAft>
                <a:spcPts val="0"/>
              </a:spcAft>
              <a:buClrTx/>
              <a:buSzTx/>
              <a:buFont typeface="Times New Roman" panose="02020603050405020304" pitchFamily="18" charset="0"/>
              <a:buChar char="•"/>
              <a:tabLst>
                <a:tab pos="457200" algn="l"/>
              </a:tabLst>
              <a:defRPr/>
            </a:pPr>
            <a:r>
              <a:rPr kumimoji="0" lang="en-US" sz="2800" b="1" i="0" u="sng" strike="noStrike" kern="1200" cap="none" spc="0" normalizeH="0" baseline="0" noProof="0" dirty="0">
                <a:ln>
                  <a:noFill/>
                </a:ln>
                <a:solidFill>
                  <a:srgbClr val="0563C1"/>
                </a:solidFill>
                <a:effectLst/>
                <a:uLnTx/>
                <a:uFillTx/>
                <a:latin typeface="Garamond" panose="02020404030301010803"/>
                <a:ea typeface="Times New Roman" panose="02020603050405020304" pitchFamily="18" charset="0"/>
                <a:cs typeface="+mn-cs"/>
              </a:rPr>
              <a:t>HEARING:</a:t>
            </a:r>
            <a:endParaRPr kumimoji="0" lang="en-US" sz="28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90000"/>
              </a:lnSpc>
              <a:spcBef>
                <a:spcPts val="0"/>
              </a:spcBef>
              <a:spcAft>
                <a:spcPts val="0"/>
              </a:spcAft>
              <a:buClrTx/>
              <a:buSzTx/>
              <a:buFont typeface="Times New Roman" panose="02020603050405020304" pitchFamily="18" charset="0"/>
              <a:buChar char="•"/>
              <a:tabLst>
                <a:tab pos="457200" algn="l"/>
              </a:tabLst>
              <a:defRPr/>
            </a:pPr>
            <a:r>
              <a:rPr kumimoji="0" lang="en-US" sz="2800" b="1" i="0" u="none" strike="noStrike" kern="1200" cap="none" spc="0" normalizeH="0" baseline="0" noProof="0" dirty="0">
                <a:ln>
                  <a:noFill/>
                </a:ln>
                <a:solidFill>
                  <a:srgbClr val="000000"/>
                </a:solidFill>
                <a:effectLst/>
                <a:uLnTx/>
                <a:uFillTx/>
                <a:latin typeface="Garamond" panose="02020404030301010803"/>
                <a:ea typeface="Times New Roman" panose="02020603050405020304" pitchFamily="18" charset="0"/>
                <a:cs typeface="+mn-cs"/>
              </a:rPr>
              <a:t>Romans 10: 17;  Matthew 7: 24 - 27</a:t>
            </a:r>
            <a:endParaRPr kumimoji="0" lang="en-US" sz="28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90000"/>
              </a:lnSpc>
              <a:spcBef>
                <a:spcPts val="0"/>
              </a:spcBef>
              <a:spcAft>
                <a:spcPts val="0"/>
              </a:spcAft>
              <a:buClrTx/>
              <a:buSzTx/>
              <a:buFont typeface="Times New Roman" panose="02020603050405020304" pitchFamily="18" charset="0"/>
              <a:buChar char="•"/>
              <a:tabLst>
                <a:tab pos="457200" algn="l"/>
              </a:tabLst>
              <a:defRPr/>
            </a:pPr>
            <a:r>
              <a:rPr kumimoji="0" lang="en-US" sz="2800" b="1" i="0" u="sng" strike="noStrike" kern="1200" cap="none" spc="0" normalizeH="0" baseline="0" noProof="0" dirty="0">
                <a:ln>
                  <a:noFill/>
                </a:ln>
                <a:solidFill>
                  <a:srgbClr val="0563C1"/>
                </a:solidFill>
                <a:effectLst/>
                <a:uLnTx/>
                <a:uFillTx/>
                <a:latin typeface="Garamond" panose="02020404030301010803"/>
                <a:ea typeface="Times New Roman" panose="02020603050405020304" pitchFamily="18" charset="0"/>
                <a:cs typeface="+mn-cs"/>
              </a:rPr>
              <a:t>BELIEVING:</a:t>
            </a:r>
            <a:endParaRPr kumimoji="0" lang="en-US" sz="28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90000"/>
              </a:lnSpc>
              <a:spcBef>
                <a:spcPts val="0"/>
              </a:spcBef>
              <a:spcAft>
                <a:spcPts val="0"/>
              </a:spcAft>
              <a:buClrTx/>
              <a:buSzTx/>
              <a:buFont typeface="Times New Roman" panose="02020603050405020304" pitchFamily="18" charset="0"/>
              <a:buChar char="•"/>
              <a:tabLst>
                <a:tab pos="457200" algn="l"/>
              </a:tabLst>
              <a:defRPr/>
            </a:pPr>
            <a:r>
              <a:rPr kumimoji="0" lang="en-US" sz="2800" b="1" i="0" u="none" strike="noStrike" kern="1200" cap="none" spc="0" normalizeH="0" baseline="0" noProof="0" dirty="0">
                <a:ln>
                  <a:noFill/>
                </a:ln>
                <a:solidFill>
                  <a:srgbClr val="000000"/>
                </a:solidFill>
                <a:effectLst/>
                <a:uLnTx/>
                <a:uFillTx/>
                <a:latin typeface="Garamond" panose="02020404030301010803"/>
                <a:ea typeface="Times New Roman" panose="02020603050405020304" pitchFamily="18" charset="0"/>
                <a:cs typeface="+mn-cs"/>
              </a:rPr>
              <a:t>Hebrews 11: 6;  Mark 16: 15, 16</a:t>
            </a:r>
            <a:endParaRPr kumimoji="0" lang="en-US" sz="28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90000"/>
              </a:lnSpc>
              <a:spcBef>
                <a:spcPts val="0"/>
              </a:spcBef>
              <a:spcAft>
                <a:spcPts val="0"/>
              </a:spcAft>
              <a:buClrTx/>
              <a:buSzTx/>
              <a:buFont typeface="Times New Roman" panose="02020603050405020304" pitchFamily="18" charset="0"/>
              <a:buChar char="•"/>
              <a:tabLst>
                <a:tab pos="457200" algn="l"/>
              </a:tabLst>
              <a:defRPr/>
            </a:pPr>
            <a:r>
              <a:rPr kumimoji="0" lang="en-US" sz="2800" b="1" i="0" u="sng" strike="noStrike" kern="1200" cap="none" spc="0" normalizeH="0" baseline="0" noProof="0" dirty="0">
                <a:ln>
                  <a:noFill/>
                </a:ln>
                <a:solidFill>
                  <a:srgbClr val="0563C1"/>
                </a:solidFill>
                <a:effectLst/>
                <a:uLnTx/>
                <a:uFillTx/>
                <a:latin typeface="Garamond" panose="02020404030301010803"/>
                <a:ea typeface="Times New Roman" panose="02020603050405020304" pitchFamily="18" charset="0"/>
                <a:cs typeface="+mn-cs"/>
              </a:rPr>
              <a:t>REPENTING:</a:t>
            </a:r>
            <a:endParaRPr kumimoji="0" lang="en-US" sz="28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90000"/>
              </a:lnSpc>
              <a:spcBef>
                <a:spcPts val="0"/>
              </a:spcBef>
              <a:spcAft>
                <a:spcPts val="0"/>
              </a:spcAft>
              <a:buClrTx/>
              <a:buSzTx/>
              <a:buFont typeface="Times New Roman" panose="02020603050405020304" pitchFamily="18" charset="0"/>
              <a:buChar char="•"/>
              <a:tabLst>
                <a:tab pos="457200" algn="l"/>
              </a:tabLst>
              <a:defRPr/>
            </a:pPr>
            <a:r>
              <a:rPr kumimoji="0" lang="en-US" sz="2800" b="1" i="0" u="none" strike="noStrike" kern="1200" cap="none" spc="0" normalizeH="0" baseline="0" noProof="0" dirty="0">
                <a:ln>
                  <a:noFill/>
                </a:ln>
                <a:solidFill>
                  <a:srgbClr val="000000"/>
                </a:solidFill>
                <a:effectLst/>
                <a:uLnTx/>
                <a:uFillTx/>
                <a:latin typeface="Garamond" panose="02020404030301010803"/>
                <a:ea typeface="Times New Roman" panose="02020603050405020304" pitchFamily="18" charset="0"/>
                <a:cs typeface="+mn-cs"/>
              </a:rPr>
              <a:t>Acts 2:  38; 17: 30;  Luke 13: 3</a:t>
            </a:r>
            <a:endParaRPr kumimoji="0" lang="en-US" sz="28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90000"/>
              </a:lnSpc>
              <a:spcBef>
                <a:spcPts val="0"/>
              </a:spcBef>
              <a:spcAft>
                <a:spcPts val="0"/>
              </a:spcAft>
              <a:buClrTx/>
              <a:buSzTx/>
              <a:buFont typeface="Times New Roman" panose="02020603050405020304" pitchFamily="18" charset="0"/>
              <a:buChar char="•"/>
              <a:tabLst>
                <a:tab pos="457200" algn="l"/>
              </a:tabLst>
              <a:defRPr/>
            </a:pPr>
            <a:r>
              <a:rPr kumimoji="0" lang="en-US" sz="2800" b="1" i="0" u="sng" strike="noStrike" kern="1200" cap="none" spc="0" normalizeH="0" baseline="0" noProof="0" dirty="0">
                <a:ln>
                  <a:noFill/>
                </a:ln>
                <a:solidFill>
                  <a:srgbClr val="0563C1"/>
                </a:solidFill>
                <a:effectLst/>
                <a:uLnTx/>
                <a:uFillTx/>
                <a:latin typeface="Garamond" panose="02020404030301010803"/>
                <a:ea typeface="Times New Roman" panose="02020603050405020304" pitchFamily="18" charset="0"/>
                <a:cs typeface="+mn-cs"/>
              </a:rPr>
              <a:t>CONFESSING:</a:t>
            </a:r>
            <a:endParaRPr kumimoji="0" lang="en-US" sz="28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90000"/>
              </a:lnSpc>
              <a:spcBef>
                <a:spcPts val="0"/>
              </a:spcBef>
              <a:spcAft>
                <a:spcPts val="0"/>
              </a:spcAft>
              <a:buClrTx/>
              <a:buSzTx/>
              <a:buFont typeface="Times New Roman" panose="02020603050405020304" pitchFamily="18" charset="0"/>
              <a:buChar char="•"/>
              <a:tabLst>
                <a:tab pos="457200" algn="l"/>
              </a:tabLst>
              <a:defRPr/>
            </a:pPr>
            <a:r>
              <a:rPr kumimoji="0" lang="en-US" sz="2800" b="1" i="0" u="none" strike="noStrike" kern="1200" cap="none" spc="0" normalizeH="0" baseline="0" noProof="0" dirty="0">
                <a:ln>
                  <a:noFill/>
                </a:ln>
                <a:solidFill>
                  <a:srgbClr val="000000"/>
                </a:solidFill>
                <a:effectLst/>
                <a:uLnTx/>
                <a:uFillTx/>
                <a:latin typeface="Garamond" panose="02020404030301010803"/>
                <a:ea typeface="Times New Roman" panose="02020603050405020304" pitchFamily="18" charset="0"/>
                <a:cs typeface="+mn-cs"/>
              </a:rPr>
              <a:t>Matthew 10:  32, 33;  Acts 8: 36, 37</a:t>
            </a:r>
            <a:endParaRPr kumimoji="0" lang="en-US" sz="28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90000"/>
              </a:lnSpc>
              <a:spcBef>
                <a:spcPts val="0"/>
              </a:spcBef>
              <a:spcAft>
                <a:spcPts val="0"/>
              </a:spcAft>
              <a:buClrTx/>
              <a:buSzTx/>
              <a:buFont typeface="Times New Roman" panose="02020603050405020304" pitchFamily="18" charset="0"/>
              <a:buChar char="•"/>
              <a:tabLst>
                <a:tab pos="457200" algn="l"/>
              </a:tabLst>
              <a:defRPr/>
            </a:pPr>
            <a:r>
              <a:rPr kumimoji="0" lang="en-US" sz="2800" b="1" i="0" u="sng" strike="noStrike" kern="1200" cap="none" spc="0" normalizeH="0" baseline="0" noProof="0" dirty="0">
                <a:ln>
                  <a:noFill/>
                </a:ln>
                <a:solidFill>
                  <a:srgbClr val="0563C1"/>
                </a:solidFill>
                <a:effectLst/>
                <a:uLnTx/>
                <a:uFillTx/>
                <a:latin typeface="Garamond" panose="02020404030301010803"/>
                <a:ea typeface="Times New Roman" panose="02020603050405020304" pitchFamily="18" charset="0"/>
                <a:cs typeface="+mn-cs"/>
              </a:rPr>
              <a:t>BAPTISM:</a:t>
            </a:r>
            <a:endParaRPr kumimoji="0" lang="en-US" sz="28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90000"/>
              </a:lnSpc>
              <a:spcBef>
                <a:spcPts val="0"/>
              </a:spcBef>
              <a:spcAft>
                <a:spcPts val="0"/>
              </a:spcAft>
              <a:buClrTx/>
              <a:buSzTx/>
              <a:buFont typeface="Times New Roman" panose="02020603050405020304" pitchFamily="18" charset="0"/>
              <a:buChar char="•"/>
              <a:tabLst>
                <a:tab pos="457200" algn="l"/>
              </a:tabLst>
              <a:defRPr/>
            </a:pPr>
            <a:r>
              <a:rPr kumimoji="0" lang="en-US" sz="2800" b="1" i="0" u="none" strike="noStrike" kern="1200" cap="none" spc="0" normalizeH="0" baseline="0" noProof="0" dirty="0">
                <a:ln>
                  <a:noFill/>
                </a:ln>
                <a:solidFill>
                  <a:srgbClr val="000000"/>
                </a:solidFill>
                <a:effectLst/>
                <a:uLnTx/>
                <a:uFillTx/>
                <a:latin typeface="Garamond" panose="02020404030301010803"/>
                <a:ea typeface="Times New Roman" panose="02020603050405020304" pitchFamily="18" charset="0"/>
                <a:cs typeface="+mn-cs"/>
              </a:rPr>
              <a:t>Romans 6:  3 </a:t>
            </a:r>
            <a:r>
              <a:rPr kumimoji="0" lang="en-US" sz="2800" b="1" i="0" u="none" strike="noStrike" kern="1200" cap="none" spc="0" normalizeH="0" baseline="0" noProof="0" dirty="0">
                <a:ln>
                  <a:noFill/>
                </a:ln>
                <a:solidFill>
                  <a:srgbClr val="000000"/>
                </a:solidFill>
                <a:effectLst/>
                <a:uLnTx/>
                <a:uFillTx/>
                <a:latin typeface="Times" panose="02020603050405020304" pitchFamily="18" charset="0"/>
                <a:ea typeface="Times New Roman" panose="02020603050405020304" pitchFamily="18" charset="0"/>
                <a:cs typeface="+mn-cs"/>
              </a:rPr>
              <a:t>–</a:t>
            </a:r>
            <a:r>
              <a:rPr kumimoji="0" lang="en-US" sz="2800" b="1" i="0" u="none" strike="noStrike" kern="1200" cap="none" spc="0" normalizeH="0" baseline="0" noProof="0" dirty="0">
                <a:ln>
                  <a:noFill/>
                </a:ln>
                <a:solidFill>
                  <a:srgbClr val="000000"/>
                </a:solidFill>
                <a:effectLst/>
                <a:uLnTx/>
                <a:uFillTx/>
                <a:latin typeface="Garamond" panose="02020404030301010803"/>
                <a:ea typeface="Times New Roman" panose="02020603050405020304" pitchFamily="18" charset="0"/>
                <a:cs typeface="+mn-cs"/>
              </a:rPr>
              <a:t> 5;  Acts 8: 36 - 38  </a:t>
            </a:r>
            <a:endParaRPr kumimoji="0" lang="en-US" sz="2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427781851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xEl>
                                              <p:pRg st="2" end="2"/>
                                            </p:txEl>
                                          </p:spTgt>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8">
                                            <p:txEl>
                                              <p:pRg st="3" end="3"/>
                                            </p:txEl>
                                          </p:spTgt>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8">
                                            <p:txEl>
                                              <p:pRg st="4" end="4"/>
                                            </p:txEl>
                                          </p:spTgt>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8">
                                            <p:txEl>
                                              <p:pRg st="5" end="5"/>
                                            </p:txEl>
                                          </p:spTgt>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8">
                                            <p:txEl>
                                              <p:pRg st="6" end="6"/>
                                            </p:txEl>
                                          </p:spTgt>
                                        </p:tgtEl>
                                        <p:attrNameLst>
                                          <p:attrName>r</p:attrName>
                                        </p:attrNameLst>
                                      </p:cBhvr>
                                    </p:animRot>
                                  </p:childTnLst>
                                </p:cTn>
                              </p:par>
                              <p:par>
                                <p:cTn id="15" presetID="8" presetClass="emph" presetSubtype="0" fill="hold" nodeType="withEffect">
                                  <p:stCondLst>
                                    <p:cond delay="0"/>
                                  </p:stCondLst>
                                  <p:childTnLst>
                                    <p:animRot by="21600000">
                                      <p:cBhvr>
                                        <p:cTn id="16" dur="2000" fill="hold"/>
                                        <p:tgtEl>
                                          <p:spTgt spid="8">
                                            <p:txEl>
                                              <p:pRg st="7" end="7"/>
                                            </p:txEl>
                                          </p:spTgt>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8">
                                            <p:txEl>
                                              <p:pRg st="8" end="8"/>
                                            </p:txEl>
                                          </p:spTgt>
                                        </p:tgtEl>
                                        <p:attrNameLst>
                                          <p:attrName>r</p:attrName>
                                        </p:attrNameLst>
                                      </p:cBhvr>
                                    </p:animRot>
                                  </p:childTnLst>
                                </p:cTn>
                              </p:par>
                              <p:par>
                                <p:cTn id="19" presetID="8" presetClass="emph" presetSubtype="0" fill="hold" nodeType="withEffect">
                                  <p:stCondLst>
                                    <p:cond delay="0"/>
                                  </p:stCondLst>
                                  <p:childTnLst>
                                    <p:animRot by="21600000">
                                      <p:cBhvr>
                                        <p:cTn id="20" dur="2000" fill="hold"/>
                                        <p:tgtEl>
                                          <p:spTgt spid="8">
                                            <p:txEl>
                                              <p:pRg st="9" end="9"/>
                                            </p:txEl>
                                          </p:spTgt>
                                        </p:tgtEl>
                                        <p:attrNameLst>
                                          <p:attrName>r</p:attrName>
                                        </p:attrNameLst>
                                      </p:cBhvr>
                                    </p:animRot>
                                  </p:childTnLst>
                                </p:cTn>
                              </p:par>
                              <p:par>
                                <p:cTn id="21" presetID="8" presetClass="emph" presetSubtype="0" fill="hold" nodeType="withEffect">
                                  <p:stCondLst>
                                    <p:cond delay="0"/>
                                  </p:stCondLst>
                                  <p:childTnLst>
                                    <p:animRot by="21600000">
                                      <p:cBhvr>
                                        <p:cTn id="22" dur="2000" fill="hold"/>
                                        <p:tgtEl>
                                          <p:spTgt spid="8">
                                            <p:txEl>
                                              <p:pRg st="10" end="10"/>
                                            </p:txEl>
                                          </p:spTgt>
                                        </p:tgtEl>
                                        <p:attrNameLst>
                                          <p:attrName>r</p:attrName>
                                        </p:attrNameLst>
                                      </p:cBhvr>
                                    </p:animRot>
                                  </p:childTnLst>
                                </p:cTn>
                              </p:par>
                              <p:par>
                                <p:cTn id="23" presetID="8" presetClass="emph" presetSubtype="0" fill="hold" nodeType="withEffect">
                                  <p:stCondLst>
                                    <p:cond delay="0"/>
                                  </p:stCondLst>
                                  <p:childTnLst>
                                    <p:animRot by="21600000">
                                      <p:cBhvr>
                                        <p:cTn id="24" dur="2000" fill="hold"/>
                                        <p:tgtEl>
                                          <p:spTgt spid="8">
                                            <p:txEl>
                                              <p:pRg st="11" end="1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Paul</a:t>
            </a:r>
          </a:p>
        </p:txBody>
      </p:sp>
      <p:sp>
        <p:nvSpPr>
          <p:cNvPr id="3" name="Content Placeholder 2"/>
          <p:cNvSpPr>
            <a:spLocks noGrp="1"/>
          </p:cNvSpPr>
          <p:nvPr>
            <p:ph idx="1"/>
          </p:nvPr>
        </p:nvSpPr>
        <p:spPr/>
        <p:txBody>
          <a:bodyPr>
            <a:normAutofit fontScale="85000" lnSpcReduction="10000"/>
          </a:bodyPr>
          <a:lstStyle/>
          <a:p>
            <a:r>
              <a:rPr lang="en-US" dirty="0"/>
              <a:t>For what I received I passed on to you as of first importance: that Christ died for our sins according to the Scriptures, that he was buried, that he was raised on the third day according to the Scriptures, and that he appeared to </a:t>
            </a:r>
            <a:r>
              <a:rPr lang="en-US" dirty="0" err="1"/>
              <a:t>Cephas</a:t>
            </a:r>
            <a:r>
              <a:rPr lang="en-US" dirty="0"/>
              <a:t>, and then to the Twelve. After that, he appeared to more than five hundred of the brothers and sisters at the same time, most of whom are still living, though some have fallen asleep. Then he appeared to James, then to all the apostles, and last of all he appeared to me also, as to one abnormally born. (1 Corinthians 15:3-8)</a:t>
            </a:r>
          </a:p>
        </p:txBody>
      </p:sp>
    </p:spTree>
    <p:extLst>
      <p:ext uri="{BB962C8B-B14F-4D97-AF65-F5344CB8AC3E}">
        <p14:creationId xmlns:p14="http://schemas.microsoft.com/office/powerpoint/2010/main" val="16164535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900000">
            <a:off x="1987428" y="2034275"/>
            <a:ext cx="5690855" cy="4330300"/>
          </a:xfrm>
        </p:spPr>
        <p:txBody>
          <a:bodyPr/>
          <a:lstStyle/>
          <a:p>
            <a:r>
              <a:rPr lang="en-US" dirty="0"/>
              <a:t>Mythical stories are not said to have occurred in the context of historical events.</a:t>
            </a:r>
          </a:p>
        </p:txBody>
      </p:sp>
    </p:spTree>
    <p:extLst>
      <p:ext uri="{BB962C8B-B14F-4D97-AF65-F5344CB8AC3E}">
        <p14:creationId xmlns:p14="http://schemas.microsoft.com/office/powerpoint/2010/main" val="330041327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Context</a:t>
            </a:r>
          </a:p>
        </p:txBody>
      </p:sp>
      <p:sp>
        <p:nvSpPr>
          <p:cNvPr id="3" name="Content Placeholder 2"/>
          <p:cNvSpPr>
            <a:spLocks noGrp="1"/>
          </p:cNvSpPr>
          <p:nvPr>
            <p:ph idx="1"/>
          </p:nvPr>
        </p:nvSpPr>
        <p:spPr/>
        <p:txBody>
          <a:bodyPr>
            <a:normAutofit/>
          </a:bodyPr>
          <a:lstStyle/>
          <a:p>
            <a:r>
              <a:rPr lang="en-US" dirty="0"/>
              <a:t>In the fifteenth year of the reign of Tiberius Caesar—when Pontius Pilate was governor of Judea, Herod tetrarch of Galilee, his brother Philip tetrarch of </a:t>
            </a:r>
            <a:r>
              <a:rPr lang="en-US" dirty="0" err="1"/>
              <a:t>Iturea</a:t>
            </a:r>
            <a:r>
              <a:rPr lang="en-US" dirty="0"/>
              <a:t> and </a:t>
            </a:r>
            <a:r>
              <a:rPr lang="en-US" dirty="0" err="1"/>
              <a:t>Traconitis</a:t>
            </a:r>
            <a:r>
              <a:rPr lang="en-US" dirty="0"/>
              <a:t>, and </a:t>
            </a:r>
            <a:r>
              <a:rPr lang="en-US" dirty="0" err="1"/>
              <a:t>Lysanias</a:t>
            </a:r>
            <a:r>
              <a:rPr lang="en-US" dirty="0"/>
              <a:t> tetrarch of Abilene— during the high-priesthood of </a:t>
            </a:r>
            <a:r>
              <a:rPr lang="en-US" dirty="0" err="1"/>
              <a:t>Annas</a:t>
            </a:r>
            <a:r>
              <a:rPr lang="en-US" dirty="0"/>
              <a:t> and Caiaphas, the word of God came to John son of Zechariah in the wilderness. (Luke 3:1)</a:t>
            </a:r>
          </a:p>
        </p:txBody>
      </p:sp>
      <p:sp>
        <p:nvSpPr>
          <p:cNvPr id="4" name="TextBox 3"/>
          <p:cNvSpPr txBox="1"/>
          <p:nvPr/>
        </p:nvSpPr>
        <p:spPr>
          <a:xfrm>
            <a:off x="4876800" y="2819401"/>
            <a:ext cx="5109148" cy="1200329"/>
          </a:xfrm>
          <a:prstGeom prst="rect">
            <a:avLst/>
          </a:prstGeom>
          <a:noFill/>
        </p:spPr>
        <p:txBody>
          <a:bodyPr wrap="square" rtlCol="0">
            <a:spAutoFit/>
          </a:bodyPr>
          <a:lstStyle/>
          <a:p>
            <a:pPr algn="ctr"/>
            <a:r>
              <a:rPr lang="en-US" sz="3600" dirty="0">
                <a:solidFill>
                  <a:prstClr val="white"/>
                </a:solidFill>
                <a:latin typeface="Rockwell"/>
              </a:rPr>
              <a:t>In what year was Mithras born?</a:t>
            </a:r>
          </a:p>
        </p:txBody>
      </p:sp>
    </p:spTree>
    <p:extLst>
      <p:ext uri="{BB962C8B-B14F-4D97-AF65-F5344CB8AC3E}">
        <p14:creationId xmlns:p14="http://schemas.microsoft.com/office/powerpoint/2010/main" val="36540811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3">
                                            <p:txEl>
                                              <p:pRg st="0" end="0"/>
                                            </p:txEl>
                                          </p:spTgt>
                                        </p:tgtEl>
                                        <p:attrNameLst>
                                          <p:attrName>ppt_w</p:attrName>
                                        </p:attrNameLst>
                                      </p:cBhvr>
                                      <p:tavLst>
                                        <p:tav tm="0">
                                          <p:val>
                                            <p:strVal val="ppt_w"/>
                                          </p:val>
                                        </p:tav>
                                        <p:tav tm="100000">
                                          <p:val>
                                            <p:fltVal val="0"/>
                                          </p:val>
                                        </p:tav>
                                      </p:tavLst>
                                    </p:anim>
                                    <p:anim calcmode="lin" valueType="num">
                                      <p:cBhvr>
                                        <p:cTn id="7" dur="1000"/>
                                        <p:tgtEl>
                                          <p:spTgt spid="3">
                                            <p:txEl>
                                              <p:pRg st="0" end="0"/>
                                            </p:txEl>
                                          </p:spTgt>
                                        </p:tgtEl>
                                        <p:attrNameLst>
                                          <p:attrName>ppt_h</p:attrName>
                                        </p:attrNameLst>
                                      </p:cBhvr>
                                      <p:tavLst>
                                        <p:tav tm="0">
                                          <p:val>
                                            <p:strVal val="ppt_h"/>
                                          </p:val>
                                        </p:tav>
                                        <p:tav tm="100000">
                                          <p:val>
                                            <p:fltVal val="0"/>
                                          </p:val>
                                        </p:tav>
                                      </p:tavLst>
                                    </p:anim>
                                    <p:anim calcmode="lin" valueType="num">
                                      <p:cBhvr>
                                        <p:cTn id="8" dur="1000"/>
                                        <p:tgtEl>
                                          <p:spTgt spid="3">
                                            <p:txEl>
                                              <p:pRg st="0" end="0"/>
                                            </p:txEl>
                                          </p:spTgt>
                                        </p:tgtEl>
                                        <p:attrNameLst>
                                          <p:attrName>style.rotation</p:attrName>
                                        </p:attrNameLst>
                                      </p:cBhvr>
                                      <p:tavLst>
                                        <p:tav tm="0">
                                          <p:val>
                                            <p:fltVal val="0"/>
                                          </p:val>
                                        </p:tav>
                                        <p:tav tm="100000">
                                          <p:val>
                                            <p:fltVal val="90"/>
                                          </p:val>
                                        </p:tav>
                                      </p:tavLst>
                                    </p:anim>
                                    <p:animEffect transition="out" filter="fade">
                                      <p:cBhvr>
                                        <p:cTn id="9" dur="1000"/>
                                        <p:tgtEl>
                                          <p:spTgt spid="3">
                                            <p:txEl>
                                              <p:pRg st="0" end="0"/>
                                            </p:txEl>
                                          </p:spTgt>
                                        </p:tgtEl>
                                      </p:cBhvr>
                                    </p:animEffect>
                                    <p:set>
                                      <p:cBhvr>
                                        <p:cTn id="10" dur="1" fill="hold">
                                          <p:stCondLst>
                                            <p:cond delay="999"/>
                                          </p:stCondLst>
                                        </p:cTn>
                                        <p:tgtEl>
                                          <p:spTgt spid="3">
                                            <p:txEl>
                                              <p:pRg st="0" end="0"/>
                                            </p:txEl>
                                          </p:spTgt>
                                        </p:tgtEl>
                                        <p:attrNameLst>
                                          <p:attrName>style.visibility</p:attrName>
                                        </p:attrNameLst>
                                      </p:cBhvr>
                                      <p:to>
                                        <p:strVal val="hidden"/>
                                      </p:to>
                                    </p:set>
                                  </p:childTnLst>
                                </p:cTn>
                              </p:par>
                              <p:par>
                                <p:cTn id="11" presetID="24" presetClass="emph" presetSubtype="0" fill="hold" grpId="0" nodeType="withEffect">
                                  <p:stCondLst>
                                    <p:cond delay="0"/>
                                  </p:stCondLst>
                                  <p:childTnLst>
                                    <p:animClr clrSpc="hsl" dir="cw">
                                      <p:cBhvr override="childStyle">
                                        <p:cTn id="12" dur="500" fill="hold"/>
                                        <p:tgtEl>
                                          <p:spTgt spid="2"/>
                                        </p:tgtEl>
                                        <p:attrNameLst>
                                          <p:attrName>style.color</p:attrName>
                                        </p:attrNameLst>
                                      </p:cBhvr>
                                      <p:by>
                                        <p:hsl h="0" s="-12549" l="-25098"/>
                                      </p:by>
                                    </p:animClr>
                                    <p:animClr clrSpc="hsl" dir="cw">
                                      <p:cBhvr>
                                        <p:cTn id="13" dur="500" fill="hold"/>
                                        <p:tgtEl>
                                          <p:spTgt spid="2"/>
                                        </p:tgtEl>
                                        <p:attrNameLst>
                                          <p:attrName>fillcolor</p:attrName>
                                        </p:attrNameLst>
                                      </p:cBhvr>
                                      <p:by>
                                        <p:hsl h="0" s="-12549" l="-25098"/>
                                      </p:by>
                                    </p:animClr>
                                    <p:animClr clrSpc="hsl" dir="cw">
                                      <p:cBhvr>
                                        <p:cTn id="14" dur="500" fill="hold"/>
                                        <p:tgtEl>
                                          <p:spTgt spid="2"/>
                                        </p:tgtEl>
                                        <p:attrNameLst>
                                          <p:attrName>stroke.color</p:attrName>
                                        </p:attrNameLst>
                                      </p:cBhvr>
                                      <p:by>
                                        <p:hsl h="0" s="-12549" l="-25098"/>
                                      </p:by>
                                    </p:animClr>
                                    <p:set>
                                      <p:cBhvr>
                                        <p:cTn id="15" dur="500" fill="hold"/>
                                        <p:tgtEl>
                                          <p:spTgt spid="2"/>
                                        </p:tgtEl>
                                        <p:attrNameLst>
                                          <p:attrName>fill.type</p:attrName>
                                        </p:attrNameLst>
                                      </p:cBhvr>
                                      <p:to>
                                        <p:strVal val="solid"/>
                                      </p:to>
                                    </p:set>
                                  </p:childTnLst>
                                </p:cTn>
                              </p:par>
                              <p:par>
                                <p:cTn id="16" presetID="31"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rot="900000">
            <a:off x="2097983" y="2936603"/>
            <a:ext cx="5690855" cy="2508455"/>
          </a:xfrm>
        </p:spPr>
        <p:txBody>
          <a:bodyPr/>
          <a:lstStyle/>
          <a:p>
            <a:r>
              <a:rPr lang="en-US" dirty="0"/>
              <a:t>The stories of Jesus contain people that actually existed.</a:t>
            </a:r>
          </a:p>
        </p:txBody>
      </p:sp>
    </p:spTree>
    <p:extLst>
      <p:ext uri="{BB962C8B-B14F-4D97-AF65-F5344CB8AC3E}">
        <p14:creationId xmlns:p14="http://schemas.microsoft.com/office/powerpoint/2010/main" val="69598444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Real People</a:t>
            </a:r>
          </a:p>
        </p:txBody>
      </p:sp>
      <p:sp>
        <p:nvSpPr>
          <p:cNvPr id="3" name="Content Placeholder 2"/>
          <p:cNvSpPr>
            <a:spLocks noGrp="1"/>
          </p:cNvSpPr>
          <p:nvPr>
            <p:ph idx="1"/>
          </p:nvPr>
        </p:nvSpPr>
        <p:spPr/>
        <p:txBody>
          <a:bodyPr/>
          <a:lstStyle/>
          <a:p>
            <a:r>
              <a:rPr lang="en-US" dirty="0"/>
              <a:t>John the Baptist</a:t>
            </a:r>
          </a:p>
          <a:p>
            <a:r>
              <a:rPr lang="en-US" dirty="0"/>
              <a:t>Pontius Pilate</a:t>
            </a:r>
          </a:p>
          <a:p>
            <a:r>
              <a:rPr lang="en-US" dirty="0" err="1">
                <a:effectLst/>
              </a:rPr>
              <a:t>Gamaliel</a:t>
            </a:r>
            <a:endParaRPr lang="en-US" dirty="0"/>
          </a:p>
          <a:p>
            <a:endParaRPr lang="en-US" dirty="0"/>
          </a:p>
        </p:txBody>
      </p:sp>
    </p:spTree>
    <p:extLst>
      <p:ext uri="{BB962C8B-B14F-4D97-AF65-F5344CB8AC3E}">
        <p14:creationId xmlns:p14="http://schemas.microsoft.com/office/powerpoint/2010/main" val="370304152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FA6A67FA-42E9-4B1E-9081-AC5BD57DB539}"/>
              </a:ext>
            </a:extLst>
          </p:cNvPr>
          <p:cNvSpPr>
            <a:spLocks noGrp="1" noChangeArrowheads="1"/>
          </p:cNvSpPr>
          <p:nvPr>
            <p:ph type="title"/>
          </p:nvPr>
        </p:nvSpPr>
        <p:spPr/>
        <p:txBody>
          <a:bodyPr/>
          <a:lstStyle/>
          <a:p>
            <a:pPr eaLnBrk="1" hangingPunct="1"/>
            <a:r>
              <a:rPr lang="en-US" altLang="en-US" sz="3100" dirty="0"/>
              <a:t>  </a:t>
            </a:r>
            <a:r>
              <a:rPr lang="en-US" altLang="en-US" sz="6600" dirty="0"/>
              <a:t>The Jesus Myth </a:t>
            </a:r>
            <a:r>
              <a:rPr lang="en-US" altLang="en-US" sz="6600" dirty="0" err="1"/>
              <a:t>Myth</a:t>
            </a:r>
            <a:endParaRPr lang="en-US" altLang="en-US" sz="6600" dirty="0"/>
          </a:p>
        </p:txBody>
      </p:sp>
      <p:sp>
        <p:nvSpPr>
          <p:cNvPr id="89091" name="Rectangle 3">
            <a:extLst>
              <a:ext uri="{FF2B5EF4-FFF2-40B4-BE49-F238E27FC236}">
                <a16:creationId xmlns:a16="http://schemas.microsoft.com/office/drawing/2014/main" id="{CA1C969F-3DF7-4720-A996-0AE8EB876423}"/>
              </a:ext>
            </a:extLst>
          </p:cNvPr>
          <p:cNvSpPr>
            <a:spLocks noGrp="1" noChangeArrowheads="1"/>
          </p:cNvSpPr>
          <p:nvPr>
            <p:ph type="body" idx="1"/>
          </p:nvPr>
        </p:nvSpPr>
        <p:spPr>
          <a:xfrm>
            <a:off x="1981200" y="1702965"/>
            <a:ext cx="8686800" cy="4605761"/>
          </a:xfrm>
        </p:spPr>
        <p:txBody>
          <a:bodyPr/>
          <a:lstStyle/>
          <a:p>
            <a:pPr eaLnBrk="1" hangingPunct="1">
              <a:lnSpc>
                <a:spcPct val="80000"/>
              </a:lnSpc>
            </a:pPr>
            <a:r>
              <a:rPr lang="en-US" altLang="en-US" sz="2400" b="1" dirty="0">
                <a:solidFill>
                  <a:srgbClr val="FFFF00"/>
                </a:solidFill>
              </a:rPr>
              <a:t>Is the biblical Jesus an interpolated “Christian” myth?</a:t>
            </a:r>
          </a:p>
          <a:p>
            <a:pPr eaLnBrk="1" hangingPunct="1">
              <a:lnSpc>
                <a:spcPct val="80000"/>
              </a:lnSpc>
            </a:pPr>
            <a:endParaRPr lang="en-US" altLang="en-US" sz="2000" b="1" dirty="0">
              <a:solidFill>
                <a:srgbClr val="FFFF00"/>
              </a:solidFill>
            </a:endParaRPr>
          </a:p>
          <a:p>
            <a:pPr eaLnBrk="1" hangingPunct="1">
              <a:lnSpc>
                <a:spcPct val="80000"/>
              </a:lnSpc>
            </a:pPr>
            <a:r>
              <a:rPr lang="en-US" altLang="en-US" sz="1800" b="1" dirty="0">
                <a:solidFill>
                  <a:srgbClr val="FFFF00"/>
                </a:solidFill>
              </a:rPr>
              <a:t>Adonis (Greek)</a:t>
            </a:r>
          </a:p>
          <a:p>
            <a:pPr eaLnBrk="1" hangingPunct="1">
              <a:lnSpc>
                <a:spcPct val="80000"/>
              </a:lnSpc>
            </a:pPr>
            <a:r>
              <a:rPr lang="en-US" altLang="en-US" sz="1800" b="1" dirty="0">
                <a:solidFill>
                  <a:srgbClr val="FFFF00"/>
                </a:solidFill>
              </a:rPr>
              <a:t>Osiris (Egypt)</a:t>
            </a:r>
          </a:p>
          <a:p>
            <a:pPr eaLnBrk="1" hangingPunct="1">
              <a:lnSpc>
                <a:spcPct val="80000"/>
              </a:lnSpc>
            </a:pPr>
            <a:r>
              <a:rPr lang="en-US" altLang="en-US" sz="1800" b="1" dirty="0">
                <a:solidFill>
                  <a:srgbClr val="FFFF00"/>
                </a:solidFill>
              </a:rPr>
              <a:t>Tammuz (Egypt)</a:t>
            </a:r>
          </a:p>
          <a:p>
            <a:pPr eaLnBrk="1" hangingPunct="1">
              <a:lnSpc>
                <a:spcPct val="80000"/>
              </a:lnSpc>
            </a:pPr>
            <a:r>
              <a:rPr lang="en-US" altLang="en-US" sz="1800" b="1" dirty="0">
                <a:solidFill>
                  <a:srgbClr val="FFFF00"/>
                </a:solidFill>
              </a:rPr>
              <a:t>Dionysus (Greek)</a:t>
            </a:r>
          </a:p>
          <a:p>
            <a:pPr eaLnBrk="1" hangingPunct="1">
              <a:lnSpc>
                <a:spcPct val="80000"/>
              </a:lnSpc>
            </a:pPr>
            <a:r>
              <a:rPr lang="en-US" altLang="en-US" sz="1800" b="1" dirty="0">
                <a:solidFill>
                  <a:srgbClr val="FFFF00"/>
                </a:solidFill>
              </a:rPr>
              <a:t>Mithra (Persia)</a:t>
            </a:r>
          </a:p>
          <a:p>
            <a:pPr eaLnBrk="1" hangingPunct="1">
              <a:lnSpc>
                <a:spcPct val="80000"/>
              </a:lnSpc>
            </a:pPr>
            <a:r>
              <a:rPr lang="en-US" altLang="en-US" sz="1800" b="1" dirty="0">
                <a:solidFill>
                  <a:srgbClr val="FFFF00"/>
                </a:solidFill>
              </a:rPr>
              <a:t>Krishna (India)</a:t>
            </a:r>
          </a:p>
          <a:p>
            <a:pPr eaLnBrk="1" hangingPunct="1">
              <a:lnSpc>
                <a:spcPct val="80000"/>
              </a:lnSpc>
            </a:pPr>
            <a:r>
              <a:rPr lang="en-US" altLang="en-US" sz="1800" b="1" dirty="0" err="1">
                <a:solidFill>
                  <a:srgbClr val="FFFF00"/>
                </a:solidFill>
              </a:rPr>
              <a:t>Appolonius</a:t>
            </a:r>
            <a:r>
              <a:rPr lang="en-US" altLang="en-US" sz="1800" b="1" dirty="0">
                <a:solidFill>
                  <a:srgbClr val="FFFF00"/>
                </a:solidFill>
              </a:rPr>
              <a:t> of </a:t>
            </a:r>
            <a:r>
              <a:rPr lang="en-US" altLang="en-US" sz="1800" b="1" dirty="0" err="1">
                <a:solidFill>
                  <a:srgbClr val="FFFF00"/>
                </a:solidFill>
              </a:rPr>
              <a:t>Tyana</a:t>
            </a:r>
            <a:endParaRPr lang="en-US" altLang="en-US" sz="1800" b="1" dirty="0">
              <a:solidFill>
                <a:srgbClr val="FFFF00"/>
              </a:solidFill>
            </a:endParaRPr>
          </a:p>
          <a:p>
            <a:pPr eaLnBrk="1" hangingPunct="1">
              <a:lnSpc>
                <a:spcPct val="80000"/>
              </a:lnSpc>
            </a:pPr>
            <a:r>
              <a:rPr lang="en-US" altLang="en-US" sz="1800" b="1" dirty="0">
                <a:solidFill>
                  <a:srgbClr val="FFFF00"/>
                </a:solidFill>
              </a:rPr>
              <a:t>Peregrinus</a:t>
            </a:r>
          </a:p>
          <a:p>
            <a:pPr eaLnBrk="1" hangingPunct="1">
              <a:lnSpc>
                <a:spcPct val="80000"/>
              </a:lnSpc>
            </a:pPr>
            <a:r>
              <a:rPr lang="en-US" altLang="en-US" sz="1800" b="1" dirty="0" err="1">
                <a:solidFill>
                  <a:srgbClr val="FFFF00"/>
                </a:solidFill>
              </a:rPr>
              <a:t>Empodocles</a:t>
            </a:r>
            <a:endParaRPr lang="en-US" altLang="en-US" sz="1800" b="1" dirty="0">
              <a:solidFill>
                <a:srgbClr val="FFFF00"/>
              </a:solidFill>
            </a:endParaRPr>
          </a:p>
          <a:p>
            <a:pPr eaLnBrk="1" hangingPunct="1">
              <a:lnSpc>
                <a:spcPct val="80000"/>
              </a:lnSpc>
            </a:pPr>
            <a:r>
              <a:rPr lang="en-US" altLang="en-US" sz="1800" b="1" dirty="0">
                <a:solidFill>
                  <a:srgbClr val="FFFF00"/>
                </a:solidFill>
              </a:rPr>
              <a:t>Attis</a:t>
            </a:r>
          </a:p>
          <a:p>
            <a:pPr eaLnBrk="1" hangingPunct="1">
              <a:lnSpc>
                <a:spcPct val="80000"/>
              </a:lnSpc>
            </a:pPr>
            <a:r>
              <a:rPr lang="en-US" altLang="en-US" sz="1800" b="1" dirty="0">
                <a:solidFill>
                  <a:srgbClr val="FFFF00"/>
                </a:solidFill>
              </a:rPr>
              <a:t>Hercules</a:t>
            </a:r>
          </a:p>
          <a:p>
            <a:pPr eaLnBrk="1" hangingPunct="1">
              <a:lnSpc>
                <a:spcPct val="80000"/>
              </a:lnSpc>
            </a:pPr>
            <a:r>
              <a:rPr lang="en-US" altLang="en-US" sz="1800" b="1" dirty="0">
                <a:solidFill>
                  <a:srgbClr val="FFFF00"/>
                </a:solidFill>
              </a:rPr>
              <a:t>Romulus</a:t>
            </a:r>
          </a:p>
          <a:p>
            <a:pPr eaLnBrk="1" hangingPunct="1">
              <a:lnSpc>
                <a:spcPct val="80000"/>
              </a:lnSpc>
            </a:pPr>
            <a:r>
              <a:rPr lang="en-US" altLang="en-US" sz="1800" b="1" dirty="0">
                <a:solidFill>
                  <a:srgbClr val="FFFF00"/>
                </a:solidFill>
              </a:rPr>
              <a:t>Baal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 the Baptist</a:t>
            </a:r>
          </a:p>
        </p:txBody>
      </p:sp>
      <p:sp>
        <p:nvSpPr>
          <p:cNvPr id="3" name="Content Placeholder 2"/>
          <p:cNvSpPr>
            <a:spLocks noGrp="1"/>
          </p:cNvSpPr>
          <p:nvPr>
            <p:ph idx="1"/>
          </p:nvPr>
        </p:nvSpPr>
        <p:spPr/>
        <p:txBody>
          <a:bodyPr>
            <a:normAutofit/>
          </a:bodyPr>
          <a:lstStyle/>
          <a:p>
            <a:r>
              <a:rPr lang="en-US" dirty="0"/>
              <a:t>Jesus’ relative</a:t>
            </a:r>
          </a:p>
          <a:p>
            <a:r>
              <a:rPr lang="en-US" dirty="0"/>
              <a:t>Baptized Jesus</a:t>
            </a:r>
          </a:p>
          <a:p>
            <a:endParaRPr lang="en-US" dirty="0"/>
          </a:p>
        </p:txBody>
      </p:sp>
    </p:spTree>
    <p:extLst>
      <p:ext uri="{BB962C8B-B14F-4D97-AF65-F5344CB8AC3E}">
        <p14:creationId xmlns:p14="http://schemas.microsoft.com/office/powerpoint/2010/main" val="185643088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 the Baptist</a:t>
            </a:r>
          </a:p>
        </p:txBody>
      </p:sp>
      <p:sp>
        <p:nvSpPr>
          <p:cNvPr id="3" name="Content Placeholder 2"/>
          <p:cNvSpPr>
            <a:spLocks noGrp="1"/>
          </p:cNvSpPr>
          <p:nvPr>
            <p:ph idx="1"/>
          </p:nvPr>
        </p:nvSpPr>
        <p:spPr/>
        <p:txBody>
          <a:bodyPr>
            <a:normAutofit fontScale="92500"/>
          </a:bodyPr>
          <a:lstStyle/>
          <a:p>
            <a:r>
              <a:rPr lang="en-US" dirty="0"/>
              <a:t>“Now some of the Jews thought that the destruction of Herod’s army came from God, and that very justly, as a punishment of what he did against John, that was called the Baptist: for Herod slew him, who was a good man, and commanded the Jews to exercise virtue, both as to righteousness towards one another, and piety towards God, and so to come to baptism. (Josephus, Antiquities of the Jews, XVIII, 5:2)</a:t>
            </a:r>
          </a:p>
        </p:txBody>
      </p:sp>
    </p:spTree>
    <p:extLst>
      <p:ext uri="{BB962C8B-B14F-4D97-AF65-F5344CB8AC3E}">
        <p14:creationId xmlns:p14="http://schemas.microsoft.com/office/powerpoint/2010/main" val="59105869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Pontius Pilate</a:t>
            </a:r>
          </a:p>
        </p:txBody>
      </p:sp>
      <p:sp>
        <p:nvSpPr>
          <p:cNvPr id="3" name="Content Placeholder 2"/>
          <p:cNvSpPr>
            <a:spLocks noGrp="1"/>
          </p:cNvSpPr>
          <p:nvPr>
            <p:ph idx="1"/>
          </p:nvPr>
        </p:nvSpPr>
        <p:spPr>
          <a:xfrm rot="900000">
            <a:off x="4997644" y="1000616"/>
            <a:ext cx="4974782" cy="5077623"/>
          </a:xfrm>
        </p:spPr>
        <p:txBody>
          <a:bodyPr/>
          <a:lstStyle/>
          <a:p>
            <a:pPr marL="0" indent="0">
              <a:buNone/>
            </a:pPr>
            <a:r>
              <a:rPr lang="en-US" dirty="0"/>
              <a:t>Spoke to Jesus </a:t>
            </a:r>
          </a:p>
          <a:p>
            <a:endParaRPr lang="en-US" dirty="0"/>
          </a:p>
          <a:p>
            <a:pPr marL="0" indent="0">
              <a:buNone/>
            </a:pPr>
            <a:r>
              <a:rPr lang="en-US" dirty="0"/>
              <a:t>(Matthew 27:11-26, Mark 15:1-15, Luke 23:1-25, John 18:28-40)</a:t>
            </a:r>
          </a:p>
        </p:txBody>
      </p:sp>
      <p:pic>
        <p:nvPicPr>
          <p:cNvPr id="1026" name="Picture 2" descr="C:\Users\uscolb00\Favorites\Downloads\P52_verso.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886200" y="-205532"/>
            <a:ext cx="4495800" cy="707249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colb00\Favorites\Downloads\pilateSton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0342" y="228600"/>
            <a:ext cx="4374776" cy="61235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439753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nodeType="clickEffect">
                                  <p:stCondLst>
                                    <p:cond delay="0"/>
                                  </p:stCondLst>
                                  <p:childTnLst>
                                    <p:anim calcmode="lin" valueType="num">
                                      <p:cBhvr>
                                        <p:cTn id="14" dur="1000"/>
                                        <p:tgtEl>
                                          <p:spTgt spid="1026"/>
                                        </p:tgtEl>
                                        <p:attrNameLst>
                                          <p:attrName>ppt_w</p:attrName>
                                        </p:attrNameLst>
                                      </p:cBhvr>
                                      <p:tavLst>
                                        <p:tav tm="0">
                                          <p:val>
                                            <p:strVal val="ppt_w"/>
                                          </p:val>
                                        </p:tav>
                                        <p:tav tm="100000">
                                          <p:val>
                                            <p:fltVal val="0"/>
                                          </p:val>
                                        </p:tav>
                                      </p:tavLst>
                                    </p:anim>
                                    <p:anim calcmode="lin" valueType="num">
                                      <p:cBhvr>
                                        <p:cTn id="15" dur="1000"/>
                                        <p:tgtEl>
                                          <p:spTgt spid="1026"/>
                                        </p:tgtEl>
                                        <p:attrNameLst>
                                          <p:attrName>ppt_h</p:attrName>
                                        </p:attrNameLst>
                                      </p:cBhvr>
                                      <p:tavLst>
                                        <p:tav tm="0">
                                          <p:val>
                                            <p:strVal val="ppt_h"/>
                                          </p:val>
                                        </p:tav>
                                        <p:tav tm="100000">
                                          <p:val>
                                            <p:fltVal val="0"/>
                                          </p:val>
                                        </p:tav>
                                      </p:tavLst>
                                    </p:anim>
                                    <p:anim calcmode="lin" valueType="num">
                                      <p:cBhvr>
                                        <p:cTn id="16" dur="1000"/>
                                        <p:tgtEl>
                                          <p:spTgt spid="1026"/>
                                        </p:tgtEl>
                                        <p:attrNameLst>
                                          <p:attrName>style.rotation</p:attrName>
                                        </p:attrNameLst>
                                      </p:cBhvr>
                                      <p:tavLst>
                                        <p:tav tm="0">
                                          <p:val>
                                            <p:fltVal val="0"/>
                                          </p:val>
                                        </p:tav>
                                        <p:tav tm="100000">
                                          <p:val>
                                            <p:fltVal val="90"/>
                                          </p:val>
                                        </p:tav>
                                      </p:tavLst>
                                    </p:anim>
                                    <p:animEffect transition="out" filter="fade">
                                      <p:cBhvr>
                                        <p:cTn id="17" dur="1000"/>
                                        <p:tgtEl>
                                          <p:spTgt spid="1026"/>
                                        </p:tgtEl>
                                      </p:cBhvr>
                                    </p:animEffect>
                                    <p:set>
                                      <p:cBhvr>
                                        <p:cTn id="18" dur="1" fill="hold">
                                          <p:stCondLst>
                                            <p:cond delay="999"/>
                                          </p:stCondLst>
                                        </p:cTn>
                                        <p:tgtEl>
                                          <p:spTgt spid="102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 calcmode="lin" valueType="num">
                                      <p:cBhvr>
                                        <p:cTn id="23" dur="1000" fill="hold"/>
                                        <p:tgtEl>
                                          <p:spTgt spid="1027"/>
                                        </p:tgtEl>
                                        <p:attrNameLst>
                                          <p:attrName>ppt_w</p:attrName>
                                        </p:attrNameLst>
                                      </p:cBhvr>
                                      <p:tavLst>
                                        <p:tav tm="0">
                                          <p:val>
                                            <p:fltVal val="0"/>
                                          </p:val>
                                        </p:tav>
                                        <p:tav tm="100000">
                                          <p:val>
                                            <p:strVal val="#ppt_w"/>
                                          </p:val>
                                        </p:tav>
                                      </p:tavLst>
                                    </p:anim>
                                    <p:anim calcmode="lin" valueType="num">
                                      <p:cBhvr>
                                        <p:cTn id="24" dur="1000" fill="hold"/>
                                        <p:tgtEl>
                                          <p:spTgt spid="1027"/>
                                        </p:tgtEl>
                                        <p:attrNameLst>
                                          <p:attrName>ppt_h</p:attrName>
                                        </p:attrNameLst>
                                      </p:cBhvr>
                                      <p:tavLst>
                                        <p:tav tm="0">
                                          <p:val>
                                            <p:fltVal val="0"/>
                                          </p:val>
                                        </p:tav>
                                        <p:tav tm="100000">
                                          <p:val>
                                            <p:strVal val="#ppt_h"/>
                                          </p:val>
                                        </p:tav>
                                      </p:tavLst>
                                    </p:anim>
                                    <p:anim calcmode="lin" valueType="num">
                                      <p:cBhvr>
                                        <p:cTn id="25" dur="1000" fill="hold"/>
                                        <p:tgtEl>
                                          <p:spTgt spid="1027"/>
                                        </p:tgtEl>
                                        <p:attrNameLst>
                                          <p:attrName>style.rotation</p:attrName>
                                        </p:attrNameLst>
                                      </p:cBhvr>
                                      <p:tavLst>
                                        <p:tav tm="0">
                                          <p:val>
                                            <p:fltVal val="90"/>
                                          </p:val>
                                        </p:tav>
                                        <p:tav tm="100000">
                                          <p:val>
                                            <p:fltVal val="0"/>
                                          </p:val>
                                        </p:tav>
                                      </p:tavLst>
                                    </p:anim>
                                    <p:animEffect transition="in" filter="fade">
                                      <p:cBhvr>
                                        <p:cTn id="26" dur="1000"/>
                                        <p:tgtEl>
                                          <p:spTgt spid="102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xit" presetSubtype="0" fill="hold" nodeType="clickEffect">
                                  <p:stCondLst>
                                    <p:cond delay="0"/>
                                  </p:stCondLst>
                                  <p:childTnLst>
                                    <p:anim calcmode="lin" valueType="num">
                                      <p:cBhvr>
                                        <p:cTn id="30" dur="1000"/>
                                        <p:tgtEl>
                                          <p:spTgt spid="1027"/>
                                        </p:tgtEl>
                                        <p:attrNameLst>
                                          <p:attrName>ppt_w</p:attrName>
                                        </p:attrNameLst>
                                      </p:cBhvr>
                                      <p:tavLst>
                                        <p:tav tm="0">
                                          <p:val>
                                            <p:strVal val="ppt_w"/>
                                          </p:val>
                                        </p:tav>
                                        <p:tav tm="100000">
                                          <p:val>
                                            <p:fltVal val="0"/>
                                          </p:val>
                                        </p:tav>
                                      </p:tavLst>
                                    </p:anim>
                                    <p:anim calcmode="lin" valueType="num">
                                      <p:cBhvr>
                                        <p:cTn id="31" dur="1000"/>
                                        <p:tgtEl>
                                          <p:spTgt spid="1027"/>
                                        </p:tgtEl>
                                        <p:attrNameLst>
                                          <p:attrName>ppt_h</p:attrName>
                                        </p:attrNameLst>
                                      </p:cBhvr>
                                      <p:tavLst>
                                        <p:tav tm="0">
                                          <p:val>
                                            <p:strVal val="ppt_h"/>
                                          </p:val>
                                        </p:tav>
                                        <p:tav tm="100000">
                                          <p:val>
                                            <p:fltVal val="0"/>
                                          </p:val>
                                        </p:tav>
                                      </p:tavLst>
                                    </p:anim>
                                    <p:anim calcmode="lin" valueType="num">
                                      <p:cBhvr>
                                        <p:cTn id="32" dur="1000"/>
                                        <p:tgtEl>
                                          <p:spTgt spid="1027"/>
                                        </p:tgtEl>
                                        <p:attrNameLst>
                                          <p:attrName>style.rotation</p:attrName>
                                        </p:attrNameLst>
                                      </p:cBhvr>
                                      <p:tavLst>
                                        <p:tav tm="0">
                                          <p:val>
                                            <p:fltVal val="0"/>
                                          </p:val>
                                        </p:tav>
                                        <p:tav tm="100000">
                                          <p:val>
                                            <p:fltVal val="90"/>
                                          </p:val>
                                        </p:tav>
                                      </p:tavLst>
                                    </p:anim>
                                    <p:animEffect transition="out" filter="fade">
                                      <p:cBhvr>
                                        <p:cTn id="33" dur="1000"/>
                                        <p:tgtEl>
                                          <p:spTgt spid="1027"/>
                                        </p:tgtEl>
                                      </p:cBhvr>
                                    </p:animEffect>
                                    <p:set>
                                      <p:cBhvr>
                                        <p:cTn id="34" dur="1" fill="hold">
                                          <p:stCondLst>
                                            <p:cond delay="999"/>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Gamaliel</a:t>
            </a:r>
            <a:endParaRPr lang="en-US" dirty="0"/>
          </a:p>
        </p:txBody>
      </p:sp>
      <p:sp>
        <p:nvSpPr>
          <p:cNvPr id="3" name="Content Placeholder 2"/>
          <p:cNvSpPr>
            <a:spLocks noGrp="1"/>
          </p:cNvSpPr>
          <p:nvPr>
            <p:ph idx="1"/>
          </p:nvPr>
        </p:nvSpPr>
        <p:spPr/>
        <p:txBody>
          <a:bodyPr/>
          <a:lstStyle/>
          <a:p>
            <a:r>
              <a:rPr lang="en-US" dirty="0"/>
              <a:t>Pharisee and teacher of the law (Acts 5:34)</a:t>
            </a:r>
          </a:p>
          <a:p>
            <a:r>
              <a:rPr lang="en-US" dirty="0"/>
              <a:t>The teacher of the Apostle Paul (Acts 22:3)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762000"/>
            <a:ext cx="8873067"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41744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900000">
            <a:off x="2189009" y="1885434"/>
            <a:ext cx="5690855" cy="4121521"/>
          </a:xfrm>
        </p:spPr>
        <p:txBody>
          <a:bodyPr/>
          <a:lstStyle/>
          <a:p>
            <a:r>
              <a:rPr lang="en-US" dirty="0"/>
              <a:t>Osiris and Mithras look </a:t>
            </a:r>
            <a:r>
              <a:rPr lang="en-US" i="1" dirty="0"/>
              <a:t>nothing </a:t>
            </a:r>
            <a:r>
              <a:rPr lang="en-US" dirty="0"/>
              <a:t>like Jesus!</a:t>
            </a:r>
            <a:br>
              <a:rPr lang="en-US" dirty="0"/>
            </a:br>
            <a:endParaRPr lang="en-US" dirty="0"/>
          </a:p>
        </p:txBody>
      </p:sp>
    </p:spTree>
    <p:extLst>
      <p:ext uri="{BB962C8B-B14F-4D97-AF65-F5344CB8AC3E}">
        <p14:creationId xmlns:p14="http://schemas.microsoft.com/office/powerpoint/2010/main" val="401725344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Mithras</a:t>
            </a:r>
          </a:p>
        </p:txBody>
      </p:sp>
      <p:sp>
        <p:nvSpPr>
          <p:cNvPr id="3" name="Content Placeholder 2"/>
          <p:cNvSpPr>
            <a:spLocks noGrp="1"/>
          </p:cNvSpPr>
          <p:nvPr>
            <p:ph idx="1"/>
          </p:nvPr>
        </p:nvSpPr>
        <p:spPr/>
        <p:txBody>
          <a:bodyPr/>
          <a:lstStyle/>
          <a:p>
            <a:r>
              <a:rPr lang="en-US" dirty="0"/>
              <a:t>Born of a virgin</a:t>
            </a:r>
          </a:p>
          <a:p>
            <a:r>
              <a:rPr lang="en-US" dirty="0"/>
              <a:t>Born on Dec 25</a:t>
            </a:r>
            <a:r>
              <a:rPr lang="en-US" baseline="30000" dirty="0"/>
              <a:t>th</a:t>
            </a:r>
            <a:endParaRPr lang="en-US" dirty="0"/>
          </a:p>
          <a:p>
            <a:r>
              <a:rPr lang="en-US" dirty="0"/>
              <a:t>12 disciples</a:t>
            </a:r>
          </a:p>
          <a:p>
            <a:r>
              <a:rPr lang="en-US" dirty="0"/>
              <a:t>Performed Miracles</a:t>
            </a:r>
          </a:p>
          <a:p>
            <a:r>
              <a:rPr lang="en-US" dirty="0"/>
              <a:t>Dead for 3 days</a:t>
            </a:r>
          </a:p>
          <a:p>
            <a:r>
              <a:rPr lang="en-US" dirty="0"/>
              <a:t>Resurrected</a:t>
            </a:r>
          </a:p>
        </p:txBody>
      </p:sp>
    </p:spTree>
    <p:extLst>
      <p:ext uri="{BB962C8B-B14F-4D97-AF65-F5344CB8AC3E}">
        <p14:creationId xmlns:p14="http://schemas.microsoft.com/office/powerpoint/2010/main" val="162648137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76400" y="2930912"/>
            <a:ext cx="8763000" cy="584775"/>
          </a:xfrm>
          <a:prstGeom prst="rect">
            <a:avLst/>
          </a:prstGeom>
          <a:noFill/>
        </p:spPr>
        <p:txBody>
          <a:bodyPr wrap="square" rtlCol="0">
            <a:spAutoFit/>
          </a:bodyPr>
          <a:lstStyle/>
          <a:p>
            <a:pPr algn="ctr"/>
            <a:r>
              <a:rPr lang="en-US" sz="3200" dirty="0">
                <a:solidFill>
                  <a:prstClr val="white"/>
                </a:solidFill>
                <a:latin typeface="Rockwell"/>
              </a:rPr>
              <a:t>Mithras was born of a virgin?</a:t>
            </a:r>
          </a:p>
        </p:txBody>
      </p:sp>
      <p:sp>
        <p:nvSpPr>
          <p:cNvPr id="9" name="TextBox 8"/>
          <p:cNvSpPr txBox="1"/>
          <p:nvPr/>
        </p:nvSpPr>
        <p:spPr>
          <a:xfrm rot="19916081">
            <a:off x="3935260" y="2689372"/>
            <a:ext cx="4060991" cy="1200329"/>
          </a:xfrm>
          <a:prstGeom prst="rect">
            <a:avLst/>
          </a:prstGeom>
          <a:noFill/>
        </p:spPr>
        <p:txBody>
          <a:bodyPr wrap="square" rtlCol="0">
            <a:spAutoFit/>
          </a:bodyPr>
          <a:lstStyle/>
          <a:p>
            <a:pPr algn="ctr"/>
            <a:r>
              <a:rPr lang="en-US" sz="7200" dirty="0">
                <a:solidFill>
                  <a:srgbClr val="C00000"/>
                </a:solidFill>
                <a:latin typeface="Stencil" pitchFamily="82" charset="0"/>
              </a:rPr>
              <a:t>BUSTED</a:t>
            </a:r>
          </a:p>
        </p:txBody>
      </p:sp>
      <p:sp>
        <p:nvSpPr>
          <p:cNvPr id="8" name="TextBox 7"/>
          <p:cNvSpPr txBox="1"/>
          <p:nvPr/>
        </p:nvSpPr>
        <p:spPr>
          <a:xfrm>
            <a:off x="2316480" y="2684690"/>
            <a:ext cx="7437120" cy="1077218"/>
          </a:xfrm>
          <a:prstGeom prst="rect">
            <a:avLst/>
          </a:prstGeom>
          <a:noFill/>
        </p:spPr>
        <p:txBody>
          <a:bodyPr wrap="square" rtlCol="0">
            <a:spAutoFit/>
          </a:bodyPr>
          <a:lstStyle/>
          <a:p>
            <a:pPr algn="ctr"/>
            <a:r>
              <a:rPr lang="en-US" sz="3200" dirty="0">
                <a:solidFill>
                  <a:prstClr val="white"/>
                </a:solidFill>
                <a:latin typeface="Rockwell"/>
              </a:rPr>
              <a:t>Mithras was born from a solid rock as an adult.</a:t>
            </a:r>
          </a:p>
        </p:txBody>
      </p:sp>
    </p:spTree>
    <p:extLst>
      <p:ext uri="{BB962C8B-B14F-4D97-AF65-F5344CB8AC3E}">
        <p14:creationId xmlns:p14="http://schemas.microsoft.com/office/powerpoint/2010/main" val="31070738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grpId="0" nodeType="clickEffect">
                                  <p:stCondLst>
                                    <p:cond delay="0"/>
                                  </p:stCondLst>
                                  <p:childTnLst>
                                    <p:animMotion origin="layout" path="M 0 1.48148E-6 L 0.00417 -0.3588 " pathEditMode="relative" rAng="0" ptsTypes="AA">
                                      <p:cBhvr>
                                        <p:cTn id="13" dur="2000" fill="hold"/>
                                        <p:tgtEl>
                                          <p:spTgt spid="7"/>
                                        </p:tgtEl>
                                        <p:attrNameLst>
                                          <p:attrName>ppt_x</p:attrName>
                                          <p:attrName>ppt_y</p:attrName>
                                        </p:attrNameLst>
                                      </p:cBhvr>
                                      <p:rCtr x="208" y="-17940"/>
                                    </p:animMotion>
                                  </p:childTnLst>
                                </p:cTn>
                              </p:par>
                              <p:par>
                                <p:cTn id="14" presetID="64" presetClass="path" presetSubtype="0" accel="50000" decel="50000" fill="hold" grpId="0" nodeType="withEffect">
                                  <p:stCondLst>
                                    <p:cond delay="0"/>
                                  </p:stCondLst>
                                  <p:childTnLst>
                                    <p:animMotion origin="layout" path="M 4.44444E-6 2.59259E-6 L 0.00069 -0.34769 " pathEditMode="relative" rAng="0" ptsTypes="AA">
                                      <p:cBhvr>
                                        <p:cTn id="15" dur="2000" fill="hold"/>
                                        <p:tgtEl>
                                          <p:spTgt spid="9"/>
                                        </p:tgtEl>
                                        <p:attrNameLst>
                                          <p:attrName>ppt_x</p:attrName>
                                          <p:attrName>ppt_y</p:attrName>
                                        </p:attrNameLst>
                                      </p:cBhvr>
                                      <p:rCtr x="35" y="-17384"/>
                                    </p:animMotion>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9" grpId="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76400" y="2930912"/>
            <a:ext cx="8763000" cy="584775"/>
          </a:xfrm>
          <a:prstGeom prst="rect">
            <a:avLst/>
          </a:prstGeom>
          <a:noFill/>
        </p:spPr>
        <p:txBody>
          <a:bodyPr wrap="square" rtlCol="0">
            <a:spAutoFit/>
          </a:bodyPr>
          <a:lstStyle/>
          <a:p>
            <a:pPr algn="ctr"/>
            <a:r>
              <a:rPr lang="en-US" sz="3200" dirty="0">
                <a:solidFill>
                  <a:prstClr val="white"/>
                </a:solidFill>
                <a:latin typeface="Rockwell"/>
              </a:rPr>
              <a:t>Mithras was born on December 25</a:t>
            </a:r>
            <a:r>
              <a:rPr lang="en-US" sz="3200" baseline="30000" dirty="0">
                <a:solidFill>
                  <a:prstClr val="white"/>
                </a:solidFill>
                <a:latin typeface="Rockwell"/>
              </a:rPr>
              <a:t>th</a:t>
            </a:r>
            <a:r>
              <a:rPr lang="en-US" sz="3200" dirty="0">
                <a:solidFill>
                  <a:prstClr val="white"/>
                </a:solidFill>
                <a:latin typeface="Rockwell"/>
              </a:rPr>
              <a:t>?</a:t>
            </a:r>
          </a:p>
        </p:txBody>
      </p:sp>
      <p:sp>
        <p:nvSpPr>
          <p:cNvPr id="9" name="TextBox 8"/>
          <p:cNvSpPr txBox="1"/>
          <p:nvPr/>
        </p:nvSpPr>
        <p:spPr>
          <a:xfrm rot="19916081">
            <a:off x="3865755" y="2680311"/>
            <a:ext cx="4233989" cy="1200329"/>
          </a:xfrm>
          <a:prstGeom prst="rect">
            <a:avLst/>
          </a:prstGeom>
          <a:noFill/>
        </p:spPr>
        <p:txBody>
          <a:bodyPr wrap="square" rtlCol="0">
            <a:spAutoFit/>
          </a:bodyPr>
          <a:lstStyle/>
          <a:p>
            <a:pPr algn="ctr"/>
            <a:r>
              <a:rPr lang="en-US" sz="7200" dirty="0">
                <a:solidFill>
                  <a:srgbClr val="C00000"/>
                </a:solidFill>
                <a:latin typeface="Stencil" pitchFamily="82" charset="0"/>
              </a:rPr>
              <a:t>BUSTED</a:t>
            </a:r>
          </a:p>
        </p:txBody>
      </p:sp>
      <p:sp>
        <p:nvSpPr>
          <p:cNvPr id="8" name="TextBox 7"/>
          <p:cNvSpPr txBox="1"/>
          <p:nvPr/>
        </p:nvSpPr>
        <p:spPr>
          <a:xfrm>
            <a:off x="2339340" y="2987928"/>
            <a:ext cx="7437120" cy="2062103"/>
          </a:xfrm>
          <a:prstGeom prst="rect">
            <a:avLst/>
          </a:prstGeom>
          <a:noFill/>
        </p:spPr>
        <p:txBody>
          <a:bodyPr wrap="square" rtlCol="0">
            <a:spAutoFit/>
          </a:bodyPr>
          <a:lstStyle/>
          <a:p>
            <a:pPr algn="ctr"/>
            <a:r>
              <a:rPr lang="en-US" sz="3200" dirty="0">
                <a:solidFill>
                  <a:prstClr val="white"/>
                </a:solidFill>
                <a:latin typeface="Rockwell"/>
              </a:rPr>
              <a:t>Many ancient gods were celebrated on December 25</a:t>
            </a:r>
            <a:r>
              <a:rPr lang="en-US" sz="3200" baseline="30000" dirty="0">
                <a:solidFill>
                  <a:prstClr val="white"/>
                </a:solidFill>
                <a:latin typeface="Rockwell"/>
              </a:rPr>
              <a:t>th</a:t>
            </a:r>
            <a:r>
              <a:rPr lang="en-US" sz="3200" dirty="0">
                <a:solidFill>
                  <a:prstClr val="white"/>
                </a:solidFill>
                <a:latin typeface="Rockwell"/>
              </a:rPr>
              <a:t>.</a:t>
            </a:r>
          </a:p>
          <a:p>
            <a:pPr algn="ctr"/>
            <a:endParaRPr lang="en-US" sz="3200" dirty="0">
              <a:solidFill>
                <a:prstClr val="white"/>
              </a:solidFill>
              <a:latin typeface="Rockwell"/>
            </a:endParaRPr>
          </a:p>
          <a:p>
            <a:pPr algn="ctr"/>
            <a:r>
              <a:rPr lang="en-US" sz="3200" dirty="0">
                <a:solidFill>
                  <a:prstClr val="white"/>
                </a:solidFill>
                <a:latin typeface="Rockwell"/>
              </a:rPr>
              <a:t>Jesus was not one of them!</a:t>
            </a:r>
          </a:p>
        </p:txBody>
      </p:sp>
    </p:spTree>
    <p:extLst>
      <p:ext uri="{BB962C8B-B14F-4D97-AF65-F5344CB8AC3E}">
        <p14:creationId xmlns:p14="http://schemas.microsoft.com/office/powerpoint/2010/main" val="14716363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grpId="0" nodeType="clickEffect">
                                  <p:stCondLst>
                                    <p:cond delay="0"/>
                                  </p:stCondLst>
                                  <p:childTnLst>
                                    <p:animMotion origin="layout" path="M 0 1.48148E-6 L 0.00417 -0.3588 " pathEditMode="relative" rAng="0" ptsTypes="AA">
                                      <p:cBhvr>
                                        <p:cTn id="13" dur="2000" fill="hold"/>
                                        <p:tgtEl>
                                          <p:spTgt spid="7"/>
                                        </p:tgtEl>
                                        <p:attrNameLst>
                                          <p:attrName>ppt_x</p:attrName>
                                          <p:attrName>ppt_y</p:attrName>
                                        </p:attrNameLst>
                                      </p:cBhvr>
                                      <p:rCtr x="208" y="-17940"/>
                                    </p:animMotion>
                                  </p:childTnLst>
                                </p:cTn>
                              </p:par>
                              <p:par>
                                <p:cTn id="14" presetID="64" presetClass="path" presetSubtype="0" accel="50000" decel="50000" fill="hold" grpId="0" nodeType="withEffect">
                                  <p:stCondLst>
                                    <p:cond delay="0"/>
                                  </p:stCondLst>
                                  <p:childTnLst>
                                    <p:animMotion origin="layout" path="M 4.44444E-6 2.59259E-6 L 0.00069 -0.34769 " pathEditMode="relative" rAng="0" ptsTypes="AA">
                                      <p:cBhvr>
                                        <p:cTn id="15" dur="2000" fill="hold"/>
                                        <p:tgtEl>
                                          <p:spTgt spid="9"/>
                                        </p:tgtEl>
                                        <p:attrNameLst>
                                          <p:attrName>ppt_x</p:attrName>
                                          <p:attrName>ppt_y</p:attrName>
                                        </p:attrNameLst>
                                      </p:cBhvr>
                                      <p:rCtr x="35" y="-17384"/>
                                    </p:animMotion>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9" grpId="1"/>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76400" y="2930912"/>
            <a:ext cx="8763000" cy="584775"/>
          </a:xfrm>
          <a:prstGeom prst="rect">
            <a:avLst/>
          </a:prstGeom>
          <a:noFill/>
        </p:spPr>
        <p:txBody>
          <a:bodyPr wrap="square" rtlCol="0">
            <a:spAutoFit/>
          </a:bodyPr>
          <a:lstStyle/>
          <a:p>
            <a:pPr algn="ctr"/>
            <a:r>
              <a:rPr lang="en-US" sz="3200" dirty="0">
                <a:solidFill>
                  <a:prstClr val="white"/>
                </a:solidFill>
                <a:latin typeface="Rockwell"/>
              </a:rPr>
              <a:t>Mithras had 12 disciples?</a:t>
            </a:r>
          </a:p>
        </p:txBody>
      </p:sp>
      <p:sp>
        <p:nvSpPr>
          <p:cNvPr id="9" name="TextBox 8"/>
          <p:cNvSpPr txBox="1"/>
          <p:nvPr/>
        </p:nvSpPr>
        <p:spPr>
          <a:xfrm rot="19916081">
            <a:off x="3933240" y="2663444"/>
            <a:ext cx="4162288" cy="1200329"/>
          </a:xfrm>
          <a:prstGeom prst="rect">
            <a:avLst/>
          </a:prstGeom>
          <a:noFill/>
        </p:spPr>
        <p:txBody>
          <a:bodyPr wrap="square" rtlCol="0">
            <a:spAutoFit/>
          </a:bodyPr>
          <a:lstStyle/>
          <a:p>
            <a:pPr algn="ctr"/>
            <a:r>
              <a:rPr lang="en-US" sz="7200" dirty="0">
                <a:solidFill>
                  <a:srgbClr val="C00000"/>
                </a:solidFill>
                <a:latin typeface="Stencil" pitchFamily="82" charset="0"/>
              </a:rPr>
              <a:t>BUSTED</a:t>
            </a:r>
          </a:p>
        </p:txBody>
      </p:sp>
      <p:sp>
        <p:nvSpPr>
          <p:cNvPr id="8" name="TextBox 7"/>
          <p:cNvSpPr txBox="1"/>
          <p:nvPr/>
        </p:nvSpPr>
        <p:spPr>
          <a:xfrm>
            <a:off x="2339340" y="3048000"/>
            <a:ext cx="7437120" cy="1077218"/>
          </a:xfrm>
          <a:prstGeom prst="rect">
            <a:avLst/>
          </a:prstGeom>
          <a:noFill/>
        </p:spPr>
        <p:txBody>
          <a:bodyPr wrap="square" rtlCol="0">
            <a:spAutoFit/>
          </a:bodyPr>
          <a:lstStyle/>
          <a:p>
            <a:pPr algn="ctr"/>
            <a:r>
              <a:rPr lang="en-US" sz="3200" dirty="0">
                <a:solidFill>
                  <a:prstClr val="white"/>
                </a:solidFill>
                <a:latin typeface="Rockwell"/>
              </a:rPr>
              <a:t>Let’s look at the evidence supporting this claim…</a:t>
            </a:r>
          </a:p>
        </p:txBody>
      </p:sp>
      <p:pic>
        <p:nvPicPr>
          <p:cNvPr id="5" name="Picture 2" descr="C:\Users\Brian\Downloads\3172923589_dc8536d594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0"/>
            <a:ext cx="6858000" cy="6883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2450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grpId="0" nodeType="clickEffect">
                                  <p:stCondLst>
                                    <p:cond delay="0"/>
                                  </p:stCondLst>
                                  <p:childTnLst>
                                    <p:animMotion origin="layout" path="M 0 1.48148E-6 L 0.00417 -0.3588 " pathEditMode="relative" rAng="0" ptsTypes="AA">
                                      <p:cBhvr>
                                        <p:cTn id="13" dur="2000" fill="hold"/>
                                        <p:tgtEl>
                                          <p:spTgt spid="7"/>
                                        </p:tgtEl>
                                        <p:attrNameLst>
                                          <p:attrName>ppt_x</p:attrName>
                                          <p:attrName>ppt_y</p:attrName>
                                        </p:attrNameLst>
                                      </p:cBhvr>
                                      <p:rCtr x="208" y="-17940"/>
                                    </p:animMotion>
                                  </p:childTnLst>
                                </p:cTn>
                              </p:par>
                              <p:par>
                                <p:cTn id="14" presetID="64" presetClass="path" presetSubtype="0" accel="50000" decel="50000" fill="hold" grpId="0" nodeType="withEffect">
                                  <p:stCondLst>
                                    <p:cond delay="0"/>
                                  </p:stCondLst>
                                  <p:childTnLst>
                                    <p:animMotion origin="layout" path="M 4.44444E-6 2.59259E-6 L 0.00069 -0.34769 " pathEditMode="relative" rAng="0" ptsTypes="AA">
                                      <p:cBhvr>
                                        <p:cTn id="15" dur="2000" fill="hold"/>
                                        <p:tgtEl>
                                          <p:spTgt spid="9"/>
                                        </p:tgtEl>
                                        <p:attrNameLst>
                                          <p:attrName>ppt_x</p:attrName>
                                          <p:attrName>ppt_y</p:attrName>
                                        </p:attrNameLst>
                                      </p:cBhvr>
                                      <p:rCtr x="35" y="-17384"/>
                                    </p:animMotion>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9" grpId="1"/>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08484" y="3012295"/>
            <a:ext cx="8763000" cy="584775"/>
          </a:xfrm>
          <a:prstGeom prst="rect">
            <a:avLst/>
          </a:prstGeom>
          <a:noFill/>
        </p:spPr>
        <p:txBody>
          <a:bodyPr wrap="square" rtlCol="0">
            <a:spAutoFit/>
          </a:bodyPr>
          <a:lstStyle/>
          <a:p>
            <a:pPr algn="ctr"/>
            <a:r>
              <a:rPr lang="en-US" sz="3200" dirty="0">
                <a:solidFill>
                  <a:prstClr val="white"/>
                </a:solidFill>
                <a:latin typeface="Rockwell"/>
              </a:rPr>
              <a:t>Mithras was crucified?</a:t>
            </a:r>
          </a:p>
        </p:txBody>
      </p:sp>
      <p:sp>
        <p:nvSpPr>
          <p:cNvPr id="9" name="TextBox 8"/>
          <p:cNvSpPr txBox="1"/>
          <p:nvPr/>
        </p:nvSpPr>
        <p:spPr>
          <a:xfrm rot="19916081">
            <a:off x="4287772" y="2575501"/>
            <a:ext cx="3783109" cy="1200329"/>
          </a:xfrm>
          <a:prstGeom prst="rect">
            <a:avLst/>
          </a:prstGeom>
          <a:noFill/>
        </p:spPr>
        <p:txBody>
          <a:bodyPr wrap="square" rtlCol="0">
            <a:spAutoFit/>
          </a:bodyPr>
          <a:lstStyle/>
          <a:p>
            <a:pPr algn="ctr"/>
            <a:r>
              <a:rPr lang="en-US" sz="7200" dirty="0">
                <a:solidFill>
                  <a:srgbClr val="C00000"/>
                </a:solidFill>
                <a:latin typeface="Stencil" pitchFamily="82" charset="0"/>
              </a:rPr>
              <a:t>BUSTED</a:t>
            </a:r>
          </a:p>
        </p:txBody>
      </p:sp>
      <p:sp>
        <p:nvSpPr>
          <p:cNvPr id="8" name="TextBox 7"/>
          <p:cNvSpPr txBox="1"/>
          <p:nvPr/>
        </p:nvSpPr>
        <p:spPr>
          <a:xfrm>
            <a:off x="1822784" y="2996626"/>
            <a:ext cx="8534400" cy="584775"/>
          </a:xfrm>
          <a:prstGeom prst="rect">
            <a:avLst/>
          </a:prstGeom>
          <a:noFill/>
        </p:spPr>
        <p:txBody>
          <a:bodyPr wrap="square" rtlCol="0">
            <a:spAutoFit/>
          </a:bodyPr>
          <a:lstStyle/>
          <a:p>
            <a:pPr algn="ctr"/>
            <a:r>
              <a:rPr lang="en-US" sz="3200" dirty="0">
                <a:solidFill>
                  <a:prstClr val="white"/>
                </a:solidFill>
                <a:latin typeface="Rockwell"/>
              </a:rPr>
              <a:t>Mithras never died.</a:t>
            </a:r>
            <a:endParaRPr lang="en-US" sz="3200" u="sng" dirty="0">
              <a:solidFill>
                <a:prstClr val="white"/>
              </a:solidFill>
              <a:latin typeface="Rockwell"/>
            </a:endParaRPr>
          </a:p>
        </p:txBody>
      </p:sp>
    </p:spTree>
    <p:extLst>
      <p:ext uri="{BB962C8B-B14F-4D97-AF65-F5344CB8AC3E}">
        <p14:creationId xmlns:p14="http://schemas.microsoft.com/office/powerpoint/2010/main" val="10919361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grpId="0" nodeType="clickEffect">
                                  <p:stCondLst>
                                    <p:cond delay="0"/>
                                  </p:stCondLst>
                                  <p:childTnLst>
                                    <p:animMotion origin="layout" path="M 0 1.48148E-6 L 0.00417 -0.3588 " pathEditMode="relative" rAng="0" ptsTypes="AA">
                                      <p:cBhvr>
                                        <p:cTn id="13" dur="2000" fill="hold"/>
                                        <p:tgtEl>
                                          <p:spTgt spid="7"/>
                                        </p:tgtEl>
                                        <p:attrNameLst>
                                          <p:attrName>ppt_x</p:attrName>
                                          <p:attrName>ppt_y</p:attrName>
                                        </p:attrNameLst>
                                      </p:cBhvr>
                                      <p:rCtr x="208" y="-17940"/>
                                    </p:animMotion>
                                  </p:childTnLst>
                                </p:cTn>
                              </p:par>
                              <p:par>
                                <p:cTn id="14" presetID="64" presetClass="path" presetSubtype="0" accel="50000" decel="50000" fill="hold" grpId="0" nodeType="withEffect">
                                  <p:stCondLst>
                                    <p:cond delay="0"/>
                                  </p:stCondLst>
                                  <p:childTnLst>
                                    <p:animMotion origin="layout" path="M 4.44444E-6 2.59259E-6 L 0.00069 -0.34769 " pathEditMode="relative" rAng="0" ptsTypes="AA">
                                      <p:cBhvr>
                                        <p:cTn id="15" dur="2000" fill="hold"/>
                                        <p:tgtEl>
                                          <p:spTgt spid="9"/>
                                        </p:tgtEl>
                                        <p:attrNameLst>
                                          <p:attrName>ppt_x</p:attrName>
                                          <p:attrName>ppt_y</p:attrName>
                                        </p:attrNameLst>
                                      </p:cBhvr>
                                      <p:rCtr x="35" y="-17384"/>
                                    </p:animMotion>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9" grpId="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Who Said Jesus was a Myth!?</a:t>
            </a:r>
          </a:p>
        </p:txBody>
      </p:sp>
      <p:sp>
        <p:nvSpPr>
          <p:cNvPr id="3" name="Subtitle 2"/>
          <p:cNvSpPr>
            <a:spLocks noGrp="1"/>
          </p:cNvSpPr>
          <p:nvPr>
            <p:ph type="subTitle" idx="1"/>
          </p:nvPr>
        </p:nvSpPr>
        <p:spPr/>
        <p:txBody>
          <a:bodyPr>
            <a:normAutofit/>
          </a:bodyPr>
          <a:lstStyle/>
          <a:p>
            <a:r>
              <a:rPr lang="en-US" sz="2000" dirty="0"/>
              <a:t>Source: Evidences for Christianity</a:t>
            </a:r>
          </a:p>
        </p:txBody>
      </p:sp>
    </p:spTree>
    <p:extLst>
      <p:ext uri="{BB962C8B-B14F-4D97-AF65-F5344CB8AC3E}">
        <p14:creationId xmlns:p14="http://schemas.microsoft.com/office/powerpoint/2010/main" val="188905782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08484" y="3012295"/>
            <a:ext cx="8763000" cy="584775"/>
          </a:xfrm>
          <a:prstGeom prst="rect">
            <a:avLst/>
          </a:prstGeom>
          <a:noFill/>
        </p:spPr>
        <p:txBody>
          <a:bodyPr wrap="square" rtlCol="0">
            <a:spAutoFit/>
          </a:bodyPr>
          <a:lstStyle/>
          <a:p>
            <a:pPr algn="ctr"/>
            <a:r>
              <a:rPr lang="en-US" sz="3200" dirty="0">
                <a:solidFill>
                  <a:prstClr val="white"/>
                </a:solidFill>
                <a:latin typeface="Rockwell"/>
              </a:rPr>
              <a:t>Mithras rose from the dead?</a:t>
            </a:r>
          </a:p>
        </p:txBody>
      </p:sp>
      <p:sp>
        <p:nvSpPr>
          <p:cNvPr id="9" name="TextBox 8"/>
          <p:cNvSpPr txBox="1"/>
          <p:nvPr/>
        </p:nvSpPr>
        <p:spPr>
          <a:xfrm rot="19916081">
            <a:off x="4228440" y="2607136"/>
            <a:ext cx="3783109" cy="1200329"/>
          </a:xfrm>
          <a:prstGeom prst="rect">
            <a:avLst/>
          </a:prstGeom>
          <a:noFill/>
        </p:spPr>
        <p:txBody>
          <a:bodyPr wrap="square" rtlCol="0">
            <a:spAutoFit/>
          </a:bodyPr>
          <a:lstStyle/>
          <a:p>
            <a:pPr algn="ctr"/>
            <a:r>
              <a:rPr lang="en-US" sz="7200" dirty="0">
                <a:solidFill>
                  <a:srgbClr val="C00000"/>
                </a:solidFill>
                <a:latin typeface="Stencil" pitchFamily="82" charset="0"/>
              </a:rPr>
              <a:t>BUSTED</a:t>
            </a:r>
          </a:p>
        </p:txBody>
      </p:sp>
      <p:sp>
        <p:nvSpPr>
          <p:cNvPr id="8" name="TextBox 7"/>
          <p:cNvSpPr txBox="1"/>
          <p:nvPr/>
        </p:nvSpPr>
        <p:spPr>
          <a:xfrm>
            <a:off x="1822784" y="3045191"/>
            <a:ext cx="8534400" cy="584775"/>
          </a:xfrm>
          <a:prstGeom prst="rect">
            <a:avLst/>
          </a:prstGeom>
          <a:noFill/>
        </p:spPr>
        <p:txBody>
          <a:bodyPr wrap="square" rtlCol="0">
            <a:spAutoFit/>
          </a:bodyPr>
          <a:lstStyle/>
          <a:p>
            <a:pPr algn="ctr"/>
            <a:r>
              <a:rPr lang="en-US" sz="3200" dirty="0">
                <a:solidFill>
                  <a:prstClr val="white"/>
                </a:solidFill>
                <a:latin typeface="Rockwell"/>
              </a:rPr>
              <a:t>Mithras never died.</a:t>
            </a:r>
            <a:endParaRPr lang="en-US" sz="3200" u="sng" dirty="0">
              <a:solidFill>
                <a:prstClr val="white"/>
              </a:solidFill>
              <a:latin typeface="Rockwell"/>
            </a:endParaRPr>
          </a:p>
        </p:txBody>
      </p:sp>
    </p:spTree>
    <p:extLst>
      <p:ext uri="{BB962C8B-B14F-4D97-AF65-F5344CB8AC3E}">
        <p14:creationId xmlns:p14="http://schemas.microsoft.com/office/powerpoint/2010/main" val="39793756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grpId="0" nodeType="clickEffect">
                                  <p:stCondLst>
                                    <p:cond delay="0"/>
                                  </p:stCondLst>
                                  <p:childTnLst>
                                    <p:animMotion origin="layout" path="M 0 1.48148E-6 L 0.00417 -0.3588 " pathEditMode="relative" rAng="0" ptsTypes="AA">
                                      <p:cBhvr>
                                        <p:cTn id="13" dur="2000" fill="hold"/>
                                        <p:tgtEl>
                                          <p:spTgt spid="7"/>
                                        </p:tgtEl>
                                        <p:attrNameLst>
                                          <p:attrName>ppt_x</p:attrName>
                                          <p:attrName>ppt_y</p:attrName>
                                        </p:attrNameLst>
                                      </p:cBhvr>
                                      <p:rCtr x="208" y="-17940"/>
                                    </p:animMotion>
                                  </p:childTnLst>
                                </p:cTn>
                              </p:par>
                              <p:par>
                                <p:cTn id="14" presetID="64" presetClass="path" presetSubtype="0" accel="50000" decel="50000" fill="hold" grpId="0" nodeType="withEffect">
                                  <p:stCondLst>
                                    <p:cond delay="0"/>
                                  </p:stCondLst>
                                  <p:childTnLst>
                                    <p:animMotion origin="layout" path="M 4.44444E-6 2.59259E-6 L 0.00069 -0.34769 " pathEditMode="relative" rAng="0" ptsTypes="AA">
                                      <p:cBhvr>
                                        <p:cTn id="15" dur="2000" fill="hold"/>
                                        <p:tgtEl>
                                          <p:spTgt spid="9"/>
                                        </p:tgtEl>
                                        <p:attrNameLst>
                                          <p:attrName>ppt_x</p:attrName>
                                          <p:attrName>ppt_y</p:attrName>
                                        </p:attrNameLst>
                                      </p:cBhvr>
                                      <p:rCtr x="35" y="-17384"/>
                                    </p:animMotion>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9" grpId="1"/>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1" y="2971801"/>
            <a:ext cx="5064953" cy="838200"/>
          </a:xfrm>
        </p:spPr>
        <p:txBody>
          <a:bodyPr/>
          <a:lstStyle/>
          <a:p>
            <a:pPr algn="ctr"/>
            <a:r>
              <a:rPr lang="en-US" dirty="0"/>
              <a:t>Osiris</a:t>
            </a:r>
          </a:p>
        </p:txBody>
      </p:sp>
    </p:spTree>
    <p:extLst>
      <p:ext uri="{BB962C8B-B14F-4D97-AF65-F5344CB8AC3E}">
        <p14:creationId xmlns:p14="http://schemas.microsoft.com/office/powerpoint/2010/main" val="171128712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152400"/>
            <a:ext cx="8763000" cy="5755422"/>
          </a:xfrm>
          <a:prstGeom prst="rect">
            <a:avLst/>
          </a:prstGeom>
        </p:spPr>
        <p:txBody>
          <a:bodyPr wrap="square">
            <a:spAutoFit/>
          </a:bodyPr>
          <a:lstStyle/>
          <a:p>
            <a:r>
              <a:rPr lang="en-US" sz="2300" dirty="0">
                <a:solidFill>
                  <a:prstClr val="white"/>
                </a:solidFill>
                <a:latin typeface="Rockwell"/>
              </a:rPr>
              <a:t>Osiris' brother, Set fooled Osiris into getting into a box, which Set then shut, sealed with lead, and threw into the Nile. Osiris' wife, Isis, searched for his remains until she finally found him. She managed to open the box, but Osiris was already dead.</a:t>
            </a:r>
          </a:p>
          <a:p>
            <a:endParaRPr lang="en-US" sz="2300" dirty="0">
              <a:solidFill>
                <a:prstClr val="white"/>
              </a:solidFill>
              <a:latin typeface="Rockwell"/>
            </a:endParaRPr>
          </a:p>
          <a:p>
            <a:r>
              <a:rPr lang="en-US" sz="2300" dirty="0">
                <a:solidFill>
                  <a:prstClr val="white"/>
                </a:solidFill>
                <a:latin typeface="Rockwell"/>
              </a:rPr>
              <a:t>She used a magic spell she learned from her father and brought him back to life so he could impregnate her. Afterwards he died again and she hid his body in the desert. Months later, she gave birth to Horus. While she raised Horus, Set was hunting one night and came across the body of Osiris.</a:t>
            </a:r>
          </a:p>
          <a:p>
            <a:endParaRPr lang="en-US" sz="2300" dirty="0">
              <a:solidFill>
                <a:prstClr val="white"/>
              </a:solidFill>
              <a:latin typeface="Rockwell"/>
            </a:endParaRPr>
          </a:p>
          <a:p>
            <a:r>
              <a:rPr lang="en-US" sz="2300" dirty="0">
                <a:solidFill>
                  <a:prstClr val="white"/>
                </a:solidFill>
                <a:latin typeface="Rockwell"/>
              </a:rPr>
              <a:t>In a fit of rage, Set tore the body into fourteen pieces and scattered them throughout the land. Isis gathered up 13 of the 14 pieces (the missing piece was his penis, which was eaten by a cat fish) and bandaged them together for a proper burial. Osiris then went on to become the </a:t>
            </a:r>
            <a:r>
              <a:rPr lang="en-US" sz="2300" dirty="0" err="1">
                <a:solidFill>
                  <a:prstClr val="white"/>
                </a:solidFill>
                <a:latin typeface="Rockwell"/>
              </a:rPr>
              <a:t>zombified</a:t>
            </a:r>
            <a:r>
              <a:rPr lang="en-US" sz="2300" dirty="0">
                <a:solidFill>
                  <a:prstClr val="white"/>
                </a:solidFill>
                <a:latin typeface="Rockwell"/>
              </a:rPr>
              <a:t> lord of the underworld.</a:t>
            </a:r>
          </a:p>
        </p:txBody>
      </p:sp>
    </p:spTree>
    <p:extLst>
      <p:ext uri="{BB962C8B-B14F-4D97-AF65-F5344CB8AC3E}">
        <p14:creationId xmlns:p14="http://schemas.microsoft.com/office/powerpoint/2010/main" val="377460849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2BB63F3A-D62A-467C-9B2E-3E01BE70E6FC}"/>
              </a:ext>
            </a:extLst>
          </p:cNvPr>
          <p:cNvSpPr>
            <a:spLocks noGrp="1" noChangeArrowheads="1"/>
          </p:cNvSpPr>
          <p:nvPr>
            <p:ph type="title"/>
          </p:nvPr>
        </p:nvSpPr>
        <p:spPr/>
        <p:txBody>
          <a:bodyPr/>
          <a:lstStyle/>
          <a:p>
            <a:pPr eaLnBrk="1" hangingPunct="1"/>
            <a:r>
              <a:rPr lang="en-US" altLang="en-US" sz="3100"/>
              <a:t>Appolonius of Tyana</a:t>
            </a:r>
          </a:p>
        </p:txBody>
      </p:sp>
      <p:sp>
        <p:nvSpPr>
          <p:cNvPr id="102403" name="Rectangle 3">
            <a:extLst>
              <a:ext uri="{FF2B5EF4-FFF2-40B4-BE49-F238E27FC236}">
                <a16:creationId xmlns:a16="http://schemas.microsoft.com/office/drawing/2014/main" id="{62BEF259-6837-47FE-AE4E-6CF330305C90}"/>
              </a:ext>
            </a:extLst>
          </p:cNvPr>
          <p:cNvSpPr>
            <a:spLocks noGrp="1" noChangeArrowheads="1"/>
          </p:cNvSpPr>
          <p:nvPr>
            <p:ph type="body" idx="1"/>
          </p:nvPr>
        </p:nvSpPr>
        <p:spPr/>
        <p:txBody>
          <a:bodyPr/>
          <a:lstStyle/>
          <a:p>
            <a:pPr eaLnBrk="1" hangingPunct="1">
              <a:lnSpc>
                <a:spcPct val="80000"/>
              </a:lnSpc>
            </a:pPr>
            <a:r>
              <a:rPr lang="en-US" altLang="en-US" sz="2400" b="1">
                <a:solidFill>
                  <a:srgbClr val="FFFF00"/>
                </a:solidFill>
              </a:rPr>
              <a:t>A miracle worker.   A Pythagorean in the city of Tyana in 1st century AD.   Saves a friend in Corinth.  Predicts a plague in Ephesus.  Says:  stone this beggar to death to end the plague.   The do so, and when they remove the stones they find a large dog alive and well.   Appolonius disappears and is never seen again.</a:t>
            </a:r>
          </a:p>
          <a:p>
            <a:pPr eaLnBrk="1" hangingPunct="1">
              <a:lnSpc>
                <a:spcPct val="80000"/>
              </a:lnSpc>
            </a:pPr>
            <a:endParaRPr lang="en-US" altLang="en-US" sz="2400" b="1">
              <a:solidFill>
                <a:srgbClr val="FFFF00"/>
              </a:solidFill>
            </a:endParaRPr>
          </a:p>
          <a:p>
            <a:pPr eaLnBrk="1" hangingPunct="1">
              <a:lnSpc>
                <a:spcPct val="80000"/>
              </a:lnSpc>
            </a:pPr>
            <a:r>
              <a:rPr lang="en-US" altLang="en-US" sz="2400" b="1">
                <a:solidFill>
                  <a:srgbClr val="FFFF00"/>
                </a:solidFill>
              </a:rPr>
              <a:t>No death.  No resurrection.  No ascension.   </a:t>
            </a:r>
          </a:p>
          <a:p>
            <a:pPr eaLnBrk="1" hangingPunct="1">
              <a:lnSpc>
                <a:spcPct val="80000"/>
              </a:lnSpc>
            </a:pPr>
            <a:endParaRPr lang="en-US" altLang="en-US" sz="2400" b="1">
              <a:solidFill>
                <a:srgbClr val="FFFF00"/>
              </a:solidFill>
            </a:endParaRPr>
          </a:p>
          <a:p>
            <a:pPr eaLnBrk="1" hangingPunct="1">
              <a:lnSpc>
                <a:spcPct val="80000"/>
              </a:lnSpc>
            </a:pPr>
            <a:r>
              <a:rPr lang="en-US" altLang="en-US" sz="2400" b="1">
                <a:solidFill>
                  <a:srgbClr val="FFFF00"/>
                </a:solidFill>
              </a:rPr>
              <a:t>Only one very unreliable source.   100+ years after he died.   No eye witness testimony.  Which story is mythical?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Peter 1:16</a:t>
            </a:r>
          </a:p>
        </p:txBody>
      </p:sp>
      <p:sp>
        <p:nvSpPr>
          <p:cNvPr id="3" name="Content Placeholder 2"/>
          <p:cNvSpPr>
            <a:spLocks noGrp="1"/>
          </p:cNvSpPr>
          <p:nvPr>
            <p:ph idx="1"/>
          </p:nvPr>
        </p:nvSpPr>
        <p:spPr/>
        <p:txBody>
          <a:bodyPr/>
          <a:lstStyle/>
          <a:p>
            <a:pPr marL="0" indent="0">
              <a:buNone/>
            </a:pPr>
            <a:r>
              <a:rPr lang="en-US" dirty="0"/>
              <a:t>“For we did not follow cleverly devised myths when we made known to you the power and coming of our Lord Jesus Christ, but we were eyewitnesses of his majesty.”</a:t>
            </a:r>
          </a:p>
        </p:txBody>
      </p:sp>
    </p:spTree>
    <p:extLst>
      <p:ext uri="{BB962C8B-B14F-4D97-AF65-F5344CB8AC3E}">
        <p14:creationId xmlns:p14="http://schemas.microsoft.com/office/powerpoint/2010/main" val="3015337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7478658" name="Rectangle 2050">
            <a:extLst>
              <a:ext uri="{FF2B5EF4-FFF2-40B4-BE49-F238E27FC236}">
                <a16:creationId xmlns:a16="http://schemas.microsoft.com/office/drawing/2014/main" id="{92FD0712-9672-4D41-B5AB-C2B7C331E381}"/>
              </a:ext>
            </a:extLst>
          </p:cNvPr>
          <p:cNvSpPr>
            <a:spLocks noGrp="1" noChangeArrowheads="1"/>
          </p:cNvSpPr>
          <p:nvPr>
            <p:ph type="ctrTitle"/>
          </p:nvPr>
        </p:nvSpPr>
        <p:spPr>
          <a:xfrm>
            <a:off x="1905000" y="152400"/>
            <a:ext cx="6096000" cy="990600"/>
          </a:xfrm>
        </p:spPr>
        <p:txBody>
          <a:bodyPr/>
          <a:lstStyle/>
          <a:p>
            <a:pPr eaLnBrk="1" hangingPunct="1">
              <a:defRPr/>
            </a:pPr>
            <a:r>
              <a:rPr lang="en-US" sz="6000" b="1">
                <a:solidFill>
                  <a:schemeClr val="tx1"/>
                </a:solidFill>
                <a:effectLst>
                  <a:outerShdw blurRad="38100" dist="38100" dir="2700000" algn="tl">
                    <a:srgbClr val="C0C0C0"/>
                  </a:outerShdw>
                </a:effectLst>
                <a:latin typeface="Comic Sans MS" pitchFamily="66" charset="0"/>
              </a:rPr>
              <a:t>Pontius Pilate</a:t>
            </a:r>
          </a:p>
        </p:txBody>
      </p:sp>
      <p:sp>
        <p:nvSpPr>
          <p:cNvPr id="17478659" name="Rectangle 2051">
            <a:extLst>
              <a:ext uri="{FF2B5EF4-FFF2-40B4-BE49-F238E27FC236}">
                <a16:creationId xmlns:a16="http://schemas.microsoft.com/office/drawing/2014/main" id="{58C5648D-0D2F-414C-A9D0-D1FDDEA80FE3}"/>
              </a:ext>
            </a:extLst>
          </p:cNvPr>
          <p:cNvSpPr>
            <a:spLocks noGrp="1" noChangeArrowheads="1"/>
          </p:cNvSpPr>
          <p:nvPr>
            <p:ph type="subTitle" idx="1"/>
          </p:nvPr>
        </p:nvSpPr>
        <p:spPr>
          <a:xfrm>
            <a:off x="1905000" y="1447800"/>
            <a:ext cx="5943600" cy="4572000"/>
          </a:xfrm>
        </p:spPr>
        <p:txBody>
          <a:bodyPr/>
          <a:lstStyle/>
          <a:p>
            <a:pPr eaLnBrk="1" hangingPunct="1">
              <a:defRPr/>
            </a:pPr>
            <a:r>
              <a:rPr lang="en-US" sz="9600" b="1">
                <a:solidFill>
                  <a:srgbClr val="FF6600"/>
                </a:solidFill>
                <a:effectLst>
                  <a:outerShdw blurRad="38100" dist="38100" dir="2700000" algn="tl">
                    <a:srgbClr val="C0C0C0"/>
                  </a:outerShdw>
                </a:effectLst>
                <a:latin typeface="Comic Sans MS" pitchFamily="66" charset="0"/>
              </a:rPr>
              <a:t>“What     Is  Truth?” </a:t>
            </a:r>
          </a:p>
          <a:p>
            <a:pPr eaLnBrk="1" hangingPunct="1">
              <a:defRPr/>
            </a:pPr>
            <a:endParaRPr lang="en-US" sz="9600" b="1">
              <a:solidFill>
                <a:srgbClr val="FF6600"/>
              </a:solidFill>
              <a:effectLst>
                <a:outerShdw blurRad="38100" dist="38100" dir="2700000" algn="tl">
                  <a:srgbClr val="C0C0C0"/>
                </a:outerShdw>
              </a:effectLst>
              <a:latin typeface="Comic Sans MS" pitchFamily="66" charset="0"/>
            </a:endParaRPr>
          </a:p>
        </p:txBody>
      </p:sp>
      <p:pic>
        <p:nvPicPr>
          <p:cNvPr id="17478660" name="Picture 2052">
            <a:hlinkClick r:id="" action="ppaction://media"/>
            <a:extLst>
              <a:ext uri="{FF2B5EF4-FFF2-40B4-BE49-F238E27FC236}">
                <a16:creationId xmlns:a16="http://schemas.microsoft.com/office/drawing/2014/main" id="{55A5C1F0-0799-4810-822A-1AF02A237732}"/>
              </a:ext>
            </a:extLst>
          </p:cNvPr>
          <p:cNvPicPr>
            <a:picLocks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5943600" y="7162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8661" name="Comment 2053">
            <a:extLst>
              <a:ext uri="{FF2B5EF4-FFF2-40B4-BE49-F238E27FC236}">
                <a16:creationId xmlns:a16="http://schemas.microsoft.com/office/drawing/2014/main" id="{C59DC68D-07E2-4518-8210-C0C86324A19E}"/>
              </a:ext>
            </a:extLst>
          </p:cNvPr>
          <p:cNvSpPr>
            <a:spLocks noChangeArrowheads="1"/>
          </p:cNvSpPr>
          <p:nvPr/>
        </p:nvSpPr>
        <p:spPr bwMode="auto">
          <a:xfrm>
            <a:off x="1539876" y="-762000"/>
            <a:ext cx="8137525" cy="712787"/>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eaLnBrk="0" fontAlgn="base" hangingPunct="0">
              <a:spcBef>
                <a:spcPct val="50000"/>
              </a:spcBef>
              <a:spcAft>
                <a:spcPct val="0"/>
              </a:spcAft>
              <a:defRPr/>
            </a:pPr>
            <a:r>
              <a:rPr lang="en-US" sz="1600" b="1">
                <a:solidFill>
                  <a:srgbClr val="000000"/>
                </a:solidFill>
                <a:latin typeface="Arial" pitchFamily="34" charset="0"/>
                <a:ea typeface="ＭＳ Ｐゴシック" pitchFamily="34" charset="-128"/>
              </a:rPr>
              <a:t>David Lee Burris:</a:t>
            </a:r>
            <a:endParaRPr lang="en-US" sz="1600">
              <a:solidFill>
                <a:srgbClr val="000000"/>
              </a:solidFill>
              <a:effectLst>
                <a:outerShdw blurRad="38100" dist="38100" dir="2700000" algn="tl">
                  <a:srgbClr val="FFFFFF"/>
                </a:outerShdw>
              </a:effectLst>
              <a:latin typeface="Arial" pitchFamily="34" charset="0"/>
              <a:ea typeface="ＭＳ Ｐゴシック" pitchFamily="34" charset="-128"/>
            </a:endParaRPr>
          </a:p>
          <a:p>
            <a:pPr eaLnBrk="0" fontAlgn="base" hangingPunct="0">
              <a:spcBef>
                <a:spcPct val="50000"/>
              </a:spcBef>
              <a:spcAft>
                <a:spcPct val="0"/>
              </a:spcAft>
              <a:defRPr/>
            </a:pPr>
            <a:r>
              <a:rPr lang="en-US" sz="1600">
                <a:solidFill>
                  <a:srgbClr val="000000"/>
                </a:solidFill>
                <a:effectLst>
                  <a:outerShdw blurRad="38100" dist="38100" dir="2700000" algn="tl">
                    <a:srgbClr val="FFFFFF"/>
                  </a:outerShdw>
                </a:effectLst>
                <a:latin typeface="Arial" pitchFamily="34" charset="0"/>
                <a:ea typeface="ＭＳ Ｐゴシック" pitchFamily="34" charset="-128"/>
              </a:rPr>
              <a:t>Notice  -  Jewish Leaders Are To Pilate Being Both Obsequious &amp; Appealing Pandectic</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7478659">
                                            <p:txEl>
                                              <p:pRg st="0" end="0"/>
                                            </p:txEl>
                                          </p:spTgt>
                                        </p:tgtEl>
                                        <p:attrNameLst>
                                          <p:attrName>style.visibility</p:attrName>
                                        </p:attrNameLst>
                                      </p:cBhvr>
                                      <p:to>
                                        <p:strVal val="visible"/>
                                      </p:to>
                                    </p:set>
                                    <p:anim calcmode="lin" valueType="num">
                                      <p:cBhvr>
                                        <p:cTn id="7" dur="5000" fill="hold"/>
                                        <p:tgtEl>
                                          <p:spTgt spid="17478659">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17478659">
                                            <p:txEl>
                                              <p:pRg st="0" end="0"/>
                                            </p:txEl>
                                          </p:spTgt>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0"/>
                            </p:stCondLst>
                            <p:childTnLst>
                              <p:par>
                                <p:cTn id="10" presetID="1" presetClass="mediacall" presetSubtype="0" fill="hold" nodeType="afterEffect">
                                  <p:stCondLst>
                                    <p:cond delay="0"/>
                                  </p:stCondLst>
                                  <p:childTnLst>
                                    <p:cmd type="call" cmd="playFrom(0.0)">
                                      <p:cBhvr>
                                        <p:cTn id="11" dur="10026" fill="hold"/>
                                        <p:tgtEl>
                                          <p:spTgt spid="1747866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17478660"/>
                </p:tgtEl>
              </p:cMediaNode>
            </p:audio>
          </p:childTnLst>
        </p:cTn>
      </p:par>
    </p:tnLst>
    <p:bldLst>
      <p:bldP spid="17478659" grpId="0" build="p" bldLvl="3"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98227D0A-95B4-4416-AAD7-D55B0CCF5D15}"/>
              </a:ext>
            </a:extLst>
          </p:cNvPr>
          <p:cNvSpPr>
            <a:spLocks noGrp="1"/>
          </p:cNvSpPr>
          <p:nvPr>
            <p:ph type="title" idx="4294967295"/>
          </p:nvPr>
        </p:nvSpPr>
        <p:spPr>
          <a:xfrm>
            <a:off x="1981200" y="274638"/>
            <a:ext cx="8229600" cy="1143000"/>
          </a:xfrm>
        </p:spPr>
        <p:txBody>
          <a:bodyPr anchorCtr="0">
            <a:normAutofit/>
            <a:scene3d>
              <a:camera prst="orthographicFront"/>
              <a:lightRig rig="soft" dir="t">
                <a:rot lat="0" lon="0" rev="16800000"/>
              </a:lightRig>
            </a:scene3d>
            <a:sp3d prstMaterial="softEdge">
              <a:bevelT w="38100" h="38100"/>
            </a:sp3d>
          </a:bodyPr>
          <a:lstStyle/>
          <a:p>
            <a:pPr eaLnBrk="1" hangingPunct="1">
              <a:defRPr/>
            </a:pPr>
            <a:r>
              <a:rPr lang="en-US" sz="3200" b="1" kern="1200">
                <a:solidFill>
                  <a:schemeClr val="tx1"/>
                </a:solidFill>
                <a:effectLst/>
              </a:rPr>
              <a:t>Who Was Jesus?</a:t>
            </a:r>
          </a:p>
        </p:txBody>
      </p:sp>
      <p:sp>
        <p:nvSpPr>
          <p:cNvPr id="5123" name="Rectangle 3">
            <a:extLst>
              <a:ext uri="{FF2B5EF4-FFF2-40B4-BE49-F238E27FC236}">
                <a16:creationId xmlns:a16="http://schemas.microsoft.com/office/drawing/2014/main" id="{E3790225-87EA-43AE-9B96-3CCC745003F1}"/>
              </a:ext>
            </a:extLst>
          </p:cNvPr>
          <p:cNvSpPr>
            <a:spLocks noGrp="1"/>
          </p:cNvSpPr>
          <p:nvPr>
            <p:ph type="body" idx="4294967295"/>
          </p:nvPr>
        </p:nvSpPr>
        <p:spPr>
          <a:xfrm>
            <a:off x="1981200" y="1371600"/>
            <a:ext cx="8229600" cy="5486400"/>
          </a:xfrm>
        </p:spPr>
        <p:txBody>
          <a:bodyPr/>
          <a:lstStyle/>
          <a:p>
            <a:pPr eaLnBrk="1" hangingPunct="1">
              <a:lnSpc>
                <a:spcPct val="90000"/>
              </a:lnSpc>
            </a:pPr>
            <a:r>
              <a:rPr lang="en-US" altLang="en-US" sz="2800" b="1">
                <a:solidFill>
                  <a:srgbClr val="FFFF00"/>
                </a:solidFill>
              </a:rPr>
              <a:t>Sage</a:t>
            </a:r>
          </a:p>
          <a:p>
            <a:pPr eaLnBrk="1" hangingPunct="1">
              <a:lnSpc>
                <a:spcPct val="90000"/>
              </a:lnSpc>
            </a:pPr>
            <a:r>
              <a:rPr lang="en-US" altLang="en-US" sz="2800" b="1">
                <a:solidFill>
                  <a:srgbClr val="FFFF00"/>
                </a:solidFill>
              </a:rPr>
              <a:t>Prophet</a:t>
            </a:r>
          </a:p>
          <a:p>
            <a:pPr eaLnBrk="1" hangingPunct="1">
              <a:lnSpc>
                <a:spcPct val="90000"/>
              </a:lnSpc>
            </a:pPr>
            <a:r>
              <a:rPr lang="en-US" altLang="en-US" sz="2800" b="1">
                <a:solidFill>
                  <a:srgbClr val="FFFF00"/>
                </a:solidFill>
              </a:rPr>
              <a:t>Liar</a:t>
            </a:r>
          </a:p>
          <a:p>
            <a:pPr eaLnBrk="1" hangingPunct="1">
              <a:lnSpc>
                <a:spcPct val="90000"/>
              </a:lnSpc>
            </a:pPr>
            <a:r>
              <a:rPr lang="en-US" altLang="en-US" sz="2800" b="1">
                <a:solidFill>
                  <a:srgbClr val="FFFF00"/>
                </a:solidFill>
              </a:rPr>
              <a:t>Crazy person</a:t>
            </a:r>
          </a:p>
          <a:p>
            <a:pPr eaLnBrk="1" hangingPunct="1">
              <a:lnSpc>
                <a:spcPct val="90000"/>
              </a:lnSpc>
            </a:pPr>
            <a:r>
              <a:rPr lang="en-US" altLang="en-US" sz="2800" b="1">
                <a:solidFill>
                  <a:srgbClr val="FFFF00"/>
                </a:solidFill>
              </a:rPr>
              <a:t>Messiah</a:t>
            </a:r>
          </a:p>
          <a:p>
            <a:pPr eaLnBrk="1" hangingPunct="1">
              <a:lnSpc>
                <a:spcPct val="90000"/>
              </a:lnSpc>
            </a:pPr>
            <a:r>
              <a:rPr lang="en-US" altLang="en-US" sz="2800" b="1">
                <a:solidFill>
                  <a:srgbClr val="FFFF00"/>
                </a:solidFill>
              </a:rPr>
              <a:t>Son of Man</a:t>
            </a:r>
          </a:p>
          <a:p>
            <a:pPr eaLnBrk="1" hangingPunct="1">
              <a:lnSpc>
                <a:spcPct val="90000"/>
              </a:lnSpc>
            </a:pPr>
            <a:r>
              <a:rPr lang="en-US" altLang="en-US" sz="2800" b="1">
                <a:solidFill>
                  <a:srgbClr val="FFFF00"/>
                </a:solidFill>
              </a:rPr>
              <a:t>God in the flesh</a:t>
            </a:r>
          </a:p>
          <a:p>
            <a:pPr eaLnBrk="1" hangingPunct="1">
              <a:lnSpc>
                <a:spcPct val="90000"/>
              </a:lnSpc>
            </a:pPr>
            <a:r>
              <a:rPr lang="en-US" altLang="en-US" sz="2800" b="1">
                <a:solidFill>
                  <a:srgbClr val="FFFF00"/>
                </a:solidFill>
              </a:rPr>
              <a:t>Legend/Myth</a:t>
            </a:r>
          </a:p>
          <a:p>
            <a:pPr eaLnBrk="1" hangingPunct="1">
              <a:lnSpc>
                <a:spcPct val="90000"/>
              </a:lnSpc>
            </a:pPr>
            <a:r>
              <a:rPr lang="en-US" altLang="en-US" sz="2800" b="1">
                <a:solidFill>
                  <a:srgbClr val="FFFF00"/>
                </a:solidFill>
              </a:rPr>
              <a:t>Man  (ie. mere man)</a:t>
            </a:r>
          </a:p>
          <a:p>
            <a:pPr eaLnBrk="1" hangingPunct="1">
              <a:lnSpc>
                <a:spcPct val="90000"/>
              </a:lnSpc>
            </a:pPr>
            <a:r>
              <a:rPr lang="en-US" altLang="en-US" sz="2800" b="1">
                <a:solidFill>
                  <a:srgbClr val="FFFF00"/>
                </a:solidFill>
              </a:rPr>
              <a:t>An important religious leader among many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EA96C7C-F929-4625-8ACD-C8455D6A4512}"/>
              </a:ext>
            </a:extLst>
          </p:cNvPr>
          <p:cNvGraphicFramePr>
            <a:graphicFrameLocks noGrp="1"/>
          </p:cNvGraphicFramePr>
          <p:nvPr/>
        </p:nvGraphicFramePr>
        <p:xfrm>
          <a:off x="2286000" y="1066800"/>
          <a:ext cx="8001000" cy="5562600"/>
        </p:xfrm>
        <a:graphic>
          <a:graphicData uri="http://schemas.openxmlformats.org/drawingml/2006/table">
            <a:tbl>
              <a:tblPr/>
              <a:tblGrid>
                <a:gridCol w="3287713">
                  <a:extLst>
                    <a:ext uri="{9D8B030D-6E8A-4147-A177-3AD203B41FA5}">
                      <a16:colId xmlns:a16="http://schemas.microsoft.com/office/drawing/2014/main" val="718768740"/>
                    </a:ext>
                  </a:extLst>
                </a:gridCol>
                <a:gridCol w="1535112">
                  <a:extLst>
                    <a:ext uri="{9D8B030D-6E8A-4147-A177-3AD203B41FA5}">
                      <a16:colId xmlns:a16="http://schemas.microsoft.com/office/drawing/2014/main" val="3617078398"/>
                    </a:ext>
                  </a:extLst>
                </a:gridCol>
                <a:gridCol w="3178175">
                  <a:extLst>
                    <a:ext uri="{9D8B030D-6E8A-4147-A177-3AD203B41FA5}">
                      <a16:colId xmlns:a16="http://schemas.microsoft.com/office/drawing/2014/main" val="2435848882"/>
                    </a:ext>
                  </a:extLst>
                </a:gridCol>
              </a:tblGrid>
              <a:tr h="463550">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marL="37931725" indent="-37474525"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defRPr>
                          <a:solidFill>
                            <a:schemeClr val="tx1"/>
                          </a:solidFill>
                          <a:latin typeface="Verdana" panose="020B0604030504040204" pitchFamily="34" charset="0"/>
                          <a:cs typeface="Arial" panose="020B0604020202020204" pitchFamily="34" charset="0"/>
                        </a:defRPr>
                      </a:lvl4pPr>
                      <a:lvl5pPr eaLnBrk="0" hangingPunct="0">
                        <a:spcBef>
                          <a:spcPct val="20000"/>
                        </a:spcBef>
                        <a:defRPr>
                          <a:solidFill>
                            <a:schemeClr val="tx1"/>
                          </a:solidFill>
                          <a:latin typeface="Verdana" panose="020B060403050404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00"/>
                          </a:solidFill>
                          <a:effectLst>
                            <a:outerShdw blurRad="38100" dist="38100" dir="2700000" algn="tl">
                              <a:srgbClr val="000000"/>
                            </a:outerShdw>
                          </a:effectLst>
                          <a:latin typeface="Calibri" panose="020F0502020204030204" pitchFamily="34" charset="0"/>
                          <a:cs typeface="Times New Roman" panose="02020603050405020304" pitchFamily="18" charset="0"/>
                        </a:rPr>
                        <a:t>Claim of Jesus</a:t>
                      </a: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marL="37931725" indent="-37474525"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defRPr>
                          <a:solidFill>
                            <a:schemeClr val="tx1"/>
                          </a:solidFill>
                          <a:latin typeface="Verdana" panose="020B0604030504040204" pitchFamily="34" charset="0"/>
                          <a:cs typeface="Arial" panose="020B0604020202020204" pitchFamily="34" charset="0"/>
                        </a:defRPr>
                      </a:lvl4pPr>
                      <a:lvl5pPr eaLnBrk="0" hangingPunct="0">
                        <a:spcBef>
                          <a:spcPct val="20000"/>
                        </a:spcBef>
                        <a:defRPr>
                          <a:solidFill>
                            <a:schemeClr val="tx1"/>
                          </a:solidFill>
                          <a:latin typeface="Verdana" panose="020B060403050404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00"/>
                          </a:solidFill>
                          <a:effectLst>
                            <a:outerShdw blurRad="38100" dist="38100" dir="2700000" algn="tl">
                              <a:srgbClr val="000000"/>
                            </a:outerShdw>
                          </a:effectLst>
                          <a:latin typeface="Calibri" panose="020F0502020204030204" pitchFamily="34" charset="0"/>
                          <a:cs typeface="Times New Roman" panose="02020603050405020304" pitchFamily="18" charset="0"/>
                        </a:rPr>
                        <a:t>Scripture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marL="37931725" indent="-37474525"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defRPr>
                          <a:solidFill>
                            <a:schemeClr val="tx1"/>
                          </a:solidFill>
                          <a:latin typeface="Verdana" panose="020B0604030504040204" pitchFamily="34" charset="0"/>
                          <a:cs typeface="Arial" panose="020B0604020202020204" pitchFamily="34" charset="0"/>
                        </a:defRPr>
                      </a:lvl4pPr>
                      <a:lvl5pPr eaLnBrk="0" hangingPunct="0">
                        <a:spcBef>
                          <a:spcPct val="20000"/>
                        </a:spcBef>
                        <a:defRPr>
                          <a:solidFill>
                            <a:schemeClr val="tx1"/>
                          </a:solidFill>
                          <a:latin typeface="Verdana" panose="020B060403050404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00"/>
                          </a:solidFill>
                          <a:effectLst>
                            <a:outerShdw blurRad="38100" dist="38100" dir="2700000" algn="tl">
                              <a:srgbClr val="000000"/>
                            </a:outerShdw>
                          </a:effectLst>
                          <a:latin typeface="Calibri" panose="020F0502020204030204" pitchFamily="34" charset="0"/>
                          <a:cs typeface="Times New Roman" panose="02020603050405020304" pitchFamily="18" charset="0"/>
                        </a:rPr>
                        <a:t>Hearer’s Response </a:t>
                      </a:r>
                    </a:p>
                  </a:txBody>
                  <a:tcPr marL="68580" marR="685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43346316"/>
                  </a:ext>
                </a:extLst>
              </a:tr>
              <a:tr h="927100">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marL="37931725" indent="-37474525"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defRPr>
                          <a:solidFill>
                            <a:schemeClr val="tx1"/>
                          </a:solidFill>
                          <a:latin typeface="Verdana" panose="020B0604030504040204" pitchFamily="34" charset="0"/>
                          <a:cs typeface="Arial" panose="020B0604020202020204" pitchFamily="34" charset="0"/>
                        </a:defRPr>
                      </a:lvl4pPr>
                      <a:lvl5pPr eaLnBrk="0" hangingPunct="0">
                        <a:spcBef>
                          <a:spcPct val="20000"/>
                        </a:spcBef>
                        <a:defRPr>
                          <a:solidFill>
                            <a:schemeClr val="tx1"/>
                          </a:solidFill>
                          <a:latin typeface="Verdana" panose="020B060403050404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Fulfilled all the O.T. prophecies of the Messiah</a:t>
                      </a: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marL="37931725" indent="-37474525"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defRPr>
                          <a:solidFill>
                            <a:schemeClr val="tx1"/>
                          </a:solidFill>
                          <a:latin typeface="Verdana" panose="020B0604030504040204" pitchFamily="34" charset="0"/>
                          <a:cs typeface="Arial" panose="020B0604020202020204" pitchFamily="34" charset="0"/>
                        </a:defRPr>
                      </a:lvl4pPr>
                      <a:lvl5pPr eaLnBrk="0" hangingPunct="0">
                        <a:spcBef>
                          <a:spcPct val="20000"/>
                        </a:spcBef>
                        <a:defRPr>
                          <a:solidFill>
                            <a:schemeClr val="tx1"/>
                          </a:solidFill>
                          <a:latin typeface="Verdana" panose="020B060403050404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John 5:39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marL="37931725" indent="-37474525"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defRPr>
                          <a:solidFill>
                            <a:schemeClr val="tx1"/>
                          </a:solidFill>
                          <a:latin typeface="Verdana" panose="020B0604030504040204" pitchFamily="34" charset="0"/>
                          <a:cs typeface="Arial" panose="020B0604020202020204" pitchFamily="34" charset="0"/>
                        </a:defRPr>
                      </a:lvl4pPr>
                      <a:lvl5pPr eaLnBrk="0" hangingPunct="0">
                        <a:spcBef>
                          <a:spcPct val="20000"/>
                        </a:spcBef>
                        <a:defRPr>
                          <a:solidFill>
                            <a:schemeClr val="tx1"/>
                          </a:solidFill>
                          <a:latin typeface="Verdana" panose="020B060403050404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Refused to come to him</a:t>
                      </a:r>
                    </a:p>
                  </a:txBody>
                  <a:tcPr marL="68580" marR="685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68551282"/>
                  </a:ext>
                </a:extLst>
              </a:tr>
              <a:tr h="463550">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marL="37931725" indent="-37474525"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defRPr>
                          <a:solidFill>
                            <a:schemeClr val="tx1"/>
                          </a:solidFill>
                          <a:latin typeface="Verdana" panose="020B0604030504040204" pitchFamily="34" charset="0"/>
                          <a:cs typeface="Arial" panose="020B0604020202020204" pitchFamily="34" charset="0"/>
                        </a:defRPr>
                      </a:lvl4pPr>
                      <a:lvl5pPr eaLnBrk="0" hangingPunct="0">
                        <a:spcBef>
                          <a:spcPct val="20000"/>
                        </a:spcBef>
                        <a:defRPr>
                          <a:solidFill>
                            <a:schemeClr val="tx1"/>
                          </a:solidFill>
                          <a:latin typeface="Verdana" panose="020B060403050404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I am the bread of life</a:t>
                      </a: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marL="37931725" indent="-37474525"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defRPr>
                          <a:solidFill>
                            <a:schemeClr val="tx1"/>
                          </a:solidFill>
                          <a:latin typeface="Verdana" panose="020B0604030504040204" pitchFamily="34" charset="0"/>
                          <a:cs typeface="Arial" panose="020B0604020202020204" pitchFamily="34" charset="0"/>
                        </a:defRPr>
                      </a:lvl4pPr>
                      <a:lvl5pPr eaLnBrk="0" hangingPunct="0">
                        <a:spcBef>
                          <a:spcPct val="20000"/>
                        </a:spcBef>
                        <a:defRPr>
                          <a:solidFill>
                            <a:schemeClr val="tx1"/>
                          </a:solidFill>
                          <a:latin typeface="Verdana" panose="020B060403050404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John 6:35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marL="37931725" indent="-37474525"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defRPr>
                          <a:solidFill>
                            <a:schemeClr val="tx1"/>
                          </a:solidFill>
                          <a:latin typeface="Verdana" panose="020B0604030504040204" pitchFamily="34" charset="0"/>
                          <a:cs typeface="Arial" panose="020B0604020202020204" pitchFamily="34" charset="0"/>
                        </a:defRPr>
                      </a:lvl4pPr>
                      <a:lvl5pPr eaLnBrk="0" hangingPunct="0">
                        <a:spcBef>
                          <a:spcPct val="20000"/>
                        </a:spcBef>
                        <a:defRPr>
                          <a:solidFill>
                            <a:schemeClr val="tx1"/>
                          </a:solidFill>
                          <a:latin typeface="Verdana" panose="020B060403050404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Grumbled</a:t>
                      </a:r>
                    </a:p>
                  </a:txBody>
                  <a:tcPr marL="68580" marR="685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65875049"/>
                  </a:ext>
                </a:extLst>
              </a:tr>
              <a:tr h="927100">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marL="37931725" indent="-37474525"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defRPr>
                          <a:solidFill>
                            <a:schemeClr val="tx1"/>
                          </a:solidFill>
                          <a:latin typeface="Verdana" panose="020B0604030504040204" pitchFamily="34" charset="0"/>
                          <a:cs typeface="Arial" panose="020B0604020202020204" pitchFamily="34" charset="0"/>
                        </a:defRPr>
                      </a:lvl4pPr>
                      <a:lvl5pPr eaLnBrk="0" hangingPunct="0">
                        <a:spcBef>
                          <a:spcPct val="20000"/>
                        </a:spcBef>
                        <a:defRPr>
                          <a:solidFill>
                            <a:schemeClr val="tx1"/>
                          </a:solidFill>
                          <a:latin typeface="Verdana" panose="020B060403050404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 life without sin</a:t>
                      </a: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marL="37931725" indent="-37474525"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defRPr>
                          <a:solidFill>
                            <a:schemeClr val="tx1"/>
                          </a:solidFill>
                          <a:latin typeface="Verdana" panose="020B0604030504040204" pitchFamily="34" charset="0"/>
                          <a:cs typeface="Arial" panose="020B0604020202020204" pitchFamily="34" charset="0"/>
                        </a:defRPr>
                      </a:lvl4pPr>
                      <a:lvl5pPr eaLnBrk="0" hangingPunct="0">
                        <a:spcBef>
                          <a:spcPct val="20000"/>
                        </a:spcBef>
                        <a:defRPr>
                          <a:solidFill>
                            <a:schemeClr val="tx1"/>
                          </a:solidFill>
                          <a:latin typeface="Verdana" panose="020B060403050404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John 8:46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marL="37931725" indent="-37474525"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defRPr>
                          <a:solidFill>
                            <a:schemeClr val="tx1"/>
                          </a:solidFill>
                          <a:latin typeface="Verdana" panose="020B0604030504040204" pitchFamily="34" charset="0"/>
                          <a:cs typeface="Arial" panose="020B0604020202020204" pitchFamily="34" charset="0"/>
                        </a:defRPr>
                      </a:lvl4pPr>
                      <a:lvl5pPr eaLnBrk="0" hangingPunct="0">
                        <a:spcBef>
                          <a:spcPct val="20000"/>
                        </a:spcBef>
                        <a:defRPr>
                          <a:solidFill>
                            <a:schemeClr val="tx1"/>
                          </a:solidFill>
                          <a:latin typeface="Verdana" panose="020B060403050404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Jesus is demon-possessed (crazy)</a:t>
                      </a:r>
                    </a:p>
                  </a:txBody>
                  <a:tcPr marL="68580" marR="685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98156715"/>
                  </a:ext>
                </a:extLst>
              </a:tr>
              <a:tr h="463550">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marL="37931725" indent="-37474525"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defRPr>
                          <a:solidFill>
                            <a:schemeClr val="tx1"/>
                          </a:solidFill>
                          <a:latin typeface="Verdana" panose="020B0604030504040204" pitchFamily="34" charset="0"/>
                          <a:cs typeface="Arial" panose="020B0604020202020204" pitchFamily="34" charset="0"/>
                        </a:defRPr>
                      </a:lvl4pPr>
                      <a:lvl5pPr eaLnBrk="0" hangingPunct="0">
                        <a:spcBef>
                          <a:spcPct val="20000"/>
                        </a:spcBef>
                        <a:defRPr>
                          <a:solidFill>
                            <a:schemeClr val="tx1"/>
                          </a:solidFill>
                          <a:latin typeface="Verdana" panose="020B060403050404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I AM God</a:t>
                      </a: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marL="37931725" indent="-37474525"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defRPr>
                          <a:solidFill>
                            <a:schemeClr val="tx1"/>
                          </a:solidFill>
                          <a:latin typeface="Verdana" panose="020B0604030504040204" pitchFamily="34" charset="0"/>
                          <a:cs typeface="Arial" panose="020B0604020202020204" pitchFamily="34" charset="0"/>
                        </a:defRPr>
                      </a:lvl4pPr>
                      <a:lvl5pPr eaLnBrk="0" hangingPunct="0">
                        <a:spcBef>
                          <a:spcPct val="20000"/>
                        </a:spcBef>
                        <a:defRPr>
                          <a:solidFill>
                            <a:schemeClr val="tx1"/>
                          </a:solidFill>
                          <a:latin typeface="Verdana" panose="020B060403050404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John 8:58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marL="37931725" indent="-37474525"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defRPr>
                          <a:solidFill>
                            <a:schemeClr val="tx1"/>
                          </a:solidFill>
                          <a:latin typeface="Verdana" panose="020B0604030504040204" pitchFamily="34" charset="0"/>
                          <a:cs typeface="Arial" panose="020B0604020202020204" pitchFamily="34" charset="0"/>
                        </a:defRPr>
                      </a:lvl4pPr>
                      <a:lvl5pPr eaLnBrk="0" hangingPunct="0">
                        <a:spcBef>
                          <a:spcPct val="20000"/>
                        </a:spcBef>
                        <a:defRPr>
                          <a:solidFill>
                            <a:schemeClr val="tx1"/>
                          </a:solidFill>
                          <a:latin typeface="Verdana" panose="020B060403050404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Attempted to stone him</a:t>
                      </a:r>
                    </a:p>
                  </a:txBody>
                  <a:tcPr marL="68580" marR="685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39097933"/>
                  </a:ext>
                </a:extLst>
              </a:tr>
              <a:tr h="463550">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marL="37931725" indent="-37474525"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defRPr>
                          <a:solidFill>
                            <a:schemeClr val="tx1"/>
                          </a:solidFill>
                          <a:latin typeface="Verdana" panose="020B0604030504040204" pitchFamily="34" charset="0"/>
                          <a:cs typeface="Arial" panose="020B0604020202020204" pitchFamily="34" charset="0"/>
                        </a:defRPr>
                      </a:lvl4pPr>
                      <a:lvl5pPr eaLnBrk="0" hangingPunct="0">
                        <a:spcBef>
                          <a:spcPct val="20000"/>
                        </a:spcBef>
                        <a:defRPr>
                          <a:solidFill>
                            <a:schemeClr val="tx1"/>
                          </a:solidFill>
                          <a:latin typeface="Verdana" panose="020B060403050404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I and the Father are one</a:t>
                      </a: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marL="37931725" indent="-37474525"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defRPr>
                          <a:solidFill>
                            <a:schemeClr val="tx1"/>
                          </a:solidFill>
                          <a:latin typeface="Verdana" panose="020B0604030504040204" pitchFamily="34" charset="0"/>
                          <a:cs typeface="Arial" panose="020B0604020202020204" pitchFamily="34" charset="0"/>
                        </a:defRPr>
                      </a:lvl4pPr>
                      <a:lvl5pPr eaLnBrk="0" hangingPunct="0">
                        <a:spcBef>
                          <a:spcPct val="20000"/>
                        </a:spcBef>
                        <a:defRPr>
                          <a:solidFill>
                            <a:schemeClr val="tx1"/>
                          </a:solidFill>
                          <a:latin typeface="Verdana" panose="020B060403050404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John 10:30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marL="37931725" indent="-37474525"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defRPr>
                          <a:solidFill>
                            <a:schemeClr val="tx1"/>
                          </a:solidFill>
                          <a:latin typeface="Verdana" panose="020B0604030504040204" pitchFamily="34" charset="0"/>
                          <a:cs typeface="Arial" panose="020B0604020202020204" pitchFamily="34" charset="0"/>
                        </a:defRPr>
                      </a:lvl4pPr>
                      <a:lvl5pPr eaLnBrk="0" hangingPunct="0">
                        <a:spcBef>
                          <a:spcPct val="20000"/>
                        </a:spcBef>
                        <a:defRPr>
                          <a:solidFill>
                            <a:schemeClr val="tx1"/>
                          </a:solidFill>
                          <a:latin typeface="Verdana" panose="020B060403050404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Attempted to stone him</a:t>
                      </a:r>
                    </a:p>
                  </a:txBody>
                  <a:tcPr marL="68580" marR="685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36085570"/>
                  </a:ext>
                </a:extLst>
              </a:tr>
              <a:tr h="927100">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marL="37931725" indent="-37474525"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defRPr>
                          <a:solidFill>
                            <a:schemeClr val="tx1"/>
                          </a:solidFill>
                          <a:latin typeface="Verdana" panose="020B0604030504040204" pitchFamily="34" charset="0"/>
                          <a:cs typeface="Arial" panose="020B0604020202020204" pitchFamily="34" charset="0"/>
                        </a:defRPr>
                      </a:lvl4pPr>
                      <a:lvl5pPr eaLnBrk="0" hangingPunct="0">
                        <a:spcBef>
                          <a:spcPct val="20000"/>
                        </a:spcBef>
                        <a:defRPr>
                          <a:solidFill>
                            <a:schemeClr val="tx1"/>
                          </a:solidFill>
                          <a:latin typeface="Verdana" panose="020B060403050404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I am the resurrection and the life</a:t>
                      </a: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marL="37931725" indent="-37474525"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defRPr>
                          <a:solidFill>
                            <a:schemeClr val="tx1"/>
                          </a:solidFill>
                          <a:latin typeface="Verdana" panose="020B0604030504040204" pitchFamily="34" charset="0"/>
                          <a:cs typeface="Arial" panose="020B0604020202020204" pitchFamily="34" charset="0"/>
                        </a:defRPr>
                      </a:lvl4pPr>
                      <a:lvl5pPr eaLnBrk="0" hangingPunct="0">
                        <a:spcBef>
                          <a:spcPct val="20000"/>
                        </a:spcBef>
                        <a:defRPr>
                          <a:solidFill>
                            <a:schemeClr val="tx1"/>
                          </a:solidFill>
                          <a:latin typeface="Verdana" panose="020B060403050404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John 11:25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marL="37931725" indent="-37474525"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defRPr>
                          <a:solidFill>
                            <a:schemeClr val="tx1"/>
                          </a:solidFill>
                          <a:latin typeface="Verdana" panose="020B0604030504040204" pitchFamily="34" charset="0"/>
                          <a:cs typeface="Arial" panose="020B0604020202020204" pitchFamily="34" charset="0"/>
                        </a:defRPr>
                      </a:lvl4pPr>
                      <a:lvl5pPr eaLnBrk="0" hangingPunct="0">
                        <a:spcBef>
                          <a:spcPct val="20000"/>
                        </a:spcBef>
                        <a:defRPr>
                          <a:solidFill>
                            <a:schemeClr val="tx1"/>
                          </a:solidFill>
                          <a:latin typeface="Verdana" panose="020B060403050404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Plotted to murder him</a:t>
                      </a:r>
                    </a:p>
                  </a:txBody>
                  <a:tcPr marL="68580" marR="685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32784949"/>
                  </a:ext>
                </a:extLst>
              </a:tr>
              <a:tr h="927100">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marL="37931725" indent="-37474525"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defRPr>
                          <a:solidFill>
                            <a:schemeClr val="tx1"/>
                          </a:solidFill>
                          <a:latin typeface="Verdana" panose="020B0604030504040204" pitchFamily="34" charset="0"/>
                          <a:cs typeface="Arial" panose="020B0604020202020204" pitchFamily="34" charset="0"/>
                        </a:defRPr>
                      </a:lvl4pPr>
                      <a:lvl5pPr eaLnBrk="0" hangingPunct="0">
                        <a:spcBef>
                          <a:spcPct val="20000"/>
                        </a:spcBef>
                        <a:defRPr>
                          <a:solidFill>
                            <a:schemeClr val="tx1"/>
                          </a:solidFill>
                          <a:latin typeface="Verdana" panose="020B060403050404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I am the only way to God</a:t>
                      </a: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marL="37931725" indent="-37474525"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defRPr>
                          <a:solidFill>
                            <a:schemeClr val="tx1"/>
                          </a:solidFill>
                          <a:latin typeface="Verdana" panose="020B0604030504040204" pitchFamily="34" charset="0"/>
                          <a:cs typeface="Arial" panose="020B0604020202020204" pitchFamily="34" charset="0"/>
                        </a:defRPr>
                      </a:lvl4pPr>
                      <a:lvl5pPr eaLnBrk="0" hangingPunct="0">
                        <a:spcBef>
                          <a:spcPct val="20000"/>
                        </a:spcBef>
                        <a:defRPr>
                          <a:solidFill>
                            <a:schemeClr val="tx1"/>
                          </a:solidFill>
                          <a:latin typeface="Verdana" panose="020B060403050404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John 14:6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marL="37931725" indent="-37474525"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defRPr>
                          <a:solidFill>
                            <a:schemeClr val="tx1"/>
                          </a:solidFill>
                          <a:latin typeface="Verdana" panose="020B0604030504040204" pitchFamily="34" charset="0"/>
                          <a:cs typeface="Arial" panose="020B0604020202020204" pitchFamily="34" charset="0"/>
                        </a:defRPr>
                      </a:lvl4pPr>
                      <a:lvl5pPr eaLnBrk="0" hangingPunct="0">
                        <a:spcBef>
                          <a:spcPct val="20000"/>
                        </a:spcBef>
                        <a:defRPr>
                          <a:solidFill>
                            <a:schemeClr val="tx1"/>
                          </a:solidFill>
                          <a:latin typeface="Verdana" panose="020B060403050404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No negative response (Jesus talking to disciples)</a:t>
                      </a:r>
                    </a:p>
                  </a:txBody>
                  <a:tcPr marL="68580" marR="685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72113540"/>
                  </a:ext>
                </a:extLst>
              </a:tr>
            </a:tbl>
          </a:graphicData>
        </a:graphic>
      </p:graphicFrame>
      <p:sp>
        <p:nvSpPr>
          <p:cNvPr id="32808" name="Rectangle 1">
            <a:extLst>
              <a:ext uri="{FF2B5EF4-FFF2-40B4-BE49-F238E27FC236}">
                <a16:creationId xmlns:a16="http://schemas.microsoft.com/office/drawing/2014/main" id="{B73C600D-880B-433A-9FF5-251231DDE281}"/>
              </a:ext>
            </a:extLst>
          </p:cNvPr>
          <p:cNvSpPr>
            <a:spLocks noChangeArrowheads="1"/>
          </p:cNvSpPr>
          <p:nvPr/>
        </p:nvSpPr>
        <p:spPr bwMode="auto">
          <a:xfrm>
            <a:off x="1828800" y="338138"/>
            <a:ext cx="861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b="1">
                <a:solidFill>
                  <a:srgbClr val="FFFFFF"/>
                </a:solidFill>
                <a:cs typeface="Times New Roman" panose="02020603050405020304" pitchFamily="18" charset="0"/>
              </a:rPr>
              <a:t>JESUS’ CLAIMS ABOUT HIMSELF IN THE BOOK OF JOHN</a:t>
            </a:r>
            <a:endParaRPr lang="en-US" altLang="en-US">
              <a:solidFill>
                <a:srgbClr val="FFFFFF"/>
              </a:solidFill>
            </a:endParaRPr>
          </a:p>
          <a:p>
            <a:pPr fontAlgn="base">
              <a:spcBef>
                <a:spcPct val="0"/>
              </a:spcBef>
              <a:spcAft>
                <a:spcPct val="0"/>
              </a:spcAft>
            </a:pPr>
            <a:endParaRPr lang="en-US" altLang="en-US" sz="1800">
              <a:solidFill>
                <a:srgbClr val="FFFFFF"/>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294519CE-A297-4554-8743-7C98AB2D9F4C}"/>
              </a:ext>
            </a:extLst>
          </p:cNvPr>
          <p:cNvSpPr>
            <a:spLocks noGrp="1" noChangeArrowheads="1"/>
          </p:cNvSpPr>
          <p:nvPr>
            <p:ph type="title"/>
          </p:nvPr>
        </p:nvSpPr>
        <p:spPr/>
        <p:txBody>
          <a:bodyPr/>
          <a:lstStyle/>
          <a:p>
            <a:pPr eaLnBrk="1" hangingPunct="1"/>
            <a:r>
              <a:rPr lang="en-US" altLang="en-US" sz="3500" b="1" dirty="0"/>
              <a:t>I. Jesus and Extra-Biblical Sources</a:t>
            </a:r>
          </a:p>
        </p:txBody>
      </p:sp>
      <p:sp>
        <p:nvSpPr>
          <p:cNvPr id="66563" name="Rectangle 3">
            <a:extLst>
              <a:ext uri="{FF2B5EF4-FFF2-40B4-BE49-F238E27FC236}">
                <a16:creationId xmlns:a16="http://schemas.microsoft.com/office/drawing/2014/main" id="{D4632F5F-AC59-4974-B3A7-D5CAE4763329}"/>
              </a:ext>
            </a:extLst>
          </p:cNvPr>
          <p:cNvSpPr>
            <a:spLocks noGrp="1" noChangeArrowheads="1"/>
          </p:cNvSpPr>
          <p:nvPr>
            <p:ph type="body" idx="1"/>
          </p:nvPr>
        </p:nvSpPr>
        <p:spPr>
          <a:xfrm>
            <a:off x="1981200" y="1820863"/>
            <a:ext cx="8229600" cy="4310062"/>
          </a:xfrm>
        </p:spPr>
        <p:txBody>
          <a:bodyPr/>
          <a:lstStyle/>
          <a:p>
            <a:pPr eaLnBrk="1" hangingPunct="1"/>
            <a:r>
              <a:rPr lang="en-US" altLang="en-US" b="1">
                <a:solidFill>
                  <a:srgbClr val="FFFF00"/>
                </a:solidFill>
              </a:rPr>
              <a:t>Roman (7)</a:t>
            </a:r>
          </a:p>
          <a:p>
            <a:pPr eaLnBrk="1" hangingPunct="1"/>
            <a:endParaRPr lang="en-US" altLang="en-US" b="1">
              <a:solidFill>
                <a:srgbClr val="FFFF00"/>
              </a:solidFill>
            </a:endParaRPr>
          </a:p>
          <a:p>
            <a:pPr eaLnBrk="1" hangingPunct="1"/>
            <a:r>
              <a:rPr lang="en-US" altLang="en-US" b="1">
                <a:solidFill>
                  <a:srgbClr val="FFFF00"/>
                </a:solidFill>
              </a:rPr>
              <a:t>Jewish (2) </a:t>
            </a:r>
          </a:p>
          <a:p>
            <a:pPr eaLnBrk="1" hangingPunct="1"/>
            <a:endParaRPr lang="en-US" altLang="en-US" b="1">
              <a:solidFill>
                <a:srgbClr val="FFFF00"/>
              </a:solidFill>
            </a:endParaRPr>
          </a:p>
          <a:p>
            <a:pPr eaLnBrk="1" hangingPunct="1"/>
            <a:r>
              <a:rPr lang="en-US" altLang="en-US" b="1">
                <a:solidFill>
                  <a:srgbClr val="FFFF00"/>
                </a:solidFill>
              </a:rPr>
              <a:t>Christian (33)</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3">
            <a:extLst>
              <a:ext uri="{FF2B5EF4-FFF2-40B4-BE49-F238E27FC236}">
                <a16:creationId xmlns:a16="http://schemas.microsoft.com/office/drawing/2014/main" id="{C315845F-C287-4099-859D-B514821FC8D6}"/>
              </a:ext>
            </a:extLst>
          </p:cNvPr>
          <p:cNvSpPr txBox="1">
            <a:spLocks noChangeArrowheads="1"/>
          </p:cNvSpPr>
          <p:nvPr/>
        </p:nvSpPr>
        <p:spPr bwMode="auto">
          <a:xfrm>
            <a:off x="2667000" y="1905000"/>
            <a:ext cx="647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sz="1800">
              <a:solidFill>
                <a:srgbClr val="FFFFFF"/>
              </a:solidFill>
            </a:endParaRPr>
          </a:p>
        </p:txBody>
      </p:sp>
      <p:sp>
        <p:nvSpPr>
          <p:cNvPr id="47107" name="TextBox 4">
            <a:extLst>
              <a:ext uri="{FF2B5EF4-FFF2-40B4-BE49-F238E27FC236}">
                <a16:creationId xmlns:a16="http://schemas.microsoft.com/office/drawing/2014/main" id="{ACA91C83-EC21-473C-A12F-4BBD227E3989}"/>
              </a:ext>
            </a:extLst>
          </p:cNvPr>
          <p:cNvSpPr txBox="1">
            <a:spLocks noChangeArrowheads="1"/>
          </p:cNvSpPr>
          <p:nvPr/>
        </p:nvSpPr>
        <p:spPr bwMode="auto">
          <a:xfrm>
            <a:off x="1752600" y="2057400"/>
            <a:ext cx="86868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just" eaLnBrk="1" fontAlgn="base" hangingPunct="1">
              <a:spcBef>
                <a:spcPct val="0"/>
              </a:spcBef>
              <a:spcAft>
                <a:spcPct val="0"/>
              </a:spcAft>
            </a:pPr>
            <a:r>
              <a:rPr lang="en-US" altLang="en-US" sz="1800" b="1">
                <a:solidFill>
                  <a:srgbClr val="FFFFFF"/>
                </a:solidFill>
                <a:latin typeface="Book Antiqua" panose="02040602050305030304" pitchFamily="18" charset="0"/>
                <a:cs typeface="Times New Roman" panose="02020603050405020304" pitchFamily="18" charset="0"/>
              </a:rPr>
              <a:t>Not all the relief that could come from the man, not all the bounties that the prince could bestow, nor all the atonements which could be presented to the gods, availed to relieve Nero from the infamy of bbeing believed to have ordered the conflagration, the fire of Rome.  Therefore, to squelch the rumor, Nero created scapegoats and subjected to the most refined tortures those whom the common people called ‘Christians,’ [a group] hated for their abominable crimes.  Their name comes from Christ, who, during the reign of Tiberius, had been executed by the procurator Pontius Pilate.  Suppressed for the moment, the deadly superstition broke out again, not only in Judea, the land which originated this evil, but also in the city of Rome, where all sorts of horrendous and shameful practices, from every part of the world converge and are fervently cultivated.</a:t>
            </a:r>
            <a:endParaRPr lang="en-US" altLang="en-US" sz="1600" b="1">
              <a:solidFill>
                <a:srgbClr val="FFFFFF"/>
              </a:solidFill>
              <a:latin typeface="Book Antiqua" panose="02040602050305030304" pitchFamily="18" charset="0"/>
            </a:endParaRPr>
          </a:p>
          <a:p>
            <a:pPr algn="r" fontAlgn="base">
              <a:spcBef>
                <a:spcPct val="0"/>
              </a:spcBef>
              <a:spcAft>
                <a:spcPct val="0"/>
              </a:spcAft>
            </a:pPr>
            <a:r>
              <a:rPr lang="en-US" altLang="en-US" sz="1800" i="1">
                <a:solidFill>
                  <a:srgbClr val="FFFFFF"/>
                </a:solidFill>
                <a:latin typeface="Book Antiqua" panose="02040602050305030304" pitchFamily="18" charset="0"/>
                <a:cs typeface="Times New Roman" panose="02020603050405020304" pitchFamily="18" charset="0"/>
              </a:rPr>
              <a:t>Annals </a:t>
            </a:r>
            <a:r>
              <a:rPr lang="en-US" altLang="en-US" sz="1800">
                <a:solidFill>
                  <a:srgbClr val="FFFFFF"/>
                </a:solidFill>
                <a:latin typeface="Book Antiqua" panose="02040602050305030304" pitchFamily="18" charset="0"/>
                <a:cs typeface="Times New Roman" panose="02020603050405020304" pitchFamily="18" charset="0"/>
              </a:rPr>
              <a:t>15.44</a:t>
            </a:r>
            <a:endParaRPr lang="en-US" altLang="en-US" sz="2800">
              <a:solidFill>
                <a:srgbClr val="FFFFFF"/>
              </a:solidFill>
              <a:latin typeface="Book Antiqua" panose="02040602050305030304" pitchFamily="18" charset="0"/>
            </a:endParaRPr>
          </a:p>
        </p:txBody>
      </p:sp>
      <p:sp>
        <p:nvSpPr>
          <p:cNvPr id="47108" name="TextBox 6">
            <a:extLst>
              <a:ext uri="{FF2B5EF4-FFF2-40B4-BE49-F238E27FC236}">
                <a16:creationId xmlns:a16="http://schemas.microsoft.com/office/drawing/2014/main" id="{9CFB39D8-5939-496F-A306-EEF1D02604B9}"/>
              </a:ext>
            </a:extLst>
          </p:cNvPr>
          <p:cNvSpPr txBox="1">
            <a:spLocks noChangeArrowheads="1"/>
          </p:cNvSpPr>
          <p:nvPr/>
        </p:nvSpPr>
        <p:spPr bwMode="auto">
          <a:xfrm>
            <a:off x="3124200" y="685801"/>
            <a:ext cx="579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2800">
                <a:solidFill>
                  <a:srgbClr val="FFFF00"/>
                </a:solidFill>
              </a:rPr>
              <a:t>Cornelius Tacitus   approx AD 114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Peter 1:16</a:t>
            </a:r>
          </a:p>
        </p:txBody>
      </p:sp>
      <p:sp>
        <p:nvSpPr>
          <p:cNvPr id="3" name="Content Placeholder 2"/>
          <p:cNvSpPr>
            <a:spLocks noGrp="1"/>
          </p:cNvSpPr>
          <p:nvPr>
            <p:ph idx="1"/>
          </p:nvPr>
        </p:nvSpPr>
        <p:spPr/>
        <p:txBody>
          <a:bodyPr/>
          <a:lstStyle/>
          <a:p>
            <a:pPr marL="0" indent="0">
              <a:buNone/>
            </a:pPr>
            <a:r>
              <a:rPr lang="en-US" dirty="0"/>
              <a:t>“For we did not follow cleverly devised myths when we made known to you the power and coming of our Lord Jesus Christ, but we were eyewitnesses of his majesty.”</a:t>
            </a:r>
          </a:p>
        </p:txBody>
      </p:sp>
      <p:sp>
        <p:nvSpPr>
          <p:cNvPr id="4" name="TextBox 3"/>
          <p:cNvSpPr txBox="1"/>
          <p:nvPr/>
        </p:nvSpPr>
        <p:spPr>
          <a:xfrm>
            <a:off x="4648200" y="370114"/>
            <a:ext cx="3276600" cy="6247864"/>
          </a:xfrm>
          <a:prstGeom prst="rect">
            <a:avLst/>
          </a:prstGeom>
          <a:noFill/>
        </p:spPr>
        <p:txBody>
          <a:bodyPr wrap="square" rtlCol="0">
            <a:spAutoFit/>
          </a:bodyPr>
          <a:lstStyle/>
          <a:p>
            <a:r>
              <a:rPr lang="en-US" sz="40000" b="1" dirty="0">
                <a:solidFill>
                  <a:prstClr val="white"/>
                </a:solidFill>
                <a:latin typeface="Times New Roman" pitchFamily="18" charset="0"/>
                <a:cs typeface="Times New Roman" pitchFamily="18" charset="0"/>
              </a:rPr>
              <a:t>?</a:t>
            </a:r>
          </a:p>
        </p:txBody>
      </p:sp>
    </p:spTree>
    <p:extLst>
      <p:ext uri="{BB962C8B-B14F-4D97-AF65-F5344CB8AC3E}">
        <p14:creationId xmlns:p14="http://schemas.microsoft.com/office/powerpoint/2010/main" val="23682957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0" s="-12549" l="-25098"/>
                                      </p:by>
                                    </p:animClr>
                                    <p:animClr clrSpc="hsl" dir="cw">
                                      <p:cBhvr>
                                        <p:cTn id="7" dur="500" fill="hold"/>
                                        <p:tgtEl>
                                          <p:spTgt spid="2"/>
                                        </p:tgtEl>
                                        <p:attrNameLst>
                                          <p:attrName>fillcolor</p:attrName>
                                        </p:attrNameLst>
                                      </p:cBhvr>
                                      <p:by>
                                        <p:hsl h="0" s="-12549" l="-25098"/>
                                      </p:by>
                                    </p:animClr>
                                    <p:animClr clrSpc="hsl" dir="cw">
                                      <p:cBhvr>
                                        <p:cTn id="8" dur="500" fill="hold"/>
                                        <p:tgtEl>
                                          <p:spTgt spid="2"/>
                                        </p:tgtEl>
                                        <p:attrNameLst>
                                          <p:attrName>stroke.color</p:attrName>
                                        </p:attrNameLst>
                                      </p:cBhvr>
                                      <p:by>
                                        <p:hsl h="0" s="-12549" l="-25098"/>
                                      </p:by>
                                    </p:animClr>
                                    <p:set>
                                      <p:cBhvr>
                                        <p:cTn id="9" dur="500" fill="hold"/>
                                        <p:tgtEl>
                                          <p:spTgt spid="2"/>
                                        </p:tgtEl>
                                        <p:attrNameLst>
                                          <p:attrName>fill.type</p:attrName>
                                        </p:attrNameLst>
                                      </p:cBhvr>
                                      <p:to>
                                        <p:strVal val="solid"/>
                                      </p:to>
                                    </p:set>
                                  </p:childTnLst>
                                </p:cTn>
                              </p:par>
                              <p:par>
                                <p:cTn id="10" presetID="24" presetClass="emph" presetSubtype="0" fill="hold" nodeType="withEffect">
                                  <p:stCondLst>
                                    <p:cond delay="0"/>
                                  </p:stCondLst>
                                  <p:childTnLst>
                                    <p:animClr clrSpc="hsl" dir="cw">
                                      <p:cBhvr override="childStyle">
                                        <p:cTn id="11" dur="500" fill="hold"/>
                                        <p:tgtEl>
                                          <p:spTgt spid="3">
                                            <p:txEl>
                                              <p:pRg st="0" end="0"/>
                                            </p:txEl>
                                          </p:spTgt>
                                        </p:tgtEl>
                                        <p:attrNameLst>
                                          <p:attrName>style.color</p:attrName>
                                        </p:attrNameLst>
                                      </p:cBhvr>
                                      <p:by>
                                        <p:hsl h="0" s="-12549" l="-25098"/>
                                      </p:by>
                                    </p:animClr>
                                    <p:animClr clrSpc="hsl" dir="cw">
                                      <p:cBhvr>
                                        <p:cTn id="12" dur="500" fill="hold"/>
                                        <p:tgtEl>
                                          <p:spTgt spid="3">
                                            <p:txEl>
                                              <p:pRg st="0" end="0"/>
                                            </p:txEl>
                                          </p:spTgt>
                                        </p:tgtEl>
                                        <p:attrNameLst>
                                          <p:attrName>fillcolor</p:attrName>
                                        </p:attrNameLst>
                                      </p:cBhvr>
                                      <p:by>
                                        <p:hsl h="0" s="-12549" l="-25098"/>
                                      </p:by>
                                    </p:animClr>
                                    <p:animClr clrSpc="hsl" dir="cw">
                                      <p:cBhvr>
                                        <p:cTn id="13" dur="500" fill="hold"/>
                                        <p:tgtEl>
                                          <p:spTgt spid="3">
                                            <p:txEl>
                                              <p:pRg st="0" end="0"/>
                                            </p:txEl>
                                          </p:spTgt>
                                        </p:tgtEl>
                                        <p:attrNameLst>
                                          <p:attrName>stroke.color</p:attrName>
                                        </p:attrNameLst>
                                      </p:cBhvr>
                                      <p:by>
                                        <p:hsl h="0" s="-12549" l="-25098"/>
                                      </p:by>
                                    </p:animClr>
                                    <p:set>
                                      <p:cBhvr>
                                        <p:cTn id="14" dur="500" fill="hold"/>
                                        <p:tgtEl>
                                          <p:spTgt spid="3">
                                            <p:txEl>
                                              <p:pRg st="0" end="0"/>
                                            </p:txEl>
                                          </p:spTgt>
                                        </p:tgtEl>
                                        <p:attrNameLst>
                                          <p:attrName>fill.type</p:attrName>
                                        </p:attrNameLst>
                                      </p:cBhvr>
                                      <p:to>
                                        <p:strVal val="solid"/>
                                      </p:to>
                                    </p:set>
                                  </p:childTnLst>
                                </p:cTn>
                              </p:par>
                              <p:par>
                                <p:cTn id="15" presetID="31" presetClass="entr" presetSubtype="0" fill="hold"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1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1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9" dur="15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0" dur="1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1">
            <a:extLst>
              <a:ext uri="{FF2B5EF4-FFF2-40B4-BE49-F238E27FC236}">
                <a16:creationId xmlns:a16="http://schemas.microsoft.com/office/drawing/2014/main" id="{120583F4-AA8D-459E-8A5C-831643D6916C}"/>
              </a:ext>
            </a:extLst>
          </p:cNvPr>
          <p:cNvSpPr txBox="1">
            <a:spLocks noChangeArrowheads="1"/>
          </p:cNvSpPr>
          <p:nvPr/>
        </p:nvSpPr>
        <p:spPr bwMode="auto">
          <a:xfrm>
            <a:off x="1981200" y="2667000"/>
            <a:ext cx="8305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just" eaLnBrk="1" fontAlgn="base" hangingPunct="1">
              <a:spcBef>
                <a:spcPct val="0"/>
              </a:spcBef>
              <a:spcAft>
                <a:spcPct val="0"/>
              </a:spcAft>
            </a:pPr>
            <a:r>
              <a:rPr lang="en-US" altLang="en-US" sz="1800" b="1">
                <a:solidFill>
                  <a:srgbClr val="FFFFFF"/>
                </a:solidFill>
              </a:rPr>
              <a:t>About this time there lived Jesus, a wise man, </a:t>
            </a:r>
            <a:r>
              <a:rPr lang="en-US" altLang="en-US" sz="1800" b="1" i="1">
                <a:solidFill>
                  <a:srgbClr val="FFFF00"/>
                </a:solidFill>
              </a:rPr>
              <a:t>if indeed one ought to call him a man</a:t>
            </a:r>
            <a:r>
              <a:rPr lang="en-US" altLang="en-US" sz="1800" b="1">
                <a:solidFill>
                  <a:srgbClr val="FFFFFF"/>
                </a:solidFill>
              </a:rPr>
              <a:t>.  For he was one who wrought surprising feats and was a teacher of such people as accept the truth gladly.  He won over many Jews and many of the Greeks.  </a:t>
            </a:r>
            <a:r>
              <a:rPr lang="en-US" altLang="en-US" sz="1800" b="1" i="1">
                <a:solidFill>
                  <a:srgbClr val="FFFF00"/>
                </a:solidFill>
              </a:rPr>
              <a:t>He was the Messiah</a:t>
            </a:r>
            <a:r>
              <a:rPr lang="en-US" altLang="en-US" sz="1800" b="1">
                <a:solidFill>
                  <a:srgbClr val="FFFFFF"/>
                </a:solidFill>
              </a:rPr>
              <a:t>.  When Pilate, upon hearing him accused by men of the highest standing amongst us, had condemned him to be crucified, those who had in the first place come to love him did not give up their affection for him.  </a:t>
            </a:r>
            <a:r>
              <a:rPr lang="en-US" altLang="en-US" sz="1800" b="1" i="1">
                <a:solidFill>
                  <a:srgbClr val="FFFF00"/>
                </a:solidFill>
              </a:rPr>
              <a:t>On the third day he appeared to them restored to life</a:t>
            </a:r>
            <a:r>
              <a:rPr lang="en-US" altLang="en-US" sz="1800" b="1">
                <a:solidFill>
                  <a:srgbClr val="FFFFFF"/>
                </a:solidFill>
              </a:rPr>
              <a:t>, for the prophets of God had prophesied these and countless other marvelous things about him.  And the tribe of Christians, so called after him, has still to this day not disappeared.</a:t>
            </a:r>
          </a:p>
          <a:p>
            <a:pPr algn="just" eaLnBrk="1" fontAlgn="base" hangingPunct="1">
              <a:spcBef>
                <a:spcPct val="0"/>
              </a:spcBef>
              <a:spcAft>
                <a:spcPct val="0"/>
              </a:spcAft>
            </a:pPr>
            <a:endParaRPr lang="en-US" altLang="en-US" sz="1800" b="1">
              <a:solidFill>
                <a:srgbClr val="FFFFFF"/>
              </a:solidFill>
            </a:endParaRPr>
          </a:p>
          <a:p>
            <a:pPr algn="r" eaLnBrk="1" fontAlgn="base" hangingPunct="1">
              <a:spcBef>
                <a:spcPct val="0"/>
              </a:spcBef>
              <a:spcAft>
                <a:spcPct val="0"/>
              </a:spcAft>
            </a:pPr>
            <a:r>
              <a:rPr lang="en-US" altLang="en-US" sz="1800" b="1" i="1">
                <a:solidFill>
                  <a:srgbClr val="FFFFFF"/>
                </a:solidFill>
              </a:rPr>
              <a:t>Antiquities </a:t>
            </a:r>
            <a:r>
              <a:rPr lang="en-US" altLang="en-US" sz="1800" b="1">
                <a:solidFill>
                  <a:srgbClr val="FFFFFF"/>
                </a:solidFill>
              </a:rPr>
              <a:t> 18:3:3</a:t>
            </a:r>
            <a:endParaRPr lang="en-US" altLang="en-US" sz="1800" b="1" i="1">
              <a:solidFill>
                <a:srgbClr val="FFFFFF"/>
              </a:solidFill>
            </a:endParaRPr>
          </a:p>
        </p:txBody>
      </p:sp>
      <p:sp>
        <p:nvSpPr>
          <p:cNvPr id="49155" name="TextBox 2">
            <a:extLst>
              <a:ext uri="{FF2B5EF4-FFF2-40B4-BE49-F238E27FC236}">
                <a16:creationId xmlns:a16="http://schemas.microsoft.com/office/drawing/2014/main" id="{35E39E60-BF2D-40D7-AF76-DB5139B43451}"/>
              </a:ext>
            </a:extLst>
          </p:cNvPr>
          <p:cNvSpPr txBox="1">
            <a:spLocks noChangeArrowheads="1"/>
          </p:cNvSpPr>
          <p:nvPr/>
        </p:nvSpPr>
        <p:spPr bwMode="auto">
          <a:xfrm>
            <a:off x="2971800" y="838201"/>
            <a:ext cx="609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b="1">
                <a:solidFill>
                  <a:srgbClr val="FFFF00"/>
                </a:solidFill>
              </a:rPr>
              <a:t>Josephus  AD 38-100</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a:extLst>
              <a:ext uri="{FF2B5EF4-FFF2-40B4-BE49-F238E27FC236}">
                <a16:creationId xmlns:a16="http://schemas.microsoft.com/office/drawing/2014/main" id="{2C5608DC-3FE0-4923-B511-5217E07201FF}"/>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solidFill>
                  <a:srgbClr val="FFFF00"/>
                </a:solidFill>
                <a:effectLst/>
              </a:rPr>
              <a:t>Thallus AD 50</a:t>
            </a:r>
          </a:p>
        </p:txBody>
      </p:sp>
      <p:sp>
        <p:nvSpPr>
          <p:cNvPr id="382979" name="Rectangle 3">
            <a:extLst>
              <a:ext uri="{FF2B5EF4-FFF2-40B4-BE49-F238E27FC236}">
                <a16:creationId xmlns:a16="http://schemas.microsoft.com/office/drawing/2014/main" id="{CB75DFDA-D482-4727-A442-BAAFA92AF03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2400" b="1">
                <a:effectLst/>
              </a:rPr>
              <a:t>We know of Thallus from a third century Christian historian named Julius Africanus.  Thallus wrote a world history in the 50s AD.  </a:t>
            </a:r>
            <a:r>
              <a:rPr lang="en-US" altLang="en-US" sz="2400" b="1">
                <a:solidFill>
                  <a:srgbClr val="FFC000"/>
                </a:solidFill>
                <a:effectLst/>
              </a:rPr>
              <a:t>In discussion the darkness at the time of the resurrection of Jesus, Julius Africanus tells us that in his history, Thallus mentions the darkness and calls it an eclipse of the sun.  </a:t>
            </a:r>
            <a:r>
              <a:rPr lang="en-US" altLang="en-US" sz="2400" b="1">
                <a:effectLst/>
              </a:rPr>
              <a:t>Africanus believes that Thallus is wrong.  This quote seems to support the idea that non-Christians were aware of the resurrection as early as the 50s AD—at about the time the first book of the NT was written.  It also shows that Christians in the 50s AD believed that this darkness had occurred at Jesus’ death.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49FB5-15A2-4DDE-A0FD-2F3B1145310E}"/>
              </a:ext>
            </a:extLst>
          </p:cNvPr>
          <p:cNvSpPr>
            <a:spLocks noGrp="1"/>
          </p:cNvSpPr>
          <p:nvPr>
            <p:ph type="title"/>
          </p:nvPr>
        </p:nvSpPr>
        <p:spPr/>
        <p:txBody>
          <a:bodyPr/>
          <a:lstStyle/>
          <a:p>
            <a:pPr>
              <a:defRPr/>
            </a:pPr>
            <a:r>
              <a:rPr lang="en-US" sz="3600" b="1" dirty="0"/>
              <a:t>Mara Bar </a:t>
            </a:r>
            <a:r>
              <a:rPr lang="en-US" sz="3600" b="1" dirty="0" err="1"/>
              <a:t>Serapion</a:t>
            </a:r>
            <a:endParaRPr lang="en-US" sz="3600" b="1" dirty="0"/>
          </a:p>
        </p:txBody>
      </p:sp>
      <p:sp>
        <p:nvSpPr>
          <p:cNvPr id="3" name="Content Placeholder 2">
            <a:extLst>
              <a:ext uri="{FF2B5EF4-FFF2-40B4-BE49-F238E27FC236}">
                <a16:creationId xmlns:a16="http://schemas.microsoft.com/office/drawing/2014/main" id="{F1A3EB35-2260-470D-AD2B-187624833138}"/>
              </a:ext>
            </a:extLst>
          </p:cNvPr>
          <p:cNvSpPr>
            <a:spLocks noGrp="1"/>
          </p:cNvSpPr>
          <p:nvPr>
            <p:ph idx="1"/>
          </p:nvPr>
        </p:nvSpPr>
        <p:spPr>
          <a:xfrm>
            <a:off x="1981200" y="1905001"/>
            <a:ext cx="8229600" cy="4225925"/>
          </a:xfrm>
        </p:spPr>
        <p:txBody>
          <a:bodyPr/>
          <a:lstStyle/>
          <a:p>
            <a:pPr marL="0" indent="0">
              <a:buNone/>
              <a:defRPr/>
            </a:pPr>
            <a:r>
              <a:rPr lang="en-US" sz="2800" b="1" dirty="0"/>
              <a:t>A Syrian stoic philosopher from the late first century who described Socrates, </a:t>
            </a:r>
            <a:r>
              <a:rPr lang="en-US" sz="2800" b="1" dirty="0" err="1"/>
              <a:t>Pythagorus</a:t>
            </a:r>
            <a:r>
              <a:rPr lang="en-US" sz="2800" b="1" dirty="0"/>
              <a:t> and Jesus as great men who were killed by their people and that their people were punished for the deed.  He says the destruction of Jerusalem was just punishment for Jesus’ treatment.  Jesus is called the “wise king” of the Jews.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3">
            <a:extLst>
              <a:ext uri="{FF2B5EF4-FFF2-40B4-BE49-F238E27FC236}">
                <a16:creationId xmlns:a16="http://schemas.microsoft.com/office/drawing/2014/main" id="{ACF602C0-9CFC-484E-A42C-0FDD4A7E953C}"/>
              </a:ext>
            </a:extLst>
          </p:cNvPr>
          <p:cNvSpPr txBox="1">
            <a:spLocks noChangeArrowheads="1"/>
          </p:cNvSpPr>
          <p:nvPr/>
        </p:nvSpPr>
        <p:spPr bwMode="auto">
          <a:xfrm>
            <a:off x="1981200" y="2209800"/>
            <a:ext cx="82296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1800" b="1">
                <a:solidFill>
                  <a:srgbClr val="FFFF00"/>
                </a:solidFill>
                <a:latin typeface="Book Antiqua" panose="02040602050305030304" pitchFamily="18" charset="0"/>
                <a:cs typeface="Times New Roman" panose="02020603050405020304" pitchFamily="18" charset="0"/>
              </a:rPr>
              <a:t>On the eve of Passover they hung Yeshu and the crier went forth for forty days beforehand declaring that "[Yeshu] is going to be stoned for practicing witchcraft, for enticing and leading Israel astray. Anyone who knows something to clear him should come forth and exonerate him." But no one had anything exonerating for him and they hung him on the eve of Passover. Ulla said: Would one think that we should look for exonerating evidence for him?  He was an enticer and G-d said (Deuteronomy 13:9) “Show him no pity or compassion and do not shield him.” him? He was an enticer and G-d said (Deuteronomy 13:9) "Show him no pity or chow him no pity or compassion,”</a:t>
            </a:r>
          </a:p>
          <a:p>
            <a:pPr algn="r" eaLnBrk="1" fontAlgn="base" hangingPunct="1">
              <a:spcBef>
                <a:spcPct val="0"/>
              </a:spcBef>
              <a:spcAft>
                <a:spcPct val="0"/>
              </a:spcAft>
            </a:pPr>
            <a:r>
              <a:rPr lang="en-US" altLang="en-US" sz="1800" b="1">
                <a:solidFill>
                  <a:srgbClr val="FFFF00"/>
                </a:solidFill>
                <a:latin typeface="Book Antiqua" panose="02040602050305030304" pitchFamily="18" charset="0"/>
                <a:cs typeface="Times New Roman" panose="02020603050405020304" pitchFamily="18" charset="0"/>
              </a:rPr>
              <a:t> </a:t>
            </a:r>
            <a:r>
              <a:rPr lang="en-US" altLang="en-US" sz="1800" i="1">
                <a:solidFill>
                  <a:srgbClr val="FFFF00"/>
                </a:solidFill>
              </a:rPr>
              <a:t>Babylonian Sanhedrin </a:t>
            </a:r>
            <a:r>
              <a:rPr lang="en-US" altLang="en-US" sz="1800">
                <a:solidFill>
                  <a:srgbClr val="FFFF00"/>
                </a:solidFill>
              </a:rPr>
              <a:t>43a-b </a:t>
            </a:r>
            <a:r>
              <a:rPr lang="en-US" altLang="en-US" sz="1800" b="1">
                <a:solidFill>
                  <a:srgbClr val="FFFF00"/>
                </a:solidFill>
                <a:latin typeface="Book Antiqua" panose="02040602050305030304" pitchFamily="18" charset="0"/>
              </a:rPr>
              <a:t> </a:t>
            </a:r>
            <a:endParaRPr lang="en-US" altLang="en-US" sz="3200" b="1">
              <a:solidFill>
                <a:srgbClr val="FFFF00"/>
              </a:solidFill>
              <a:latin typeface="Book Antiqua" panose="02040602050305030304" pitchFamily="18" charset="0"/>
            </a:endParaRPr>
          </a:p>
        </p:txBody>
      </p:sp>
      <p:sp>
        <p:nvSpPr>
          <p:cNvPr id="51203" name="TextBox 4">
            <a:extLst>
              <a:ext uri="{FF2B5EF4-FFF2-40B4-BE49-F238E27FC236}">
                <a16:creationId xmlns:a16="http://schemas.microsoft.com/office/drawing/2014/main" id="{DD772181-A074-4140-B0EC-FE0EEF7B7866}"/>
              </a:ext>
            </a:extLst>
          </p:cNvPr>
          <p:cNvSpPr txBox="1">
            <a:spLocks noChangeArrowheads="1"/>
          </p:cNvSpPr>
          <p:nvPr/>
        </p:nvSpPr>
        <p:spPr bwMode="auto">
          <a:xfrm>
            <a:off x="2895600" y="914400"/>
            <a:ext cx="640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200">
                <a:solidFill>
                  <a:srgbClr val="FFFFFF"/>
                </a:solidFill>
              </a:rPr>
              <a:t>Talmud (1</a:t>
            </a:r>
            <a:r>
              <a:rPr lang="en-US" altLang="en-US" sz="3200" baseline="30000">
                <a:solidFill>
                  <a:srgbClr val="FFFFFF"/>
                </a:solidFill>
              </a:rPr>
              <a:t>st</a:t>
            </a:r>
            <a:r>
              <a:rPr lang="en-US" altLang="en-US" sz="3200">
                <a:solidFill>
                  <a:srgbClr val="FFFFFF"/>
                </a:solidFill>
              </a:rPr>
              <a:t> and 2</a:t>
            </a:r>
            <a:r>
              <a:rPr lang="en-US" altLang="en-US" sz="3200" baseline="30000">
                <a:solidFill>
                  <a:srgbClr val="FFFFFF"/>
                </a:solidFill>
              </a:rPr>
              <a:t>nd</a:t>
            </a:r>
            <a:r>
              <a:rPr lang="en-US" altLang="en-US" sz="3200">
                <a:solidFill>
                  <a:srgbClr val="FFFFFF"/>
                </a:solidFill>
              </a:rPr>
              <a:t> Century AD)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AF7A2-5142-45BF-9FE1-FA0C65FC402E}"/>
              </a:ext>
            </a:extLst>
          </p:cNvPr>
          <p:cNvSpPr>
            <a:spLocks noGrp="1"/>
          </p:cNvSpPr>
          <p:nvPr>
            <p:ph type="title" idx="4294967295"/>
          </p:nvPr>
        </p:nvSpPr>
        <p:spPr>
          <a:xfrm>
            <a:off x="1981200" y="274638"/>
            <a:ext cx="8229600" cy="1143000"/>
          </a:xfrm>
        </p:spPr>
        <p:txBody>
          <a:bodyPr>
            <a:normAutofit/>
            <a:scene3d>
              <a:camera prst="orthographicFront"/>
              <a:lightRig rig="soft" dir="t">
                <a:rot lat="0" lon="0" rev="16800000"/>
              </a:lightRig>
            </a:scene3d>
            <a:sp3d prstMaterial="softEdge">
              <a:bevelT w="38100" h="38100"/>
            </a:sp3d>
          </a:bodyPr>
          <a:lstStyle/>
          <a:p>
            <a:pPr eaLnBrk="1" hangingPunct="1">
              <a:defRPr/>
            </a:pPr>
            <a:r>
              <a:rPr lang="en-US" sz="3200" b="1" kern="1200" dirty="0" err="1">
                <a:ln w="6350">
                  <a:noFill/>
                </a:ln>
                <a:solidFill>
                  <a:srgbClr val="FFFF00"/>
                </a:solidFill>
                <a:effectLst>
                  <a:outerShdw blurRad="114300" dist="101600" dir="2700000" algn="tl" rotWithShape="0">
                    <a:srgbClr val="000000">
                      <a:alpha val="40000"/>
                    </a:srgbClr>
                  </a:outerShdw>
                </a:effectLst>
              </a:rPr>
              <a:t>Seutonius</a:t>
            </a:r>
            <a:r>
              <a:rPr lang="en-US" sz="3200" b="1" kern="1200" dirty="0">
                <a:ln w="6350">
                  <a:noFill/>
                </a:ln>
                <a:solidFill>
                  <a:srgbClr val="FFFF00"/>
                </a:solidFill>
                <a:effectLst>
                  <a:outerShdw blurRad="114300" dist="101600" dir="2700000" algn="tl" rotWithShape="0">
                    <a:srgbClr val="000000">
                      <a:alpha val="40000"/>
                    </a:srgbClr>
                  </a:outerShdw>
                </a:effectLst>
              </a:rPr>
              <a:t> (about AD 120)</a:t>
            </a:r>
          </a:p>
        </p:txBody>
      </p:sp>
      <p:sp>
        <p:nvSpPr>
          <p:cNvPr id="53251" name="TextBox 2">
            <a:extLst>
              <a:ext uri="{FF2B5EF4-FFF2-40B4-BE49-F238E27FC236}">
                <a16:creationId xmlns:a16="http://schemas.microsoft.com/office/drawing/2014/main" id="{A70D2CBD-954C-45B3-BE94-63A0F339CE84}"/>
              </a:ext>
            </a:extLst>
          </p:cNvPr>
          <p:cNvSpPr txBox="1">
            <a:spLocks noChangeArrowheads="1"/>
          </p:cNvSpPr>
          <p:nvPr/>
        </p:nvSpPr>
        <p:spPr bwMode="auto">
          <a:xfrm>
            <a:off x="2819400" y="2438400"/>
            <a:ext cx="6629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000" b="1">
                <a:solidFill>
                  <a:srgbClr val="FFFF00"/>
                </a:solidFill>
              </a:rPr>
              <a:t>"As the Jews were making constant disturbances at the instigation of Chrestus, he </a:t>
            </a:r>
            <a:r>
              <a:rPr lang="en-US" altLang="en-US" sz="2000" b="1">
                <a:solidFill>
                  <a:srgbClr val="FFFFFF"/>
                </a:solidFill>
              </a:rPr>
              <a:t>(Claudius about AD 50)</a:t>
            </a:r>
            <a:r>
              <a:rPr lang="en-US" altLang="en-US" sz="2000" b="1">
                <a:solidFill>
                  <a:srgbClr val="FFFF00"/>
                </a:solidFill>
              </a:rPr>
              <a:t> expelled them from Rome”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28ECD144-9752-4023-997D-AC9EFC04BE02}"/>
              </a:ext>
            </a:extLst>
          </p:cNvPr>
          <p:cNvSpPr>
            <a:spLocks noGrp="1" noChangeArrowheads="1"/>
          </p:cNvSpPr>
          <p:nvPr>
            <p:ph type="title"/>
          </p:nvPr>
        </p:nvSpPr>
        <p:spPr/>
        <p:txBody>
          <a:bodyPr/>
          <a:lstStyle/>
          <a:p>
            <a:pPr eaLnBrk="1" hangingPunct="1"/>
            <a:r>
              <a:rPr lang="en-US" altLang="en-US" sz="3500">
                <a:solidFill>
                  <a:srgbClr val="FFFF00"/>
                </a:solidFill>
              </a:rPr>
              <a:t>Lucian of Samosata</a:t>
            </a:r>
            <a:r>
              <a:rPr lang="en-US" altLang="en-US"/>
              <a:t> </a:t>
            </a:r>
          </a:p>
        </p:txBody>
      </p:sp>
      <p:sp>
        <p:nvSpPr>
          <p:cNvPr id="70659" name="Rectangle 3">
            <a:extLst>
              <a:ext uri="{FF2B5EF4-FFF2-40B4-BE49-F238E27FC236}">
                <a16:creationId xmlns:a16="http://schemas.microsoft.com/office/drawing/2014/main" id="{0BD60802-9F85-4657-B595-02A0F0A5C167}"/>
              </a:ext>
            </a:extLst>
          </p:cNvPr>
          <p:cNvSpPr>
            <a:spLocks noGrp="1" noChangeArrowheads="1"/>
          </p:cNvSpPr>
          <p:nvPr>
            <p:ph type="body" idx="1"/>
          </p:nvPr>
        </p:nvSpPr>
        <p:spPr>
          <a:xfrm>
            <a:off x="1981200" y="1893889"/>
            <a:ext cx="8229600" cy="4237037"/>
          </a:xfrm>
        </p:spPr>
        <p:txBody>
          <a:bodyPr/>
          <a:lstStyle/>
          <a:p>
            <a:pPr eaLnBrk="1" hangingPunct="1">
              <a:lnSpc>
                <a:spcPct val="90000"/>
              </a:lnSpc>
              <a:buFont typeface="Wingdings" panose="05000000000000000000" pitchFamily="2" charset="2"/>
              <a:buNone/>
            </a:pPr>
            <a:r>
              <a:rPr lang="en-US" altLang="en-US" sz="2000">
                <a:solidFill>
                  <a:srgbClr val="FFFF00"/>
                </a:solidFill>
              </a:rPr>
              <a:t>       </a:t>
            </a:r>
            <a:r>
              <a:rPr lang="en-US" altLang="en-US" sz="2000" b="1"/>
              <a:t>The Christians, you know, worship a man to this day—the distinguished personage who introduced their novel rites, and was crucified on that account…  You see, these misguided creatures start with the general conviction that they are immortal for all time, which explains the contempt of death and voluntary self-devotion which are so common among them; and then it was impressed on them by their original lawgiver that they are converted, and deny the gods of Greece, and worship the crucified sage, and life after his laws.</a:t>
            </a:r>
            <a:r>
              <a:rPr lang="en-US" altLang="en-US" sz="2000"/>
              <a:t>        </a:t>
            </a:r>
          </a:p>
          <a:p>
            <a:pPr algn="r" eaLnBrk="1" hangingPunct="1">
              <a:lnSpc>
                <a:spcPct val="90000"/>
              </a:lnSpc>
              <a:buFont typeface="Wingdings" panose="05000000000000000000" pitchFamily="2" charset="2"/>
              <a:buNone/>
            </a:pPr>
            <a:r>
              <a:rPr lang="en-US" altLang="en-US" sz="2000"/>
              <a:t>(Lucian </a:t>
            </a:r>
            <a:r>
              <a:rPr lang="en-US" altLang="en-US" sz="2000" i="1"/>
              <a:t>The Death of Peregrine</a:t>
            </a:r>
            <a:r>
              <a:rPr lang="en-US" altLang="en-US" sz="2000"/>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a:extLst>
              <a:ext uri="{FF2B5EF4-FFF2-40B4-BE49-F238E27FC236}">
                <a16:creationId xmlns:a16="http://schemas.microsoft.com/office/drawing/2014/main" id="{82AB95D6-0BF0-4D0D-AD57-9C9093C77F82}"/>
              </a:ext>
            </a:extLst>
          </p:cNvPr>
          <p:cNvSpPr>
            <a:spLocks noGrp="1" noChangeArrowheads="1"/>
          </p:cNvSpPr>
          <p:nvPr>
            <p:ph type="title"/>
          </p:nvPr>
        </p:nvSpPr>
        <p:spPr/>
        <p:txBody>
          <a:bodyPr/>
          <a:lstStyle/>
          <a:p>
            <a:pPr eaLnBrk="1" hangingPunct="1"/>
            <a:r>
              <a:rPr lang="en-US" altLang="en-US" sz="3500">
                <a:solidFill>
                  <a:srgbClr val="FFFF00"/>
                </a:solidFill>
              </a:rPr>
              <a:t>Pliny the Younger  AD 112</a:t>
            </a:r>
            <a:r>
              <a:rPr lang="en-US" altLang="en-US"/>
              <a:t> </a:t>
            </a:r>
          </a:p>
        </p:txBody>
      </p:sp>
      <p:sp>
        <p:nvSpPr>
          <p:cNvPr id="57347" name="Text Box 5">
            <a:extLst>
              <a:ext uri="{FF2B5EF4-FFF2-40B4-BE49-F238E27FC236}">
                <a16:creationId xmlns:a16="http://schemas.microsoft.com/office/drawing/2014/main" id="{A33513C3-D7CD-4B4E-B15E-A708EB70B30A}"/>
              </a:ext>
            </a:extLst>
          </p:cNvPr>
          <p:cNvSpPr txBox="1">
            <a:spLocks noChangeArrowheads="1"/>
          </p:cNvSpPr>
          <p:nvPr/>
        </p:nvSpPr>
        <p:spPr bwMode="auto">
          <a:xfrm>
            <a:off x="2438400" y="2286000"/>
            <a:ext cx="7391400"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1800" b="1">
                <a:solidFill>
                  <a:srgbClr val="FFFFFF"/>
                </a:solidFill>
              </a:rPr>
              <a:t>Those who denied that they were or had been Christians, when they invoked the gods in words dictated by me, offered prayer with incense and wine to your image, which I had ordered to be brought for this purpose together with statues of the gods, and moreover cursed Christ — none of which those who are really Christians, it is said, can be forced to do — these I thought should be discharged. Others named by the informer declared that they were Christians, but then denied it, asserting that they had been but had ceased to be, some three years before, others many years, some as much as twenty-five years. They all worshiped your image and the statues of the gods, and cursed Christ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9ADEB6DB-C8A5-4182-8C99-BC8825DE3D4E}"/>
              </a:ext>
            </a:extLst>
          </p:cNvPr>
          <p:cNvSpPr>
            <a:spLocks noGrp="1" noChangeArrowheads="1"/>
          </p:cNvSpPr>
          <p:nvPr>
            <p:ph type="title"/>
          </p:nvPr>
        </p:nvSpPr>
        <p:spPr/>
        <p:txBody>
          <a:bodyPr/>
          <a:lstStyle/>
          <a:p>
            <a:pPr eaLnBrk="1" hangingPunct="1"/>
            <a:r>
              <a:rPr lang="en-US" altLang="en-US" sz="3100"/>
              <a:t>Jesus Fulfilled Historical Foreshadows</a:t>
            </a:r>
          </a:p>
        </p:txBody>
      </p:sp>
      <p:sp>
        <p:nvSpPr>
          <p:cNvPr id="95235" name="Rectangle 3">
            <a:extLst>
              <a:ext uri="{FF2B5EF4-FFF2-40B4-BE49-F238E27FC236}">
                <a16:creationId xmlns:a16="http://schemas.microsoft.com/office/drawing/2014/main" id="{EC0FFA10-2627-4EA6-B2B2-D4BDD7BED9AE}"/>
              </a:ext>
            </a:extLst>
          </p:cNvPr>
          <p:cNvSpPr>
            <a:spLocks noGrp="1" noChangeArrowheads="1"/>
          </p:cNvSpPr>
          <p:nvPr>
            <p:ph type="body" idx="1"/>
          </p:nvPr>
        </p:nvSpPr>
        <p:spPr>
          <a:xfrm>
            <a:off x="1981200" y="1966913"/>
            <a:ext cx="8229600" cy="4164012"/>
          </a:xfrm>
        </p:spPr>
        <p:txBody>
          <a:bodyPr/>
          <a:lstStyle/>
          <a:p>
            <a:pPr eaLnBrk="1" hangingPunct="1"/>
            <a:r>
              <a:rPr lang="en-US" altLang="en-US" sz="2400" b="1">
                <a:solidFill>
                  <a:srgbClr val="FFFF00"/>
                </a:solidFill>
              </a:rPr>
              <a:t>Prophet, Priest and King</a:t>
            </a:r>
          </a:p>
          <a:p>
            <a:pPr eaLnBrk="1" hangingPunct="1"/>
            <a:r>
              <a:rPr lang="en-US" altLang="en-US" sz="2400" b="1">
                <a:solidFill>
                  <a:srgbClr val="FFFF00"/>
                </a:solidFill>
              </a:rPr>
              <a:t>One like Moses (Deut 18:17-19)</a:t>
            </a:r>
          </a:p>
          <a:p>
            <a:pPr eaLnBrk="1" hangingPunct="1"/>
            <a:r>
              <a:rPr lang="en-US" altLang="en-US" sz="2400" b="1">
                <a:solidFill>
                  <a:srgbClr val="FFFF00"/>
                </a:solidFill>
              </a:rPr>
              <a:t>Genesis 22  Abraham and Isaac</a:t>
            </a:r>
          </a:p>
          <a:p>
            <a:pPr lvl="1" eaLnBrk="1" hangingPunct="1"/>
            <a:r>
              <a:rPr lang="en-US" altLang="en-US" sz="2000" b="1">
                <a:solidFill>
                  <a:srgbClr val="FFFF00"/>
                </a:solidFill>
              </a:rPr>
              <a:t>Raised from the dead on the 3</a:t>
            </a:r>
            <a:r>
              <a:rPr lang="en-US" altLang="en-US" sz="2000" b="1" baseline="30000">
                <a:solidFill>
                  <a:srgbClr val="FFFF00"/>
                </a:solidFill>
              </a:rPr>
              <a:t>rd</a:t>
            </a:r>
            <a:r>
              <a:rPr lang="en-US" altLang="en-US" sz="2000" b="1">
                <a:solidFill>
                  <a:srgbClr val="FFFF00"/>
                </a:solidFill>
              </a:rPr>
              <a:t> day 1 Cor 15:4 , Heb 11:19</a:t>
            </a:r>
          </a:p>
          <a:p>
            <a:pPr eaLnBrk="1" hangingPunct="1"/>
            <a:r>
              <a:rPr lang="en-US" altLang="en-US" sz="2400" b="1">
                <a:solidFill>
                  <a:srgbClr val="FFFF00"/>
                </a:solidFill>
              </a:rPr>
              <a:t>Moses and the snake (Numbers 21:4-9)</a:t>
            </a:r>
          </a:p>
          <a:p>
            <a:pPr eaLnBrk="1" hangingPunct="1"/>
            <a:r>
              <a:rPr lang="en-US" altLang="en-US" sz="2400" b="1">
                <a:solidFill>
                  <a:srgbClr val="FFFF00"/>
                </a:solidFill>
              </a:rPr>
              <a:t>Jonah (Matthew 12:39-40)</a:t>
            </a:r>
          </a:p>
          <a:p>
            <a:pPr eaLnBrk="1" hangingPunct="1"/>
            <a:r>
              <a:rPr lang="en-US" altLang="en-US" sz="2400" b="1">
                <a:solidFill>
                  <a:srgbClr val="FFFF00"/>
                </a:solidFill>
              </a:rPr>
              <a:t>Joseph</a:t>
            </a:r>
          </a:p>
          <a:p>
            <a:pPr eaLnBrk="1" hangingPunct="1"/>
            <a:r>
              <a:rPr lang="en-US" altLang="en-US" sz="2400" b="1">
                <a:solidFill>
                  <a:srgbClr val="FFFF00"/>
                </a:solidFill>
              </a:rPr>
              <a:t>David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B15C4908-E3DB-4CB6-8394-9C962F3BA328}"/>
              </a:ext>
            </a:extLst>
          </p:cNvPr>
          <p:cNvSpPr>
            <a:spLocks noGrp="1" noChangeArrowheads="1"/>
          </p:cNvSpPr>
          <p:nvPr>
            <p:ph type="title"/>
          </p:nvPr>
        </p:nvSpPr>
        <p:spPr/>
        <p:txBody>
          <a:bodyPr/>
          <a:lstStyle/>
          <a:p>
            <a:pPr eaLnBrk="1" hangingPunct="1"/>
            <a:r>
              <a:rPr lang="en-US" altLang="en-US" sz="3100"/>
              <a:t>Messianic Prophecies Fulfilled</a:t>
            </a:r>
          </a:p>
        </p:txBody>
      </p:sp>
      <p:sp>
        <p:nvSpPr>
          <p:cNvPr id="93187" name="Rectangle 3">
            <a:extLst>
              <a:ext uri="{FF2B5EF4-FFF2-40B4-BE49-F238E27FC236}">
                <a16:creationId xmlns:a16="http://schemas.microsoft.com/office/drawing/2014/main" id="{47AADC95-44A1-48AA-A1B9-05168398FBC9}"/>
              </a:ext>
            </a:extLst>
          </p:cNvPr>
          <p:cNvSpPr>
            <a:spLocks noGrp="1" noChangeArrowheads="1"/>
          </p:cNvSpPr>
          <p:nvPr>
            <p:ph type="body" idx="1"/>
          </p:nvPr>
        </p:nvSpPr>
        <p:spPr/>
        <p:txBody>
          <a:bodyPr/>
          <a:lstStyle/>
          <a:p>
            <a:pPr eaLnBrk="1" hangingPunct="1">
              <a:lnSpc>
                <a:spcPct val="90000"/>
              </a:lnSpc>
            </a:pPr>
            <a:r>
              <a:rPr lang="en-US" altLang="en-US" sz="2400" b="1">
                <a:solidFill>
                  <a:srgbClr val="FFFF00"/>
                </a:solidFill>
              </a:rPr>
              <a:t>Isaiah 53:1-12.    Despised, rejected, silent when accused and pierced.</a:t>
            </a:r>
          </a:p>
          <a:p>
            <a:pPr eaLnBrk="1" hangingPunct="1">
              <a:lnSpc>
                <a:spcPct val="90000"/>
              </a:lnSpc>
            </a:pPr>
            <a:r>
              <a:rPr lang="en-US" altLang="en-US" sz="2400" b="1">
                <a:solidFill>
                  <a:srgbClr val="FFFF00"/>
                </a:solidFill>
              </a:rPr>
              <a:t>Micah 5:2    Born in Bethlehem.</a:t>
            </a:r>
          </a:p>
          <a:p>
            <a:pPr eaLnBrk="1" hangingPunct="1">
              <a:lnSpc>
                <a:spcPct val="90000"/>
              </a:lnSpc>
            </a:pPr>
            <a:r>
              <a:rPr lang="en-US" altLang="en-US" sz="2400" b="1">
                <a:solidFill>
                  <a:srgbClr val="FFFF00"/>
                </a:solidFill>
              </a:rPr>
              <a:t>Isaiah 9:1   From the land of Zebulun and Naphtali</a:t>
            </a:r>
          </a:p>
          <a:p>
            <a:pPr eaLnBrk="1" hangingPunct="1">
              <a:lnSpc>
                <a:spcPct val="90000"/>
              </a:lnSpc>
            </a:pPr>
            <a:r>
              <a:rPr lang="en-US" altLang="en-US" sz="2400" b="1">
                <a:solidFill>
                  <a:srgbClr val="FFFF00"/>
                </a:solidFill>
              </a:rPr>
              <a:t>Psalms 22:14-18    crucified, garments divided and gambled over</a:t>
            </a:r>
          </a:p>
          <a:p>
            <a:pPr eaLnBrk="1" hangingPunct="1">
              <a:lnSpc>
                <a:spcPct val="90000"/>
              </a:lnSpc>
            </a:pPr>
            <a:r>
              <a:rPr lang="en-US" altLang="en-US" sz="2400" b="1">
                <a:solidFill>
                  <a:srgbClr val="FFFF00"/>
                </a:solidFill>
              </a:rPr>
              <a:t>Zechariah 11:12-13    betrayed for 30 pieces of silver, money thrown to the potter.</a:t>
            </a:r>
          </a:p>
          <a:p>
            <a:pPr eaLnBrk="1" hangingPunct="1">
              <a:lnSpc>
                <a:spcPct val="90000"/>
              </a:lnSpc>
            </a:pPr>
            <a:r>
              <a:rPr lang="en-US" altLang="en-US" sz="2400" b="1">
                <a:solidFill>
                  <a:srgbClr val="FFFF00"/>
                </a:solidFill>
              </a:rPr>
              <a:t>Daniel 9:24-25   The Messiah to come to Jerusalem about AD 33</a:t>
            </a:r>
            <a:r>
              <a:rPr lang="en-US" altLang="en-US" sz="2400"/>
              <a: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128FD0A-42EE-467E-BBDA-7F21766DC133}"/>
              </a:ext>
            </a:extLst>
          </p:cNvPr>
          <p:cNvSpPr>
            <a:spLocks noGrp="1" noChangeArrowheads="1"/>
          </p:cNvSpPr>
          <p:nvPr>
            <p:ph type="ctrTitle"/>
          </p:nvPr>
        </p:nvSpPr>
        <p:spPr>
          <a:xfrm>
            <a:off x="2209800" y="838200"/>
            <a:ext cx="7772400" cy="2762250"/>
          </a:xfrm>
        </p:spPr>
        <p:txBody>
          <a:bodyPr/>
          <a:lstStyle/>
          <a:p>
            <a:pPr eaLnBrk="1" hangingPunct="1"/>
            <a:r>
              <a:rPr lang="en-US" altLang="en-US" sz="5400">
                <a:solidFill>
                  <a:srgbClr val="FFFF66"/>
                </a:solidFill>
              </a:rPr>
              <a:t>Prophecies of the Messiah</a:t>
            </a:r>
          </a:p>
        </p:txBody>
      </p:sp>
      <p:sp>
        <p:nvSpPr>
          <p:cNvPr id="2051" name="Rectangle 3">
            <a:extLst>
              <a:ext uri="{FF2B5EF4-FFF2-40B4-BE49-F238E27FC236}">
                <a16:creationId xmlns:a16="http://schemas.microsoft.com/office/drawing/2014/main" id="{F797A2F4-8CE8-4132-9FB2-AF6BD5341DA6}"/>
              </a:ext>
            </a:extLst>
          </p:cNvPr>
          <p:cNvSpPr>
            <a:spLocks noGrp="1" noChangeArrowheads="1"/>
          </p:cNvSpPr>
          <p:nvPr>
            <p:ph type="subTitle" idx="1"/>
          </p:nvPr>
        </p:nvSpPr>
        <p:spPr>
          <a:xfrm>
            <a:off x="2895600" y="4343400"/>
            <a:ext cx="6400800" cy="1295400"/>
          </a:xfrm>
        </p:spPr>
        <p:txBody>
          <a:bodyPr/>
          <a:lstStyle/>
          <a:p>
            <a:pPr eaLnBrk="1" hangingPunct="1"/>
            <a:endParaRPr lang="en-US" altLang="en-US">
              <a:solidFill>
                <a:srgbClr val="FFFF66"/>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a:bodyPr>
          <a:lstStyle/>
          <a:p>
            <a:r>
              <a:rPr lang="en-US" dirty="0"/>
              <a:t>Historians don’t talk about mythical people as if they actually existed.</a:t>
            </a:r>
          </a:p>
          <a:p>
            <a:r>
              <a:rPr lang="en-US" dirty="0"/>
              <a:t>Mythical stories are not said to have occurred in the context of historical events.</a:t>
            </a:r>
          </a:p>
          <a:p>
            <a:r>
              <a:rPr lang="en-US" dirty="0"/>
              <a:t>The stories of Jesus contain actual people.</a:t>
            </a:r>
          </a:p>
          <a:p>
            <a:r>
              <a:rPr lang="en-US" dirty="0"/>
              <a:t>Osiris and Mithras look </a:t>
            </a:r>
            <a:r>
              <a:rPr lang="en-US" i="1" dirty="0"/>
              <a:t>nothing </a:t>
            </a:r>
            <a:r>
              <a:rPr lang="en-US" dirty="0"/>
              <a:t>like Jesus!</a:t>
            </a:r>
          </a:p>
        </p:txBody>
      </p:sp>
    </p:spTree>
    <p:extLst>
      <p:ext uri="{BB962C8B-B14F-4D97-AF65-F5344CB8AC3E}">
        <p14:creationId xmlns:p14="http://schemas.microsoft.com/office/powerpoint/2010/main" val="28143937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a:extLst>
              <a:ext uri="{FF2B5EF4-FFF2-40B4-BE49-F238E27FC236}">
                <a16:creationId xmlns:a16="http://schemas.microsoft.com/office/drawing/2014/main" id="{0E433403-E933-47AD-95C2-573FB8DECC23}"/>
              </a:ext>
            </a:extLst>
          </p:cNvPr>
          <p:cNvSpPr>
            <a:spLocks noGrp="1" noChangeArrowheads="1"/>
          </p:cNvSpPr>
          <p:nvPr>
            <p:ph type="body" idx="1"/>
          </p:nvPr>
        </p:nvSpPr>
        <p:spPr>
          <a:xfrm>
            <a:off x="1981200" y="762001"/>
            <a:ext cx="8229600" cy="5364163"/>
          </a:xfrm>
        </p:spPr>
        <p:txBody>
          <a:bodyPr/>
          <a:lstStyle/>
          <a:p>
            <a:pPr eaLnBrk="1" hangingPunct="1">
              <a:buFontTx/>
              <a:buNone/>
            </a:pPr>
            <a:r>
              <a:rPr lang="en-US" altLang="en-US"/>
              <a:t>   </a:t>
            </a:r>
          </a:p>
          <a:p>
            <a:pPr eaLnBrk="1" hangingPunct="1">
              <a:buFontTx/>
              <a:buNone/>
            </a:pPr>
            <a:r>
              <a:rPr lang="en-US" altLang="en-US" sz="2400">
                <a:solidFill>
                  <a:srgbClr val="FFFF66"/>
                </a:solidFill>
              </a:rPr>
              <a:t>You diligently study the Scriptures becauseyou think that by them you possess eternal life.  These are the Scriptures that testify about me, yet you refuse to come to me to have life.    John 5:39,40</a:t>
            </a:r>
          </a:p>
          <a:p>
            <a:pPr eaLnBrk="1" hangingPunct="1">
              <a:buFontTx/>
              <a:buNone/>
            </a:pPr>
            <a:endParaRPr lang="en-US" altLang="en-US" sz="2400">
              <a:solidFill>
                <a:srgbClr val="FFFF66"/>
              </a:solidFill>
            </a:endParaRPr>
          </a:p>
          <a:p>
            <a:pPr eaLnBrk="1" hangingPunct="1">
              <a:buFontTx/>
              <a:buNone/>
            </a:pPr>
            <a:r>
              <a:rPr lang="en-US" altLang="en-US" sz="2400">
                <a:solidFill>
                  <a:srgbClr val="FFFF66"/>
                </a:solidFill>
              </a:rPr>
              <a:t>He said to them, “This is what I told you while I was still with you: Everything must be fulfilled that is written about me in the Law of Moses, the Prophets and the Psalms. Luke 24:44</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5A3B047-A5D9-45BD-9FDC-A58688026782}"/>
              </a:ext>
            </a:extLst>
          </p:cNvPr>
          <p:cNvSpPr>
            <a:spLocks noGrp="1" noChangeArrowheads="1"/>
          </p:cNvSpPr>
          <p:nvPr>
            <p:ph type="title"/>
          </p:nvPr>
        </p:nvSpPr>
        <p:spPr>
          <a:xfrm>
            <a:off x="1981200" y="274638"/>
            <a:ext cx="8229600" cy="1477962"/>
          </a:xfrm>
        </p:spPr>
        <p:txBody>
          <a:bodyPr/>
          <a:lstStyle/>
          <a:p>
            <a:pPr eaLnBrk="1" hangingPunct="1"/>
            <a:r>
              <a:rPr lang="en-US" altLang="en-US" sz="3200">
                <a:solidFill>
                  <a:srgbClr val="FFFF66"/>
                </a:solidFill>
              </a:rPr>
              <a:t>Question #1: How do I know these prophecies were written hundreds of years before they happened?</a:t>
            </a:r>
          </a:p>
        </p:txBody>
      </p:sp>
      <p:sp>
        <p:nvSpPr>
          <p:cNvPr id="4099" name="Rectangle 3">
            <a:extLst>
              <a:ext uri="{FF2B5EF4-FFF2-40B4-BE49-F238E27FC236}">
                <a16:creationId xmlns:a16="http://schemas.microsoft.com/office/drawing/2014/main" id="{3FA11880-856B-48B4-B57F-65CE2FEED7B4}"/>
              </a:ext>
            </a:extLst>
          </p:cNvPr>
          <p:cNvSpPr>
            <a:spLocks noGrp="1" noChangeArrowheads="1"/>
          </p:cNvSpPr>
          <p:nvPr>
            <p:ph type="body" idx="1"/>
          </p:nvPr>
        </p:nvSpPr>
        <p:spPr>
          <a:xfrm>
            <a:off x="2209800" y="2057401"/>
            <a:ext cx="8001000" cy="4068763"/>
          </a:xfrm>
        </p:spPr>
        <p:txBody>
          <a:bodyPr/>
          <a:lstStyle/>
          <a:p>
            <a:pPr eaLnBrk="1" hangingPunct="1">
              <a:buFontTx/>
              <a:buNone/>
            </a:pPr>
            <a:endParaRPr lang="en-US" altLang="en-US"/>
          </a:p>
          <a:p>
            <a:pPr eaLnBrk="1" hangingPunct="1"/>
            <a:r>
              <a:rPr lang="en-US" altLang="en-US" sz="2800">
                <a:solidFill>
                  <a:srgbClr val="FFFF66"/>
                </a:solidFill>
              </a:rPr>
              <a:t>Septuagint translation of the Old Testament into Greek 220-150 BC</a:t>
            </a:r>
          </a:p>
          <a:p>
            <a:pPr eaLnBrk="1" hangingPunct="1"/>
            <a:endParaRPr lang="en-US" altLang="en-US" sz="2800">
              <a:solidFill>
                <a:srgbClr val="FFFF66"/>
              </a:solidFill>
            </a:endParaRPr>
          </a:p>
          <a:p>
            <a:pPr eaLnBrk="1" hangingPunct="1"/>
            <a:r>
              <a:rPr lang="en-US" altLang="en-US" sz="2800">
                <a:solidFill>
                  <a:srgbClr val="FFFF66"/>
                </a:solidFill>
              </a:rPr>
              <a:t>Dead Sea Scrolls.250-50 BC</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QumranCave4">
            <a:extLst>
              <a:ext uri="{FF2B5EF4-FFF2-40B4-BE49-F238E27FC236}">
                <a16:creationId xmlns:a16="http://schemas.microsoft.com/office/drawing/2014/main" id="{2E652140-C208-4DF1-9AE1-7F28049A3A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2976" y="228600"/>
            <a:ext cx="4568825" cy="64008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123" name="Rectangle 3">
            <a:extLst>
              <a:ext uri="{FF2B5EF4-FFF2-40B4-BE49-F238E27FC236}">
                <a16:creationId xmlns:a16="http://schemas.microsoft.com/office/drawing/2014/main" id="{7B2FB10A-2121-4A39-A128-CC2A529E237B}"/>
              </a:ext>
            </a:extLst>
          </p:cNvPr>
          <p:cNvSpPr>
            <a:spLocks noChangeArrowheads="1"/>
          </p:cNvSpPr>
          <p:nvPr/>
        </p:nvSpPr>
        <p:spPr bwMode="auto">
          <a:xfrm>
            <a:off x="1524000" y="-547688"/>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eaLnBrk="1" fontAlgn="base" hangingPunct="1">
              <a:spcBef>
                <a:spcPct val="0"/>
              </a:spcBef>
              <a:spcAft>
                <a:spcPct val="0"/>
              </a:spcAft>
            </a:pPr>
            <a:endParaRPr lang="en-US" altLang="en-US"/>
          </a:p>
        </p:txBody>
      </p:sp>
      <p:sp>
        <p:nvSpPr>
          <p:cNvPr id="5124" name="Rectangle 4">
            <a:extLst>
              <a:ext uri="{FF2B5EF4-FFF2-40B4-BE49-F238E27FC236}">
                <a16:creationId xmlns:a16="http://schemas.microsoft.com/office/drawing/2014/main" id="{B3FED1AE-09AC-479B-8283-75AFF5D8C577}"/>
              </a:ext>
            </a:extLst>
          </p:cNvPr>
          <p:cNvSpPr>
            <a:spLocks noChangeArrowheads="1"/>
          </p:cNvSpPr>
          <p:nvPr/>
        </p:nvSpPr>
        <p:spPr bwMode="auto">
          <a:xfrm>
            <a:off x="8148639" y="2133600"/>
            <a:ext cx="14890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eaLnBrk="1" fontAlgn="base" hangingPunct="1">
              <a:spcBef>
                <a:spcPct val="0"/>
              </a:spcBef>
              <a:spcAft>
                <a:spcPct val="0"/>
              </a:spcAft>
            </a:pPr>
            <a:r>
              <a:rPr lang="en-US" altLang="en-US" b="1">
                <a:solidFill>
                  <a:srgbClr val="000000"/>
                </a:solidFill>
                <a:latin typeface="Times New Roman" panose="02020603050405020304" pitchFamily="18" charset="0"/>
                <a:cs typeface="Times New Roman" panose="02020603050405020304" pitchFamily="18" charset="0"/>
              </a:rPr>
              <a:t>Qumran</a:t>
            </a:r>
          </a:p>
          <a:p>
            <a:pPr eaLnBrk="1" fontAlgn="base" hangingPunct="1">
              <a:spcBef>
                <a:spcPct val="0"/>
              </a:spcBef>
              <a:spcAft>
                <a:spcPct val="0"/>
              </a:spcAft>
            </a:pPr>
            <a:r>
              <a:rPr lang="en-US" altLang="en-US" b="1">
                <a:solidFill>
                  <a:srgbClr val="000000"/>
                </a:solidFill>
                <a:latin typeface="Times New Roman" panose="02020603050405020304" pitchFamily="18" charset="0"/>
                <a:cs typeface="Times New Roman" panose="02020603050405020304" pitchFamily="18" charset="0"/>
              </a:rPr>
              <a:t>Cave #4</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09B082F-7A94-42E0-945A-D82CE2325F5D}"/>
              </a:ext>
            </a:extLst>
          </p:cNvPr>
          <p:cNvSpPr>
            <a:spLocks noChangeArrowheads="1"/>
          </p:cNvSpPr>
          <p:nvPr/>
        </p:nvSpPr>
        <p:spPr bwMode="auto">
          <a:xfrm>
            <a:off x="7467600" y="2286001"/>
            <a:ext cx="2286000" cy="2154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90440" rIns="0" bIns="114264">
            <a:spAutoFit/>
          </a:bodyPr>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algn="ctr" eaLnBrk="1" fontAlgn="base" hangingPunct="1">
              <a:spcBef>
                <a:spcPct val="0"/>
              </a:spcBef>
              <a:spcAft>
                <a:spcPct val="0"/>
              </a:spcAft>
            </a:pPr>
            <a:r>
              <a:rPr lang="en-US" altLang="en-US" sz="2400" b="1">
                <a:latin typeface="Times New Roman" panose="02020603050405020304" pitchFamily="18" charset="0"/>
                <a:cs typeface="Times New Roman" panose="02020603050405020304" pitchFamily="18" charset="0"/>
              </a:rPr>
              <a:t>Column I </a:t>
            </a:r>
          </a:p>
          <a:p>
            <a:pPr algn="ctr" fontAlgn="base">
              <a:spcBef>
                <a:spcPct val="0"/>
              </a:spcBef>
              <a:spcAft>
                <a:spcPct val="0"/>
              </a:spcAft>
            </a:pPr>
            <a:r>
              <a:rPr lang="en-US" altLang="en-US" sz="2400" b="1">
                <a:latin typeface="Times New Roman" panose="02020603050405020304" pitchFamily="18" charset="0"/>
                <a:cs typeface="Times New Roman" panose="02020603050405020304" pitchFamily="18" charset="0"/>
              </a:rPr>
              <a:t>The Great Qumran Isaiah Scroll</a:t>
            </a:r>
          </a:p>
          <a:p>
            <a:pPr algn="ctr" fontAlgn="base">
              <a:spcBef>
                <a:spcPct val="0"/>
              </a:spcBef>
              <a:spcAft>
                <a:spcPct val="0"/>
              </a:spcAft>
            </a:pPr>
            <a:r>
              <a:rPr lang="en-US" altLang="en-US" sz="2400" b="1">
                <a:latin typeface="Times New Roman" panose="02020603050405020304" pitchFamily="18" charset="0"/>
                <a:cs typeface="Times New Roman" panose="02020603050405020304" pitchFamily="18" charset="0"/>
              </a:rPr>
              <a:t>150 BC</a:t>
            </a:r>
          </a:p>
        </p:txBody>
      </p:sp>
      <p:pic>
        <p:nvPicPr>
          <p:cNvPr id="6147" name="Picture 3" descr="http://www.ao.net/~fmoeller/qumran1.jpg">
            <a:extLst>
              <a:ext uri="{FF2B5EF4-FFF2-40B4-BE49-F238E27FC236}">
                <a16:creationId xmlns:a16="http://schemas.microsoft.com/office/drawing/2014/main" id="{F60CB670-0110-4D30-AC4A-4D63599074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
            <a:ext cx="4800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7E152CB6-66D9-4D0E-B3C4-0CB0F57904EC}"/>
              </a:ext>
            </a:extLst>
          </p:cNvPr>
          <p:cNvSpPr>
            <a:spLocks noGrp="1" noChangeArrowheads="1"/>
          </p:cNvSpPr>
          <p:nvPr>
            <p:ph type="title"/>
          </p:nvPr>
        </p:nvSpPr>
        <p:spPr>
          <a:xfrm>
            <a:off x="1981200" y="0"/>
            <a:ext cx="8229600" cy="990600"/>
          </a:xfrm>
        </p:spPr>
        <p:txBody>
          <a:bodyPr/>
          <a:lstStyle/>
          <a:p>
            <a:pPr eaLnBrk="1" hangingPunct="1"/>
            <a:r>
              <a:rPr lang="en-US" altLang="en-US" sz="2800">
                <a:solidFill>
                  <a:srgbClr val="FFFF66"/>
                </a:solidFill>
              </a:rPr>
              <a:t>Question #2:  How do I know these things really happened?</a:t>
            </a:r>
          </a:p>
        </p:txBody>
      </p:sp>
      <p:sp>
        <p:nvSpPr>
          <p:cNvPr id="7171" name="Rectangle 3">
            <a:extLst>
              <a:ext uri="{FF2B5EF4-FFF2-40B4-BE49-F238E27FC236}">
                <a16:creationId xmlns:a16="http://schemas.microsoft.com/office/drawing/2014/main" id="{FF089E11-6C4C-430E-BC82-490D3689B1F0}"/>
              </a:ext>
            </a:extLst>
          </p:cNvPr>
          <p:cNvSpPr>
            <a:spLocks noGrp="1" noChangeArrowheads="1"/>
          </p:cNvSpPr>
          <p:nvPr>
            <p:ph type="body" idx="1"/>
          </p:nvPr>
        </p:nvSpPr>
        <p:spPr>
          <a:xfrm>
            <a:off x="1981200" y="1219201"/>
            <a:ext cx="8229600" cy="4906963"/>
          </a:xfrm>
        </p:spPr>
        <p:txBody>
          <a:bodyPr/>
          <a:lstStyle/>
          <a:p>
            <a:pPr eaLnBrk="1" hangingPunct="1"/>
            <a:r>
              <a:rPr lang="en-US" altLang="en-US" sz="2000">
                <a:solidFill>
                  <a:srgbClr val="FFFF66"/>
                </a:solidFill>
              </a:rPr>
              <a:t>Josephus:   “When Pilate, at the suggestion of the principal men among us, had condemned him to the cross, those that loved him at the first did not forsake him… And the tribe of Christians so named from him are not extinct to this day.”</a:t>
            </a:r>
          </a:p>
          <a:p>
            <a:pPr eaLnBrk="1" hangingPunct="1">
              <a:buFontTx/>
              <a:buNone/>
            </a:pPr>
            <a:r>
              <a:rPr lang="en-US" altLang="en-US" sz="2000">
                <a:solidFill>
                  <a:srgbClr val="FFFF66"/>
                </a:solidFill>
              </a:rPr>
              <a:t> </a:t>
            </a:r>
          </a:p>
          <a:p>
            <a:pPr eaLnBrk="1" hangingPunct="1"/>
            <a:r>
              <a:rPr lang="en-US" altLang="en-US" sz="2000">
                <a:solidFill>
                  <a:srgbClr val="FFFF66"/>
                </a:solidFill>
              </a:rPr>
              <a:t>Cornelius Tacitus:  “Hence, to suppress the rumor, [Nero] falsely charged with the guilt and punished with the most exquisite tortures, the persons commonly called Christians, who were hated for their enormities.   Christus, the founder of the name, was put to death by Pontius Pilate, procurator of Judea in the reign of Tiberius…</a:t>
            </a:r>
          </a:p>
          <a:p>
            <a:pPr eaLnBrk="1" hangingPunct="1">
              <a:buFontTx/>
              <a:buNone/>
            </a:pPr>
            <a:endParaRPr lang="en-US" altLang="en-US" sz="2000">
              <a:solidFill>
                <a:srgbClr val="FFFF66"/>
              </a:solidFill>
            </a:endParaRPr>
          </a:p>
          <a:p>
            <a:pPr eaLnBrk="1" hangingPunct="1"/>
            <a:r>
              <a:rPr lang="en-US" altLang="en-US" sz="2000">
                <a:solidFill>
                  <a:srgbClr val="FFFF66"/>
                </a:solidFill>
              </a:rPr>
              <a:t>Jewish Talmud  “On the eve of the Passover they hanged Yeshu and the herald went before him for forty days saying Yeshu… has practiced sorcery and beguiled and led astray Israel.</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CaesareaMaritimaPilateInscription">
            <a:extLst>
              <a:ext uri="{FF2B5EF4-FFF2-40B4-BE49-F238E27FC236}">
                <a16:creationId xmlns:a16="http://schemas.microsoft.com/office/drawing/2014/main" id="{56645EB2-6E86-4E4D-B983-D6BE515FC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6425" y="666750"/>
            <a:ext cx="843915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GraveTypicalFirstCentury2">
            <a:extLst>
              <a:ext uri="{FF2B5EF4-FFF2-40B4-BE49-F238E27FC236}">
                <a16:creationId xmlns:a16="http://schemas.microsoft.com/office/drawing/2014/main" id="{2E42E398-4D94-40AC-A99E-8D78F259D8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638175"/>
            <a:ext cx="838200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92E255AE-C7DA-4F70-B083-0CF6F008EA36}"/>
              </a:ext>
            </a:extLst>
          </p:cNvPr>
          <p:cNvSpPr>
            <a:spLocks noGrp="1" noChangeArrowheads="1"/>
          </p:cNvSpPr>
          <p:nvPr>
            <p:ph type="body" idx="1"/>
          </p:nvPr>
        </p:nvSpPr>
        <p:spPr/>
        <p:txBody>
          <a:bodyPr/>
          <a:lstStyle/>
          <a:p>
            <a:pPr eaLnBrk="1" hangingPunct="1"/>
            <a:r>
              <a:rPr lang="en-US" altLang="en-US">
                <a:solidFill>
                  <a:srgbClr val="FFFF66"/>
                </a:solidFill>
              </a:rPr>
              <a:t>Question #3  Could Jesus, planning on deceiving the people into believing he was the Messiah, have read the Old Testament and tried to fulfill all the prophecies?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12" descr="Expbanna">
            <a:extLst>
              <a:ext uri="{FF2B5EF4-FFF2-40B4-BE49-F238E27FC236}">
                <a16:creationId xmlns:a16="http://schemas.microsoft.com/office/drawing/2014/main" id="{C32D7DFE-7FD2-45E0-80D7-A9728CCD1814}"/>
              </a:ext>
            </a:extLst>
          </p:cNvPr>
          <p:cNvSpPr>
            <a:spLocks noChangeAspect="1" noChangeArrowheads="1"/>
          </p:cNvSpPr>
          <p:nvPr/>
        </p:nvSpPr>
        <p:spPr bwMode="invGray">
          <a:xfrm>
            <a:off x="1562100" y="0"/>
            <a:ext cx="68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eaLnBrk="1" fontAlgn="base" hangingPunct="1">
              <a:spcBef>
                <a:spcPct val="0"/>
              </a:spcBef>
              <a:spcAft>
                <a:spcPct val="0"/>
              </a:spcAft>
            </a:pPr>
            <a:endParaRPr lang="en-US" altLang="en-US"/>
          </a:p>
        </p:txBody>
      </p:sp>
      <p:sp>
        <p:nvSpPr>
          <p:cNvPr id="11267" name="Rectangle 11">
            <a:extLst>
              <a:ext uri="{FF2B5EF4-FFF2-40B4-BE49-F238E27FC236}">
                <a16:creationId xmlns:a16="http://schemas.microsoft.com/office/drawing/2014/main" id="{B1B101E4-0CA6-4EB0-ADA0-17436B17DC9D}"/>
              </a:ext>
            </a:extLst>
          </p:cNvPr>
          <p:cNvSpPr>
            <a:spLocks noChangeArrowheads="1"/>
          </p:cNvSpPr>
          <p:nvPr/>
        </p:nvSpPr>
        <p:spPr bwMode="auto">
          <a:xfrm>
            <a:off x="2400300" y="6400800"/>
            <a:ext cx="1905000" cy="457200"/>
          </a:xfrm>
          <a:prstGeom prst="rect">
            <a:avLst/>
          </a:prstGeom>
          <a:noFill/>
          <a:ln>
            <a:noFill/>
          </a:ln>
          <a:effectLst/>
          <a:extLst>
            <a:ext uri="{909E8E84-426E-40DD-AFC4-6F175D3DCCD1}">
              <a14:hiddenFill xmlns:a14="http://schemas.microsoft.com/office/drawing/2010/main">
                <a:solidFill>
                  <a:srgbClr val="DFD6C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eaLnBrk="1" fontAlgn="base" hangingPunct="1">
              <a:spcBef>
                <a:spcPct val="0"/>
              </a:spcBef>
              <a:spcAft>
                <a:spcPct val="0"/>
              </a:spcAft>
            </a:pPr>
            <a:r>
              <a:rPr lang="en-US" altLang="en-US" sz="1400">
                <a:solidFill>
                  <a:srgbClr val="000000"/>
                </a:solidFill>
                <a:cs typeface="Arial" panose="020B0604020202020204" pitchFamily="34" charset="0"/>
              </a:rPr>
              <a:t>12/18/2001 </a:t>
            </a:r>
            <a:endParaRPr lang="en-US" altLang="en-US" sz="1800">
              <a:solidFill>
                <a:srgbClr val="000000"/>
              </a:solidFill>
            </a:endParaRPr>
          </a:p>
        </p:txBody>
      </p:sp>
      <p:sp>
        <p:nvSpPr>
          <p:cNvPr id="11268" name="Rectangle 10">
            <a:extLst>
              <a:ext uri="{FF2B5EF4-FFF2-40B4-BE49-F238E27FC236}">
                <a16:creationId xmlns:a16="http://schemas.microsoft.com/office/drawing/2014/main" id="{5034A14D-E960-4477-943C-4692A0F9490B}"/>
              </a:ext>
            </a:extLst>
          </p:cNvPr>
          <p:cNvSpPr>
            <a:spLocks noChangeArrowheads="1"/>
          </p:cNvSpPr>
          <p:nvPr/>
        </p:nvSpPr>
        <p:spPr bwMode="auto">
          <a:xfrm>
            <a:off x="4991100" y="6400800"/>
            <a:ext cx="2895600" cy="457200"/>
          </a:xfrm>
          <a:prstGeom prst="rect">
            <a:avLst/>
          </a:prstGeom>
          <a:noFill/>
          <a:ln>
            <a:noFill/>
          </a:ln>
          <a:effectLst/>
          <a:extLst>
            <a:ext uri="{909E8E84-426E-40DD-AFC4-6F175D3DCCD1}">
              <a14:hiddenFill xmlns:a14="http://schemas.microsoft.com/office/drawing/2010/main">
                <a:solidFill>
                  <a:srgbClr val="DFD6C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algn="ctr" eaLnBrk="1" fontAlgn="base" hangingPunct="1">
              <a:spcBef>
                <a:spcPct val="0"/>
              </a:spcBef>
              <a:spcAft>
                <a:spcPct val="0"/>
              </a:spcAft>
            </a:pPr>
            <a:r>
              <a:rPr lang="en-US" altLang="en-US" sz="1400">
                <a:solidFill>
                  <a:srgbClr val="000000"/>
                </a:solidFill>
                <a:cs typeface="Arial" panose="020B0604020202020204" pitchFamily="34" charset="0"/>
              </a:rPr>
              <a:t>Israel 1999 Expedition </a:t>
            </a:r>
            <a:endParaRPr lang="en-US" altLang="en-US" sz="1800">
              <a:solidFill>
                <a:srgbClr val="000000"/>
              </a:solidFill>
            </a:endParaRPr>
          </a:p>
        </p:txBody>
      </p:sp>
      <p:sp>
        <p:nvSpPr>
          <p:cNvPr id="11269" name="AutoShape 9" descr="EXPHORSA">
            <a:extLst>
              <a:ext uri="{FF2B5EF4-FFF2-40B4-BE49-F238E27FC236}">
                <a16:creationId xmlns:a16="http://schemas.microsoft.com/office/drawing/2014/main" id="{5BED087A-323F-46BE-8448-ADDF0FC41984}"/>
              </a:ext>
            </a:extLst>
          </p:cNvPr>
          <p:cNvSpPr>
            <a:spLocks noChangeAspect="1" noChangeArrowheads="1"/>
          </p:cNvSpPr>
          <p:nvPr/>
        </p:nvSpPr>
        <p:spPr bwMode="auto">
          <a:xfrm>
            <a:off x="2628900" y="1012826"/>
            <a:ext cx="777240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eaLnBrk="1" fontAlgn="base" hangingPunct="1">
              <a:spcBef>
                <a:spcPct val="0"/>
              </a:spcBef>
              <a:spcAft>
                <a:spcPct val="0"/>
              </a:spcAft>
            </a:pPr>
            <a:endParaRPr lang="en-US" altLang="en-US"/>
          </a:p>
        </p:txBody>
      </p:sp>
      <p:sp>
        <p:nvSpPr>
          <p:cNvPr id="11270" name="Rectangle 7">
            <a:extLst>
              <a:ext uri="{FF2B5EF4-FFF2-40B4-BE49-F238E27FC236}">
                <a16:creationId xmlns:a16="http://schemas.microsoft.com/office/drawing/2014/main" id="{34CF8894-C202-4836-BA9B-0DBF6E555D83}"/>
              </a:ext>
            </a:extLst>
          </p:cNvPr>
          <p:cNvSpPr>
            <a:spLocks noChangeArrowheads="1"/>
          </p:cNvSpPr>
          <p:nvPr/>
        </p:nvSpPr>
        <p:spPr bwMode="auto">
          <a:xfrm>
            <a:off x="2247900" y="152400"/>
            <a:ext cx="8382000" cy="914400"/>
          </a:xfrm>
          <a:prstGeom prst="rect">
            <a:avLst/>
          </a:prstGeom>
          <a:noFill/>
          <a:ln>
            <a:noFill/>
          </a:ln>
          <a:effectLst/>
          <a:extLst>
            <a:ext uri="{909E8E84-426E-40DD-AFC4-6F175D3DCCD1}">
              <a14:hiddenFill xmlns:a14="http://schemas.microsoft.com/office/drawing/2010/main">
                <a:solidFill>
                  <a:srgbClr val="DFD6C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eaLnBrk="1" fontAlgn="base" hangingPunct="1">
              <a:spcBef>
                <a:spcPct val="0"/>
              </a:spcBef>
              <a:spcAft>
                <a:spcPct val="0"/>
              </a:spcAft>
            </a:pPr>
            <a:r>
              <a:rPr lang="en-US" altLang="en-US" sz="3600">
                <a:solidFill>
                  <a:srgbClr val="FFFFFF"/>
                </a:solidFill>
                <a:cs typeface="Arial" panose="020B0604020202020204" pitchFamily="34" charset="0"/>
              </a:rPr>
              <a:t>Garden of Gethsemane Mount of Olives</a:t>
            </a:r>
            <a:endParaRPr lang="en-US" altLang="en-US" sz="4400">
              <a:solidFill>
                <a:srgbClr val="000000"/>
              </a:solidFill>
            </a:endParaRPr>
          </a:p>
        </p:txBody>
      </p:sp>
      <p:pic>
        <p:nvPicPr>
          <p:cNvPr id="11271" name="Picture 4" descr="JerusalemMountOfOlivesGethsemaneGarden">
            <a:extLst>
              <a:ext uri="{FF2B5EF4-FFF2-40B4-BE49-F238E27FC236}">
                <a16:creationId xmlns:a16="http://schemas.microsoft.com/office/drawing/2014/main" id="{8C2E4ACB-20B0-4050-B8DF-63A635A0FD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1295401"/>
            <a:ext cx="8001000" cy="523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3" descr="image011">
            <a:extLst>
              <a:ext uri="{FF2B5EF4-FFF2-40B4-BE49-F238E27FC236}">
                <a16:creationId xmlns:a16="http://schemas.microsoft.com/office/drawing/2014/main" id="{EE39621D-A577-4790-B114-FAB8935F76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4275" y="1417638"/>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12" descr="Expbanna">
            <a:extLst>
              <a:ext uri="{FF2B5EF4-FFF2-40B4-BE49-F238E27FC236}">
                <a16:creationId xmlns:a16="http://schemas.microsoft.com/office/drawing/2014/main" id="{BAF92D0A-A16C-4393-8BFB-FD921BB35274}"/>
              </a:ext>
            </a:extLst>
          </p:cNvPr>
          <p:cNvSpPr>
            <a:spLocks noChangeAspect="1" noChangeArrowheads="1"/>
          </p:cNvSpPr>
          <p:nvPr/>
        </p:nvSpPr>
        <p:spPr bwMode="invGray">
          <a:xfrm>
            <a:off x="1524000" y="0"/>
            <a:ext cx="68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eaLnBrk="1" fontAlgn="base" hangingPunct="1">
              <a:spcBef>
                <a:spcPct val="0"/>
              </a:spcBef>
              <a:spcAft>
                <a:spcPct val="0"/>
              </a:spcAft>
            </a:pPr>
            <a:endParaRPr lang="en-US" altLang="en-US"/>
          </a:p>
        </p:txBody>
      </p:sp>
      <p:sp>
        <p:nvSpPr>
          <p:cNvPr id="12291" name="Rectangle 11">
            <a:extLst>
              <a:ext uri="{FF2B5EF4-FFF2-40B4-BE49-F238E27FC236}">
                <a16:creationId xmlns:a16="http://schemas.microsoft.com/office/drawing/2014/main" id="{083300AE-A292-4BA4-AB09-F6F4794BC2C9}"/>
              </a:ext>
            </a:extLst>
          </p:cNvPr>
          <p:cNvSpPr>
            <a:spLocks noChangeArrowheads="1"/>
          </p:cNvSpPr>
          <p:nvPr/>
        </p:nvSpPr>
        <p:spPr bwMode="auto">
          <a:xfrm>
            <a:off x="2362200" y="6400800"/>
            <a:ext cx="1905000" cy="457200"/>
          </a:xfrm>
          <a:prstGeom prst="rect">
            <a:avLst/>
          </a:prstGeom>
          <a:noFill/>
          <a:ln>
            <a:noFill/>
          </a:ln>
          <a:effectLst/>
          <a:extLst>
            <a:ext uri="{909E8E84-426E-40DD-AFC4-6F175D3DCCD1}">
              <a14:hiddenFill xmlns:a14="http://schemas.microsoft.com/office/drawing/2010/main">
                <a:solidFill>
                  <a:srgbClr val="DFD6C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eaLnBrk="1" fontAlgn="base" hangingPunct="1">
              <a:spcBef>
                <a:spcPct val="0"/>
              </a:spcBef>
              <a:spcAft>
                <a:spcPct val="0"/>
              </a:spcAft>
            </a:pPr>
            <a:r>
              <a:rPr lang="en-US" altLang="en-US" sz="1400">
                <a:solidFill>
                  <a:srgbClr val="000000"/>
                </a:solidFill>
                <a:cs typeface="Arial" panose="020B0604020202020204" pitchFamily="34" charset="0"/>
              </a:rPr>
              <a:t>12/18/2001 </a:t>
            </a:r>
            <a:endParaRPr lang="en-US" altLang="en-US" sz="1800">
              <a:solidFill>
                <a:srgbClr val="000000"/>
              </a:solidFill>
            </a:endParaRPr>
          </a:p>
        </p:txBody>
      </p:sp>
      <p:sp>
        <p:nvSpPr>
          <p:cNvPr id="12292" name="Rectangle 10">
            <a:extLst>
              <a:ext uri="{FF2B5EF4-FFF2-40B4-BE49-F238E27FC236}">
                <a16:creationId xmlns:a16="http://schemas.microsoft.com/office/drawing/2014/main" id="{2C6E2481-566A-4011-8A32-376B41FD4708}"/>
              </a:ext>
            </a:extLst>
          </p:cNvPr>
          <p:cNvSpPr>
            <a:spLocks noChangeArrowheads="1"/>
          </p:cNvSpPr>
          <p:nvPr/>
        </p:nvSpPr>
        <p:spPr bwMode="auto">
          <a:xfrm>
            <a:off x="4953000" y="6400800"/>
            <a:ext cx="2895600" cy="457200"/>
          </a:xfrm>
          <a:prstGeom prst="rect">
            <a:avLst/>
          </a:prstGeom>
          <a:noFill/>
          <a:ln>
            <a:noFill/>
          </a:ln>
          <a:effectLst/>
          <a:extLst>
            <a:ext uri="{909E8E84-426E-40DD-AFC4-6F175D3DCCD1}">
              <a14:hiddenFill xmlns:a14="http://schemas.microsoft.com/office/drawing/2010/main">
                <a:solidFill>
                  <a:srgbClr val="DFD6C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algn="ctr" eaLnBrk="1" fontAlgn="base" hangingPunct="1">
              <a:spcBef>
                <a:spcPct val="0"/>
              </a:spcBef>
              <a:spcAft>
                <a:spcPct val="0"/>
              </a:spcAft>
            </a:pPr>
            <a:r>
              <a:rPr lang="en-US" altLang="en-US" sz="1400">
                <a:solidFill>
                  <a:srgbClr val="000000"/>
                </a:solidFill>
                <a:cs typeface="Arial" panose="020B0604020202020204" pitchFamily="34" charset="0"/>
              </a:rPr>
              <a:t>Israel 1999 Expedition </a:t>
            </a:r>
            <a:endParaRPr lang="en-US" altLang="en-US" sz="1800">
              <a:solidFill>
                <a:srgbClr val="000000"/>
              </a:solidFill>
            </a:endParaRPr>
          </a:p>
        </p:txBody>
      </p:sp>
      <p:sp>
        <p:nvSpPr>
          <p:cNvPr id="12293" name="AutoShape 9" descr="EXPHORSA">
            <a:extLst>
              <a:ext uri="{FF2B5EF4-FFF2-40B4-BE49-F238E27FC236}">
                <a16:creationId xmlns:a16="http://schemas.microsoft.com/office/drawing/2014/main" id="{EEA526C5-E8AB-4662-9FC6-F313901B7097}"/>
              </a:ext>
            </a:extLst>
          </p:cNvPr>
          <p:cNvSpPr>
            <a:spLocks noChangeAspect="1" noChangeArrowheads="1"/>
          </p:cNvSpPr>
          <p:nvPr/>
        </p:nvSpPr>
        <p:spPr bwMode="auto">
          <a:xfrm>
            <a:off x="2590800" y="1012826"/>
            <a:ext cx="777240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eaLnBrk="1" fontAlgn="base" hangingPunct="1">
              <a:spcBef>
                <a:spcPct val="0"/>
              </a:spcBef>
              <a:spcAft>
                <a:spcPct val="0"/>
              </a:spcAft>
            </a:pPr>
            <a:endParaRPr lang="en-US" altLang="en-US"/>
          </a:p>
        </p:txBody>
      </p:sp>
      <p:sp>
        <p:nvSpPr>
          <p:cNvPr id="12294" name="Rectangle 7">
            <a:extLst>
              <a:ext uri="{FF2B5EF4-FFF2-40B4-BE49-F238E27FC236}">
                <a16:creationId xmlns:a16="http://schemas.microsoft.com/office/drawing/2014/main" id="{A8BBCCAE-AA30-41C0-A806-DB3A50535257}"/>
              </a:ext>
            </a:extLst>
          </p:cNvPr>
          <p:cNvSpPr>
            <a:spLocks noChangeArrowheads="1"/>
          </p:cNvSpPr>
          <p:nvPr/>
        </p:nvSpPr>
        <p:spPr bwMode="auto">
          <a:xfrm>
            <a:off x="2286000" y="152400"/>
            <a:ext cx="8382000" cy="914400"/>
          </a:xfrm>
          <a:prstGeom prst="rect">
            <a:avLst/>
          </a:prstGeom>
          <a:noFill/>
          <a:ln>
            <a:noFill/>
          </a:ln>
          <a:effectLst/>
          <a:extLst>
            <a:ext uri="{909E8E84-426E-40DD-AFC4-6F175D3DCCD1}">
              <a14:hiddenFill xmlns:a14="http://schemas.microsoft.com/office/drawing/2010/main">
                <a:solidFill>
                  <a:srgbClr val="DFD6C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eaLnBrk="1" fontAlgn="base" hangingPunct="1">
              <a:spcBef>
                <a:spcPct val="0"/>
              </a:spcBef>
              <a:spcAft>
                <a:spcPct val="0"/>
              </a:spcAft>
            </a:pPr>
            <a:r>
              <a:rPr lang="en-US" altLang="en-US">
                <a:cs typeface="Arial" panose="020B0604020202020204" pitchFamily="34" charset="0"/>
              </a:rPr>
              <a:t>Fortress Antonia – Where Jesus was condemned</a:t>
            </a:r>
            <a:endParaRPr lang="en-US" altLang="en-US"/>
          </a:p>
        </p:txBody>
      </p:sp>
      <p:pic>
        <p:nvPicPr>
          <p:cNvPr id="12295" name="Picture 4" descr="FortressAntoniaPavementWhereJesusMayHaveBeenFlogged">
            <a:extLst>
              <a:ext uri="{FF2B5EF4-FFF2-40B4-BE49-F238E27FC236}">
                <a16:creationId xmlns:a16="http://schemas.microsoft.com/office/drawing/2014/main" id="{7F3E4F5B-B891-44DB-A5DD-BF93A53195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219200"/>
            <a:ext cx="80010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3" descr="image011">
            <a:extLst>
              <a:ext uri="{FF2B5EF4-FFF2-40B4-BE49-F238E27FC236}">
                <a16:creationId xmlns:a16="http://schemas.microsoft.com/office/drawing/2014/main" id="{998889E5-21E5-460A-8630-C1E6ED2DCE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6175" y="1417638"/>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900000">
            <a:off x="2072635" y="2576522"/>
            <a:ext cx="5690855" cy="3811075"/>
          </a:xfrm>
        </p:spPr>
        <p:txBody>
          <a:bodyPr/>
          <a:lstStyle/>
          <a:p>
            <a:r>
              <a:rPr lang="en-US" dirty="0"/>
              <a:t>Historians don’t talk about mythical people as if they actually existed.</a:t>
            </a:r>
            <a:br>
              <a:rPr lang="en-US" dirty="0"/>
            </a:br>
            <a:endParaRPr lang="en-US" dirty="0"/>
          </a:p>
        </p:txBody>
      </p:sp>
    </p:spTree>
    <p:extLst>
      <p:ext uri="{BB962C8B-B14F-4D97-AF65-F5344CB8AC3E}">
        <p14:creationId xmlns:p14="http://schemas.microsoft.com/office/powerpoint/2010/main" val="1972247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12" descr="Expbanna">
            <a:extLst>
              <a:ext uri="{FF2B5EF4-FFF2-40B4-BE49-F238E27FC236}">
                <a16:creationId xmlns:a16="http://schemas.microsoft.com/office/drawing/2014/main" id="{F6357AB7-C4DF-45D5-B72F-605EC6677422}"/>
              </a:ext>
            </a:extLst>
          </p:cNvPr>
          <p:cNvSpPr>
            <a:spLocks noChangeAspect="1" noChangeArrowheads="1"/>
          </p:cNvSpPr>
          <p:nvPr/>
        </p:nvSpPr>
        <p:spPr bwMode="invGray">
          <a:xfrm>
            <a:off x="1524000" y="0"/>
            <a:ext cx="68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eaLnBrk="1" fontAlgn="base" hangingPunct="1">
              <a:spcBef>
                <a:spcPct val="0"/>
              </a:spcBef>
              <a:spcAft>
                <a:spcPct val="0"/>
              </a:spcAft>
            </a:pPr>
            <a:endParaRPr lang="en-US" altLang="en-US"/>
          </a:p>
        </p:txBody>
      </p:sp>
      <p:sp>
        <p:nvSpPr>
          <p:cNvPr id="13315" name="Rectangle 11">
            <a:extLst>
              <a:ext uri="{FF2B5EF4-FFF2-40B4-BE49-F238E27FC236}">
                <a16:creationId xmlns:a16="http://schemas.microsoft.com/office/drawing/2014/main" id="{A2A1A83F-C103-4E86-A80A-C21C47BDA609}"/>
              </a:ext>
            </a:extLst>
          </p:cNvPr>
          <p:cNvSpPr>
            <a:spLocks noChangeArrowheads="1"/>
          </p:cNvSpPr>
          <p:nvPr/>
        </p:nvSpPr>
        <p:spPr bwMode="auto">
          <a:xfrm>
            <a:off x="2362200" y="6400800"/>
            <a:ext cx="1905000" cy="457200"/>
          </a:xfrm>
          <a:prstGeom prst="rect">
            <a:avLst/>
          </a:prstGeom>
          <a:noFill/>
          <a:ln>
            <a:noFill/>
          </a:ln>
          <a:effectLst/>
          <a:extLst>
            <a:ext uri="{909E8E84-426E-40DD-AFC4-6F175D3DCCD1}">
              <a14:hiddenFill xmlns:a14="http://schemas.microsoft.com/office/drawing/2010/main">
                <a:solidFill>
                  <a:srgbClr val="DFD6C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eaLnBrk="1" fontAlgn="base" hangingPunct="1">
              <a:spcBef>
                <a:spcPct val="0"/>
              </a:spcBef>
              <a:spcAft>
                <a:spcPct val="0"/>
              </a:spcAft>
            </a:pPr>
            <a:r>
              <a:rPr lang="en-US" altLang="en-US" sz="1400">
                <a:solidFill>
                  <a:srgbClr val="000000"/>
                </a:solidFill>
                <a:cs typeface="Arial" panose="020B0604020202020204" pitchFamily="34" charset="0"/>
              </a:rPr>
              <a:t>12/18/2001 </a:t>
            </a:r>
            <a:endParaRPr lang="en-US" altLang="en-US" sz="1800">
              <a:solidFill>
                <a:srgbClr val="000000"/>
              </a:solidFill>
            </a:endParaRPr>
          </a:p>
        </p:txBody>
      </p:sp>
      <p:sp>
        <p:nvSpPr>
          <p:cNvPr id="13316" name="Rectangle 10">
            <a:extLst>
              <a:ext uri="{FF2B5EF4-FFF2-40B4-BE49-F238E27FC236}">
                <a16:creationId xmlns:a16="http://schemas.microsoft.com/office/drawing/2014/main" id="{8956024A-6CA8-4468-AE8C-8E3D5C07F544}"/>
              </a:ext>
            </a:extLst>
          </p:cNvPr>
          <p:cNvSpPr>
            <a:spLocks noChangeArrowheads="1"/>
          </p:cNvSpPr>
          <p:nvPr/>
        </p:nvSpPr>
        <p:spPr bwMode="auto">
          <a:xfrm>
            <a:off x="4953000" y="6400800"/>
            <a:ext cx="2895600" cy="457200"/>
          </a:xfrm>
          <a:prstGeom prst="rect">
            <a:avLst/>
          </a:prstGeom>
          <a:noFill/>
          <a:ln>
            <a:noFill/>
          </a:ln>
          <a:effectLst/>
          <a:extLst>
            <a:ext uri="{909E8E84-426E-40DD-AFC4-6F175D3DCCD1}">
              <a14:hiddenFill xmlns:a14="http://schemas.microsoft.com/office/drawing/2010/main">
                <a:solidFill>
                  <a:srgbClr val="DFD6C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algn="ctr" eaLnBrk="1" fontAlgn="base" hangingPunct="1">
              <a:spcBef>
                <a:spcPct val="0"/>
              </a:spcBef>
              <a:spcAft>
                <a:spcPct val="0"/>
              </a:spcAft>
            </a:pPr>
            <a:r>
              <a:rPr lang="en-US" altLang="en-US" sz="1400">
                <a:solidFill>
                  <a:srgbClr val="000000"/>
                </a:solidFill>
                <a:cs typeface="Arial" panose="020B0604020202020204" pitchFamily="34" charset="0"/>
              </a:rPr>
              <a:t>Israel 1999 Expedition </a:t>
            </a:r>
            <a:endParaRPr lang="en-US" altLang="en-US" sz="1800">
              <a:solidFill>
                <a:srgbClr val="000000"/>
              </a:solidFill>
            </a:endParaRPr>
          </a:p>
        </p:txBody>
      </p:sp>
      <p:sp>
        <p:nvSpPr>
          <p:cNvPr id="13317" name="AutoShape 9" descr="EXPHORSA">
            <a:extLst>
              <a:ext uri="{FF2B5EF4-FFF2-40B4-BE49-F238E27FC236}">
                <a16:creationId xmlns:a16="http://schemas.microsoft.com/office/drawing/2014/main" id="{01C205F6-ED8E-40B3-9DB6-B0688E6FFD33}"/>
              </a:ext>
            </a:extLst>
          </p:cNvPr>
          <p:cNvSpPr>
            <a:spLocks noChangeAspect="1" noChangeArrowheads="1"/>
          </p:cNvSpPr>
          <p:nvPr/>
        </p:nvSpPr>
        <p:spPr bwMode="auto">
          <a:xfrm>
            <a:off x="2590800" y="1012826"/>
            <a:ext cx="777240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eaLnBrk="1" fontAlgn="base" hangingPunct="1">
              <a:spcBef>
                <a:spcPct val="0"/>
              </a:spcBef>
              <a:spcAft>
                <a:spcPct val="0"/>
              </a:spcAft>
            </a:pPr>
            <a:endParaRPr lang="en-US" altLang="en-US"/>
          </a:p>
        </p:txBody>
      </p:sp>
      <p:sp>
        <p:nvSpPr>
          <p:cNvPr id="13318" name="Rectangle 7">
            <a:extLst>
              <a:ext uri="{FF2B5EF4-FFF2-40B4-BE49-F238E27FC236}">
                <a16:creationId xmlns:a16="http://schemas.microsoft.com/office/drawing/2014/main" id="{13175759-153B-4BED-BDF9-2B7F88A87936}"/>
              </a:ext>
            </a:extLst>
          </p:cNvPr>
          <p:cNvSpPr>
            <a:spLocks noChangeArrowheads="1"/>
          </p:cNvSpPr>
          <p:nvPr/>
        </p:nvSpPr>
        <p:spPr bwMode="auto">
          <a:xfrm>
            <a:off x="2286000" y="152400"/>
            <a:ext cx="8382000" cy="914400"/>
          </a:xfrm>
          <a:prstGeom prst="rect">
            <a:avLst/>
          </a:prstGeom>
          <a:noFill/>
          <a:ln>
            <a:noFill/>
          </a:ln>
          <a:effectLst/>
          <a:extLst>
            <a:ext uri="{909E8E84-426E-40DD-AFC4-6F175D3DCCD1}">
              <a14:hiddenFill xmlns:a14="http://schemas.microsoft.com/office/drawing/2010/main">
                <a:solidFill>
                  <a:srgbClr val="DFD6C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algn="ctr" eaLnBrk="1" fontAlgn="base" hangingPunct="1">
              <a:spcBef>
                <a:spcPct val="0"/>
              </a:spcBef>
              <a:spcAft>
                <a:spcPct val="0"/>
              </a:spcAft>
            </a:pPr>
            <a:r>
              <a:rPr lang="en-US" altLang="en-US">
                <a:cs typeface="Arial" panose="020B0604020202020204" pitchFamily="34" charset="0"/>
              </a:rPr>
              <a:t>Courtyard of Flagellation: Where Jesus was scourged</a:t>
            </a:r>
            <a:endParaRPr lang="en-US" altLang="en-US"/>
          </a:p>
        </p:txBody>
      </p:sp>
      <p:pic>
        <p:nvPicPr>
          <p:cNvPr id="13319" name="Picture 4" descr="JerusalemCourtOfFlagellation">
            <a:extLst>
              <a:ext uri="{FF2B5EF4-FFF2-40B4-BE49-F238E27FC236}">
                <a16:creationId xmlns:a16="http://schemas.microsoft.com/office/drawing/2014/main" id="{0838CC9A-8D53-464B-93D9-4DFB933533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295401"/>
            <a:ext cx="8001000" cy="523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3" descr="image011">
            <a:extLst>
              <a:ext uri="{FF2B5EF4-FFF2-40B4-BE49-F238E27FC236}">
                <a16:creationId xmlns:a16="http://schemas.microsoft.com/office/drawing/2014/main" id="{4E487889-C6D6-4976-8163-40E0B02C13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6175" y="1417638"/>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20_sm">
            <a:extLst>
              <a:ext uri="{FF2B5EF4-FFF2-40B4-BE49-F238E27FC236}">
                <a16:creationId xmlns:a16="http://schemas.microsoft.com/office/drawing/2014/main" id="{6BBAF596-5FBF-43EF-B21A-87018961269B}"/>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752600" y="946150"/>
            <a:ext cx="8686800" cy="3843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1" descr="Expbanna">
            <a:extLst>
              <a:ext uri="{FF2B5EF4-FFF2-40B4-BE49-F238E27FC236}">
                <a16:creationId xmlns:a16="http://schemas.microsoft.com/office/drawing/2014/main" id="{B3FB9E37-0BFF-49F5-BEC6-557112F90726}"/>
              </a:ext>
            </a:extLst>
          </p:cNvPr>
          <p:cNvSpPr>
            <a:spLocks noChangeAspect="1" noChangeArrowheads="1"/>
          </p:cNvSpPr>
          <p:nvPr/>
        </p:nvSpPr>
        <p:spPr bwMode="invGray">
          <a:xfrm>
            <a:off x="1524000" y="0"/>
            <a:ext cx="68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eaLnBrk="1" fontAlgn="base" hangingPunct="1">
              <a:spcBef>
                <a:spcPct val="0"/>
              </a:spcBef>
              <a:spcAft>
                <a:spcPct val="0"/>
              </a:spcAft>
            </a:pPr>
            <a:endParaRPr lang="en-US" altLang="en-US"/>
          </a:p>
        </p:txBody>
      </p:sp>
      <p:sp>
        <p:nvSpPr>
          <p:cNvPr id="15363" name="Rectangle 10">
            <a:extLst>
              <a:ext uri="{FF2B5EF4-FFF2-40B4-BE49-F238E27FC236}">
                <a16:creationId xmlns:a16="http://schemas.microsoft.com/office/drawing/2014/main" id="{0F6CE4DD-D915-4300-9714-600C4A01883D}"/>
              </a:ext>
            </a:extLst>
          </p:cNvPr>
          <p:cNvSpPr>
            <a:spLocks noChangeArrowheads="1"/>
          </p:cNvSpPr>
          <p:nvPr/>
        </p:nvSpPr>
        <p:spPr bwMode="auto">
          <a:xfrm>
            <a:off x="2362200" y="6400800"/>
            <a:ext cx="1905000" cy="457200"/>
          </a:xfrm>
          <a:prstGeom prst="rect">
            <a:avLst/>
          </a:prstGeom>
          <a:noFill/>
          <a:ln>
            <a:noFill/>
          </a:ln>
          <a:effectLst/>
          <a:extLst>
            <a:ext uri="{909E8E84-426E-40DD-AFC4-6F175D3DCCD1}">
              <a14:hiddenFill xmlns:a14="http://schemas.microsoft.com/office/drawing/2010/main">
                <a:solidFill>
                  <a:srgbClr val="DFD6C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eaLnBrk="1" fontAlgn="base" hangingPunct="1">
              <a:spcBef>
                <a:spcPct val="0"/>
              </a:spcBef>
              <a:spcAft>
                <a:spcPct val="0"/>
              </a:spcAft>
            </a:pPr>
            <a:r>
              <a:rPr lang="en-US" altLang="en-US" sz="1400">
                <a:solidFill>
                  <a:srgbClr val="000000"/>
                </a:solidFill>
                <a:cs typeface="Arial" panose="020B0604020202020204" pitchFamily="34" charset="0"/>
              </a:rPr>
              <a:t>12/18/2001 </a:t>
            </a:r>
            <a:endParaRPr lang="en-US" altLang="en-US" sz="1800">
              <a:solidFill>
                <a:srgbClr val="000000"/>
              </a:solidFill>
            </a:endParaRPr>
          </a:p>
        </p:txBody>
      </p:sp>
      <p:sp>
        <p:nvSpPr>
          <p:cNvPr id="15364" name="Rectangle 9">
            <a:extLst>
              <a:ext uri="{FF2B5EF4-FFF2-40B4-BE49-F238E27FC236}">
                <a16:creationId xmlns:a16="http://schemas.microsoft.com/office/drawing/2014/main" id="{E30096CE-15CC-4EA1-AE5E-905F3AD51E9E}"/>
              </a:ext>
            </a:extLst>
          </p:cNvPr>
          <p:cNvSpPr>
            <a:spLocks noChangeArrowheads="1"/>
          </p:cNvSpPr>
          <p:nvPr/>
        </p:nvSpPr>
        <p:spPr bwMode="auto">
          <a:xfrm>
            <a:off x="4953000" y="6400800"/>
            <a:ext cx="2895600" cy="457200"/>
          </a:xfrm>
          <a:prstGeom prst="rect">
            <a:avLst/>
          </a:prstGeom>
          <a:noFill/>
          <a:ln>
            <a:noFill/>
          </a:ln>
          <a:effectLst/>
          <a:extLst>
            <a:ext uri="{909E8E84-426E-40DD-AFC4-6F175D3DCCD1}">
              <a14:hiddenFill xmlns:a14="http://schemas.microsoft.com/office/drawing/2010/main">
                <a:solidFill>
                  <a:srgbClr val="DFD6C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algn="ctr" eaLnBrk="1" fontAlgn="base" hangingPunct="1">
              <a:spcBef>
                <a:spcPct val="0"/>
              </a:spcBef>
              <a:spcAft>
                <a:spcPct val="0"/>
              </a:spcAft>
            </a:pPr>
            <a:r>
              <a:rPr lang="en-US" altLang="en-US" sz="1400">
                <a:solidFill>
                  <a:srgbClr val="000000"/>
                </a:solidFill>
                <a:cs typeface="Arial" panose="020B0604020202020204" pitchFamily="34" charset="0"/>
              </a:rPr>
              <a:t>Israel 1999 Expedition </a:t>
            </a:r>
            <a:endParaRPr lang="en-US" altLang="en-US" sz="1800">
              <a:solidFill>
                <a:srgbClr val="000000"/>
              </a:solidFill>
            </a:endParaRPr>
          </a:p>
        </p:txBody>
      </p:sp>
      <p:sp>
        <p:nvSpPr>
          <p:cNvPr id="15365" name="Rectangle 6">
            <a:extLst>
              <a:ext uri="{FF2B5EF4-FFF2-40B4-BE49-F238E27FC236}">
                <a16:creationId xmlns:a16="http://schemas.microsoft.com/office/drawing/2014/main" id="{CE9380EA-61D5-49AA-AC57-95707EF62C01}"/>
              </a:ext>
            </a:extLst>
          </p:cNvPr>
          <p:cNvSpPr>
            <a:spLocks noChangeArrowheads="1"/>
          </p:cNvSpPr>
          <p:nvPr/>
        </p:nvSpPr>
        <p:spPr bwMode="auto">
          <a:xfrm>
            <a:off x="2286000" y="152400"/>
            <a:ext cx="8382000" cy="914400"/>
          </a:xfrm>
          <a:prstGeom prst="rect">
            <a:avLst/>
          </a:prstGeom>
          <a:noFill/>
          <a:ln>
            <a:noFill/>
          </a:ln>
          <a:effectLst/>
          <a:extLst>
            <a:ext uri="{909E8E84-426E-40DD-AFC4-6F175D3DCCD1}">
              <a14:hiddenFill xmlns:a14="http://schemas.microsoft.com/office/drawing/2010/main">
                <a:solidFill>
                  <a:srgbClr val="DFD6C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eaLnBrk="1" fontAlgn="base" hangingPunct="1">
              <a:spcBef>
                <a:spcPct val="0"/>
              </a:spcBef>
              <a:spcAft>
                <a:spcPct val="0"/>
              </a:spcAft>
            </a:pPr>
            <a:r>
              <a:rPr lang="en-US" altLang="en-US" sz="3600">
                <a:solidFill>
                  <a:srgbClr val="FFFFFF"/>
                </a:solidFill>
                <a:cs typeface="Arial" panose="020B0604020202020204" pitchFamily="34" charset="0"/>
              </a:rPr>
              <a:t>Old City Streets</a:t>
            </a:r>
            <a:endParaRPr lang="en-US" altLang="en-US" sz="4400">
              <a:solidFill>
                <a:srgbClr val="000000"/>
              </a:solidFill>
            </a:endParaRPr>
          </a:p>
        </p:txBody>
      </p:sp>
      <p:pic>
        <p:nvPicPr>
          <p:cNvPr id="15366" name="Picture 4" descr="Jerusalem Old City Streets">
            <a:extLst>
              <a:ext uri="{FF2B5EF4-FFF2-40B4-BE49-F238E27FC236}">
                <a16:creationId xmlns:a16="http://schemas.microsoft.com/office/drawing/2014/main" id="{1231D395-67F2-4DD9-B3D3-94580AB6C1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1" y="304800"/>
            <a:ext cx="4168775" cy="619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descr="img_passion_f">
            <a:extLst>
              <a:ext uri="{FF2B5EF4-FFF2-40B4-BE49-F238E27FC236}">
                <a16:creationId xmlns:a16="http://schemas.microsoft.com/office/drawing/2014/main" id="{B7699C2F-2D67-49C4-A5A4-CB42270D2F6B}"/>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752600" y="474664"/>
            <a:ext cx="8534400" cy="5870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6">
            <a:extLst>
              <a:ext uri="{FF2B5EF4-FFF2-40B4-BE49-F238E27FC236}">
                <a16:creationId xmlns:a16="http://schemas.microsoft.com/office/drawing/2014/main" id="{A574C96F-AD0B-42EB-9F1C-4567325F174A}"/>
              </a:ext>
            </a:extLst>
          </p:cNvPr>
          <p:cNvSpPr txBox="1">
            <a:spLocks noChangeArrowheads="1"/>
          </p:cNvSpPr>
          <p:nvPr/>
        </p:nvSpPr>
        <p:spPr bwMode="auto">
          <a:xfrm>
            <a:off x="2438400" y="228601"/>
            <a:ext cx="7543800" cy="634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algn="ctr" eaLnBrk="1" fontAlgn="base" hangingPunct="1">
              <a:spcBef>
                <a:spcPct val="50000"/>
              </a:spcBef>
              <a:spcAft>
                <a:spcPct val="0"/>
              </a:spcAft>
            </a:pPr>
            <a:r>
              <a:rPr lang="en-US" altLang="en-US"/>
              <a:t>Isaiah 53:1-13:</a:t>
            </a:r>
          </a:p>
          <a:p>
            <a:pPr algn="ctr" eaLnBrk="1" fontAlgn="base" hangingPunct="1">
              <a:spcBef>
                <a:spcPct val="50000"/>
              </a:spcBef>
              <a:spcAft>
                <a:spcPct val="0"/>
              </a:spcAft>
            </a:pPr>
            <a:endParaRPr lang="en-US" altLang="en-US" sz="2000"/>
          </a:p>
          <a:p>
            <a:pPr eaLnBrk="1" fontAlgn="base" hangingPunct="1">
              <a:spcBef>
                <a:spcPct val="50000"/>
              </a:spcBef>
              <a:spcAft>
                <a:spcPct val="0"/>
              </a:spcAft>
            </a:pPr>
            <a:r>
              <a:rPr lang="en-US" altLang="en-US" sz="2400"/>
              <a:t>He was despised and rejected by men, a man of sorrows, familiar with suffering. (v. 3)</a:t>
            </a:r>
          </a:p>
          <a:p>
            <a:pPr eaLnBrk="1" fontAlgn="base" hangingPunct="1">
              <a:spcBef>
                <a:spcPct val="50000"/>
              </a:spcBef>
              <a:spcAft>
                <a:spcPct val="0"/>
              </a:spcAft>
            </a:pPr>
            <a:endParaRPr lang="en-US" altLang="en-US" sz="2400"/>
          </a:p>
          <a:p>
            <a:pPr eaLnBrk="1" fontAlgn="base" hangingPunct="1">
              <a:spcBef>
                <a:spcPct val="50000"/>
              </a:spcBef>
              <a:spcAft>
                <a:spcPct val="0"/>
              </a:spcAft>
            </a:pPr>
            <a:r>
              <a:rPr lang="en-US" altLang="en-US" sz="2400"/>
              <a:t>But he was pierced for our transgressions, he was crushed for our iniquities; the punishment that brought us peace was upon him, and by his wounds we are healed. (v. 5)</a:t>
            </a:r>
          </a:p>
          <a:p>
            <a:pPr eaLnBrk="1" fontAlgn="base" hangingPunct="1">
              <a:spcBef>
                <a:spcPct val="50000"/>
              </a:spcBef>
              <a:spcAft>
                <a:spcPct val="0"/>
              </a:spcAft>
            </a:pPr>
            <a:endParaRPr lang="en-US" altLang="en-US" sz="2400"/>
          </a:p>
          <a:p>
            <a:pPr eaLnBrk="1" fontAlgn="base" hangingPunct="1">
              <a:spcBef>
                <a:spcPct val="50000"/>
              </a:spcBef>
              <a:spcAft>
                <a:spcPct val="0"/>
              </a:spcAft>
            </a:pPr>
            <a:r>
              <a:rPr lang="en-US" altLang="en-US" sz="2400"/>
              <a:t>He was oppressed and afflicted, yet he did not open his mouth; he was led like a lamb to the slaughter and as a sheep before her shearers is silent, so he did not open his mouth. (v. 7)</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68_sm">
            <a:extLst>
              <a:ext uri="{FF2B5EF4-FFF2-40B4-BE49-F238E27FC236}">
                <a16:creationId xmlns:a16="http://schemas.microsoft.com/office/drawing/2014/main" id="{0F4D0CF5-272F-4B16-A6AF-6B823B4EFB70}"/>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3951289" y="304800"/>
            <a:ext cx="4046537" cy="632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1AD9342C-527F-45EB-8430-410072424CEE}"/>
              </a:ext>
            </a:extLst>
          </p:cNvPr>
          <p:cNvSpPr txBox="1">
            <a:spLocks noChangeArrowheads="1"/>
          </p:cNvSpPr>
          <p:nvPr/>
        </p:nvSpPr>
        <p:spPr bwMode="auto">
          <a:xfrm>
            <a:off x="2133600" y="228601"/>
            <a:ext cx="762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eaLnBrk="1" fontAlgn="base" hangingPunct="1">
              <a:spcBef>
                <a:spcPct val="50000"/>
              </a:spcBef>
              <a:spcAft>
                <a:spcPct val="0"/>
              </a:spcAft>
            </a:pPr>
            <a:endParaRPr lang="en-US" altLang="en-US"/>
          </a:p>
        </p:txBody>
      </p:sp>
      <p:sp>
        <p:nvSpPr>
          <p:cNvPr id="19459" name="Text Box 5">
            <a:extLst>
              <a:ext uri="{FF2B5EF4-FFF2-40B4-BE49-F238E27FC236}">
                <a16:creationId xmlns:a16="http://schemas.microsoft.com/office/drawing/2014/main" id="{45831EAC-2ABD-43B7-98CA-CC1B358714AB}"/>
              </a:ext>
            </a:extLst>
          </p:cNvPr>
          <p:cNvSpPr txBox="1">
            <a:spLocks noChangeArrowheads="1"/>
          </p:cNvSpPr>
          <p:nvPr/>
        </p:nvSpPr>
        <p:spPr bwMode="auto">
          <a:xfrm>
            <a:off x="2209800" y="838201"/>
            <a:ext cx="8229600" cy="57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algn="ctr" eaLnBrk="1" fontAlgn="base" hangingPunct="1">
              <a:spcBef>
                <a:spcPct val="50000"/>
              </a:spcBef>
              <a:spcAft>
                <a:spcPct val="0"/>
              </a:spcAft>
            </a:pPr>
            <a:r>
              <a:rPr lang="en-US" altLang="en-US"/>
              <a:t>Micah 5:2</a:t>
            </a:r>
          </a:p>
          <a:p>
            <a:pPr eaLnBrk="1" fontAlgn="base" hangingPunct="1">
              <a:spcBef>
                <a:spcPct val="50000"/>
              </a:spcBef>
              <a:spcAft>
                <a:spcPct val="0"/>
              </a:spcAft>
            </a:pPr>
            <a:r>
              <a:rPr lang="en-US" altLang="en-US" sz="2400"/>
              <a:t>But you, Bethlehem Ephathrah, though you are small among the clans of Judah, out of you will come for me one who will be ruler over Israel, whose origins are from old, from ancient times.</a:t>
            </a:r>
          </a:p>
          <a:p>
            <a:pPr eaLnBrk="1" fontAlgn="base" hangingPunct="1">
              <a:spcBef>
                <a:spcPct val="50000"/>
              </a:spcBef>
              <a:spcAft>
                <a:spcPct val="0"/>
              </a:spcAft>
            </a:pPr>
            <a:endParaRPr lang="en-US" altLang="en-US" sz="2400"/>
          </a:p>
          <a:p>
            <a:pPr algn="ctr" eaLnBrk="1" fontAlgn="base" hangingPunct="1">
              <a:spcBef>
                <a:spcPct val="50000"/>
              </a:spcBef>
              <a:spcAft>
                <a:spcPct val="0"/>
              </a:spcAft>
            </a:pPr>
            <a:r>
              <a:rPr lang="en-US" altLang="en-US"/>
              <a:t>Isaiah 9:1,6</a:t>
            </a:r>
          </a:p>
          <a:p>
            <a:pPr eaLnBrk="1" fontAlgn="base" hangingPunct="1">
              <a:spcBef>
                <a:spcPct val="50000"/>
              </a:spcBef>
              <a:spcAft>
                <a:spcPct val="0"/>
              </a:spcAft>
            </a:pPr>
            <a:r>
              <a:rPr lang="en-US" altLang="en-US" sz="2400"/>
              <a:t>In the past he humbled the land of Zebulun and the land of Naphtali, but in the future he will honor Galilee of the Gentiles, by the way of the sea, along the Jordan….   For to us a child is born… And he will be called Wonderful Counselor, Mighty God, Everlasting Father, Prince of Peace.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IsraelTribesL">
            <a:extLst>
              <a:ext uri="{FF2B5EF4-FFF2-40B4-BE49-F238E27FC236}">
                <a16:creationId xmlns:a16="http://schemas.microsoft.com/office/drawing/2014/main" id="{F24AF5E7-F771-42F4-89A9-D5FCE7AB4D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6" y="381000"/>
            <a:ext cx="4532313"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maps-palestine-33AD">
            <a:extLst>
              <a:ext uri="{FF2B5EF4-FFF2-40B4-BE49-F238E27FC236}">
                <a16:creationId xmlns:a16="http://schemas.microsoft.com/office/drawing/2014/main" id="{AE60F817-B389-410E-8BED-67F9A76E6E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143000"/>
            <a:ext cx="6021388" cy="944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a:extLst>
              <a:ext uri="{FF2B5EF4-FFF2-40B4-BE49-F238E27FC236}">
                <a16:creationId xmlns:a16="http://schemas.microsoft.com/office/drawing/2014/main" id="{6FA1A190-D681-48C7-BBAB-428D62032F67}"/>
              </a:ext>
            </a:extLst>
          </p:cNvPr>
          <p:cNvSpPr txBox="1">
            <a:spLocks noChangeArrowheads="1"/>
          </p:cNvSpPr>
          <p:nvPr/>
        </p:nvSpPr>
        <p:spPr bwMode="auto">
          <a:xfrm>
            <a:off x="1981200" y="1981201"/>
            <a:ext cx="807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eaLnBrk="1" fontAlgn="base" hangingPunct="1">
              <a:spcBef>
                <a:spcPct val="50000"/>
              </a:spcBef>
              <a:spcAft>
                <a:spcPct val="0"/>
              </a:spcAft>
            </a:pPr>
            <a:endParaRPr lang="en-US" altLang="en-US"/>
          </a:p>
        </p:txBody>
      </p:sp>
      <p:sp>
        <p:nvSpPr>
          <p:cNvPr id="22531" name="Text Box 5">
            <a:extLst>
              <a:ext uri="{FF2B5EF4-FFF2-40B4-BE49-F238E27FC236}">
                <a16:creationId xmlns:a16="http://schemas.microsoft.com/office/drawing/2014/main" id="{5F998417-5217-406D-8F71-D42E4F088DB3}"/>
              </a:ext>
            </a:extLst>
          </p:cNvPr>
          <p:cNvSpPr txBox="1">
            <a:spLocks noChangeArrowheads="1"/>
          </p:cNvSpPr>
          <p:nvPr/>
        </p:nvSpPr>
        <p:spPr bwMode="auto">
          <a:xfrm>
            <a:off x="2057400" y="25908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eaLnBrk="1" fontAlgn="base" hangingPunct="1">
              <a:spcBef>
                <a:spcPct val="50000"/>
              </a:spcBef>
              <a:spcAft>
                <a:spcPct val="0"/>
              </a:spcAft>
            </a:pPr>
            <a:endParaRPr lang="en-US" altLang="en-US"/>
          </a:p>
        </p:txBody>
      </p:sp>
      <p:sp>
        <p:nvSpPr>
          <p:cNvPr id="22532" name="Text Box 6">
            <a:extLst>
              <a:ext uri="{FF2B5EF4-FFF2-40B4-BE49-F238E27FC236}">
                <a16:creationId xmlns:a16="http://schemas.microsoft.com/office/drawing/2014/main" id="{3DDFFF70-51DF-4AAF-91C7-18409CDACCE0}"/>
              </a:ext>
            </a:extLst>
          </p:cNvPr>
          <p:cNvSpPr txBox="1">
            <a:spLocks noChangeArrowheads="1"/>
          </p:cNvSpPr>
          <p:nvPr/>
        </p:nvSpPr>
        <p:spPr bwMode="auto">
          <a:xfrm>
            <a:off x="2362200" y="1143001"/>
            <a:ext cx="80772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algn="ctr" eaLnBrk="1" fontAlgn="base" hangingPunct="1">
              <a:spcBef>
                <a:spcPct val="50000"/>
              </a:spcBef>
              <a:spcAft>
                <a:spcPct val="0"/>
              </a:spcAft>
            </a:pPr>
            <a:r>
              <a:rPr lang="en-US" altLang="en-US"/>
              <a:t>Psalm 22:16-18</a:t>
            </a:r>
          </a:p>
          <a:p>
            <a:pPr eaLnBrk="1" fontAlgn="base" hangingPunct="1">
              <a:spcBef>
                <a:spcPct val="50000"/>
              </a:spcBef>
              <a:spcAft>
                <a:spcPct val="0"/>
              </a:spcAft>
            </a:pPr>
            <a:r>
              <a:rPr lang="en-US" altLang="en-US" sz="2400"/>
              <a:t>Dogs have surrounded me;</a:t>
            </a:r>
          </a:p>
          <a:p>
            <a:pPr eaLnBrk="1" fontAlgn="base" hangingPunct="1">
              <a:spcBef>
                <a:spcPct val="50000"/>
              </a:spcBef>
              <a:spcAft>
                <a:spcPct val="0"/>
              </a:spcAft>
            </a:pPr>
            <a:r>
              <a:rPr lang="en-US" altLang="en-US" sz="2400"/>
              <a:t>   a band of evil men have encircled me,</a:t>
            </a:r>
          </a:p>
          <a:p>
            <a:pPr eaLnBrk="1" fontAlgn="base" hangingPunct="1">
              <a:spcBef>
                <a:spcPct val="50000"/>
              </a:spcBef>
              <a:spcAft>
                <a:spcPct val="0"/>
              </a:spcAft>
            </a:pPr>
            <a:r>
              <a:rPr lang="en-US" altLang="en-US" sz="2400"/>
              <a:t>   they have pierced my hands and my feet.</a:t>
            </a:r>
          </a:p>
          <a:p>
            <a:pPr eaLnBrk="1" fontAlgn="base" hangingPunct="1">
              <a:spcBef>
                <a:spcPct val="50000"/>
              </a:spcBef>
              <a:spcAft>
                <a:spcPct val="0"/>
              </a:spcAft>
            </a:pPr>
            <a:r>
              <a:rPr lang="en-US" altLang="en-US" sz="2400"/>
              <a:t>I can count all my bones;    (John 19:3-37)</a:t>
            </a:r>
          </a:p>
          <a:p>
            <a:pPr eaLnBrk="1" fontAlgn="base" hangingPunct="1">
              <a:spcBef>
                <a:spcPct val="50000"/>
              </a:spcBef>
              <a:spcAft>
                <a:spcPct val="0"/>
              </a:spcAft>
            </a:pPr>
            <a:r>
              <a:rPr lang="en-US" altLang="en-US" sz="2400"/>
              <a:t>   people stare and gloat over me.</a:t>
            </a:r>
          </a:p>
          <a:p>
            <a:pPr eaLnBrk="1" fontAlgn="base" hangingPunct="1">
              <a:spcBef>
                <a:spcPct val="50000"/>
              </a:spcBef>
              <a:spcAft>
                <a:spcPct val="0"/>
              </a:spcAft>
            </a:pPr>
            <a:r>
              <a:rPr lang="en-US" altLang="en-US" sz="2400"/>
              <a:t>They divide my garments among them</a:t>
            </a:r>
          </a:p>
          <a:p>
            <a:pPr eaLnBrk="1" fontAlgn="base" hangingPunct="1">
              <a:spcBef>
                <a:spcPct val="50000"/>
              </a:spcBef>
              <a:spcAft>
                <a:spcPct val="0"/>
              </a:spcAft>
            </a:pPr>
            <a:r>
              <a:rPr lang="en-US" altLang="en-US" sz="2400"/>
              <a:t>   and cast lots for my clothing.   (John 19:23,24)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Historians</a:t>
            </a:r>
          </a:p>
        </p:txBody>
      </p:sp>
      <p:sp>
        <p:nvSpPr>
          <p:cNvPr id="3" name="Content Placeholder 2"/>
          <p:cNvSpPr>
            <a:spLocks noGrp="1"/>
          </p:cNvSpPr>
          <p:nvPr>
            <p:ph idx="1"/>
          </p:nvPr>
        </p:nvSpPr>
        <p:spPr/>
        <p:txBody>
          <a:bodyPr/>
          <a:lstStyle/>
          <a:p>
            <a:r>
              <a:rPr lang="en-US" dirty="0"/>
              <a:t>Flavius Josephus</a:t>
            </a:r>
          </a:p>
          <a:p>
            <a:r>
              <a:rPr lang="en-US" dirty="0" err="1"/>
              <a:t>Publius</a:t>
            </a:r>
            <a:r>
              <a:rPr lang="en-US" dirty="0"/>
              <a:t> Cornelius Tacitus</a:t>
            </a:r>
          </a:p>
        </p:txBody>
      </p:sp>
    </p:spTree>
    <p:extLst>
      <p:ext uri="{BB962C8B-B14F-4D97-AF65-F5344CB8AC3E}">
        <p14:creationId xmlns:p14="http://schemas.microsoft.com/office/powerpoint/2010/main" val="71634637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34">
            <a:extLst>
              <a:ext uri="{FF2B5EF4-FFF2-40B4-BE49-F238E27FC236}">
                <a16:creationId xmlns:a16="http://schemas.microsoft.com/office/drawing/2014/main" id="{0A959568-4612-49C8-9A6D-DD9E8A1F8734}"/>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032000" y="1403350"/>
            <a:ext cx="8128000" cy="3594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img_passion_h">
            <a:extLst>
              <a:ext uri="{FF2B5EF4-FFF2-40B4-BE49-F238E27FC236}">
                <a16:creationId xmlns:a16="http://schemas.microsoft.com/office/drawing/2014/main" id="{56E5B496-C3D9-4D06-A527-1709AD985254}"/>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438400" y="684213"/>
            <a:ext cx="7696200" cy="5294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a:extLst>
              <a:ext uri="{FF2B5EF4-FFF2-40B4-BE49-F238E27FC236}">
                <a16:creationId xmlns:a16="http://schemas.microsoft.com/office/drawing/2014/main" id="{0640A153-89CC-482C-AD0C-E8FBEB0E33D1}"/>
              </a:ext>
            </a:extLst>
          </p:cNvPr>
          <p:cNvSpPr txBox="1">
            <a:spLocks noChangeArrowheads="1"/>
          </p:cNvSpPr>
          <p:nvPr/>
        </p:nvSpPr>
        <p:spPr bwMode="auto">
          <a:xfrm>
            <a:off x="1752600" y="533400"/>
            <a:ext cx="8610600"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algn="ctr" eaLnBrk="1" fontAlgn="base" hangingPunct="1">
              <a:spcBef>
                <a:spcPct val="50000"/>
              </a:spcBef>
              <a:spcAft>
                <a:spcPct val="0"/>
              </a:spcAft>
            </a:pPr>
            <a:r>
              <a:rPr lang="en-US" altLang="en-US"/>
              <a:t>Zechariah 11:12,13</a:t>
            </a:r>
          </a:p>
          <a:p>
            <a:pPr algn="ctr" eaLnBrk="1" fontAlgn="base" hangingPunct="1">
              <a:spcBef>
                <a:spcPct val="50000"/>
              </a:spcBef>
              <a:spcAft>
                <a:spcPct val="0"/>
              </a:spcAft>
            </a:pPr>
            <a:endParaRPr lang="en-US" altLang="en-US"/>
          </a:p>
          <a:p>
            <a:pPr eaLnBrk="1" fontAlgn="base" hangingPunct="1">
              <a:spcBef>
                <a:spcPct val="50000"/>
              </a:spcBef>
              <a:spcAft>
                <a:spcPct val="0"/>
              </a:spcAft>
            </a:pPr>
            <a:r>
              <a:rPr lang="en-US" altLang="en-US" sz="2400"/>
              <a:t>	I told them, “If you think it best, give me my pay; but if not, keep it.”  so they payed me thirty pieces of silver.      (Matthew 26:14-16)</a:t>
            </a:r>
          </a:p>
          <a:p>
            <a:pPr eaLnBrk="1" fontAlgn="base" hangingPunct="1">
              <a:spcBef>
                <a:spcPct val="50000"/>
              </a:spcBef>
              <a:spcAft>
                <a:spcPct val="0"/>
              </a:spcAft>
            </a:pPr>
            <a:r>
              <a:rPr lang="en-US" altLang="en-US" sz="2400"/>
              <a:t>	And the Lord said to me, “Throw it to the potter”—the handsome price at which they priced me!  So I  took the thirty pieces of silver and threw them into the house of the Lord, to the potter.    (Matthew 27:3-8)</a:t>
            </a:r>
          </a:p>
          <a:p>
            <a:pPr eaLnBrk="1" fontAlgn="base" hangingPunct="1">
              <a:spcBef>
                <a:spcPct val="50000"/>
              </a:spcBef>
              <a:spcAft>
                <a:spcPct val="0"/>
              </a:spcAft>
            </a:pPr>
            <a:endParaRPr lang="en-US" altLang="en-US" sz="24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a:extLst>
              <a:ext uri="{FF2B5EF4-FFF2-40B4-BE49-F238E27FC236}">
                <a16:creationId xmlns:a16="http://schemas.microsoft.com/office/drawing/2014/main" id="{D3C01CBB-F7C1-48A2-B75A-F25007C06623}"/>
              </a:ext>
            </a:extLst>
          </p:cNvPr>
          <p:cNvSpPr txBox="1">
            <a:spLocks noChangeArrowheads="1"/>
          </p:cNvSpPr>
          <p:nvPr/>
        </p:nvSpPr>
        <p:spPr bwMode="auto">
          <a:xfrm>
            <a:off x="1752600" y="381000"/>
            <a:ext cx="8610600" cy="5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FFFF66"/>
                </a:solidFill>
                <a:latin typeface="Arial" panose="020B0604020202020204" pitchFamily="34" charset="0"/>
              </a:defRPr>
            </a:lvl1pPr>
            <a:lvl2pPr marL="742950" indent="-285750" eaLnBrk="0" hangingPunct="0">
              <a:defRPr sz="2800">
                <a:solidFill>
                  <a:srgbClr val="FFFF66"/>
                </a:solidFill>
                <a:latin typeface="Arial" panose="020B0604020202020204" pitchFamily="34" charset="0"/>
              </a:defRPr>
            </a:lvl2pPr>
            <a:lvl3pPr marL="1143000" indent="-228600" eaLnBrk="0" hangingPunct="0">
              <a:defRPr sz="2800">
                <a:solidFill>
                  <a:srgbClr val="FFFF66"/>
                </a:solidFill>
                <a:latin typeface="Arial" panose="020B0604020202020204" pitchFamily="34" charset="0"/>
              </a:defRPr>
            </a:lvl3pPr>
            <a:lvl4pPr marL="1600200" indent="-228600" eaLnBrk="0" hangingPunct="0">
              <a:defRPr sz="2800">
                <a:solidFill>
                  <a:srgbClr val="FFFF66"/>
                </a:solidFill>
                <a:latin typeface="Arial" panose="020B0604020202020204" pitchFamily="34" charset="0"/>
              </a:defRPr>
            </a:lvl4pPr>
            <a:lvl5pPr marL="2057400" indent="-228600" eaLnBrk="0" hangingPunct="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algn="ctr" eaLnBrk="1" fontAlgn="base" hangingPunct="1">
              <a:spcBef>
                <a:spcPct val="50000"/>
              </a:spcBef>
              <a:spcAft>
                <a:spcPct val="0"/>
              </a:spcAft>
            </a:pPr>
            <a:r>
              <a:rPr lang="en-US" altLang="en-US"/>
              <a:t>Daniel 9:24-26</a:t>
            </a:r>
          </a:p>
          <a:p>
            <a:pPr algn="ctr" eaLnBrk="1" fontAlgn="base" hangingPunct="1">
              <a:spcBef>
                <a:spcPct val="50000"/>
              </a:spcBef>
              <a:spcAft>
                <a:spcPct val="0"/>
              </a:spcAft>
            </a:pPr>
            <a:endParaRPr lang="en-US" altLang="en-US" sz="1000"/>
          </a:p>
          <a:p>
            <a:pPr eaLnBrk="1" fontAlgn="base" hangingPunct="1">
              <a:spcBef>
                <a:spcPct val="50000"/>
              </a:spcBef>
              <a:spcAft>
                <a:spcPct val="0"/>
              </a:spcAft>
            </a:pPr>
            <a:r>
              <a:rPr lang="en-US" altLang="en-US" sz="2400"/>
              <a:t>	Seventy ‘sevens’ are decreed for your people and your holy city to finish transgression, to put an end to sin, to atone for wickedness, to bring in everlasting righteousness, to seal up vision and prophecy and to anoint the most holy.</a:t>
            </a:r>
          </a:p>
          <a:p>
            <a:pPr eaLnBrk="1" fontAlgn="base" hangingPunct="1">
              <a:spcBef>
                <a:spcPct val="50000"/>
              </a:spcBef>
              <a:spcAft>
                <a:spcPct val="0"/>
              </a:spcAft>
            </a:pPr>
            <a:r>
              <a:rPr lang="en-US" altLang="en-US" sz="2400"/>
              <a:t>	Know and understand this: From the issuing of the decree to restore and rebuild Jerusalem, until the Anointed One, the ruler comes, there will be seven ‘sevens’ and sixty two ‘sevens’  </a:t>
            </a:r>
          </a:p>
          <a:p>
            <a:pPr eaLnBrk="1" fontAlgn="base" hangingPunct="1">
              <a:spcBef>
                <a:spcPct val="50000"/>
              </a:spcBef>
              <a:spcAft>
                <a:spcPct val="0"/>
              </a:spcAft>
            </a:pPr>
            <a:endParaRPr lang="en-US" altLang="en-US" sz="1000"/>
          </a:p>
          <a:p>
            <a:pPr eaLnBrk="1" fontAlgn="base" hangingPunct="1">
              <a:spcBef>
                <a:spcPct val="50000"/>
              </a:spcBef>
              <a:spcAft>
                <a:spcPct val="0"/>
              </a:spcAft>
            </a:pPr>
            <a:r>
              <a:rPr lang="en-US" altLang="en-US" sz="2400"/>
              <a:t>Decree of Artaxerxes (Ezra 7:12-26)  458 BC</a:t>
            </a:r>
          </a:p>
          <a:p>
            <a:pPr eaLnBrk="1" fontAlgn="base" hangingPunct="1">
              <a:spcBef>
                <a:spcPct val="50000"/>
              </a:spcBef>
              <a:spcAft>
                <a:spcPct val="0"/>
              </a:spcAft>
            </a:pPr>
            <a:endParaRPr lang="en-US" altLang="en-US" sz="1000"/>
          </a:p>
          <a:p>
            <a:pPr eaLnBrk="1" fontAlgn="base" hangingPunct="1">
              <a:spcBef>
                <a:spcPct val="50000"/>
              </a:spcBef>
              <a:spcAft>
                <a:spcPct val="0"/>
              </a:spcAft>
            </a:pPr>
            <a:r>
              <a:rPr lang="en-US" altLang="en-US" sz="2400"/>
              <a:t>458 BC + 490 years = AD 33!!!    (no zero BC)</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F547C155-379F-46D5-9799-A2DF8F17BB12}"/>
              </a:ext>
            </a:extLst>
          </p:cNvPr>
          <p:cNvSpPr>
            <a:spLocks noGrp="1" noChangeArrowheads="1"/>
          </p:cNvSpPr>
          <p:nvPr>
            <p:ph type="title"/>
          </p:nvPr>
        </p:nvSpPr>
        <p:spPr>
          <a:xfrm>
            <a:off x="1981200" y="274638"/>
            <a:ext cx="8229600" cy="868362"/>
          </a:xfrm>
        </p:spPr>
        <p:txBody>
          <a:bodyPr/>
          <a:lstStyle/>
          <a:p>
            <a:pPr eaLnBrk="1" hangingPunct="1"/>
            <a:r>
              <a:rPr lang="en-US" altLang="en-US" sz="2400">
                <a:solidFill>
                  <a:srgbClr val="FFFF66"/>
                </a:solidFill>
              </a:rPr>
              <a:t>According to the Old Testament, the Messiah must:</a:t>
            </a:r>
          </a:p>
        </p:txBody>
      </p:sp>
      <p:sp>
        <p:nvSpPr>
          <p:cNvPr id="27651" name="Rectangle 3">
            <a:extLst>
              <a:ext uri="{FF2B5EF4-FFF2-40B4-BE49-F238E27FC236}">
                <a16:creationId xmlns:a16="http://schemas.microsoft.com/office/drawing/2014/main" id="{C6393D33-02A8-4584-95F9-2C999E21B8F1}"/>
              </a:ext>
            </a:extLst>
          </p:cNvPr>
          <p:cNvSpPr>
            <a:spLocks noGrp="1" noChangeArrowheads="1"/>
          </p:cNvSpPr>
          <p:nvPr>
            <p:ph type="body" idx="1"/>
          </p:nvPr>
        </p:nvSpPr>
        <p:spPr>
          <a:xfrm>
            <a:off x="1981200" y="1295401"/>
            <a:ext cx="8229600" cy="4830763"/>
          </a:xfrm>
        </p:spPr>
        <p:txBody>
          <a:bodyPr/>
          <a:lstStyle/>
          <a:p>
            <a:pPr eaLnBrk="1" hangingPunct="1"/>
            <a:r>
              <a:rPr lang="en-US" altLang="en-US" sz="2000">
                <a:solidFill>
                  <a:srgbClr val="FFFF66"/>
                </a:solidFill>
              </a:rPr>
              <a:t>Be born in Bethlehem</a:t>
            </a:r>
          </a:p>
          <a:p>
            <a:pPr eaLnBrk="1" hangingPunct="1"/>
            <a:r>
              <a:rPr lang="en-US" altLang="en-US" sz="2000">
                <a:solidFill>
                  <a:srgbClr val="FFFF66"/>
                </a:solidFill>
              </a:rPr>
              <a:t>Be raised in Galilee near Nazareth</a:t>
            </a:r>
          </a:p>
          <a:p>
            <a:pPr eaLnBrk="1" hangingPunct="1"/>
            <a:r>
              <a:rPr lang="en-US" altLang="en-US" sz="2000">
                <a:solidFill>
                  <a:srgbClr val="FFFF66"/>
                </a:solidFill>
              </a:rPr>
              <a:t>Be despised and rejected by men</a:t>
            </a:r>
          </a:p>
          <a:p>
            <a:pPr eaLnBrk="1" hangingPunct="1"/>
            <a:r>
              <a:rPr lang="en-US" altLang="en-US" sz="2000">
                <a:solidFill>
                  <a:srgbClr val="FFFF66"/>
                </a:solidFill>
              </a:rPr>
              <a:t>Be meek and silent before his accusers</a:t>
            </a:r>
          </a:p>
          <a:p>
            <a:pPr eaLnBrk="1" hangingPunct="1"/>
            <a:r>
              <a:rPr lang="en-US" altLang="en-US" sz="2000">
                <a:solidFill>
                  <a:srgbClr val="FFFF66"/>
                </a:solidFill>
              </a:rPr>
              <a:t>Be “pierced”</a:t>
            </a:r>
          </a:p>
          <a:p>
            <a:pPr eaLnBrk="1" hangingPunct="1"/>
            <a:r>
              <a:rPr lang="en-US" altLang="en-US" sz="2000">
                <a:solidFill>
                  <a:srgbClr val="FFFF66"/>
                </a:solidFill>
              </a:rPr>
              <a:t>Be crucified</a:t>
            </a:r>
          </a:p>
          <a:p>
            <a:pPr eaLnBrk="1" hangingPunct="1"/>
            <a:r>
              <a:rPr lang="en-US" altLang="en-US" sz="2000">
                <a:solidFill>
                  <a:srgbClr val="FFFF66"/>
                </a:solidFill>
              </a:rPr>
              <a:t>Have his garments divided and gambled over</a:t>
            </a:r>
          </a:p>
          <a:p>
            <a:pPr eaLnBrk="1" hangingPunct="1"/>
            <a:r>
              <a:rPr lang="en-US" altLang="en-US" sz="2000">
                <a:solidFill>
                  <a:srgbClr val="FFFF66"/>
                </a:solidFill>
              </a:rPr>
              <a:t>Be betrayed for 30 pieces of silver</a:t>
            </a:r>
          </a:p>
          <a:p>
            <a:pPr eaLnBrk="1" hangingPunct="1"/>
            <a:r>
              <a:rPr lang="en-US" altLang="en-US" sz="2000">
                <a:solidFill>
                  <a:srgbClr val="FFFF66"/>
                </a:solidFill>
              </a:rPr>
              <a:t>Come to Jerusalem to make atonement for sin in about AD 33</a:t>
            </a:r>
          </a:p>
          <a:p>
            <a:pPr eaLnBrk="1" hangingPunct="1"/>
            <a:r>
              <a:rPr lang="en-US" altLang="en-US" sz="2000">
                <a:solidFill>
                  <a:srgbClr val="FFFF66"/>
                </a:solidFill>
              </a:rPr>
              <a:t>And many more….</a:t>
            </a:r>
          </a:p>
          <a:p>
            <a:pPr eaLnBrk="1" hangingPunct="1"/>
            <a:endParaRPr lang="en-US" altLang="en-US" sz="2000">
              <a:solidFill>
                <a:srgbClr val="FFFF66"/>
              </a:solidFill>
            </a:endParaRPr>
          </a:p>
          <a:p>
            <a:pPr eaLnBrk="1" hangingPunct="1">
              <a:buFontTx/>
              <a:buNone/>
            </a:pPr>
            <a:r>
              <a:rPr lang="en-US" altLang="en-US" sz="2000">
                <a:solidFill>
                  <a:srgbClr val="FFFF66"/>
                </a:solidFill>
              </a:rPr>
              <a:t>Was all this an accident, or did God plan all along for the Passion of the Christ for forgiveness of sins?    What do you think?</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3517377F-569A-48CD-81C9-8DCF4B2886D4}"/>
              </a:ext>
            </a:extLst>
          </p:cNvPr>
          <p:cNvSpPr>
            <a:spLocks noGrp="1" noChangeArrowheads="1"/>
          </p:cNvSpPr>
          <p:nvPr>
            <p:ph type="title" idx="4294967295"/>
          </p:nvPr>
        </p:nvSpPr>
        <p:spPr/>
        <p:txBody>
          <a:bodyPr/>
          <a:lstStyle/>
          <a:p>
            <a:pPr eaLnBrk="1" hangingPunct="1"/>
            <a:r>
              <a:rPr lang="en-US" altLang="en-US" sz="3500" b="1" dirty="0">
                <a:solidFill>
                  <a:srgbClr val="FFFF00"/>
                </a:solidFill>
              </a:rPr>
              <a:t>II.  Jesus and Miracles</a:t>
            </a:r>
          </a:p>
        </p:txBody>
      </p:sp>
      <p:sp>
        <p:nvSpPr>
          <p:cNvPr id="77827" name="Rectangle 3">
            <a:extLst>
              <a:ext uri="{FF2B5EF4-FFF2-40B4-BE49-F238E27FC236}">
                <a16:creationId xmlns:a16="http://schemas.microsoft.com/office/drawing/2014/main" id="{0754DF79-473C-4703-AF9F-AC9B1D670583}"/>
              </a:ext>
            </a:extLst>
          </p:cNvPr>
          <p:cNvSpPr>
            <a:spLocks noGrp="1" noChangeArrowheads="1"/>
          </p:cNvSpPr>
          <p:nvPr>
            <p:ph type="body" idx="4294967295"/>
          </p:nvPr>
        </p:nvSpPr>
        <p:spPr/>
        <p:txBody>
          <a:bodyPr/>
          <a:lstStyle/>
          <a:p>
            <a:pPr eaLnBrk="1" hangingPunct="1">
              <a:lnSpc>
                <a:spcPct val="90000"/>
              </a:lnSpc>
            </a:pPr>
            <a:r>
              <a:rPr lang="en-US" altLang="en-US" sz="2400" b="1"/>
              <a:t>Four Possibilities:</a:t>
            </a:r>
          </a:p>
          <a:p>
            <a:pPr eaLnBrk="1" hangingPunct="1">
              <a:lnSpc>
                <a:spcPct val="90000"/>
              </a:lnSpc>
            </a:pPr>
            <a:endParaRPr lang="en-US" altLang="en-US" sz="2400" b="1"/>
          </a:p>
          <a:p>
            <a:pPr lvl="1" eaLnBrk="1" hangingPunct="1">
              <a:lnSpc>
                <a:spcPct val="90000"/>
              </a:lnSpc>
            </a:pPr>
            <a:r>
              <a:rPr lang="en-US" altLang="en-US" sz="2000" b="1"/>
              <a:t>He neither worked miracles nor claimed to work miracles</a:t>
            </a:r>
          </a:p>
          <a:p>
            <a:pPr lvl="1" eaLnBrk="1" hangingPunct="1">
              <a:lnSpc>
                <a:spcPct val="90000"/>
              </a:lnSpc>
            </a:pPr>
            <a:endParaRPr lang="en-US" altLang="en-US" sz="2000" b="1"/>
          </a:p>
          <a:p>
            <a:pPr lvl="1" eaLnBrk="1" hangingPunct="1">
              <a:lnSpc>
                <a:spcPct val="90000"/>
              </a:lnSpc>
            </a:pPr>
            <a:r>
              <a:rPr lang="en-US" altLang="en-US" sz="2000" b="1"/>
              <a:t>He claimed to work miracles, but he was a charlatan.</a:t>
            </a:r>
          </a:p>
          <a:p>
            <a:pPr lvl="1" eaLnBrk="1" hangingPunct="1">
              <a:lnSpc>
                <a:spcPct val="90000"/>
              </a:lnSpc>
            </a:pPr>
            <a:endParaRPr lang="en-US" altLang="en-US" sz="2000" b="1"/>
          </a:p>
          <a:p>
            <a:pPr lvl="1" eaLnBrk="1" hangingPunct="1">
              <a:lnSpc>
                <a:spcPct val="90000"/>
              </a:lnSpc>
            </a:pPr>
            <a:r>
              <a:rPr lang="en-US" altLang="en-US" sz="2000" b="1"/>
              <a:t>He worked genuine miracles, but as a sorceror/by the power of Satan.</a:t>
            </a:r>
          </a:p>
          <a:p>
            <a:pPr lvl="1" eaLnBrk="1" hangingPunct="1">
              <a:lnSpc>
                <a:spcPct val="90000"/>
              </a:lnSpc>
            </a:pPr>
            <a:endParaRPr lang="en-US" altLang="en-US" sz="2000" b="1"/>
          </a:p>
          <a:p>
            <a:pPr lvl="1" eaLnBrk="1" hangingPunct="1">
              <a:lnSpc>
                <a:spcPct val="90000"/>
              </a:lnSpc>
            </a:pPr>
            <a:r>
              <a:rPr lang="en-US" altLang="en-US" sz="2000" b="1"/>
              <a:t>He worked genuine miracles and his claims about himself are validated by those miracles.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1F43C825-C2DF-4E6A-8C0F-354D4F281C7F}"/>
              </a:ext>
            </a:extLst>
          </p:cNvPr>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a:effectLst/>
              </a:rPr>
              <a:t>Miracles: Acts 2:22</a:t>
            </a:r>
          </a:p>
        </p:txBody>
      </p:sp>
      <p:sp>
        <p:nvSpPr>
          <p:cNvPr id="161795" name="Rectangle 3">
            <a:extLst>
              <a:ext uri="{FF2B5EF4-FFF2-40B4-BE49-F238E27FC236}">
                <a16:creationId xmlns:a16="http://schemas.microsoft.com/office/drawing/2014/main" id="{300E6683-C882-463E-9ABC-0F5381F6B6E9}"/>
              </a:ext>
            </a:extLst>
          </p:cNvPr>
          <p:cNvSpPr>
            <a:spLocks noGrp="1" noChangeArrowheads="1"/>
          </p:cNvSpPr>
          <p:nvPr>
            <p:ph type="body" idx="1"/>
          </p:nvPr>
        </p:nvSpPr>
        <p:spPr>
          <a:xfrm>
            <a:off x="1676400" y="1752600"/>
            <a:ext cx="64008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z="2000" b="1">
                <a:solidFill>
                  <a:srgbClr val="FFFF00"/>
                </a:solidFill>
                <a:effectLst/>
              </a:rPr>
              <a:t>Jesus… accredited by… miracles, wonders and signs.</a:t>
            </a:r>
          </a:p>
          <a:p>
            <a:pPr>
              <a:lnSpc>
                <a:spcPct val="90000"/>
              </a:lnSpc>
            </a:pPr>
            <a:endParaRPr lang="en-US" altLang="en-US" sz="2000" b="1">
              <a:solidFill>
                <a:srgbClr val="FFFF00"/>
              </a:solidFill>
              <a:effectLst/>
            </a:endParaRPr>
          </a:p>
          <a:p>
            <a:pPr>
              <a:lnSpc>
                <a:spcPct val="90000"/>
              </a:lnSpc>
            </a:pPr>
            <a:r>
              <a:rPr lang="en-US" altLang="en-US" sz="2000" b="1">
                <a:solidFill>
                  <a:srgbClr val="FFFF00"/>
                </a:solidFill>
                <a:effectLst/>
              </a:rPr>
              <a:t>miracle = </a:t>
            </a:r>
            <a:r>
              <a:rPr lang="en-US" altLang="en-US" sz="2000" b="1" i="1">
                <a:solidFill>
                  <a:srgbClr val="FFFF00"/>
                </a:solidFill>
                <a:effectLst/>
              </a:rPr>
              <a:t>dunamis   </a:t>
            </a:r>
            <a:r>
              <a:rPr lang="en-US" altLang="en-US" sz="2000" b="1">
                <a:solidFill>
                  <a:srgbClr val="FFFF00"/>
                </a:solidFill>
                <a:effectLst/>
              </a:rPr>
              <a:t>“Power or ability, physical or moral, residing in a person or thing.”</a:t>
            </a:r>
          </a:p>
          <a:p>
            <a:pPr>
              <a:lnSpc>
                <a:spcPct val="90000"/>
              </a:lnSpc>
            </a:pPr>
            <a:endParaRPr lang="en-US" altLang="en-US" sz="2000" b="1">
              <a:solidFill>
                <a:srgbClr val="FFFF00"/>
              </a:solidFill>
              <a:effectLst/>
            </a:endParaRPr>
          </a:p>
          <a:p>
            <a:pPr>
              <a:lnSpc>
                <a:spcPct val="90000"/>
              </a:lnSpc>
            </a:pPr>
            <a:r>
              <a:rPr lang="en-US" altLang="en-US" sz="2000" b="1">
                <a:solidFill>
                  <a:srgbClr val="FFFF00"/>
                </a:solidFill>
                <a:effectLst/>
              </a:rPr>
              <a:t>wonder = </a:t>
            </a:r>
            <a:r>
              <a:rPr lang="en-US" altLang="en-US" sz="2000" b="1" i="1">
                <a:solidFill>
                  <a:srgbClr val="FFFF00"/>
                </a:solidFill>
                <a:effectLst/>
              </a:rPr>
              <a:t>teras</a:t>
            </a:r>
            <a:r>
              <a:rPr lang="en-US" altLang="en-US" sz="2000" b="1">
                <a:solidFill>
                  <a:srgbClr val="FFFF00"/>
                </a:solidFill>
                <a:effectLst/>
              </a:rPr>
              <a:t>   “Something strange… a marvel”</a:t>
            </a:r>
          </a:p>
          <a:p>
            <a:pPr>
              <a:lnSpc>
                <a:spcPct val="90000"/>
              </a:lnSpc>
            </a:pPr>
            <a:endParaRPr lang="en-US" altLang="en-US" sz="2000" b="1">
              <a:solidFill>
                <a:srgbClr val="FFFF00"/>
              </a:solidFill>
              <a:effectLst/>
            </a:endParaRPr>
          </a:p>
          <a:p>
            <a:pPr>
              <a:lnSpc>
                <a:spcPct val="90000"/>
              </a:lnSpc>
            </a:pPr>
            <a:r>
              <a:rPr lang="en-US" altLang="en-US" sz="2000" b="1">
                <a:solidFill>
                  <a:srgbClr val="FFFF00"/>
                </a:solidFill>
                <a:effectLst/>
              </a:rPr>
              <a:t>sign = </a:t>
            </a:r>
            <a:r>
              <a:rPr lang="en-US" altLang="en-US" sz="2000" b="1" i="1">
                <a:solidFill>
                  <a:srgbClr val="FFFF00"/>
                </a:solidFill>
                <a:effectLst/>
              </a:rPr>
              <a:t>semeion   “</a:t>
            </a:r>
            <a:r>
              <a:rPr lang="en-US" altLang="en-US" sz="2000" b="1">
                <a:solidFill>
                  <a:srgbClr val="FFFF00"/>
                </a:solidFill>
                <a:effectLst/>
              </a:rPr>
              <a:t>Sign or signal”</a:t>
            </a:r>
          </a:p>
          <a:p>
            <a:pPr>
              <a:lnSpc>
                <a:spcPct val="90000"/>
              </a:lnSpc>
            </a:pPr>
            <a:endParaRPr lang="en-US" altLang="en-US" sz="2000" b="1">
              <a:solidFill>
                <a:srgbClr val="FFFF00"/>
              </a:solidFill>
              <a:effectLst/>
            </a:endParaRPr>
          </a:p>
          <a:p>
            <a:pPr>
              <a:lnSpc>
                <a:spcPct val="90000"/>
              </a:lnSpc>
            </a:pPr>
            <a:r>
              <a:rPr lang="en-US" altLang="en-US" sz="2000" b="1">
                <a:solidFill>
                  <a:srgbClr val="FFFF00"/>
                </a:solidFill>
                <a:effectLst/>
              </a:rPr>
              <a:t>In apologetics we are most interested in the third definition.</a:t>
            </a:r>
            <a:endParaRPr lang="en-US" altLang="en-US" sz="2000" b="1" i="1">
              <a:solidFill>
                <a:srgbClr val="FFFF00"/>
              </a:solidFill>
              <a:effectLst/>
            </a:endParaRPr>
          </a:p>
        </p:txBody>
      </p:sp>
      <p:pic>
        <p:nvPicPr>
          <p:cNvPr id="161799" name="Picture 7">
            <a:extLst>
              <a:ext uri="{FF2B5EF4-FFF2-40B4-BE49-F238E27FC236}">
                <a16:creationId xmlns:a16="http://schemas.microsoft.com/office/drawing/2014/main" id="{59223ED2-B96D-44A2-83FA-758771A226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500" y="1905000"/>
            <a:ext cx="2457450" cy="3276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a:extLst>
              <a:ext uri="{FF2B5EF4-FFF2-40B4-BE49-F238E27FC236}">
                <a16:creationId xmlns:a16="http://schemas.microsoft.com/office/drawing/2014/main" id="{3F802ABE-843A-42B4-98A6-4C36F2073F99}"/>
              </a:ext>
            </a:extLst>
          </p:cNvPr>
          <p:cNvSpPr>
            <a:spLocks noGrp="1" noChangeArrowheads="1"/>
          </p:cNvSpPr>
          <p:nvPr>
            <p:ph type="title" idx="4294967295"/>
          </p:nvPr>
        </p:nvSpPr>
        <p:spPr/>
        <p:txBody>
          <a:bodyPr/>
          <a:lstStyle/>
          <a:p>
            <a:pPr eaLnBrk="1" hangingPunct="1"/>
            <a:r>
              <a:rPr lang="en-US" altLang="en-US" sz="3100"/>
              <a:t>Reasons to believe Jesus worked miracles</a:t>
            </a:r>
            <a:r>
              <a:rPr lang="en-US" altLang="en-US" sz="4000"/>
              <a:t> </a:t>
            </a:r>
          </a:p>
        </p:txBody>
      </p:sp>
      <p:sp>
        <p:nvSpPr>
          <p:cNvPr id="110595" name="Text Box 5">
            <a:extLst>
              <a:ext uri="{FF2B5EF4-FFF2-40B4-BE49-F238E27FC236}">
                <a16:creationId xmlns:a16="http://schemas.microsoft.com/office/drawing/2014/main" id="{108F481B-D897-40E8-90EC-CE63E282280E}"/>
              </a:ext>
            </a:extLst>
          </p:cNvPr>
          <p:cNvSpPr txBox="1">
            <a:spLocks noChangeArrowheads="1"/>
          </p:cNvSpPr>
          <p:nvPr/>
        </p:nvSpPr>
        <p:spPr bwMode="auto">
          <a:xfrm>
            <a:off x="1828800" y="1600201"/>
            <a:ext cx="8534400"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1800" b="1">
                <a:solidFill>
                  <a:srgbClr val="FFFF00"/>
                </a:solidFill>
              </a:rPr>
              <a:t>1. A great number of the miracles were done publicly, often in front of the </a:t>
            </a:r>
          </a:p>
          <a:p>
            <a:pPr eaLnBrk="1" fontAlgn="base" hangingPunct="1">
              <a:spcBef>
                <a:spcPct val="0"/>
              </a:spcBef>
              <a:spcAft>
                <a:spcPct val="0"/>
              </a:spcAft>
            </a:pPr>
            <a:r>
              <a:rPr lang="en-US" altLang="en-US" sz="1800" b="1">
                <a:solidFill>
                  <a:srgbClr val="FFFF00"/>
                </a:solidFill>
              </a:rPr>
              <a:t>    greatest skeptics and harshest critics of Jesus.</a:t>
            </a:r>
          </a:p>
          <a:p>
            <a:pPr eaLnBrk="1" fontAlgn="base" hangingPunct="1">
              <a:spcBef>
                <a:spcPct val="0"/>
              </a:spcBef>
              <a:spcAft>
                <a:spcPct val="0"/>
              </a:spcAft>
            </a:pPr>
            <a:endParaRPr lang="en-US" altLang="en-US" sz="1800" b="1">
              <a:solidFill>
                <a:srgbClr val="FFFF00"/>
              </a:solidFill>
            </a:endParaRPr>
          </a:p>
          <a:p>
            <a:pPr eaLnBrk="1" fontAlgn="base" hangingPunct="1">
              <a:spcBef>
                <a:spcPct val="0"/>
              </a:spcBef>
              <a:spcAft>
                <a:spcPct val="0"/>
              </a:spcAft>
            </a:pPr>
            <a:r>
              <a:rPr lang="en-US" altLang="en-US" sz="1800" b="1">
                <a:solidFill>
                  <a:srgbClr val="FFFF00"/>
                </a:solidFill>
              </a:rPr>
              <a:t>2. There were tens of thousands of eyewitnesses from every background to</a:t>
            </a:r>
          </a:p>
          <a:p>
            <a:pPr eaLnBrk="1" fontAlgn="base" hangingPunct="1">
              <a:spcBef>
                <a:spcPct val="0"/>
              </a:spcBef>
              <a:spcAft>
                <a:spcPct val="0"/>
              </a:spcAft>
            </a:pPr>
            <a:r>
              <a:rPr lang="en-US" altLang="en-US" sz="1800" b="1">
                <a:solidFill>
                  <a:srgbClr val="FFFF00"/>
                </a:solidFill>
              </a:rPr>
              <a:t>    these events.</a:t>
            </a:r>
          </a:p>
          <a:p>
            <a:pPr eaLnBrk="1" fontAlgn="base" hangingPunct="1">
              <a:spcBef>
                <a:spcPct val="0"/>
              </a:spcBef>
              <a:spcAft>
                <a:spcPct val="0"/>
              </a:spcAft>
            </a:pPr>
            <a:endParaRPr lang="en-US" altLang="en-US" sz="1800" b="1">
              <a:solidFill>
                <a:srgbClr val="FFFF00"/>
              </a:solidFill>
            </a:endParaRPr>
          </a:p>
          <a:p>
            <a:pPr eaLnBrk="1" fontAlgn="base" hangingPunct="1">
              <a:spcBef>
                <a:spcPct val="0"/>
              </a:spcBef>
              <a:spcAft>
                <a:spcPct val="0"/>
              </a:spcAft>
            </a:pPr>
            <a:r>
              <a:rPr lang="en-US" altLang="en-US" sz="1800" b="1">
                <a:solidFill>
                  <a:srgbClr val="FFFF00"/>
                </a:solidFill>
              </a:rPr>
              <a:t>3. The apostles openly proclaimed that Jesus worked a great variety of </a:t>
            </a:r>
          </a:p>
          <a:p>
            <a:pPr eaLnBrk="1" fontAlgn="base" hangingPunct="1">
              <a:spcBef>
                <a:spcPct val="0"/>
              </a:spcBef>
              <a:spcAft>
                <a:spcPct val="0"/>
              </a:spcAft>
            </a:pPr>
            <a:r>
              <a:rPr lang="en-US" altLang="en-US" sz="1800" b="1">
                <a:solidFill>
                  <a:srgbClr val="FFFF00"/>
                </a:solidFill>
              </a:rPr>
              <a:t>    miracles during the lifetime of those who could have refuted the claims. </a:t>
            </a:r>
          </a:p>
          <a:p>
            <a:pPr eaLnBrk="1" fontAlgn="base" hangingPunct="1">
              <a:spcBef>
                <a:spcPct val="0"/>
              </a:spcBef>
              <a:spcAft>
                <a:spcPct val="0"/>
              </a:spcAft>
            </a:pPr>
            <a:endParaRPr lang="en-US" altLang="en-US" sz="1800" b="1">
              <a:solidFill>
                <a:srgbClr val="FFFF00"/>
              </a:solidFill>
            </a:endParaRPr>
          </a:p>
          <a:p>
            <a:pPr eaLnBrk="1" fontAlgn="base" hangingPunct="1">
              <a:spcBef>
                <a:spcPct val="0"/>
              </a:spcBef>
              <a:spcAft>
                <a:spcPct val="0"/>
              </a:spcAft>
            </a:pPr>
            <a:r>
              <a:rPr lang="en-US" altLang="en-US" sz="1800" b="1">
                <a:solidFill>
                  <a:srgbClr val="FFFF00"/>
                </a:solidFill>
              </a:rPr>
              <a:t>4. Both Roman and Jewish histories report at least the general fact that </a:t>
            </a:r>
          </a:p>
          <a:p>
            <a:pPr eaLnBrk="1" fontAlgn="base" hangingPunct="1">
              <a:spcBef>
                <a:spcPct val="0"/>
              </a:spcBef>
              <a:spcAft>
                <a:spcPct val="0"/>
              </a:spcAft>
            </a:pPr>
            <a:r>
              <a:rPr lang="en-US" altLang="en-US" sz="1800" b="1">
                <a:solidFill>
                  <a:srgbClr val="FFFF00"/>
                </a:solidFill>
              </a:rPr>
              <a:t>    Jesus worked “wonders.”</a:t>
            </a:r>
          </a:p>
          <a:p>
            <a:pPr eaLnBrk="1" fontAlgn="base" hangingPunct="1">
              <a:spcBef>
                <a:spcPct val="0"/>
              </a:spcBef>
              <a:spcAft>
                <a:spcPct val="0"/>
              </a:spcAft>
            </a:pPr>
            <a:endParaRPr lang="en-US" altLang="en-US" sz="1800" b="1">
              <a:solidFill>
                <a:srgbClr val="FFFF00"/>
              </a:solidFill>
            </a:endParaRPr>
          </a:p>
          <a:p>
            <a:pPr eaLnBrk="1" fontAlgn="base" hangingPunct="1">
              <a:spcBef>
                <a:spcPct val="0"/>
              </a:spcBef>
              <a:spcAft>
                <a:spcPct val="0"/>
              </a:spcAft>
            </a:pPr>
            <a:r>
              <a:rPr lang="en-US" altLang="en-US" sz="1800" b="1">
                <a:solidFill>
                  <a:srgbClr val="FFFF00"/>
                </a:solidFill>
              </a:rPr>
              <a:t>5. Pharisees and Rabbis did not deny miracles, but instead claimed Jesus </a:t>
            </a:r>
          </a:p>
          <a:p>
            <a:pPr eaLnBrk="1" fontAlgn="base" hangingPunct="1">
              <a:spcBef>
                <a:spcPct val="0"/>
              </a:spcBef>
              <a:spcAft>
                <a:spcPct val="0"/>
              </a:spcAft>
            </a:pPr>
            <a:r>
              <a:rPr lang="en-US" altLang="en-US" sz="1800" b="1">
                <a:solidFill>
                  <a:srgbClr val="FFFF00"/>
                </a:solidFill>
              </a:rPr>
              <a:t>   did his signs by the power of demons.</a:t>
            </a:r>
          </a:p>
          <a:p>
            <a:pPr eaLnBrk="1" fontAlgn="base" hangingPunct="1">
              <a:spcBef>
                <a:spcPct val="0"/>
              </a:spcBef>
              <a:spcAft>
                <a:spcPct val="0"/>
              </a:spcAft>
            </a:pPr>
            <a:endParaRPr lang="en-US" altLang="en-US" sz="1800" b="1">
              <a:solidFill>
                <a:srgbClr val="FFFF00"/>
              </a:solidFill>
            </a:endParaRPr>
          </a:p>
          <a:p>
            <a:pPr eaLnBrk="1" fontAlgn="base" hangingPunct="1">
              <a:spcBef>
                <a:spcPct val="0"/>
              </a:spcBef>
              <a:spcAft>
                <a:spcPct val="0"/>
              </a:spcAft>
            </a:pPr>
            <a:r>
              <a:rPr lang="en-US" altLang="en-US" sz="1800" b="1">
                <a:solidFill>
                  <a:srgbClr val="FFFF00"/>
                </a:solidFill>
              </a:rPr>
              <a:t>6. Those who recorded the miracles as eye-witnesses (the gospel writers</a:t>
            </a:r>
          </a:p>
          <a:p>
            <a:pPr eaLnBrk="1" fontAlgn="base" hangingPunct="1">
              <a:spcBef>
                <a:spcPct val="0"/>
              </a:spcBef>
              <a:spcAft>
                <a:spcPct val="0"/>
              </a:spcAft>
            </a:pPr>
            <a:r>
              <a:rPr lang="en-US" altLang="en-US" sz="1800" b="1">
                <a:solidFill>
                  <a:srgbClr val="FFFF00"/>
                </a:solidFill>
              </a:rPr>
              <a:t>    except Luke) have every appearance of being credible.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extBox 1">
            <a:extLst>
              <a:ext uri="{FF2B5EF4-FFF2-40B4-BE49-F238E27FC236}">
                <a16:creationId xmlns:a16="http://schemas.microsoft.com/office/drawing/2014/main" id="{674EB320-682B-4E7F-B981-78D0A92E5513}"/>
              </a:ext>
            </a:extLst>
          </p:cNvPr>
          <p:cNvSpPr txBox="1">
            <a:spLocks noChangeArrowheads="1"/>
          </p:cNvSpPr>
          <p:nvPr/>
        </p:nvSpPr>
        <p:spPr bwMode="auto">
          <a:xfrm>
            <a:off x="1981200" y="1828801"/>
            <a:ext cx="83058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just" eaLnBrk="1" fontAlgn="base" hangingPunct="1">
              <a:spcBef>
                <a:spcPct val="0"/>
              </a:spcBef>
              <a:spcAft>
                <a:spcPct val="0"/>
              </a:spcAft>
            </a:pPr>
            <a:r>
              <a:rPr lang="en-US" altLang="en-US" sz="2000" b="1">
                <a:solidFill>
                  <a:srgbClr val="FFFFFF"/>
                </a:solidFill>
              </a:rPr>
              <a:t>About this time there lived Jesus, a wise man.  For he was one who wrought surprising feats and was a teacher of such people as accept the truth gladly.  He won over many Jews and many of the Greeks. When Pilate, upon hearing him accused by men of the highest standing amongst us, had condemned him to be crucified, those who had in the first place come to love him did not give up their affection for him.  For the prophets of God had prophesied these and countless other marvelous things about him.  And the tribe of Christians, so called after him, has still to this day not disappeared.</a:t>
            </a:r>
          </a:p>
          <a:p>
            <a:pPr algn="just" eaLnBrk="1" fontAlgn="base" hangingPunct="1">
              <a:spcBef>
                <a:spcPct val="0"/>
              </a:spcBef>
              <a:spcAft>
                <a:spcPct val="0"/>
              </a:spcAft>
            </a:pPr>
            <a:endParaRPr lang="en-US" altLang="en-US" sz="2000" b="1">
              <a:solidFill>
                <a:srgbClr val="FFFFFF"/>
              </a:solidFill>
            </a:endParaRPr>
          </a:p>
          <a:p>
            <a:pPr algn="r" eaLnBrk="1" fontAlgn="base" hangingPunct="1">
              <a:spcBef>
                <a:spcPct val="0"/>
              </a:spcBef>
              <a:spcAft>
                <a:spcPct val="0"/>
              </a:spcAft>
            </a:pPr>
            <a:r>
              <a:rPr lang="en-US" altLang="en-US" sz="2000" b="1" i="1">
                <a:solidFill>
                  <a:srgbClr val="FFFFFF"/>
                </a:solidFill>
              </a:rPr>
              <a:t>Antiquities </a:t>
            </a:r>
            <a:r>
              <a:rPr lang="en-US" altLang="en-US" sz="2000" b="1">
                <a:solidFill>
                  <a:srgbClr val="FFFFFF"/>
                </a:solidFill>
              </a:rPr>
              <a:t> 18:3:3</a:t>
            </a:r>
            <a:endParaRPr lang="en-US" altLang="en-US" sz="2000" b="1" i="1">
              <a:solidFill>
                <a:srgbClr val="FFFFFF"/>
              </a:solidFill>
            </a:endParaRPr>
          </a:p>
        </p:txBody>
      </p:sp>
      <p:sp>
        <p:nvSpPr>
          <p:cNvPr id="198659" name="TextBox 2">
            <a:extLst>
              <a:ext uri="{FF2B5EF4-FFF2-40B4-BE49-F238E27FC236}">
                <a16:creationId xmlns:a16="http://schemas.microsoft.com/office/drawing/2014/main" id="{C11F1CDB-8652-409A-B4A0-A605FA88EB01}"/>
              </a:ext>
            </a:extLst>
          </p:cNvPr>
          <p:cNvSpPr txBox="1">
            <a:spLocks noChangeArrowheads="1"/>
          </p:cNvSpPr>
          <p:nvPr/>
        </p:nvSpPr>
        <p:spPr bwMode="auto">
          <a:xfrm>
            <a:off x="2971800" y="838201"/>
            <a:ext cx="609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2800" b="1">
                <a:solidFill>
                  <a:srgbClr val="FFFF00"/>
                </a:solidFill>
              </a:rPr>
              <a:t>Josephus  AD 38-100</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extBox 3">
            <a:extLst>
              <a:ext uri="{FF2B5EF4-FFF2-40B4-BE49-F238E27FC236}">
                <a16:creationId xmlns:a16="http://schemas.microsoft.com/office/drawing/2014/main" id="{529CF0CB-912D-4D7F-93DA-18AC568DE904}"/>
              </a:ext>
            </a:extLst>
          </p:cNvPr>
          <p:cNvSpPr txBox="1">
            <a:spLocks noChangeArrowheads="1"/>
          </p:cNvSpPr>
          <p:nvPr/>
        </p:nvSpPr>
        <p:spPr bwMode="auto">
          <a:xfrm>
            <a:off x="1981200" y="2209800"/>
            <a:ext cx="82296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1800" b="1">
                <a:solidFill>
                  <a:srgbClr val="FFFF00"/>
                </a:solidFill>
                <a:latin typeface="Book Antiqua" panose="02040602050305030304" pitchFamily="18" charset="0"/>
                <a:cs typeface="Times New Roman" panose="02020603050405020304" pitchFamily="18" charset="0"/>
              </a:rPr>
              <a:t>On the eve of Passover they hung Yeshu and the crier went forth for forty days beforehand declaring that "[Yeshu] is going to be stoned for practicing witchcraft, for enticing and leading Israel astray. Anyone who knows something to clear him should come forth and exonerate him." But no one had anything exonerating for him and they hung him on the eve of Passover. Ulla said: Would one think that we should look for exonerating evidence for him?  He was an enticer and G-d said (Deuteronomy 13:9) “Show him no pity or compassion and do not shield him.” him? He was an enticer and G-d said (Deuteronomy 13:9) "Show him no pity or chow him no pity or compassion,”</a:t>
            </a:r>
          </a:p>
          <a:p>
            <a:pPr algn="r" eaLnBrk="1" fontAlgn="base" hangingPunct="1">
              <a:spcBef>
                <a:spcPct val="0"/>
              </a:spcBef>
              <a:spcAft>
                <a:spcPct val="0"/>
              </a:spcAft>
            </a:pPr>
            <a:r>
              <a:rPr lang="en-US" altLang="en-US" sz="1800" b="1">
                <a:solidFill>
                  <a:srgbClr val="FFFF00"/>
                </a:solidFill>
                <a:latin typeface="Book Antiqua" panose="02040602050305030304" pitchFamily="18" charset="0"/>
                <a:cs typeface="Times New Roman" panose="02020603050405020304" pitchFamily="18" charset="0"/>
              </a:rPr>
              <a:t> </a:t>
            </a:r>
            <a:r>
              <a:rPr lang="en-US" altLang="en-US" sz="1800" i="1">
                <a:solidFill>
                  <a:srgbClr val="FFFF00"/>
                </a:solidFill>
              </a:rPr>
              <a:t>Babylonian Sanhedrin </a:t>
            </a:r>
            <a:r>
              <a:rPr lang="en-US" altLang="en-US" sz="1800">
                <a:solidFill>
                  <a:srgbClr val="FFFF00"/>
                </a:solidFill>
              </a:rPr>
              <a:t>43a-b </a:t>
            </a:r>
            <a:r>
              <a:rPr lang="en-US" altLang="en-US" sz="1800" b="1">
                <a:solidFill>
                  <a:srgbClr val="FFFF00"/>
                </a:solidFill>
                <a:latin typeface="Book Antiqua" panose="02040602050305030304" pitchFamily="18" charset="0"/>
              </a:rPr>
              <a:t> </a:t>
            </a:r>
            <a:endParaRPr lang="en-US" altLang="en-US" sz="3200" b="1">
              <a:solidFill>
                <a:srgbClr val="FFFF00"/>
              </a:solidFill>
              <a:latin typeface="Book Antiqua" panose="02040602050305030304" pitchFamily="18" charset="0"/>
            </a:endParaRPr>
          </a:p>
        </p:txBody>
      </p:sp>
      <p:sp>
        <p:nvSpPr>
          <p:cNvPr id="200707" name="TextBox 4">
            <a:extLst>
              <a:ext uri="{FF2B5EF4-FFF2-40B4-BE49-F238E27FC236}">
                <a16:creationId xmlns:a16="http://schemas.microsoft.com/office/drawing/2014/main" id="{B6720015-A5C7-4D11-9557-8DC8A79DA16A}"/>
              </a:ext>
            </a:extLst>
          </p:cNvPr>
          <p:cNvSpPr txBox="1">
            <a:spLocks noChangeArrowheads="1"/>
          </p:cNvSpPr>
          <p:nvPr/>
        </p:nvSpPr>
        <p:spPr bwMode="auto">
          <a:xfrm>
            <a:off x="2895600" y="914400"/>
            <a:ext cx="640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200">
                <a:solidFill>
                  <a:srgbClr val="FFFFFF"/>
                </a:solidFill>
              </a:rPr>
              <a:t>Talmud (1</a:t>
            </a:r>
            <a:r>
              <a:rPr lang="en-US" altLang="en-US" sz="3200" baseline="30000">
                <a:solidFill>
                  <a:srgbClr val="FFFFFF"/>
                </a:solidFill>
              </a:rPr>
              <a:t>st</a:t>
            </a:r>
            <a:r>
              <a:rPr lang="en-US" altLang="en-US" sz="3200">
                <a:solidFill>
                  <a:srgbClr val="FFFFFF"/>
                </a:solidFill>
              </a:rPr>
              <a:t> and 2</a:t>
            </a:r>
            <a:r>
              <a:rPr lang="en-US" altLang="en-US" sz="3200" baseline="30000">
                <a:solidFill>
                  <a:srgbClr val="FFFFFF"/>
                </a:solidFill>
              </a:rPr>
              <a:t>nd</a:t>
            </a:r>
            <a:r>
              <a:rPr lang="en-US" altLang="en-US" sz="3200">
                <a:solidFill>
                  <a:srgbClr val="FFFFFF"/>
                </a:solidFill>
              </a:rPr>
              <a:t> Century AD)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Flavius Josephus</a:t>
            </a:r>
          </a:p>
        </p:txBody>
      </p:sp>
      <p:sp>
        <p:nvSpPr>
          <p:cNvPr id="4" name="Content Placeholder 2"/>
          <p:cNvSpPr txBox="1">
            <a:spLocks/>
          </p:cNvSpPr>
          <p:nvPr/>
        </p:nvSpPr>
        <p:spPr>
          <a:xfrm rot="900000">
            <a:off x="4921122" y="1506977"/>
            <a:ext cx="4658735" cy="5077623"/>
          </a:xfrm>
          <a:prstGeom prst="rect">
            <a:avLst/>
          </a:prstGeom>
        </p:spPr>
        <p:txBody>
          <a:bodyPr vert="horz" lIns="91440" tIns="45720" rIns="91440" bIns="45720" rtlCol="0" anchor="ctr">
            <a:normAutofit fontScale="62500" lnSpcReduction="20000"/>
          </a:bodyPr>
          <a:lst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r>
              <a:rPr lang="en-US" dirty="0">
                <a:solidFill>
                  <a:prstClr val="white"/>
                </a:solidFill>
                <a:latin typeface="Rockwell"/>
              </a:rPr>
              <a:t>Now there was about this time Jesus, a wise man, if it be lawful to call him a man; for he was a doer of wonderful works, a teacher of such men as receive the truth with pleasure. He drew over to him both many of the Jews and many of the Gentiles. He was Christ. And when Pilate, at the suggestion of the principal men amongst us, had condemned him to the cross, those that loved him at the first did not forsake him; for he appeared to them alive again the third day; as the divine prophets had foretold these and ten thousand other wonderful things concerning him. And the tribe of Christians, so named from him, are not extinct at this day. </a:t>
            </a:r>
            <a:r>
              <a:rPr lang="en-US" dirty="0">
                <a:solidFill>
                  <a:prstClr val="white"/>
                </a:solidFill>
                <a:effectLst/>
                <a:latin typeface="Rockwell"/>
              </a:rPr>
              <a:t>(Antiquities of the Jews, Book 18, Chapter 3, Verse 3)</a:t>
            </a:r>
            <a:endParaRPr lang="en-US" dirty="0">
              <a:solidFill>
                <a:prstClr val="white"/>
              </a:solidFill>
              <a:latin typeface="Rockwell"/>
            </a:endParaRPr>
          </a:p>
        </p:txBody>
      </p:sp>
      <p:sp>
        <p:nvSpPr>
          <p:cNvPr id="6" name="Content Placeholder 2"/>
          <p:cNvSpPr txBox="1">
            <a:spLocks/>
          </p:cNvSpPr>
          <p:nvPr/>
        </p:nvSpPr>
        <p:spPr>
          <a:xfrm rot="900000">
            <a:off x="4898144" y="1595878"/>
            <a:ext cx="4658735" cy="5077623"/>
          </a:xfrm>
          <a:prstGeom prst="rect">
            <a:avLst/>
          </a:prstGeom>
        </p:spPr>
        <p:txBody>
          <a:bodyPr vert="horz" lIns="91440" tIns="45720" rIns="91440" bIns="45720" rtlCol="0" anchor="ctr">
            <a:normAutofit fontScale="62500" lnSpcReduction="20000"/>
          </a:bodyPr>
          <a:lst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r>
              <a:rPr lang="en-US" dirty="0">
                <a:solidFill>
                  <a:prstClr val="white"/>
                </a:solidFill>
                <a:latin typeface="Rockwell"/>
              </a:rPr>
              <a:t>Now there was about this time Jesus, a wise man, </a:t>
            </a:r>
            <a:r>
              <a:rPr lang="en-US" strike="sngStrike" dirty="0">
                <a:solidFill>
                  <a:prstClr val="white"/>
                </a:solidFill>
                <a:latin typeface="Rockwell"/>
              </a:rPr>
              <a:t>if it be lawful to call him a man; for he was a doer of wonderful works</a:t>
            </a:r>
            <a:r>
              <a:rPr lang="en-US" dirty="0">
                <a:solidFill>
                  <a:prstClr val="white"/>
                </a:solidFill>
                <a:latin typeface="Rockwell"/>
              </a:rPr>
              <a:t>, a teacher of such men as receive the truth with pleasure. He drew over to him both many of the Jews and many of the Gentiles. </a:t>
            </a:r>
            <a:r>
              <a:rPr lang="en-US" strike="sngStrike" dirty="0">
                <a:solidFill>
                  <a:prstClr val="white"/>
                </a:solidFill>
                <a:latin typeface="Rockwell"/>
              </a:rPr>
              <a:t>He was Christ</a:t>
            </a:r>
            <a:r>
              <a:rPr lang="en-US" dirty="0">
                <a:solidFill>
                  <a:prstClr val="white"/>
                </a:solidFill>
                <a:latin typeface="Rockwell"/>
              </a:rPr>
              <a:t>. And when Pilate, at the suggestion of the principal men amongst us, had condemned him to the cross, those that loved him at the first did not forsake him; for [they reported that] he appeared to them alive again the third day</a:t>
            </a:r>
            <a:r>
              <a:rPr lang="en-US" strike="sngStrike" dirty="0">
                <a:solidFill>
                  <a:prstClr val="white"/>
                </a:solidFill>
                <a:latin typeface="Rockwell"/>
              </a:rPr>
              <a:t>; as the divine prophets had foretold these and ten thousand other wonderful things concerning him. </a:t>
            </a:r>
            <a:r>
              <a:rPr lang="en-US" dirty="0">
                <a:solidFill>
                  <a:prstClr val="white"/>
                </a:solidFill>
                <a:latin typeface="Rockwell"/>
              </a:rPr>
              <a:t>And the tribe of Christians, so named from him, are not extinct at this day. (</a:t>
            </a:r>
            <a:r>
              <a:rPr lang="en-US" dirty="0">
                <a:solidFill>
                  <a:prstClr val="white"/>
                </a:solidFill>
                <a:effectLst/>
                <a:latin typeface="Rockwell"/>
              </a:rPr>
              <a:t>Antiquities of the Jews, Book 18, Chapter 3, Verse 3)</a:t>
            </a:r>
            <a:endParaRPr lang="en-US" dirty="0">
              <a:solidFill>
                <a:prstClr val="white"/>
              </a:solidFill>
              <a:latin typeface="Rockwell"/>
            </a:endParaRPr>
          </a:p>
        </p:txBody>
      </p:sp>
    </p:spTree>
    <p:extLst>
      <p:ext uri="{BB962C8B-B14F-4D97-AF65-F5344CB8AC3E}">
        <p14:creationId xmlns:p14="http://schemas.microsoft.com/office/powerpoint/2010/main" val="35401437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97B28831-DF77-417A-82C6-7A0B6EB12B20}"/>
              </a:ext>
            </a:extLst>
          </p:cNvPr>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b="1">
                <a:effectLst/>
              </a:rPr>
              <a:t>Why Did Jesus Do Miracles?</a:t>
            </a:r>
          </a:p>
        </p:txBody>
      </p:sp>
      <p:sp>
        <p:nvSpPr>
          <p:cNvPr id="202755" name="Rectangle 3">
            <a:extLst>
              <a:ext uri="{FF2B5EF4-FFF2-40B4-BE49-F238E27FC236}">
                <a16:creationId xmlns:a16="http://schemas.microsoft.com/office/drawing/2014/main" id="{0385B980-7DAA-4842-B5F2-691A06AB48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85000"/>
              </a:lnSpc>
            </a:pPr>
            <a:r>
              <a:rPr lang="en-US" altLang="en-US" sz="2400" b="1">
                <a:solidFill>
                  <a:srgbClr val="FFFF00"/>
                </a:solidFill>
                <a:effectLst/>
              </a:rPr>
              <a:t>Because he had compassion.  Matt 14:14</a:t>
            </a:r>
          </a:p>
          <a:p>
            <a:pPr>
              <a:lnSpc>
                <a:spcPct val="185000"/>
              </a:lnSpc>
            </a:pPr>
            <a:r>
              <a:rPr lang="en-US" altLang="en-US" sz="2400" b="1">
                <a:solidFill>
                  <a:srgbClr val="FFFF00"/>
                </a:solidFill>
                <a:effectLst/>
              </a:rPr>
              <a:t>To fulfill prophecy.  Matt 12:40</a:t>
            </a:r>
          </a:p>
          <a:p>
            <a:pPr>
              <a:lnSpc>
                <a:spcPct val="185000"/>
              </a:lnSpc>
            </a:pPr>
            <a:r>
              <a:rPr lang="en-US" altLang="en-US" sz="2400" b="1">
                <a:solidFill>
                  <a:srgbClr val="FFFF00"/>
                </a:solidFill>
                <a:effectLst/>
              </a:rPr>
              <a:t>To validate his message.  John 10:36-39</a:t>
            </a:r>
          </a:p>
          <a:p>
            <a:pPr>
              <a:lnSpc>
                <a:spcPct val="185000"/>
              </a:lnSpc>
            </a:pPr>
            <a:r>
              <a:rPr lang="en-US" altLang="en-US" sz="2400" b="1">
                <a:solidFill>
                  <a:srgbClr val="FFFF00"/>
                </a:solidFill>
                <a:effectLst/>
              </a:rPr>
              <a:t>Because of people’s faith.  Matt 15:21-28</a:t>
            </a:r>
          </a:p>
          <a:p>
            <a:pPr>
              <a:lnSpc>
                <a:spcPct val="185000"/>
              </a:lnSpc>
            </a:pPr>
            <a:r>
              <a:rPr lang="en-US" altLang="en-US" sz="2400" b="1">
                <a:solidFill>
                  <a:srgbClr val="FFFF00"/>
                </a:solidFill>
                <a:effectLst/>
              </a:rPr>
              <a:t>To create faith in people.  John 20:30-31</a:t>
            </a:r>
          </a:p>
          <a:p>
            <a:pPr>
              <a:lnSpc>
                <a:spcPct val="185000"/>
              </a:lnSpc>
            </a:pPr>
            <a:r>
              <a:rPr lang="en-US" altLang="en-US" sz="2400" b="1">
                <a:solidFill>
                  <a:srgbClr val="FFFF00"/>
                </a:solidFill>
                <a:effectLst/>
              </a:rPr>
              <a:t>Because his mom asked him to. John 2:1-11</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09" name="Group 209">
            <a:extLst>
              <a:ext uri="{FF2B5EF4-FFF2-40B4-BE49-F238E27FC236}">
                <a16:creationId xmlns:a16="http://schemas.microsoft.com/office/drawing/2014/main" id="{A6548925-6F42-46B5-891E-11D5A1FDF1DB}"/>
              </a:ext>
            </a:extLst>
          </p:cNvPr>
          <p:cNvGraphicFramePr>
            <a:graphicFrameLocks noGrp="1"/>
          </p:cNvGraphicFramePr>
          <p:nvPr/>
        </p:nvGraphicFramePr>
        <p:xfrm>
          <a:off x="4343400" y="685800"/>
          <a:ext cx="5715000" cy="5735638"/>
        </p:xfrm>
        <a:graphic>
          <a:graphicData uri="http://schemas.openxmlformats.org/drawingml/2006/table">
            <a:tbl>
              <a:tblPr/>
              <a:tblGrid>
                <a:gridCol w="2424113">
                  <a:extLst>
                    <a:ext uri="{9D8B030D-6E8A-4147-A177-3AD203B41FA5}">
                      <a16:colId xmlns:a16="http://schemas.microsoft.com/office/drawing/2014/main" val="2739364010"/>
                    </a:ext>
                  </a:extLst>
                </a:gridCol>
                <a:gridCol w="3290887">
                  <a:extLst>
                    <a:ext uri="{9D8B030D-6E8A-4147-A177-3AD203B41FA5}">
                      <a16:colId xmlns:a16="http://schemas.microsoft.com/office/drawing/2014/main" val="1094035220"/>
                    </a:ext>
                  </a:extLst>
                </a:gridCol>
              </a:tblGrid>
              <a:tr h="203200">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Reference</a:t>
                      </a: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cap="flat">
                      <a:noFill/>
                    </a:lnL>
                    <a:lnR>
                      <a:noFill/>
                    </a:lnR>
                    <a:lnT cap="flat">
                      <a:noFill/>
                    </a:lnT>
                    <a:lnB>
                      <a:noFill/>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Miracle</a:t>
                      </a: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3722553556"/>
                  </a:ext>
                </a:extLst>
              </a:tr>
              <a:tr h="160338">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tabLst/>
                      </a:pPr>
                      <a:endParaRPr kumimoji="0" lang="en-US" altLang="en-US" sz="2800" b="0" i="0" u="none" strike="noStrike" cap="none" normalizeH="0" baseline="0">
                        <a:ln>
                          <a:noFill/>
                        </a:ln>
                        <a:solidFill>
                          <a:schemeClr val="tx1"/>
                        </a:solidFill>
                        <a:effectLst/>
                        <a:latin typeface="Verdana" panose="020B0604030504040204" pitchFamily="34" charset="0"/>
                        <a:cs typeface="Arial" panose="020B0604020202020204" pitchFamily="34" charset="0"/>
                      </a:endParaRPr>
                    </a:p>
                  </a:txBody>
                  <a:tcPr anchor="b" horzOverflow="overflow">
                    <a:lnL cap="flat">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tabLst/>
                      </a:pPr>
                      <a:endParaRPr kumimoji="0" lang="en-US" altLang="en-US" sz="2800" b="0" i="0" u="none" strike="noStrike" cap="none" normalizeH="0" baseline="0">
                        <a:ln>
                          <a:noFill/>
                        </a:ln>
                        <a:solidFill>
                          <a:schemeClr val="tx1"/>
                        </a:solidFill>
                        <a:effectLst/>
                        <a:latin typeface="Verdana" panose="020B0604030504040204" pitchFamily="34" charset="0"/>
                        <a:cs typeface="Arial" panose="020B0604020202020204"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607813690"/>
                  </a:ext>
                </a:extLst>
              </a:tr>
              <a:tr h="160338">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John 1:1–4</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cap="flat">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The miracle of creation</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302133142"/>
                  </a:ext>
                </a:extLst>
              </a:tr>
              <a:tr h="160338">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John 2:1–11</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cap="flat">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Water into wine</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41699988"/>
                  </a:ext>
                </a:extLst>
              </a:tr>
              <a:tr h="233363">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John 4:46–54</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cap="flat">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Healing of the official’s son</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500117083"/>
                  </a:ext>
                </a:extLst>
              </a:tr>
              <a:tr h="160338">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Mark 1:21–28</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cap="flat">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Casting out evil spirit</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880404874"/>
                  </a:ext>
                </a:extLst>
              </a:tr>
              <a:tr h="160338">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Mark 1:29–34 </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cap="flat">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Healing Peter's mother-in-law</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976938842"/>
                  </a:ext>
                </a:extLst>
              </a:tr>
              <a:tr h="250825">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Mark 1.35–39 </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cap="flat">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Miscellaneous healings</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74026088"/>
                  </a:ext>
                </a:extLst>
              </a:tr>
              <a:tr h="160338">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John 5</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cap="flat">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Healing man lame from birth</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198634628"/>
                  </a:ext>
                </a:extLst>
              </a:tr>
              <a:tr h="160338">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Luke 5:1–11</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cap="flat">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Miraculous catch of fish</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92899299"/>
                  </a:ext>
                </a:extLst>
              </a:tr>
              <a:tr h="160338">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Mark 1:40–45</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cap="flat">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Healing leprosy</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226733945"/>
                  </a:ext>
                </a:extLst>
              </a:tr>
              <a:tr h="160338">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Mark 2.1–12</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cap="flat">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Healing the paralytic</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714958407"/>
                  </a:ext>
                </a:extLst>
              </a:tr>
              <a:tr h="160338">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Matthew 8:5–13</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cap="flat">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Healing the Centurion's servant</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72154829"/>
                  </a:ext>
                </a:extLst>
              </a:tr>
              <a:tr h="160338">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Luke 7:11–17</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cap="flat">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Raising the widow's son</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4147777679"/>
                  </a:ext>
                </a:extLst>
              </a:tr>
              <a:tr h="160338">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Mark 3:20–30</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cap="flat">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Healing the blind mute</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485403733"/>
                  </a:ext>
                </a:extLst>
              </a:tr>
              <a:tr h="160338">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Matthew 8:23–27</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cap="flat">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Rebuking the wind and waves</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422707888"/>
                  </a:ext>
                </a:extLst>
              </a:tr>
              <a:tr h="160338">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Mark 5:1–20</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cap="flat">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The pig incident</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566577873"/>
                  </a:ext>
                </a:extLst>
              </a:tr>
              <a:tr h="160338">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Mark 5:21–43</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cap="flat">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Raising of Jairus' daughter</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553400523"/>
                  </a:ext>
                </a:extLst>
              </a:tr>
              <a:tr h="160338">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Mark 5:25</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cap="flat">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Healing the bleeding woman</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710938484"/>
                  </a:ext>
                </a:extLst>
              </a:tr>
              <a:tr h="160338">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Matthew 9:27–34</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cap="flat">
                      <a:noFill/>
                    </a:lnL>
                    <a:lnR>
                      <a:noFill/>
                    </a:lnR>
                    <a:lnT>
                      <a:noFill/>
                    </a:lnT>
                    <a:lnB cap="flat">
                      <a:noFill/>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Blind men</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4154546937"/>
                  </a:ext>
                </a:extLst>
              </a:tr>
            </a:tbl>
          </a:graphicData>
        </a:graphic>
      </p:graphicFrame>
      <p:sp>
        <p:nvSpPr>
          <p:cNvPr id="205011" name="Text Box 211">
            <a:extLst>
              <a:ext uri="{FF2B5EF4-FFF2-40B4-BE49-F238E27FC236}">
                <a16:creationId xmlns:a16="http://schemas.microsoft.com/office/drawing/2014/main" id="{052F6DB7-E01F-4AEF-B828-D2795AD22D74}"/>
              </a:ext>
            </a:extLst>
          </p:cNvPr>
          <p:cNvSpPr txBox="1">
            <a:spLocks noChangeArrowheads="1"/>
          </p:cNvSpPr>
          <p:nvPr/>
        </p:nvSpPr>
        <p:spPr bwMode="auto">
          <a:xfrm>
            <a:off x="1752600" y="2209800"/>
            <a:ext cx="21336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b="1">
                <a:solidFill>
                  <a:srgbClr val="FFFF00"/>
                </a:solidFill>
                <a:latin typeface="Arial" panose="020B0604020202020204" pitchFamily="34" charset="0"/>
                <a:cs typeface="Arial" panose="020B0604020202020204" pitchFamily="34" charset="0"/>
              </a:rPr>
              <a:t>The </a:t>
            </a:r>
          </a:p>
          <a:p>
            <a:pPr fontAlgn="base">
              <a:spcBef>
                <a:spcPct val="50000"/>
              </a:spcBef>
              <a:spcAft>
                <a:spcPct val="0"/>
              </a:spcAft>
            </a:pPr>
            <a:r>
              <a:rPr lang="en-US" altLang="en-US" sz="2400" b="1">
                <a:solidFill>
                  <a:srgbClr val="FFFF00"/>
                </a:solidFill>
                <a:latin typeface="Arial" panose="020B0604020202020204" pitchFamily="34" charset="0"/>
                <a:cs typeface="Arial" panose="020B0604020202020204" pitchFamily="34" charset="0"/>
              </a:rPr>
              <a:t>Miracles </a:t>
            </a:r>
          </a:p>
          <a:p>
            <a:pPr fontAlgn="base">
              <a:spcBef>
                <a:spcPct val="50000"/>
              </a:spcBef>
              <a:spcAft>
                <a:spcPct val="0"/>
              </a:spcAft>
            </a:pPr>
            <a:r>
              <a:rPr lang="en-US" altLang="en-US" sz="2400" b="1">
                <a:solidFill>
                  <a:srgbClr val="FFFF00"/>
                </a:solidFill>
                <a:latin typeface="Arial" panose="020B0604020202020204" pitchFamily="34" charset="0"/>
                <a:cs typeface="Arial" panose="020B0604020202020204" pitchFamily="34" charset="0"/>
              </a:rPr>
              <a:t>of </a:t>
            </a:r>
          </a:p>
          <a:p>
            <a:pPr fontAlgn="base">
              <a:spcBef>
                <a:spcPct val="50000"/>
              </a:spcBef>
              <a:spcAft>
                <a:spcPct val="0"/>
              </a:spcAft>
            </a:pPr>
            <a:r>
              <a:rPr lang="en-US" altLang="en-US" sz="2400" b="1">
                <a:solidFill>
                  <a:srgbClr val="FFFF00"/>
                </a:solidFill>
                <a:latin typeface="Arial" panose="020B0604020202020204" pitchFamily="34" charset="0"/>
                <a:cs typeface="Arial" panose="020B0604020202020204" pitchFamily="34" charset="0"/>
              </a:rPr>
              <a:t>Jesus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7065" name="Group 217">
            <a:extLst>
              <a:ext uri="{FF2B5EF4-FFF2-40B4-BE49-F238E27FC236}">
                <a16:creationId xmlns:a16="http://schemas.microsoft.com/office/drawing/2014/main" id="{79BDD72B-50AB-4B0F-846C-764FE1F716C1}"/>
              </a:ext>
            </a:extLst>
          </p:cNvPr>
          <p:cNvGraphicFramePr>
            <a:graphicFrameLocks noGrp="1"/>
          </p:cNvGraphicFramePr>
          <p:nvPr/>
        </p:nvGraphicFramePr>
        <p:xfrm>
          <a:off x="2209800" y="0"/>
          <a:ext cx="5334000" cy="7162800"/>
        </p:xfrm>
        <a:graphic>
          <a:graphicData uri="http://schemas.openxmlformats.org/drawingml/2006/table">
            <a:tbl>
              <a:tblPr/>
              <a:tblGrid>
                <a:gridCol w="2263775">
                  <a:extLst>
                    <a:ext uri="{9D8B030D-6E8A-4147-A177-3AD203B41FA5}">
                      <a16:colId xmlns:a16="http://schemas.microsoft.com/office/drawing/2014/main" val="1835527241"/>
                    </a:ext>
                  </a:extLst>
                </a:gridCol>
                <a:gridCol w="3070225">
                  <a:extLst>
                    <a:ext uri="{9D8B030D-6E8A-4147-A177-3AD203B41FA5}">
                      <a16:colId xmlns:a16="http://schemas.microsoft.com/office/drawing/2014/main" val="3006633836"/>
                    </a:ext>
                  </a:extLst>
                </a:gridCol>
              </a:tblGrid>
              <a:tr h="485775">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Mark 7:24–30</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cap="flat">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Healing the Canaanite's daughter</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w="12700"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84829651"/>
                  </a:ext>
                </a:extLst>
              </a:tr>
              <a:tr h="292100">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Mark 7.31–37</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Healing the deaf mute</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21495"/>
                  </a:ext>
                </a:extLst>
              </a:tr>
              <a:tr h="681038">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Matthew 14:13, Mark 6:30, </a:t>
                      </a:r>
                      <a:endPar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Luke 9:10, John 6.1</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Feeding the multitudes</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9085450"/>
                  </a:ext>
                </a:extLst>
              </a:tr>
              <a:tr h="292100">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Mark 8:22–26</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Healing the blind man</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74826773"/>
                  </a:ext>
                </a:extLst>
              </a:tr>
              <a:tr h="485775">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Matthew 17:1, Mark 9:2, Luke 9:28</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The Transfiguration</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63942682"/>
                  </a:ext>
                </a:extLst>
              </a:tr>
              <a:tr h="485775">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Matthew 17:14, Mark 9:14, Luke 9:37</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Healing the deaf mute boy</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9058851"/>
                  </a:ext>
                </a:extLst>
              </a:tr>
              <a:tr h="292100">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Matthew 17:24–27</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The coin in the fish's mouth</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02284134"/>
                  </a:ext>
                </a:extLst>
              </a:tr>
              <a:tr h="292100">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Luke 13:10</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Healing the crippled woman</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00999325"/>
                  </a:ext>
                </a:extLst>
              </a:tr>
              <a:tr h="290513">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John 9</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Man born blind</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87718692"/>
                  </a:ext>
                </a:extLst>
              </a:tr>
              <a:tr h="290513">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Luke 14:1–2</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Healing of the man dropsy”</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52346689"/>
                  </a:ext>
                </a:extLst>
              </a:tr>
              <a:tr h="292100">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John 11</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Raising Lazarus</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2600316"/>
                  </a:ext>
                </a:extLst>
              </a:tr>
              <a:tr h="292100">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Luke 17:11</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The ten lepers</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0434437"/>
                  </a:ext>
                </a:extLst>
              </a:tr>
              <a:tr h="485775">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Matthew 20:29–34, Mark 10:46, Luke 18:35</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Healing Bartimaeus and his friend</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4658154"/>
                  </a:ext>
                </a:extLst>
              </a:tr>
              <a:tr h="292100">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Mt 21:18, Mk 11:12</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Cursing the fig tree</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73393077"/>
                  </a:ext>
                </a:extLst>
              </a:tr>
              <a:tr h="292100">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Luke 22:51</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Healing the soldier's ear</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76676126"/>
                  </a:ext>
                </a:extLst>
              </a:tr>
              <a:tr h="290513">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John 21</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Resurrection</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43838080"/>
                  </a:ext>
                </a:extLst>
              </a:tr>
              <a:tr h="290513">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Mark 16:9, John 20:11</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Appearance miracles</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14762070"/>
                  </a:ext>
                </a:extLst>
              </a:tr>
              <a:tr h="487363">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John 21:1</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Miraculous catch of fish reprised</a:t>
                      </a:r>
                      <a:endPar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3806273"/>
                  </a:ext>
                </a:extLst>
              </a:tr>
              <a:tr h="552450">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tabLst/>
                      </a:pPr>
                      <a:endParaRPr kumimoji="0" lang="en-US" altLang="en-US" sz="2800" b="0" i="0" u="none" strike="noStrike" cap="none" normalizeH="0" baseline="0">
                        <a:ln>
                          <a:noFill/>
                        </a:ln>
                        <a:solidFill>
                          <a:schemeClr val="tx1"/>
                        </a:solidFill>
                        <a:effectLst/>
                        <a:latin typeface="Verdana" panose="020B0604030504040204" pitchFamily="34" charset="0"/>
                        <a:cs typeface="Arial" panose="020B0604020202020204" pitchFamily="34" charset="0"/>
                      </a:endParaRPr>
                    </a:p>
                  </a:txBody>
                  <a:tcPr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eaLnBrk="0" hangingPunct="0">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eaLnBrk="0" hangingPunct="0">
                        <a:spcBef>
                          <a:spcPct val="20000"/>
                        </a:spcBef>
                        <a:buClr>
                          <a:schemeClr val="tx1"/>
                        </a:buClr>
                        <a:defRPr sz="2400">
                          <a:solidFill>
                            <a:schemeClr val="tx1"/>
                          </a:solidFill>
                          <a:latin typeface="Verdana" panose="020B0604030504040204" pitchFamily="34" charset="0"/>
                          <a:cs typeface="Arial" panose="020B0604020202020204" pitchFamily="34" charset="0"/>
                        </a:defRPr>
                      </a:lvl2pPr>
                      <a:lvl3pPr eaLnBrk="0" hangingPunct="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eaLnBrk="0" hangingPunct="0">
                        <a:spcBef>
                          <a:spcPct val="20000"/>
                        </a:spcBef>
                        <a:buClr>
                          <a:schemeClr val="tx2"/>
                        </a:buClr>
                        <a:defRPr>
                          <a:solidFill>
                            <a:schemeClr val="tx1"/>
                          </a:solidFill>
                          <a:latin typeface="Verdana" panose="020B0604030504040204" pitchFamily="34" charset="0"/>
                          <a:cs typeface="Arial" panose="020B0604020202020204" pitchFamily="34" charset="0"/>
                        </a:defRPr>
                      </a:lvl4pPr>
                      <a:lvl5pPr eaLnBrk="0" hangingPunct="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tabLst/>
                      </a:pPr>
                      <a:endParaRPr kumimoji="0" lang="en-US" altLang="en-US" sz="2800" b="0" i="0" u="none" strike="noStrike" cap="none" normalizeH="0" baseline="0">
                        <a:ln>
                          <a:noFill/>
                        </a:ln>
                        <a:solidFill>
                          <a:schemeClr val="tx1"/>
                        </a:solidFill>
                        <a:effectLst/>
                        <a:latin typeface="Verdana" panose="020B0604030504040204" pitchFamily="34" charset="0"/>
                        <a:cs typeface="Arial" panose="020B0604020202020204" pitchFamily="34" charset="0"/>
                      </a:endParaRPr>
                    </a:p>
                  </a:txBody>
                  <a:tcPr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657942025"/>
                  </a:ext>
                </a:extLst>
              </a:tr>
            </a:tbl>
          </a:graphicData>
        </a:graphic>
      </p:graphicFrame>
      <p:sp>
        <p:nvSpPr>
          <p:cNvPr id="207066" name="Text Box 218">
            <a:extLst>
              <a:ext uri="{FF2B5EF4-FFF2-40B4-BE49-F238E27FC236}">
                <a16:creationId xmlns:a16="http://schemas.microsoft.com/office/drawing/2014/main" id="{B8381387-F680-443F-8DAA-96B5CF30962A}"/>
              </a:ext>
            </a:extLst>
          </p:cNvPr>
          <p:cNvSpPr txBox="1">
            <a:spLocks noChangeArrowheads="1"/>
          </p:cNvSpPr>
          <p:nvPr/>
        </p:nvSpPr>
        <p:spPr bwMode="auto">
          <a:xfrm>
            <a:off x="8305800" y="1219200"/>
            <a:ext cx="15240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b="1">
                <a:solidFill>
                  <a:srgbClr val="FFFF00"/>
                </a:solidFill>
                <a:latin typeface="Arial" panose="020B0604020202020204" pitchFamily="34" charset="0"/>
                <a:cs typeface="Arial" panose="020B0604020202020204" pitchFamily="34" charset="0"/>
              </a:rPr>
              <a:t>The </a:t>
            </a:r>
          </a:p>
          <a:p>
            <a:pPr fontAlgn="base">
              <a:spcBef>
                <a:spcPct val="50000"/>
              </a:spcBef>
              <a:spcAft>
                <a:spcPct val="0"/>
              </a:spcAft>
            </a:pPr>
            <a:r>
              <a:rPr lang="en-US" altLang="en-US" sz="2400" b="1">
                <a:solidFill>
                  <a:srgbClr val="FFFF00"/>
                </a:solidFill>
                <a:latin typeface="Arial" panose="020B0604020202020204" pitchFamily="34" charset="0"/>
                <a:cs typeface="Arial" panose="020B0604020202020204" pitchFamily="34" charset="0"/>
              </a:rPr>
              <a:t>Miracles </a:t>
            </a:r>
          </a:p>
          <a:p>
            <a:pPr fontAlgn="base">
              <a:spcBef>
                <a:spcPct val="50000"/>
              </a:spcBef>
              <a:spcAft>
                <a:spcPct val="0"/>
              </a:spcAft>
            </a:pPr>
            <a:r>
              <a:rPr lang="en-US" altLang="en-US" sz="2400" b="1">
                <a:solidFill>
                  <a:srgbClr val="FFFF00"/>
                </a:solidFill>
                <a:latin typeface="Arial" panose="020B0604020202020204" pitchFamily="34" charset="0"/>
                <a:cs typeface="Arial" panose="020B0604020202020204" pitchFamily="34" charset="0"/>
              </a:rPr>
              <a:t>of</a:t>
            </a:r>
          </a:p>
          <a:p>
            <a:pPr fontAlgn="base">
              <a:spcBef>
                <a:spcPct val="50000"/>
              </a:spcBef>
              <a:spcAft>
                <a:spcPct val="0"/>
              </a:spcAft>
            </a:pPr>
            <a:r>
              <a:rPr lang="en-US" altLang="en-US" sz="2400" b="1">
                <a:solidFill>
                  <a:srgbClr val="FFFF00"/>
                </a:solidFill>
                <a:latin typeface="Arial" panose="020B0604020202020204" pitchFamily="34" charset="0"/>
                <a:cs typeface="Arial" panose="020B0604020202020204" pitchFamily="34" charset="0"/>
              </a:rPr>
              <a:t>Jesus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a:extLst>
              <a:ext uri="{FF2B5EF4-FFF2-40B4-BE49-F238E27FC236}">
                <a16:creationId xmlns:a16="http://schemas.microsoft.com/office/drawing/2014/main" id="{E8E40759-C6DD-474D-BC1C-2EC5EF98BDB6}"/>
              </a:ext>
            </a:extLst>
          </p:cNvPr>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ffectLst/>
              </a:rPr>
              <a:t>The Miracles of Jesus</a:t>
            </a:r>
          </a:p>
        </p:txBody>
      </p:sp>
      <p:sp>
        <p:nvSpPr>
          <p:cNvPr id="208899" name="Rectangle 3">
            <a:extLst>
              <a:ext uri="{FF2B5EF4-FFF2-40B4-BE49-F238E27FC236}">
                <a16:creationId xmlns:a16="http://schemas.microsoft.com/office/drawing/2014/main" id="{AE2BB8BE-51DC-4711-A18A-641227D0D23F}"/>
              </a:ext>
            </a:extLst>
          </p:cNvPr>
          <p:cNvSpPr>
            <a:spLocks noGrp="1" noChangeArrowheads="1"/>
          </p:cNvSpPr>
          <p:nvPr>
            <p:ph type="body" idx="1"/>
          </p:nvPr>
        </p:nvSpPr>
        <p:spPr>
          <a:xfrm>
            <a:off x="1981200" y="1981201"/>
            <a:ext cx="8229600" cy="4149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b="1">
                <a:solidFill>
                  <a:srgbClr val="99FF99"/>
                </a:solidFill>
                <a:effectLst/>
              </a:rPr>
              <a:t>Why he did it</a:t>
            </a:r>
          </a:p>
          <a:p>
            <a:endParaRPr lang="en-US" altLang="en-US" sz="2800" b="1">
              <a:solidFill>
                <a:srgbClr val="99FF99"/>
              </a:solidFill>
              <a:effectLst/>
            </a:endParaRPr>
          </a:p>
          <a:p>
            <a:r>
              <a:rPr lang="en-US" altLang="en-US" sz="2800" b="1">
                <a:solidFill>
                  <a:srgbClr val="99FF99"/>
                </a:solidFill>
                <a:effectLst/>
              </a:rPr>
              <a:t>What it tells us about Jesus</a:t>
            </a:r>
          </a:p>
          <a:p>
            <a:endParaRPr lang="en-US" altLang="en-US" sz="2400" b="1">
              <a:solidFill>
                <a:srgbClr val="99FF99"/>
              </a:solidFill>
              <a:effectLst/>
            </a:endParaRPr>
          </a:p>
          <a:p>
            <a:pPr>
              <a:buFont typeface="Wingdings" panose="05000000000000000000" pitchFamily="2" charset="2"/>
              <a:buNone/>
            </a:pPr>
            <a:r>
              <a:rPr lang="en-US" altLang="en-US" sz="2400" b="1">
                <a:solidFill>
                  <a:srgbClr val="99FF99"/>
                </a:solidFill>
                <a:effectLst/>
              </a:rPr>
              <a:t>   </a:t>
            </a:r>
            <a:r>
              <a:rPr lang="en-US" altLang="en-US" sz="2000" b="1">
                <a:solidFill>
                  <a:srgbClr val="FFFF00"/>
                </a:solidFill>
                <a:effectLst/>
              </a:rPr>
              <a:t>Go and report to John what you hear and see:  The blind receive sight, the lame walk, those who have leprosy are cured, the deaf hear, the dead are raised, and the good news is preached to the poor.  Matthew 11:4-5</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A47E4675-95A6-4831-B60F-F3D49DD52673}"/>
              </a:ext>
            </a:extLst>
          </p:cNvPr>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a:effectLst/>
              </a:rPr>
              <a:t>John 2:1-11  Water to Wine</a:t>
            </a:r>
          </a:p>
        </p:txBody>
      </p:sp>
      <p:sp>
        <p:nvSpPr>
          <p:cNvPr id="210947" name="Rectangle 3">
            <a:extLst>
              <a:ext uri="{FF2B5EF4-FFF2-40B4-BE49-F238E27FC236}">
                <a16:creationId xmlns:a16="http://schemas.microsoft.com/office/drawing/2014/main" id="{040475E5-B754-4E6B-968B-B8015C01382A}"/>
              </a:ext>
            </a:extLst>
          </p:cNvPr>
          <p:cNvSpPr>
            <a:spLocks noGrp="1" noChangeArrowheads="1"/>
          </p:cNvSpPr>
          <p:nvPr>
            <p:ph type="body" idx="1"/>
          </p:nvPr>
        </p:nvSpPr>
        <p:spPr>
          <a:xfrm>
            <a:off x="1981200" y="1981201"/>
            <a:ext cx="3581400" cy="4149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b="1">
                <a:solidFill>
                  <a:srgbClr val="FFFF00"/>
                </a:solidFill>
                <a:effectLst/>
              </a:rPr>
              <a:t>Jesus the Creator</a:t>
            </a:r>
          </a:p>
          <a:p>
            <a:endParaRPr lang="en-US" altLang="en-US" sz="2400" b="1">
              <a:solidFill>
                <a:srgbClr val="FFFF00"/>
              </a:solidFill>
              <a:effectLst/>
            </a:endParaRPr>
          </a:p>
          <a:p>
            <a:r>
              <a:rPr lang="en-US" altLang="en-US" sz="2400" b="1">
                <a:solidFill>
                  <a:srgbClr val="FFFF00"/>
                </a:solidFill>
                <a:effectLst/>
              </a:rPr>
              <a:t>Why?  To meet a need and because his mom asked him to.</a:t>
            </a:r>
          </a:p>
        </p:txBody>
      </p:sp>
      <p:pic>
        <p:nvPicPr>
          <p:cNvPr id="210951" name="Picture 7">
            <a:extLst>
              <a:ext uri="{FF2B5EF4-FFF2-40B4-BE49-F238E27FC236}">
                <a16:creationId xmlns:a16="http://schemas.microsoft.com/office/drawing/2014/main" id="{39402FD5-8934-45E6-A111-EBE397BDAB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676400"/>
            <a:ext cx="3105150"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CFC0B776-EB7D-47C9-93B1-C3BEE63399AE}"/>
              </a:ext>
            </a:extLst>
          </p:cNvPr>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a:effectLst/>
              </a:rPr>
              <a:t>John 6:1-14  Feeding 5000</a:t>
            </a:r>
          </a:p>
        </p:txBody>
      </p:sp>
      <p:sp>
        <p:nvSpPr>
          <p:cNvPr id="212995" name="Rectangle 3">
            <a:extLst>
              <a:ext uri="{FF2B5EF4-FFF2-40B4-BE49-F238E27FC236}">
                <a16:creationId xmlns:a16="http://schemas.microsoft.com/office/drawing/2014/main" id="{744C1818-1F5C-4C2F-8CEC-22CF9E479E7E}"/>
              </a:ext>
            </a:extLst>
          </p:cNvPr>
          <p:cNvSpPr>
            <a:spLocks noGrp="1" noChangeArrowheads="1"/>
          </p:cNvSpPr>
          <p:nvPr>
            <p:ph type="body" idx="1"/>
          </p:nvPr>
        </p:nvSpPr>
        <p:spPr>
          <a:xfrm>
            <a:off x="5943600" y="1752601"/>
            <a:ext cx="4419600" cy="4378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b="1">
                <a:solidFill>
                  <a:srgbClr val="FFFF00"/>
                </a:solidFill>
                <a:effectLst/>
              </a:rPr>
              <a:t>Surely this is the Prophet!</a:t>
            </a:r>
          </a:p>
          <a:p>
            <a:endParaRPr lang="en-US" altLang="en-US" sz="2000" b="1">
              <a:solidFill>
                <a:srgbClr val="FFFF00"/>
              </a:solidFill>
              <a:effectLst/>
            </a:endParaRPr>
          </a:p>
          <a:p>
            <a:r>
              <a:rPr lang="en-US" altLang="en-US" sz="2000" b="1">
                <a:solidFill>
                  <a:srgbClr val="FFFF00"/>
                </a:solidFill>
                <a:effectLst/>
              </a:rPr>
              <a:t>Jesus the creator and the sustainer of life</a:t>
            </a:r>
          </a:p>
          <a:p>
            <a:endParaRPr lang="en-US" altLang="en-US" sz="2000" b="1">
              <a:solidFill>
                <a:srgbClr val="FFFF00"/>
              </a:solidFill>
              <a:effectLst/>
            </a:endParaRPr>
          </a:p>
          <a:p>
            <a:r>
              <a:rPr lang="en-US" altLang="en-US" sz="2000" b="1">
                <a:solidFill>
                  <a:srgbClr val="FFFF00"/>
                </a:solidFill>
                <a:effectLst/>
              </a:rPr>
              <a:t>Jesus is “the bread of life”</a:t>
            </a:r>
          </a:p>
          <a:p>
            <a:endParaRPr lang="en-US" altLang="en-US" sz="2000" b="1">
              <a:solidFill>
                <a:srgbClr val="FFFF00"/>
              </a:solidFill>
              <a:effectLst/>
            </a:endParaRPr>
          </a:p>
          <a:p>
            <a:r>
              <a:rPr lang="en-US" altLang="en-US" sz="2000" b="1">
                <a:solidFill>
                  <a:srgbClr val="FFFF00"/>
                </a:solidFill>
                <a:effectLst/>
              </a:rPr>
              <a:t>Jesus is spiritual food</a:t>
            </a:r>
          </a:p>
          <a:p>
            <a:endParaRPr lang="en-US" altLang="en-US" sz="2000" b="1">
              <a:solidFill>
                <a:srgbClr val="FFFF00"/>
              </a:solidFill>
              <a:effectLst/>
            </a:endParaRPr>
          </a:p>
          <a:p>
            <a:r>
              <a:rPr lang="en-US" altLang="en-US" sz="2000" b="1">
                <a:solidFill>
                  <a:srgbClr val="FFFF00"/>
                </a:solidFill>
                <a:effectLst/>
              </a:rPr>
              <a:t>Jesus the source of eternal life</a:t>
            </a:r>
          </a:p>
        </p:txBody>
      </p:sp>
      <p:pic>
        <p:nvPicPr>
          <p:cNvPr id="212997" name="Picture 5">
            <a:extLst>
              <a:ext uri="{FF2B5EF4-FFF2-40B4-BE49-F238E27FC236}">
                <a16:creationId xmlns:a16="http://schemas.microsoft.com/office/drawing/2014/main" id="{AEB5C85D-5DA8-4A40-9DE5-0BE8503576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755775"/>
            <a:ext cx="3657600" cy="3640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a:extLst>
              <a:ext uri="{FF2B5EF4-FFF2-40B4-BE49-F238E27FC236}">
                <a16:creationId xmlns:a16="http://schemas.microsoft.com/office/drawing/2014/main" id="{A86FF87F-B6FA-4CF9-A1CD-9EF864AB2A26}"/>
              </a:ext>
            </a:extLst>
          </p:cNvPr>
          <p:cNvSpPr>
            <a:spLocks noGrp="1" noChangeArrowheads="1"/>
          </p:cNvSpPr>
          <p:nvPr>
            <p:ph type="title"/>
          </p:nvPr>
        </p:nvSpPr>
        <p:spPr>
          <a:xfrm>
            <a:off x="1981200" y="277813"/>
            <a:ext cx="8229600" cy="811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400">
                <a:solidFill>
                  <a:srgbClr val="FFFF00"/>
                </a:solidFill>
                <a:effectLst/>
              </a:rPr>
              <a:t>Jesus, Miracle Worker</a:t>
            </a:r>
          </a:p>
        </p:txBody>
      </p:sp>
      <p:sp>
        <p:nvSpPr>
          <p:cNvPr id="243715" name="Rectangle 3">
            <a:extLst>
              <a:ext uri="{FF2B5EF4-FFF2-40B4-BE49-F238E27FC236}">
                <a16:creationId xmlns:a16="http://schemas.microsoft.com/office/drawing/2014/main" id="{A28B5F2D-D782-4B35-9103-5B9F66D0928A}"/>
              </a:ext>
            </a:extLst>
          </p:cNvPr>
          <p:cNvSpPr>
            <a:spLocks noGrp="1" noChangeArrowheads="1"/>
          </p:cNvSpPr>
          <p:nvPr>
            <p:ph type="body" idx="1"/>
          </p:nvPr>
        </p:nvSpPr>
        <p:spPr>
          <a:xfrm>
            <a:off x="1981200" y="2011364"/>
            <a:ext cx="3962400" cy="4073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a:effectLst/>
              </a:rPr>
              <a:t>John 6:35  “I am the bread of life.   He who comes to me will never go hungry, and he who believes in me will never be thirsty”</a:t>
            </a:r>
          </a:p>
          <a:p>
            <a:endParaRPr lang="en-US" altLang="en-US" sz="2000">
              <a:effectLst/>
            </a:endParaRPr>
          </a:p>
          <a:p>
            <a:r>
              <a:rPr lang="en-US" altLang="en-US" sz="2000">
                <a:effectLst/>
              </a:rPr>
              <a:t>John 6:1-15   Jesus feeds 5000 men, plus women and children.</a:t>
            </a:r>
          </a:p>
          <a:p>
            <a:endParaRPr lang="en-US" altLang="en-US" sz="2000">
              <a:effectLst/>
            </a:endParaRPr>
          </a:p>
          <a:p>
            <a:endParaRPr lang="en-US" altLang="en-US">
              <a:effectLst/>
            </a:endParaRPr>
          </a:p>
          <a:p>
            <a:endParaRPr lang="en-US" altLang="en-US">
              <a:effectLst/>
            </a:endParaRPr>
          </a:p>
        </p:txBody>
      </p:sp>
      <p:pic>
        <p:nvPicPr>
          <p:cNvPr id="243716" name="Picture 4">
            <a:extLst>
              <a:ext uri="{FF2B5EF4-FFF2-40B4-BE49-F238E27FC236}">
                <a16:creationId xmlns:a16="http://schemas.microsoft.com/office/drawing/2014/main" id="{739CF43A-ABE2-4A02-BECE-BC6F0B46BE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286000"/>
            <a:ext cx="4648200" cy="3486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a:extLst>
              <a:ext uri="{FF2B5EF4-FFF2-40B4-BE49-F238E27FC236}">
                <a16:creationId xmlns:a16="http://schemas.microsoft.com/office/drawing/2014/main" id="{38475AF0-17A2-4823-8DD6-B87B26F6E1E3}"/>
              </a:ext>
            </a:extLst>
          </p:cNvPr>
          <p:cNvSpPr>
            <a:spLocks noGrp="1" noChangeArrowheads="1"/>
          </p:cNvSpPr>
          <p:nvPr>
            <p:ph type="title"/>
          </p:nvPr>
        </p:nvSpPr>
        <p:spPr>
          <a:xfrm>
            <a:off x="1981200" y="5105400"/>
            <a:ext cx="8229600" cy="129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a:effectLst/>
              </a:rPr>
              <a:t>Mark 2:1-12  Healing of the Paralytic</a:t>
            </a:r>
          </a:p>
        </p:txBody>
      </p:sp>
      <p:sp>
        <p:nvSpPr>
          <p:cNvPr id="215043" name="Rectangle 3">
            <a:extLst>
              <a:ext uri="{FF2B5EF4-FFF2-40B4-BE49-F238E27FC236}">
                <a16:creationId xmlns:a16="http://schemas.microsoft.com/office/drawing/2014/main" id="{97C21F9D-71DD-4B8F-9CAB-36807D27F9E1}"/>
              </a:ext>
            </a:extLst>
          </p:cNvPr>
          <p:cNvSpPr>
            <a:spLocks noGrp="1" noChangeArrowheads="1"/>
          </p:cNvSpPr>
          <p:nvPr>
            <p:ph type="body" idx="1"/>
          </p:nvPr>
        </p:nvSpPr>
        <p:spPr>
          <a:xfrm>
            <a:off x="1981200" y="609600"/>
            <a:ext cx="4724400" cy="3124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b="1">
                <a:solidFill>
                  <a:srgbClr val="FFFF00"/>
                </a:solidFill>
                <a:effectLst/>
              </a:rPr>
              <a:t>Why? Because of the faith of the friends.</a:t>
            </a:r>
          </a:p>
          <a:p>
            <a:endParaRPr lang="en-US" altLang="en-US" sz="2400" b="1">
              <a:solidFill>
                <a:srgbClr val="FFFF00"/>
              </a:solidFill>
              <a:effectLst/>
            </a:endParaRPr>
          </a:p>
          <a:p>
            <a:r>
              <a:rPr lang="en-US" altLang="en-US" sz="2400" b="1">
                <a:solidFill>
                  <a:srgbClr val="FFFF00"/>
                </a:solidFill>
                <a:effectLst/>
              </a:rPr>
              <a:t>Jesus controls our health.</a:t>
            </a:r>
          </a:p>
          <a:p>
            <a:endParaRPr lang="en-US" altLang="en-US" sz="2400" b="1">
              <a:solidFill>
                <a:srgbClr val="FFFF00"/>
              </a:solidFill>
              <a:effectLst/>
            </a:endParaRPr>
          </a:p>
          <a:p>
            <a:r>
              <a:rPr lang="en-US" altLang="en-US" sz="2400" b="1">
                <a:solidFill>
                  <a:srgbClr val="FFFF00"/>
                </a:solidFill>
                <a:effectLst/>
              </a:rPr>
              <a:t>Jesus can forgive sin.</a:t>
            </a:r>
          </a:p>
        </p:txBody>
      </p:sp>
      <p:pic>
        <p:nvPicPr>
          <p:cNvPr id="215045" name="Picture 5">
            <a:extLst>
              <a:ext uri="{FF2B5EF4-FFF2-40B4-BE49-F238E27FC236}">
                <a16:creationId xmlns:a16="http://schemas.microsoft.com/office/drawing/2014/main" id="{EF4A2948-AF5A-4B70-9CE9-3419A9B90A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228600"/>
            <a:ext cx="3289300" cy="502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a:extLst>
              <a:ext uri="{FF2B5EF4-FFF2-40B4-BE49-F238E27FC236}">
                <a16:creationId xmlns:a16="http://schemas.microsoft.com/office/drawing/2014/main" id="{4284F1D8-E5A2-439F-BDA6-3041E132D2F5}"/>
              </a:ext>
            </a:extLst>
          </p:cNvPr>
          <p:cNvSpPr>
            <a:spLocks noGrp="1" noChangeArrowheads="1"/>
          </p:cNvSpPr>
          <p:nvPr>
            <p:ph type="title"/>
          </p:nvPr>
        </p:nvSpPr>
        <p:spPr>
          <a:xfrm>
            <a:off x="1981200" y="277814"/>
            <a:ext cx="8229600" cy="712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b="1">
                <a:effectLst/>
              </a:rPr>
              <a:t>Matthew 8:23-27 Jesus Calms the Storm</a:t>
            </a:r>
          </a:p>
        </p:txBody>
      </p:sp>
      <p:sp>
        <p:nvSpPr>
          <p:cNvPr id="217091" name="Rectangle 3">
            <a:extLst>
              <a:ext uri="{FF2B5EF4-FFF2-40B4-BE49-F238E27FC236}">
                <a16:creationId xmlns:a16="http://schemas.microsoft.com/office/drawing/2014/main" id="{8D0D2857-F6E1-44D1-BF52-F0D4E0713C26}"/>
              </a:ext>
            </a:extLst>
          </p:cNvPr>
          <p:cNvSpPr>
            <a:spLocks noGrp="1" noChangeArrowheads="1"/>
          </p:cNvSpPr>
          <p:nvPr>
            <p:ph type="body" idx="1"/>
          </p:nvPr>
        </p:nvSpPr>
        <p:spPr>
          <a:xfrm>
            <a:off x="5867400" y="1676401"/>
            <a:ext cx="4419600" cy="4073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b="1">
                <a:solidFill>
                  <a:srgbClr val="FFFF00"/>
                </a:solidFill>
                <a:effectLst/>
              </a:rPr>
              <a:t>Why?  To save the apostles from death.</a:t>
            </a:r>
          </a:p>
          <a:p>
            <a:endParaRPr lang="en-US" altLang="en-US" sz="2400" b="1">
              <a:solidFill>
                <a:srgbClr val="FFFF00"/>
              </a:solidFill>
              <a:effectLst/>
            </a:endParaRPr>
          </a:p>
          <a:p>
            <a:r>
              <a:rPr lang="en-US" altLang="en-US" sz="2400" b="1">
                <a:solidFill>
                  <a:srgbClr val="FFFF00"/>
                </a:solidFill>
                <a:effectLst/>
              </a:rPr>
              <a:t>Jesus rules the physical universe</a:t>
            </a:r>
          </a:p>
          <a:p>
            <a:endParaRPr lang="en-US" altLang="en-US" sz="2400" b="1">
              <a:solidFill>
                <a:srgbClr val="FFFF00"/>
              </a:solidFill>
              <a:effectLst/>
            </a:endParaRPr>
          </a:p>
          <a:p>
            <a:r>
              <a:rPr lang="en-US" altLang="en-US" sz="2400" b="1">
                <a:solidFill>
                  <a:srgbClr val="FFFF00"/>
                </a:solidFill>
                <a:effectLst/>
              </a:rPr>
              <a:t>“What kind of man is this?”   The apostles now realized Jesus is God.</a:t>
            </a:r>
          </a:p>
        </p:txBody>
      </p:sp>
      <p:pic>
        <p:nvPicPr>
          <p:cNvPr id="217093" name="Picture 5">
            <a:extLst>
              <a:ext uri="{FF2B5EF4-FFF2-40B4-BE49-F238E27FC236}">
                <a16:creationId xmlns:a16="http://schemas.microsoft.com/office/drawing/2014/main" id="{623EDDCF-9AFA-4B40-81F3-4DF075CAB5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1219201"/>
            <a:ext cx="3571875" cy="5191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a:extLst>
              <a:ext uri="{FF2B5EF4-FFF2-40B4-BE49-F238E27FC236}">
                <a16:creationId xmlns:a16="http://schemas.microsoft.com/office/drawing/2014/main" id="{790EA678-B504-43AF-BE81-DD201A2E40A8}"/>
              </a:ext>
            </a:extLst>
          </p:cNvPr>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b="1">
                <a:effectLst/>
              </a:rPr>
              <a:t>Mark 1:21-28 Jesus Drives Out An Evil Spirit</a:t>
            </a:r>
          </a:p>
        </p:txBody>
      </p:sp>
      <p:sp>
        <p:nvSpPr>
          <p:cNvPr id="219139" name="Rectangle 3">
            <a:extLst>
              <a:ext uri="{FF2B5EF4-FFF2-40B4-BE49-F238E27FC236}">
                <a16:creationId xmlns:a16="http://schemas.microsoft.com/office/drawing/2014/main" id="{7260A9E7-C9E9-4E04-A4EB-4214F83571B0}"/>
              </a:ext>
            </a:extLst>
          </p:cNvPr>
          <p:cNvSpPr>
            <a:spLocks noGrp="1" noChangeArrowheads="1"/>
          </p:cNvSpPr>
          <p:nvPr>
            <p:ph type="body" idx="1"/>
          </p:nvPr>
        </p:nvSpPr>
        <p:spPr>
          <a:xfrm>
            <a:off x="1981200" y="2438401"/>
            <a:ext cx="4038600" cy="3692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b="1">
                <a:solidFill>
                  <a:srgbClr val="FFFF00"/>
                </a:solidFill>
                <a:effectLst/>
              </a:rPr>
              <a:t>Jesus has control over the demon world.</a:t>
            </a:r>
          </a:p>
        </p:txBody>
      </p:sp>
      <p:pic>
        <p:nvPicPr>
          <p:cNvPr id="219141" name="Picture 5">
            <a:extLst>
              <a:ext uri="{FF2B5EF4-FFF2-40B4-BE49-F238E27FC236}">
                <a16:creationId xmlns:a16="http://schemas.microsoft.com/office/drawing/2014/main" id="{4D621374-31B2-4E0E-851C-1BB2B5E5C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922464"/>
            <a:ext cx="3352800" cy="32400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Arabic Version</a:t>
            </a:r>
          </a:p>
        </p:txBody>
      </p:sp>
      <p:sp>
        <p:nvSpPr>
          <p:cNvPr id="3" name="Content Placeholder 2"/>
          <p:cNvSpPr>
            <a:spLocks noGrp="1"/>
          </p:cNvSpPr>
          <p:nvPr>
            <p:ph idx="1"/>
          </p:nvPr>
        </p:nvSpPr>
        <p:spPr/>
        <p:txBody>
          <a:bodyPr>
            <a:normAutofit fontScale="70000" lnSpcReduction="20000"/>
          </a:bodyPr>
          <a:lstStyle/>
          <a:p>
            <a:r>
              <a:rPr lang="en-US" dirty="0"/>
              <a:t>At this time there was a wise man who was called Jesus. And his conduct was good, and he was known to be virtuous. And many people from among the Jews and the other nations became his disciples. Pilate condemned him to be crucified and to die. And those who had become his disciples did not abandon his discipleship. They reported that he had appeared to them after his crucifixion and that he was alive; accordingly, he was perhaps the Messiah concerning whom the prophets have recounted wonders.  (</a:t>
            </a:r>
            <a:r>
              <a:rPr lang="en-US" dirty="0">
                <a:effectLst/>
              </a:rPr>
              <a:t>Arabic summary, presumably of Antiquities 18.63. From </a:t>
            </a:r>
            <a:r>
              <a:rPr lang="en-US" dirty="0" err="1">
                <a:effectLst/>
              </a:rPr>
              <a:t>Agapios</a:t>
            </a:r>
            <a:r>
              <a:rPr lang="en-US" dirty="0">
                <a:effectLst/>
              </a:rPr>
              <a:t>’ </a:t>
            </a:r>
            <a:r>
              <a:rPr lang="en-US" dirty="0" err="1">
                <a:effectLst/>
              </a:rPr>
              <a:t>Kitab</a:t>
            </a:r>
            <a:r>
              <a:rPr lang="en-US" dirty="0">
                <a:effectLst/>
              </a:rPr>
              <a:t> al-’</a:t>
            </a:r>
            <a:r>
              <a:rPr lang="en-US" dirty="0" err="1">
                <a:effectLst/>
              </a:rPr>
              <a:t>Unwan</a:t>
            </a:r>
            <a:r>
              <a:rPr lang="en-US" dirty="0">
                <a:effectLst/>
              </a:rPr>
              <a:t> (“Book of the Title,” 10th c.).  See also James H. </a:t>
            </a:r>
            <a:r>
              <a:rPr lang="en-US" dirty="0" err="1">
                <a:effectLst/>
              </a:rPr>
              <a:t>Charlesworth</a:t>
            </a:r>
            <a:r>
              <a:rPr lang="en-US" dirty="0">
                <a:effectLst/>
              </a:rPr>
              <a:t>, Jesus Within Judaism, (http://ccat.sas.upenn.edu/~humm/Topics/JewishJesus/josephus.html).</a:t>
            </a:r>
          </a:p>
          <a:p>
            <a:endParaRPr lang="en-US" dirty="0"/>
          </a:p>
        </p:txBody>
      </p:sp>
    </p:spTree>
    <p:extLst>
      <p:ext uri="{BB962C8B-B14F-4D97-AF65-F5344CB8AC3E}">
        <p14:creationId xmlns:p14="http://schemas.microsoft.com/office/powerpoint/2010/main" val="4280493895"/>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a:extLst>
              <a:ext uri="{FF2B5EF4-FFF2-40B4-BE49-F238E27FC236}">
                <a16:creationId xmlns:a16="http://schemas.microsoft.com/office/drawing/2014/main" id="{C92AB58E-600E-415C-BB40-3ABE82F26F24}"/>
              </a:ext>
            </a:extLst>
          </p:cNvPr>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b="1">
                <a:effectLst/>
              </a:rPr>
              <a:t>John 1:46-49 Jesus Knows Nathanael</a:t>
            </a:r>
          </a:p>
        </p:txBody>
      </p:sp>
      <p:sp>
        <p:nvSpPr>
          <p:cNvPr id="221187" name="Rectangle 3">
            <a:extLst>
              <a:ext uri="{FF2B5EF4-FFF2-40B4-BE49-F238E27FC236}">
                <a16:creationId xmlns:a16="http://schemas.microsoft.com/office/drawing/2014/main" id="{6EA82007-5879-4221-A9FF-5442B31415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b="1">
                <a:solidFill>
                  <a:srgbClr val="FFFF00"/>
                </a:solidFill>
                <a:effectLst/>
              </a:rPr>
              <a:t>Jesus knows the thoughts and the heart of Nathanael.</a:t>
            </a:r>
          </a:p>
          <a:p>
            <a:endParaRPr lang="en-US" altLang="en-US" sz="2400" b="1">
              <a:solidFill>
                <a:srgbClr val="FFFF00"/>
              </a:solidFill>
              <a:effectLst/>
            </a:endParaRPr>
          </a:p>
          <a:p>
            <a:r>
              <a:rPr lang="en-US" altLang="en-US" sz="2400" b="1">
                <a:solidFill>
                  <a:srgbClr val="FFFF00"/>
                </a:solidFill>
                <a:effectLst/>
              </a:rPr>
              <a:t>Jesus knows our thoughts and our hearts.</a:t>
            </a:r>
          </a:p>
          <a:p>
            <a:endParaRPr lang="en-US" altLang="en-US" sz="2400" b="1">
              <a:solidFill>
                <a:srgbClr val="FFFF00"/>
              </a:solidFill>
              <a:effectLst/>
            </a:endParaRPr>
          </a:p>
          <a:p>
            <a:r>
              <a:rPr lang="en-US" altLang="en-US" sz="2400" b="1">
                <a:solidFill>
                  <a:srgbClr val="FFFF00"/>
                </a:solidFill>
                <a:effectLst/>
              </a:rPr>
              <a:t>“When you were under the fig tree, I saw you.”</a:t>
            </a:r>
          </a:p>
          <a:p>
            <a:endParaRPr lang="en-US" altLang="en-US" sz="2400" b="1">
              <a:solidFill>
                <a:srgbClr val="FFFF00"/>
              </a:solidFill>
              <a:effectLst/>
            </a:endParaRPr>
          </a:p>
          <a:p>
            <a:r>
              <a:rPr lang="en-US" altLang="en-US" sz="2400" b="1">
                <a:solidFill>
                  <a:srgbClr val="FFFF00"/>
                </a:solidFill>
                <a:effectLst/>
              </a:rPr>
              <a:t>“Rabbi, you are the King of Israel.”</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a:extLst>
              <a:ext uri="{FF2B5EF4-FFF2-40B4-BE49-F238E27FC236}">
                <a16:creationId xmlns:a16="http://schemas.microsoft.com/office/drawing/2014/main" id="{8800ECF8-5D98-4598-9D20-FF6147372995}"/>
              </a:ext>
            </a:extLst>
          </p:cNvPr>
          <p:cNvSpPr>
            <a:spLocks noGrp="1" noChangeArrowheads="1"/>
          </p:cNvSpPr>
          <p:nvPr>
            <p:ph type="title"/>
          </p:nvPr>
        </p:nvSpPr>
        <p:spPr>
          <a:xfrm>
            <a:off x="1981200" y="277814"/>
            <a:ext cx="8229600" cy="865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b="1">
                <a:effectLst/>
              </a:rPr>
              <a:t>Luke 21:20-21 Jesus Predicts the Future</a:t>
            </a:r>
          </a:p>
        </p:txBody>
      </p:sp>
      <p:sp>
        <p:nvSpPr>
          <p:cNvPr id="223235" name="Rectangle 3">
            <a:extLst>
              <a:ext uri="{FF2B5EF4-FFF2-40B4-BE49-F238E27FC236}">
                <a16:creationId xmlns:a16="http://schemas.microsoft.com/office/drawing/2014/main" id="{8436B022-64E6-4762-99CD-5D4B36422F97}"/>
              </a:ext>
            </a:extLst>
          </p:cNvPr>
          <p:cNvSpPr>
            <a:spLocks noGrp="1" noChangeArrowheads="1"/>
          </p:cNvSpPr>
          <p:nvPr>
            <p:ph type="body" idx="1"/>
          </p:nvPr>
        </p:nvSpPr>
        <p:spPr>
          <a:xfrm>
            <a:off x="1981200" y="1295400"/>
            <a:ext cx="8153400" cy="152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b="1">
                <a:solidFill>
                  <a:srgbClr val="FFFF00"/>
                </a:solidFill>
                <a:effectLst/>
              </a:rPr>
              <a:t>“When you see Jerusalem surrounded by armies, you will know that its desolation is near.”</a:t>
            </a:r>
          </a:p>
          <a:p>
            <a:endParaRPr lang="en-US" altLang="en-US" sz="2000" b="1">
              <a:solidFill>
                <a:srgbClr val="FFFF00"/>
              </a:solidFill>
              <a:effectLst/>
            </a:endParaRPr>
          </a:p>
          <a:p>
            <a:r>
              <a:rPr lang="en-US" altLang="en-US" sz="2000" b="1">
                <a:solidFill>
                  <a:srgbClr val="FFFF00"/>
                </a:solidFill>
                <a:effectLst/>
              </a:rPr>
              <a:t>Jesus, knows and by implication, controls the future</a:t>
            </a:r>
          </a:p>
        </p:txBody>
      </p:sp>
      <p:pic>
        <p:nvPicPr>
          <p:cNvPr id="223237" name="Picture 5">
            <a:extLst>
              <a:ext uri="{FF2B5EF4-FFF2-40B4-BE49-F238E27FC236}">
                <a16:creationId xmlns:a16="http://schemas.microsoft.com/office/drawing/2014/main" id="{A21D292A-99BC-405A-A7E8-69F2F178D2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1" y="3048000"/>
            <a:ext cx="6143625" cy="3562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a:extLst>
              <a:ext uri="{FF2B5EF4-FFF2-40B4-BE49-F238E27FC236}">
                <a16:creationId xmlns:a16="http://schemas.microsoft.com/office/drawing/2014/main" id="{1A498510-32EB-4108-824F-81CE95098EB2}"/>
              </a:ext>
            </a:extLst>
          </p:cNvPr>
          <p:cNvSpPr>
            <a:spLocks noGrp="1" noChangeArrowheads="1"/>
          </p:cNvSpPr>
          <p:nvPr>
            <p:ph type="title"/>
          </p:nvPr>
        </p:nvSpPr>
        <p:spPr>
          <a:xfrm>
            <a:off x="1981200" y="277814"/>
            <a:ext cx="8229600" cy="712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b="1">
                <a:effectLst/>
              </a:rPr>
              <a:t>John 11:1-53 Jesus Raises Lazarus</a:t>
            </a:r>
          </a:p>
        </p:txBody>
      </p:sp>
      <p:sp>
        <p:nvSpPr>
          <p:cNvPr id="227331" name="Rectangle 3">
            <a:extLst>
              <a:ext uri="{FF2B5EF4-FFF2-40B4-BE49-F238E27FC236}">
                <a16:creationId xmlns:a16="http://schemas.microsoft.com/office/drawing/2014/main" id="{72CB696C-6CA5-4525-A566-CF58C7DCC2A0}"/>
              </a:ext>
            </a:extLst>
          </p:cNvPr>
          <p:cNvSpPr>
            <a:spLocks noGrp="1" noChangeArrowheads="1"/>
          </p:cNvSpPr>
          <p:nvPr>
            <p:ph type="body" idx="1"/>
          </p:nvPr>
        </p:nvSpPr>
        <p:spPr>
          <a:xfrm>
            <a:off x="5867400" y="1600200"/>
            <a:ext cx="4343400" cy="472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b="1">
                <a:solidFill>
                  <a:srgbClr val="FFFF00"/>
                </a:solidFill>
                <a:effectLst/>
              </a:rPr>
              <a:t>Jesus is the resurrection and the life.</a:t>
            </a:r>
          </a:p>
          <a:p>
            <a:endParaRPr lang="en-US" altLang="en-US" sz="2000" b="1">
              <a:solidFill>
                <a:srgbClr val="FFFF00"/>
              </a:solidFill>
              <a:effectLst/>
            </a:endParaRPr>
          </a:p>
          <a:p>
            <a:r>
              <a:rPr lang="en-US" altLang="en-US" sz="2000" b="1">
                <a:solidFill>
                  <a:srgbClr val="FFFF00"/>
                </a:solidFill>
                <a:effectLst/>
              </a:rPr>
              <a:t>Jesus will raise those who put their faith in him.</a:t>
            </a:r>
          </a:p>
          <a:p>
            <a:endParaRPr lang="en-US" altLang="en-US" sz="2000" b="1">
              <a:solidFill>
                <a:srgbClr val="FFFF00"/>
              </a:solidFill>
              <a:effectLst/>
            </a:endParaRPr>
          </a:p>
          <a:p>
            <a:pPr lvl="1"/>
            <a:r>
              <a:rPr lang="en-US" altLang="en-US" sz="1800" b="1">
                <a:solidFill>
                  <a:srgbClr val="FFFF00"/>
                </a:solidFill>
                <a:effectLst/>
              </a:rPr>
              <a:t>Hundreds present</a:t>
            </a:r>
          </a:p>
          <a:p>
            <a:pPr lvl="1"/>
            <a:r>
              <a:rPr lang="en-US" altLang="en-US" sz="1800" b="1">
                <a:solidFill>
                  <a:srgbClr val="FFFF00"/>
                </a:solidFill>
                <a:effectLst/>
              </a:rPr>
              <a:t>The smell of death was strong</a:t>
            </a:r>
          </a:p>
          <a:p>
            <a:pPr lvl="1"/>
            <a:r>
              <a:rPr lang="en-US" altLang="en-US" sz="1800" b="1">
                <a:solidFill>
                  <a:srgbClr val="FFFF00"/>
                </a:solidFill>
                <a:effectLst/>
              </a:rPr>
              <a:t>Lazarus came out</a:t>
            </a:r>
          </a:p>
          <a:p>
            <a:pPr lvl="1"/>
            <a:r>
              <a:rPr lang="en-US" altLang="en-US" sz="1800" b="1">
                <a:solidFill>
                  <a:srgbClr val="FFFF00"/>
                </a:solidFill>
                <a:effectLst/>
              </a:rPr>
              <a:t>Look at the responses.  There are only two rational responses to Jesus the miracle-worker.</a:t>
            </a:r>
          </a:p>
        </p:txBody>
      </p:sp>
      <p:pic>
        <p:nvPicPr>
          <p:cNvPr id="227333" name="Picture 5">
            <a:extLst>
              <a:ext uri="{FF2B5EF4-FFF2-40B4-BE49-F238E27FC236}">
                <a16:creationId xmlns:a16="http://schemas.microsoft.com/office/drawing/2014/main" id="{3FCFF5B7-5795-4E4C-A7E0-19E1D199AE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371600"/>
            <a:ext cx="3929063" cy="472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a:extLst>
              <a:ext uri="{FF2B5EF4-FFF2-40B4-BE49-F238E27FC236}">
                <a16:creationId xmlns:a16="http://schemas.microsoft.com/office/drawing/2014/main" id="{B43C9A8F-18DA-4E7C-A4DC-98E95D88783D}"/>
              </a:ext>
            </a:extLst>
          </p:cNvPr>
          <p:cNvSpPr>
            <a:spLocks noGrp="1" noChangeArrowheads="1"/>
          </p:cNvSpPr>
          <p:nvPr>
            <p:ph type="title"/>
          </p:nvPr>
        </p:nvSpPr>
        <p:spPr>
          <a:xfrm>
            <a:off x="1981200" y="277814"/>
            <a:ext cx="8229600" cy="788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br>
              <a:rPr lang="en-US" altLang="en-US" sz="2400" b="1">
                <a:effectLst/>
              </a:rPr>
            </a:br>
            <a:r>
              <a:rPr lang="en-US" altLang="en-US" sz="3200" b="1">
                <a:effectLst/>
              </a:rPr>
              <a:t>The Miracles Jesus Did Not Do</a:t>
            </a:r>
          </a:p>
        </p:txBody>
      </p:sp>
      <p:sp>
        <p:nvSpPr>
          <p:cNvPr id="241667" name="Rectangle 3">
            <a:extLst>
              <a:ext uri="{FF2B5EF4-FFF2-40B4-BE49-F238E27FC236}">
                <a16:creationId xmlns:a16="http://schemas.microsoft.com/office/drawing/2014/main" id="{2E4A91C1-704E-42E8-90DB-C61553E6A982}"/>
              </a:ext>
            </a:extLst>
          </p:cNvPr>
          <p:cNvSpPr>
            <a:spLocks noGrp="1" noChangeArrowheads="1"/>
          </p:cNvSpPr>
          <p:nvPr>
            <p:ph type="body" idx="1"/>
          </p:nvPr>
        </p:nvSpPr>
        <p:spPr>
          <a:xfrm>
            <a:off x="1981200" y="1295401"/>
            <a:ext cx="8229600" cy="4835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b="1">
                <a:solidFill>
                  <a:srgbClr val="FFFF00"/>
                </a:solidFill>
                <a:effectLst/>
              </a:rPr>
              <a:t>Meeting his own needs.</a:t>
            </a:r>
          </a:p>
          <a:p>
            <a:endParaRPr lang="en-US" altLang="en-US" sz="2000" b="1">
              <a:solidFill>
                <a:srgbClr val="FFFF00"/>
              </a:solidFill>
              <a:effectLst/>
            </a:endParaRPr>
          </a:p>
          <a:p>
            <a:r>
              <a:rPr lang="en-US" altLang="en-US" sz="2000" b="1">
                <a:solidFill>
                  <a:srgbClr val="FFFF00"/>
                </a:solidFill>
                <a:effectLst/>
              </a:rPr>
              <a:t>Working miracles in order to convince the hard-hearted.</a:t>
            </a:r>
          </a:p>
          <a:p>
            <a:endParaRPr lang="en-US" altLang="en-US" sz="2000" b="1">
              <a:solidFill>
                <a:srgbClr val="FFFF00"/>
              </a:solidFill>
              <a:effectLst/>
            </a:endParaRPr>
          </a:p>
          <a:p>
            <a:r>
              <a:rPr lang="en-US" altLang="en-US" sz="2000" b="1">
                <a:solidFill>
                  <a:srgbClr val="FFFF00"/>
                </a:solidFill>
                <a:effectLst/>
              </a:rPr>
              <a:t>Working a miracle because he was challenged to do so by an unbeliever.</a:t>
            </a:r>
          </a:p>
          <a:p>
            <a:endParaRPr lang="en-US" altLang="en-US" sz="2000" b="1">
              <a:solidFill>
                <a:srgbClr val="FFFF00"/>
              </a:solidFill>
              <a:effectLst/>
            </a:endParaRPr>
          </a:p>
          <a:p>
            <a:r>
              <a:rPr lang="en-US" altLang="en-US" sz="2000" b="1">
                <a:solidFill>
                  <a:srgbClr val="FFFF00"/>
                </a:solidFill>
                <a:effectLst/>
              </a:rPr>
              <a:t>A miracle to take revenge or in judgment.</a:t>
            </a:r>
          </a:p>
          <a:p>
            <a:endParaRPr lang="en-US" altLang="en-US" sz="2000" b="1">
              <a:solidFill>
                <a:srgbClr val="FFFF00"/>
              </a:solidFill>
              <a:effectLst/>
            </a:endParaRPr>
          </a:p>
          <a:p>
            <a:r>
              <a:rPr lang="en-US" altLang="en-US" sz="2000" b="1">
                <a:solidFill>
                  <a:srgbClr val="FFFF00"/>
                </a:solidFill>
                <a:effectLst/>
              </a:rPr>
              <a:t>Forcing the will of someone—taking away free will.</a:t>
            </a:r>
          </a:p>
          <a:p>
            <a:endParaRPr lang="en-US" altLang="en-US" sz="2000" b="1">
              <a:solidFill>
                <a:srgbClr val="FFFF00"/>
              </a:solidFill>
              <a:effectLst/>
            </a:endParaRPr>
          </a:p>
          <a:p>
            <a:r>
              <a:rPr lang="en-US" altLang="en-US" sz="2000" b="1">
                <a:solidFill>
                  <a:srgbClr val="FFFF00"/>
                </a:solidFill>
                <a:effectLst/>
              </a:rPr>
              <a:t>Jesus did not prevent the crucifixion.</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F0985-C9DA-4D8D-A921-0D8C89FF2FDD}"/>
              </a:ext>
            </a:extLst>
          </p:cNvPr>
          <p:cNvSpPr>
            <a:spLocks noGrp="1"/>
          </p:cNvSpPr>
          <p:nvPr>
            <p:ph type="title"/>
          </p:nvPr>
        </p:nvSpPr>
        <p:spPr/>
        <p:txBody>
          <a:bodyPr/>
          <a:lstStyle/>
          <a:p>
            <a:pPr>
              <a:defRPr/>
            </a:pPr>
            <a:r>
              <a:rPr lang="en-US" sz="3600" b="1" dirty="0"/>
              <a:t>Ill. Other Pictures of Jesus</a:t>
            </a:r>
          </a:p>
        </p:txBody>
      </p:sp>
      <p:sp>
        <p:nvSpPr>
          <p:cNvPr id="3" name="Content Placeholder 2">
            <a:extLst>
              <a:ext uri="{FF2B5EF4-FFF2-40B4-BE49-F238E27FC236}">
                <a16:creationId xmlns:a16="http://schemas.microsoft.com/office/drawing/2014/main" id="{9165C3D1-624B-4AFC-B869-70C0A60297E0}"/>
              </a:ext>
            </a:extLst>
          </p:cNvPr>
          <p:cNvSpPr>
            <a:spLocks noGrp="1"/>
          </p:cNvSpPr>
          <p:nvPr>
            <p:ph idx="1"/>
          </p:nvPr>
        </p:nvSpPr>
        <p:spPr>
          <a:xfrm>
            <a:off x="1981200" y="1447800"/>
            <a:ext cx="8229600" cy="4876800"/>
          </a:xfrm>
        </p:spPr>
        <p:txBody>
          <a:bodyPr/>
          <a:lstStyle/>
          <a:p>
            <a:pPr marL="0" indent="0">
              <a:buNone/>
              <a:defRPr/>
            </a:pPr>
            <a:r>
              <a:rPr lang="en-US" sz="2800" b="1" dirty="0">
                <a:solidFill>
                  <a:srgbClr val="FFFF00"/>
                </a:solidFill>
              </a:rPr>
              <a:t>A. The Jehovah Witness Jesus.</a:t>
            </a:r>
          </a:p>
          <a:p>
            <a:pPr marL="0" indent="0">
              <a:buNone/>
              <a:defRPr/>
            </a:pPr>
            <a:endParaRPr lang="en-US" sz="2800" b="1" dirty="0">
              <a:solidFill>
                <a:srgbClr val="FFFF00"/>
              </a:solidFill>
            </a:endParaRPr>
          </a:p>
          <a:p>
            <a:pPr marL="0" indent="0">
              <a:buNone/>
              <a:defRPr/>
            </a:pPr>
            <a:r>
              <a:rPr lang="en-US" sz="2800" b="1" dirty="0">
                <a:solidFill>
                  <a:srgbClr val="FFFF00"/>
                </a:solidFill>
              </a:rPr>
              <a:t>B. The Mormon Jesus.</a:t>
            </a:r>
          </a:p>
          <a:p>
            <a:pPr marL="0" indent="0">
              <a:buNone/>
              <a:defRPr/>
            </a:pPr>
            <a:endParaRPr lang="en-US" sz="2800" b="1" dirty="0">
              <a:solidFill>
                <a:srgbClr val="FFFF00"/>
              </a:solidFill>
            </a:endParaRPr>
          </a:p>
          <a:p>
            <a:pPr marL="0" indent="0">
              <a:buNone/>
              <a:defRPr/>
            </a:pPr>
            <a:r>
              <a:rPr lang="en-US" sz="2800" b="1" dirty="0">
                <a:solidFill>
                  <a:srgbClr val="FFFF00"/>
                </a:solidFill>
              </a:rPr>
              <a:t>C. The Muslim Jesus.</a:t>
            </a:r>
          </a:p>
          <a:p>
            <a:pPr marL="0" indent="0">
              <a:buNone/>
              <a:defRPr/>
            </a:pPr>
            <a:endParaRPr lang="en-US" sz="2800" b="1" dirty="0">
              <a:solidFill>
                <a:srgbClr val="FFFF00"/>
              </a:solidFill>
            </a:endParaRPr>
          </a:p>
          <a:p>
            <a:pPr marL="0" indent="0">
              <a:buNone/>
              <a:defRPr/>
            </a:pPr>
            <a:r>
              <a:rPr lang="en-US" sz="2800" b="1" dirty="0">
                <a:solidFill>
                  <a:srgbClr val="FFFF00"/>
                </a:solidFill>
              </a:rPr>
              <a:t>D. The Hindu Jesus/New Age Jesus</a:t>
            </a:r>
          </a:p>
          <a:p>
            <a:pPr marL="0" indent="0">
              <a:buNone/>
              <a:defRPr/>
            </a:pPr>
            <a:endParaRPr lang="en-US" sz="2800" b="1" dirty="0">
              <a:solidFill>
                <a:srgbClr val="FFFF00"/>
              </a:solidFill>
            </a:endParaRPr>
          </a:p>
          <a:p>
            <a:pPr marL="0" indent="0">
              <a:buNone/>
              <a:defRPr/>
            </a:pPr>
            <a:r>
              <a:rPr lang="en-US" sz="2800" b="1" dirty="0">
                <a:solidFill>
                  <a:srgbClr val="FFFF00"/>
                </a:solidFill>
              </a:rPr>
              <a:t>Q: Why are these problematic?</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6BAD5-F7A1-4426-8A97-FBB3788F73B9}"/>
              </a:ext>
            </a:extLst>
          </p:cNvPr>
          <p:cNvSpPr>
            <a:spLocks noGrp="1"/>
          </p:cNvSpPr>
          <p:nvPr>
            <p:ph type="title"/>
          </p:nvPr>
        </p:nvSpPr>
        <p:spPr/>
        <p:txBody>
          <a:bodyPr/>
          <a:lstStyle/>
          <a:p>
            <a:pPr>
              <a:defRPr/>
            </a:pPr>
            <a:r>
              <a:rPr lang="en-US" sz="3200" b="1" dirty="0"/>
              <a:t>The Jehovah’s Witness Jesus</a:t>
            </a:r>
          </a:p>
        </p:txBody>
      </p:sp>
      <p:sp>
        <p:nvSpPr>
          <p:cNvPr id="3" name="Content Placeholder 2">
            <a:extLst>
              <a:ext uri="{FF2B5EF4-FFF2-40B4-BE49-F238E27FC236}">
                <a16:creationId xmlns:a16="http://schemas.microsoft.com/office/drawing/2014/main" id="{DDED11B1-C96B-4F49-B05F-3A0DE7A862F9}"/>
              </a:ext>
            </a:extLst>
          </p:cNvPr>
          <p:cNvSpPr>
            <a:spLocks noGrp="1"/>
          </p:cNvSpPr>
          <p:nvPr>
            <p:ph idx="1"/>
          </p:nvPr>
        </p:nvSpPr>
        <p:spPr>
          <a:xfrm>
            <a:off x="5486400" y="1524001"/>
            <a:ext cx="4724400" cy="4606925"/>
          </a:xfrm>
        </p:spPr>
        <p:txBody>
          <a:bodyPr/>
          <a:lstStyle/>
          <a:p>
            <a:pPr marL="0" indent="0">
              <a:buNone/>
              <a:defRPr/>
            </a:pPr>
            <a:r>
              <a:rPr lang="en-US" sz="2400" b="1" dirty="0"/>
              <a:t>Jesus is the first and greatest of God’s creation.  He is a created being and not God.  He is the Archangel Michael.</a:t>
            </a:r>
          </a:p>
          <a:p>
            <a:pPr marL="0" indent="0">
              <a:buNone/>
              <a:defRPr/>
            </a:pPr>
            <a:endParaRPr lang="en-US" sz="800" b="1" dirty="0"/>
          </a:p>
          <a:p>
            <a:pPr marL="0" indent="0">
              <a:buNone/>
              <a:defRPr/>
            </a:pPr>
            <a:r>
              <a:rPr lang="en-US" sz="2400" b="1" dirty="0"/>
              <a:t>.“Michael the great prince is none other than Jesus Christ Himself”  (The Watchtower, Dec, 1984, p 29.) </a:t>
            </a:r>
          </a:p>
          <a:p>
            <a:pPr marL="0" indent="0">
              <a:buNone/>
              <a:defRPr/>
            </a:pPr>
            <a:endParaRPr lang="en-US" sz="800" b="1" dirty="0"/>
          </a:p>
          <a:p>
            <a:pPr marL="0" indent="0">
              <a:buNone/>
              <a:defRPr/>
            </a:pPr>
            <a:r>
              <a:rPr lang="en-US" sz="2400" b="1" dirty="0"/>
              <a:t>The heresy of Arius of Alexandria 4</a:t>
            </a:r>
            <a:r>
              <a:rPr lang="en-US" sz="2400" b="1" baseline="30000" dirty="0"/>
              <a:t>th</a:t>
            </a:r>
            <a:r>
              <a:rPr lang="en-US" sz="2400" b="1" dirty="0"/>
              <a:t> century.</a:t>
            </a:r>
          </a:p>
          <a:p>
            <a:pPr marL="0" indent="0">
              <a:buNone/>
              <a:defRPr/>
            </a:pPr>
            <a:endParaRPr lang="en-US" sz="2400" b="1" dirty="0"/>
          </a:p>
        </p:txBody>
      </p:sp>
      <p:pic>
        <p:nvPicPr>
          <p:cNvPr id="360452" name="Picture 4" descr="russell">
            <a:extLst>
              <a:ext uri="{FF2B5EF4-FFF2-40B4-BE49-F238E27FC236}">
                <a16:creationId xmlns:a16="http://schemas.microsoft.com/office/drawing/2014/main" id="{2F267116-E571-4278-BDAA-8BB717ACB3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7538" y="1295400"/>
            <a:ext cx="309721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0453" name="TextBox 4">
            <a:extLst>
              <a:ext uri="{FF2B5EF4-FFF2-40B4-BE49-F238E27FC236}">
                <a16:creationId xmlns:a16="http://schemas.microsoft.com/office/drawing/2014/main" id="{3409A9D5-4F25-4F23-ADF8-A3C4A5333459}"/>
              </a:ext>
            </a:extLst>
          </p:cNvPr>
          <p:cNvSpPr txBox="1">
            <a:spLocks noChangeArrowheads="1"/>
          </p:cNvSpPr>
          <p:nvPr/>
        </p:nvSpPr>
        <p:spPr bwMode="auto">
          <a:xfrm>
            <a:off x="2209800" y="6248400"/>
            <a:ext cx="2774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fontAlgn="base" hangingPunct="1">
              <a:spcBef>
                <a:spcPct val="0"/>
              </a:spcBef>
              <a:spcAft>
                <a:spcPct val="0"/>
              </a:spcAft>
              <a:buClrTx/>
              <a:buSzTx/>
              <a:buNone/>
            </a:pPr>
            <a:r>
              <a:rPr lang="en-US" altLang="en-US" sz="2000" b="1">
                <a:solidFill>
                  <a:srgbClr val="FFFF00"/>
                </a:solidFill>
                <a:latin typeface="Arial" panose="020B0604020202020204" pitchFamily="34" charset="0"/>
              </a:rPr>
              <a:t>Charles Taze Russel</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a:extLst>
              <a:ext uri="{FF2B5EF4-FFF2-40B4-BE49-F238E27FC236}">
                <a16:creationId xmlns:a16="http://schemas.microsoft.com/office/drawing/2014/main" id="{096F3654-04B6-4E1F-9D8C-ED8005C5FC3D}"/>
              </a:ext>
            </a:extLst>
          </p:cNvPr>
          <p:cNvSpPr>
            <a:spLocks noGrp="1" noChangeArrowheads="1"/>
          </p:cNvSpPr>
          <p:nvPr>
            <p:ph type="title"/>
          </p:nvPr>
        </p:nvSpPr>
        <p:spPr>
          <a:xfrm>
            <a:off x="1981200" y="277814"/>
            <a:ext cx="8229600" cy="865187"/>
          </a:xfrm>
        </p:spPr>
        <p:txBody>
          <a:bodyPr/>
          <a:lstStyle/>
          <a:p>
            <a:pPr eaLnBrk="1" hangingPunct="1">
              <a:defRPr/>
            </a:pPr>
            <a:r>
              <a:rPr lang="en-US" sz="3200" b="1">
                <a:solidFill>
                  <a:srgbClr val="FFFF00"/>
                </a:solidFill>
              </a:rPr>
              <a:t>Proof-texts</a:t>
            </a:r>
          </a:p>
        </p:txBody>
      </p:sp>
      <p:sp>
        <p:nvSpPr>
          <p:cNvPr id="495619" name="Rectangle 3">
            <a:extLst>
              <a:ext uri="{FF2B5EF4-FFF2-40B4-BE49-F238E27FC236}">
                <a16:creationId xmlns:a16="http://schemas.microsoft.com/office/drawing/2014/main" id="{BCB98E94-92C2-4ABC-8D90-69F55F8D14B5}"/>
              </a:ext>
            </a:extLst>
          </p:cNvPr>
          <p:cNvSpPr>
            <a:spLocks noGrp="1" noChangeArrowheads="1"/>
          </p:cNvSpPr>
          <p:nvPr>
            <p:ph type="body" idx="1"/>
          </p:nvPr>
        </p:nvSpPr>
        <p:spPr>
          <a:xfrm>
            <a:off x="1981200" y="1143001"/>
            <a:ext cx="8229600" cy="4987925"/>
          </a:xfrm>
        </p:spPr>
        <p:txBody>
          <a:bodyPr/>
          <a:lstStyle/>
          <a:p>
            <a:pPr eaLnBrk="1" hangingPunct="1">
              <a:lnSpc>
                <a:spcPct val="150000"/>
              </a:lnSpc>
              <a:buFont typeface="Wingdings" panose="05000000000000000000" pitchFamily="2" charset="2"/>
              <a:buNone/>
              <a:defRPr/>
            </a:pPr>
            <a:r>
              <a:rPr lang="en-US" sz="2400" b="1" dirty="0">
                <a:solidFill>
                  <a:srgbClr val="FFFF00"/>
                </a:solidFill>
              </a:rPr>
              <a:t>John 1:1  …. The Word was a god…</a:t>
            </a:r>
          </a:p>
          <a:p>
            <a:pPr marL="0" indent="0" eaLnBrk="1" hangingPunct="1">
              <a:lnSpc>
                <a:spcPct val="150000"/>
              </a:lnSpc>
              <a:buNone/>
              <a:defRPr/>
            </a:pPr>
            <a:r>
              <a:rPr lang="en-US" sz="2400" b="1" dirty="0" err="1">
                <a:solidFill>
                  <a:srgbClr val="FFFF00"/>
                </a:solidFill>
              </a:rPr>
              <a:t>Coll</a:t>
            </a:r>
            <a:r>
              <a:rPr lang="en-US" sz="2400" b="1" dirty="0">
                <a:solidFill>
                  <a:srgbClr val="FFFF00"/>
                </a:solidFill>
              </a:rPr>
              <a:t> 1:15-17  The first-born of (vs over) all creation.</a:t>
            </a:r>
          </a:p>
          <a:p>
            <a:pPr marL="0" indent="0" eaLnBrk="1" hangingPunct="1">
              <a:lnSpc>
                <a:spcPct val="150000"/>
              </a:lnSpc>
              <a:buNone/>
              <a:defRPr/>
            </a:pPr>
            <a:r>
              <a:rPr lang="en-US" sz="2400" b="1" dirty="0" err="1">
                <a:solidFill>
                  <a:srgbClr val="FFFF00"/>
                </a:solidFill>
              </a:rPr>
              <a:t>Jn</a:t>
            </a:r>
            <a:r>
              <a:rPr lang="en-US" sz="2400" b="1" dirty="0">
                <a:solidFill>
                  <a:srgbClr val="FFFF00"/>
                </a:solidFill>
              </a:rPr>
              <a:t> 14:28  The Father is greater than I</a:t>
            </a:r>
          </a:p>
          <a:p>
            <a:pPr marL="0" indent="0" eaLnBrk="1" hangingPunct="1">
              <a:lnSpc>
                <a:spcPct val="150000"/>
              </a:lnSpc>
              <a:buNone/>
              <a:defRPr/>
            </a:pPr>
            <a:r>
              <a:rPr lang="en-US" sz="2400" b="1" dirty="0">
                <a:solidFill>
                  <a:srgbClr val="FFFF00"/>
                </a:solidFill>
              </a:rPr>
              <a:t>Response:</a:t>
            </a:r>
          </a:p>
          <a:p>
            <a:pPr marL="0" indent="0">
              <a:buClr>
                <a:srgbClr val="FFFFCC"/>
              </a:buClr>
              <a:buNone/>
              <a:defRPr/>
            </a:pPr>
            <a:r>
              <a:rPr lang="en-US" sz="2400" b="1" dirty="0">
                <a:solidFill>
                  <a:srgbClr val="FFFFFF"/>
                </a:solidFill>
              </a:rPr>
              <a:t>John 1:1, John 8:58, John 10:31-32,           John 20:28, </a:t>
            </a:r>
            <a:r>
              <a:rPr lang="en-US" sz="2400" b="1" dirty="0" err="1">
                <a:solidFill>
                  <a:srgbClr val="FFFFFF"/>
                </a:solidFill>
              </a:rPr>
              <a:t>Coll</a:t>
            </a:r>
            <a:r>
              <a:rPr lang="en-US" sz="2400" b="1" dirty="0">
                <a:solidFill>
                  <a:srgbClr val="FFFFFF"/>
                </a:solidFill>
              </a:rPr>
              <a:t> 1:15-20, </a:t>
            </a:r>
            <a:r>
              <a:rPr lang="en-US" sz="2400" b="1" dirty="0" err="1">
                <a:solidFill>
                  <a:srgbClr val="FFFFFF"/>
                </a:solidFill>
              </a:rPr>
              <a:t>Coll</a:t>
            </a:r>
            <a:r>
              <a:rPr lang="en-US" sz="2400" b="1" dirty="0">
                <a:solidFill>
                  <a:srgbClr val="FFFFFF"/>
                </a:solidFill>
              </a:rPr>
              <a:t> 2:9, Titus 2:13 and many more.</a:t>
            </a:r>
          </a:p>
          <a:p>
            <a:pPr eaLnBrk="1" hangingPunct="1">
              <a:lnSpc>
                <a:spcPct val="150000"/>
              </a:lnSpc>
              <a:defRPr/>
            </a:pPr>
            <a:endParaRPr lang="en-US" sz="2400" b="1" dirty="0">
              <a:solidFill>
                <a:srgbClr val="FFFF00"/>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EF695-B576-42D4-B4A0-9EF2296BC05B}"/>
              </a:ext>
            </a:extLst>
          </p:cNvPr>
          <p:cNvSpPr>
            <a:spLocks noGrp="1"/>
          </p:cNvSpPr>
          <p:nvPr>
            <p:ph type="title"/>
          </p:nvPr>
        </p:nvSpPr>
        <p:spPr/>
        <p:txBody>
          <a:bodyPr/>
          <a:lstStyle/>
          <a:p>
            <a:pPr>
              <a:defRPr/>
            </a:pPr>
            <a:r>
              <a:rPr lang="en-US" sz="3600" b="1" dirty="0"/>
              <a:t>The Mormon Jesus</a:t>
            </a:r>
          </a:p>
        </p:txBody>
      </p:sp>
      <p:sp>
        <p:nvSpPr>
          <p:cNvPr id="3" name="Content Placeholder 2">
            <a:extLst>
              <a:ext uri="{FF2B5EF4-FFF2-40B4-BE49-F238E27FC236}">
                <a16:creationId xmlns:a16="http://schemas.microsoft.com/office/drawing/2014/main" id="{5D28D95F-AC06-47C0-977B-DEF2816D4E39}"/>
              </a:ext>
            </a:extLst>
          </p:cNvPr>
          <p:cNvSpPr>
            <a:spLocks noGrp="1"/>
          </p:cNvSpPr>
          <p:nvPr>
            <p:ph idx="1"/>
          </p:nvPr>
        </p:nvSpPr>
        <p:spPr/>
        <p:txBody>
          <a:bodyPr/>
          <a:lstStyle/>
          <a:p>
            <a:pPr marL="0" indent="0">
              <a:buNone/>
              <a:defRPr/>
            </a:pPr>
            <a:r>
              <a:rPr lang="en-US" sz="2800" b="1" dirty="0"/>
              <a:t>Jesus is a “god” but so was Adam and so can we be in the future.</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a:extLst>
              <a:ext uri="{FF2B5EF4-FFF2-40B4-BE49-F238E27FC236}">
                <a16:creationId xmlns:a16="http://schemas.microsoft.com/office/drawing/2014/main" id="{187BB455-F181-4946-BF22-3421393A0FDA}"/>
              </a:ext>
            </a:extLst>
          </p:cNvPr>
          <p:cNvSpPr>
            <a:spLocks noGrp="1" noChangeArrowheads="1"/>
          </p:cNvSpPr>
          <p:nvPr>
            <p:ph type="title"/>
          </p:nvPr>
        </p:nvSpPr>
        <p:spPr/>
        <p:txBody>
          <a:bodyPr/>
          <a:lstStyle/>
          <a:p>
            <a:pPr eaLnBrk="1" hangingPunct="1">
              <a:defRPr/>
            </a:pPr>
            <a:r>
              <a:rPr lang="en-US" b="1" dirty="0"/>
              <a:t>Joseph Smith  1805-1844</a:t>
            </a:r>
          </a:p>
        </p:txBody>
      </p:sp>
      <p:sp>
        <p:nvSpPr>
          <p:cNvPr id="432131" name="Rectangle 3">
            <a:extLst>
              <a:ext uri="{FF2B5EF4-FFF2-40B4-BE49-F238E27FC236}">
                <a16:creationId xmlns:a16="http://schemas.microsoft.com/office/drawing/2014/main" id="{34293A30-E18F-49E3-8020-12A7824E4BD8}"/>
              </a:ext>
            </a:extLst>
          </p:cNvPr>
          <p:cNvSpPr>
            <a:spLocks noGrp="1" noChangeArrowheads="1"/>
          </p:cNvSpPr>
          <p:nvPr>
            <p:ph type="body" idx="1"/>
          </p:nvPr>
        </p:nvSpPr>
        <p:spPr>
          <a:xfrm>
            <a:off x="6324600" y="2819400"/>
            <a:ext cx="4114800" cy="3276600"/>
          </a:xfrm>
        </p:spPr>
        <p:txBody>
          <a:bodyPr/>
          <a:lstStyle/>
          <a:p>
            <a:pPr eaLnBrk="1" hangingPunct="1">
              <a:defRPr/>
            </a:pPr>
            <a:r>
              <a:rPr lang="en-US" sz="3600" b="1" dirty="0"/>
              <a:t>Diviner</a:t>
            </a:r>
          </a:p>
          <a:p>
            <a:pPr eaLnBrk="1" hangingPunct="1">
              <a:defRPr/>
            </a:pPr>
            <a:r>
              <a:rPr lang="en-US" sz="3600" b="1" dirty="0"/>
              <a:t>Treasure Hunter</a:t>
            </a:r>
          </a:p>
          <a:p>
            <a:pPr eaLnBrk="1" hangingPunct="1">
              <a:defRPr/>
            </a:pPr>
            <a:r>
              <a:rPr lang="en-US" sz="3600" b="1" dirty="0"/>
              <a:t>Religious Fraud</a:t>
            </a:r>
          </a:p>
        </p:txBody>
      </p:sp>
      <p:pic>
        <p:nvPicPr>
          <p:cNvPr id="363524" name="Picture 4" descr="http://www.xmission.com/~research/about/jspictur.jpg">
            <a:extLst>
              <a:ext uri="{FF2B5EF4-FFF2-40B4-BE49-F238E27FC236}">
                <a16:creationId xmlns:a16="http://schemas.microsoft.com/office/drawing/2014/main" id="{66BCBEA6-4DE7-47A8-9AEA-D61675FFA7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838" y="1752600"/>
            <a:ext cx="43307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a:extLst>
              <a:ext uri="{FF2B5EF4-FFF2-40B4-BE49-F238E27FC236}">
                <a16:creationId xmlns:a16="http://schemas.microsoft.com/office/drawing/2014/main" id="{0A91FD7D-108D-4703-B83E-0F86322B77F4}"/>
              </a:ext>
            </a:extLst>
          </p:cNvPr>
          <p:cNvSpPr>
            <a:spLocks noGrp="1" noChangeArrowheads="1"/>
          </p:cNvSpPr>
          <p:nvPr>
            <p:ph type="title"/>
          </p:nvPr>
        </p:nvSpPr>
        <p:spPr>
          <a:xfrm>
            <a:off x="1981200" y="277813"/>
            <a:ext cx="8229600" cy="569912"/>
          </a:xfrm>
        </p:spPr>
        <p:txBody>
          <a:bodyPr/>
          <a:lstStyle/>
          <a:p>
            <a:pPr eaLnBrk="1" hangingPunct="1">
              <a:defRPr/>
            </a:pPr>
            <a:r>
              <a:rPr lang="en-US" sz="3200" b="1" dirty="0"/>
              <a:t>MORMON TEACHINGS ABOUT JESUS</a:t>
            </a:r>
          </a:p>
        </p:txBody>
      </p:sp>
      <p:sp>
        <p:nvSpPr>
          <p:cNvPr id="456707" name="Rectangle 3">
            <a:extLst>
              <a:ext uri="{FF2B5EF4-FFF2-40B4-BE49-F238E27FC236}">
                <a16:creationId xmlns:a16="http://schemas.microsoft.com/office/drawing/2014/main" id="{01E1318A-58FB-42BE-8265-5D55ED8D3BFD}"/>
              </a:ext>
            </a:extLst>
          </p:cNvPr>
          <p:cNvSpPr>
            <a:spLocks noGrp="1" noChangeArrowheads="1"/>
          </p:cNvSpPr>
          <p:nvPr>
            <p:ph type="body" idx="1"/>
          </p:nvPr>
        </p:nvSpPr>
        <p:spPr>
          <a:xfrm>
            <a:off x="1905000" y="1447800"/>
            <a:ext cx="8686800" cy="4191000"/>
          </a:xfrm>
        </p:spPr>
        <p:txBody>
          <a:bodyPr/>
          <a:lstStyle/>
          <a:p>
            <a:pPr marL="0" indent="0">
              <a:buNone/>
              <a:defRPr/>
            </a:pPr>
            <a:r>
              <a:rPr lang="en-US" sz="2400" b="1" dirty="0">
                <a:solidFill>
                  <a:srgbClr val="FFFF00"/>
                </a:solidFill>
                <a:effectLst/>
              </a:rPr>
              <a:t>1. The Father, the Son and the Holy Ghost are three separate gods. </a:t>
            </a:r>
          </a:p>
          <a:p>
            <a:pPr marL="0" indent="0">
              <a:buNone/>
              <a:defRPr/>
            </a:pPr>
            <a:endParaRPr lang="en-US" sz="1200" b="1" dirty="0">
              <a:solidFill>
                <a:srgbClr val="FFFF00"/>
              </a:solidFill>
              <a:effectLst/>
            </a:endParaRPr>
          </a:p>
          <a:p>
            <a:pPr marL="0" indent="0">
              <a:buNone/>
              <a:defRPr/>
            </a:pPr>
            <a:r>
              <a:rPr lang="en-US" sz="2400" b="1" dirty="0">
                <a:solidFill>
                  <a:srgbClr val="FFFF00"/>
                </a:solidFill>
                <a:effectLst/>
              </a:rPr>
              <a:t>2. There are many gods.  </a:t>
            </a:r>
            <a:r>
              <a:rPr lang="en-US" sz="2400" b="1" i="1" dirty="0">
                <a:solidFill>
                  <a:srgbClr val="FFFF00"/>
                </a:solidFill>
                <a:effectLst/>
              </a:rPr>
              <a:t>D&amp;C </a:t>
            </a:r>
            <a:r>
              <a:rPr lang="en-US" sz="2400" b="1" dirty="0">
                <a:solidFill>
                  <a:srgbClr val="FFFF00"/>
                </a:solidFill>
                <a:effectLst/>
              </a:rPr>
              <a:t>76:58, </a:t>
            </a:r>
            <a:r>
              <a:rPr lang="en-US" sz="2400" b="1" i="1" dirty="0">
                <a:solidFill>
                  <a:srgbClr val="FFFF00"/>
                </a:solidFill>
                <a:effectLst/>
              </a:rPr>
              <a:t>Abraham</a:t>
            </a:r>
            <a:r>
              <a:rPr lang="en-US" sz="2400" b="1" dirty="0">
                <a:solidFill>
                  <a:srgbClr val="FFFF00"/>
                </a:solidFill>
                <a:effectLst/>
              </a:rPr>
              <a:t> 3.</a:t>
            </a:r>
          </a:p>
          <a:p>
            <a:pPr marL="0" indent="0">
              <a:buNone/>
              <a:defRPr/>
            </a:pPr>
            <a:endParaRPr lang="en-US" sz="1200" b="1" dirty="0">
              <a:solidFill>
                <a:srgbClr val="FFFF00"/>
              </a:solidFill>
              <a:effectLst/>
            </a:endParaRPr>
          </a:p>
          <a:p>
            <a:pPr marL="0" indent="0">
              <a:buNone/>
              <a:defRPr/>
            </a:pPr>
            <a:r>
              <a:rPr lang="en-US" sz="2400" b="1" dirty="0">
                <a:solidFill>
                  <a:srgbClr val="FFFF00"/>
                </a:solidFill>
                <a:effectLst/>
              </a:rPr>
              <a:t>3. The Father and the Son, in heaven, have physical flesh-and-blood bodies. </a:t>
            </a:r>
            <a:r>
              <a:rPr lang="en-US" sz="2400" b="1" i="1" dirty="0">
                <a:solidFill>
                  <a:srgbClr val="FFFF00"/>
                </a:solidFill>
                <a:effectLst/>
              </a:rPr>
              <a:t>D&amp;C</a:t>
            </a:r>
            <a:r>
              <a:rPr lang="en-US" sz="2400" b="1" dirty="0">
                <a:solidFill>
                  <a:srgbClr val="FFFF00"/>
                </a:solidFill>
                <a:effectLst/>
              </a:rPr>
              <a:t> 130:1-3, 32.</a:t>
            </a:r>
          </a:p>
          <a:p>
            <a:pPr marL="0" indent="0">
              <a:buNone/>
              <a:defRPr/>
            </a:pPr>
            <a:endParaRPr lang="en-US" sz="1200" b="1" dirty="0">
              <a:solidFill>
                <a:srgbClr val="FFFF00"/>
              </a:solidFill>
              <a:effectLst/>
            </a:endParaRPr>
          </a:p>
          <a:p>
            <a:pPr marL="0" indent="0">
              <a:buNone/>
              <a:defRPr/>
            </a:pPr>
            <a:r>
              <a:rPr lang="en-US" sz="2400" b="1" dirty="0">
                <a:solidFill>
                  <a:srgbClr val="FFFF00"/>
                </a:solidFill>
                <a:effectLst/>
              </a:rPr>
              <a:t>4. Eternal Progression.  Humans in the highest level of the celestial kingdom can be glorified and become gods, eventually even over a planet of their own. </a:t>
            </a:r>
            <a:r>
              <a:rPr lang="en-US" sz="2400" b="1" i="1" dirty="0">
                <a:solidFill>
                  <a:srgbClr val="FFFF00"/>
                </a:solidFill>
                <a:effectLst/>
              </a:rPr>
              <a:t>D&amp;C</a:t>
            </a:r>
            <a:r>
              <a:rPr lang="en-US" sz="2400" b="1" dirty="0">
                <a:solidFill>
                  <a:srgbClr val="FFFF00"/>
                </a:solidFill>
                <a:effectLst/>
              </a:rPr>
              <a:t> 93, 139:10, </a:t>
            </a:r>
            <a:r>
              <a:rPr lang="en-US" sz="2400" b="1" i="1" dirty="0">
                <a:solidFill>
                  <a:srgbClr val="FFFF00"/>
                </a:solidFill>
                <a:effectLst/>
              </a:rPr>
              <a:t>Abraham</a:t>
            </a:r>
            <a:r>
              <a:rPr lang="en-US" sz="2400" b="1" dirty="0">
                <a:solidFill>
                  <a:srgbClr val="FFFF00"/>
                </a:solidFill>
                <a:effectLst/>
              </a:rPr>
              <a:t> 3.</a:t>
            </a:r>
          </a:p>
          <a:p>
            <a:pPr marL="0" indent="0">
              <a:buNone/>
              <a:defRPr/>
            </a:pPr>
            <a:endParaRPr lang="en-US" sz="800" b="1" dirty="0">
              <a:effectLst/>
            </a:endParaRPr>
          </a:p>
          <a:p>
            <a:pPr marL="0" indent="0">
              <a:buNone/>
              <a:defRPr/>
            </a:pPr>
            <a:endParaRPr lang="en-US" sz="800" b="1" dirty="0">
              <a:effectLst/>
            </a:endParaRPr>
          </a:p>
          <a:p>
            <a:pPr marL="0" indent="0">
              <a:buNone/>
              <a:defRPr/>
            </a:pPr>
            <a:endParaRPr lang="en-US" sz="2400" dirty="0">
              <a:effectLst/>
            </a:endParaRPr>
          </a:p>
          <a:p>
            <a:pPr eaLnBrk="1" hangingPunct="1">
              <a:defRPr/>
            </a:pPr>
            <a:endParaRPr lang="en-US" sz="2400" b="1" dirty="0"/>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Cross yellow">
  <a:themeElements>
    <a:clrScheme name="Cross yello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ross yellow">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Flat Brush" pitchFamily="2"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Flat Brush" pitchFamily="2" charset="0"/>
            <a:ea typeface="ＭＳ Ｐゴシック" pitchFamily="34" charset="-128"/>
          </a:defRPr>
        </a:defPPr>
      </a:lstStyle>
    </a:lnDef>
  </a:objectDefaults>
  <a:extraClrSchemeLst>
    <a:extraClrScheme>
      <a:clrScheme name="Cross yello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ross yello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ross yello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ross yello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ross yello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ross yello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ross yellow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ross yello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ross yello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ross yello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ross yello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ross yello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Bible ppt">
  <a:themeElements>
    <a:clrScheme name="Bible 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ible pp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1" u="none" strike="noStrike" cap="none" normalizeH="0" baseline="0" smtClean="0">
            <a:ln>
              <a:noFill/>
            </a:ln>
            <a:solidFill>
              <a:srgbClr val="FFFF00"/>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1" u="none" strike="noStrike" cap="none" normalizeH="0" baseline="0" smtClean="0">
            <a:ln>
              <a:noFill/>
            </a:ln>
            <a:solidFill>
              <a:srgbClr val="FFFF00"/>
            </a:solidFill>
            <a:effectLst/>
            <a:latin typeface="Times New Roman" charset="0"/>
          </a:defRPr>
        </a:defPPr>
      </a:lstStyle>
    </a:lnDef>
  </a:objectDefaults>
  <a:extraClrSchemeLst>
    <a:extraClrScheme>
      <a:clrScheme name="Bible 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ible 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ible 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ible 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ible 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ible 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ible 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Arial"/>
        <a:cs typeface="Arial"/>
      </a:majorFont>
      <a:minorFont>
        <a:latin typeface="Verdan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FFFF66"/>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FFFF66"/>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3">
      <a:dk1>
        <a:srgbClr val="000000"/>
      </a:dk1>
      <a:lt1>
        <a:srgbClr val="FFFFFF"/>
      </a:lt1>
      <a:dk2>
        <a:srgbClr val="000073"/>
      </a:dk2>
      <a:lt2>
        <a:srgbClr val="FFE6E6"/>
      </a:lt2>
      <a:accent1>
        <a:srgbClr val="FF005C"/>
      </a:accent1>
      <a:accent2>
        <a:srgbClr val="FDDF03"/>
      </a:accent2>
      <a:accent3>
        <a:srgbClr val="00D39C"/>
      </a:accent3>
      <a:accent4>
        <a:srgbClr val="0185B6"/>
      </a:accent4>
      <a:accent5>
        <a:srgbClr val="00B2C0"/>
      </a:accent5>
      <a:accent6>
        <a:srgbClr val="83CFC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358180_Animated title circles_RVA_v4.potx" id="{A745FAF4-C4B0-47EA-AE8B-9E1B01134F97}" vid="{BF881083-F708-4C9D-8B0B-1AA313BD1AD9}"/>
    </a:ext>
  </a:extLst>
</a:theme>
</file>

<file path=ppt/theme/theme3.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ppt/theme/theme4.xml><?xml version="1.0" encoding="utf-8"?>
<a:theme xmlns:a="http://schemas.openxmlformats.org/drawingml/2006/main" name="Kilter">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Kilter">
      <a:maj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ppt/theme/theme5.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Arial"/>
        <a:cs typeface="Arial"/>
      </a:majorFont>
      <a:minorFont>
        <a:latin typeface="Verdan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Arial"/>
        <a:cs typeface="Arial"/>
      </a:majorFont>
      <a:minorFont>
        <a:latin typeface="Verdan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liff">
  <a:themeElements>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fontScheme name="Cliff">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Cliff">
  <a:themeElements>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fontScheme name="Cliff">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Cliff">
  <a:themeElements>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fontScheme name="Cliff">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154</TotalTime>
  <Words>8165</Words>
  <Application>Microsoft Office PowerPoint</Application>
  <PresentationFormat>Widescreen</PresentationFormat>
  <Paragraphs>879</Paragraphs>
  <Slides>143</Slides>
  <Notes>118</Notes>
  <HiddenSlides>0</HiddenSlides>
  <MMClips>3</MMClips>
  <ScaleCrop>false</ScaleCrop>
  <HeadingPairs>
    <vt:vector size="6" baseType="variant">
      <vt:variant>
        <vt:lpstr>Fonts Used</vt:lpstr>
      </vt:variant>
      <vt:variant>
        <vt:i4>14</vt:i4>
      </vt:variant>
      <vt:variant>
        <vt:lpstr>Theme</vt:lpstr>
      </vt:variant>
      <vt:variant>
        <vt:i4>14</vt:i4>
      </vt:variant>
      <vt:variant>
        <vt:lpstr>Slide Titles</vt:lpstr>
      </vt:variant>
      <vt:variant>
        <vt:i4>143</vt:i4>
      </vt:variant>
    </vt:vector>
  </HeadingPairs>
  <TitlesOfParts>
    <vt:vector size="171" baseType="lpstr">
      <vt:lpstr>Arial</vt:lpstr>
      <vt:lpstr>Book Antiqua</vt:lpstr>
      <vt:lpstr>Calibri</vt:lpstr>
      <vt:lpstr>Comic Sans MS</vt:lpstr>
      <vt:lpstr>Constantia</vt:lpstr>
      <vt:lpstr>Garamond</vt:lpstr>
      <vt:lpstr>Rockwell</vt:lpstr>
      <vt:lpstr>Stencil</vt:lpstr>
      <vt:lpstr>Tahoma</vt:lpstr>
      <vt:lpstr>Times</vt:lpstr>
      <vt:lpstr>Times New Roman</vt:lpstr>
      <vt:lpstr>Verdana</vt:lpstr>
      <vt:lpstr>Wingdings</vt:lpstr>
      <vt:lpstr>Wingdings 2</vt:lpstr>
      <vt:lpstr>Cross yellow</vt:lpstr>
      <vt:lpstr>1_Office Theme</vt:lpstr>
      <vt:lpstr>Savon</vt:lpstr>
      <vt:lpstr>Kilter</vt:lpstr>
      <vt:lpstr>Globe</vt:lpstr>
      <vt:lpstr>1_Globe</vt:lpstr>
      <vt:lpstr>Cliff</vt:lpstr>
      <vt:lpstr>1_Cliff</vt:lpstr>
      <vt:lpstr>2_Cliff</vt:lpstr>
      <vt:lpstr>7_Bible ppt</vt:lpstr>
      <vt:lpstr>2_Globe</vt:lpstr>
      <vt:lpstr>Default Design</vt:lpstr>
      <vt:lpstr>10_Shimmer</vt:lpstr>
      <vt:lpstr>Beam</vt:lpstr>
      <vt:lpstr>JESUS WAS REAL!</vt:lpstr>
      <vt:lpstr>  The Jesus Myth Myth</vt:lpstr>
      <vt:lpstr>Who Said Jesus was a Myth!?</vt:lpstr>
      <vt:lpstr>2 Peter 1:16</vt:lpstr>
      <vt:lpstr>Overview</vt:lpstr>
      <vt:lpstr>Historians don’t talk about mythical people as if they actually existed. </vt:lpstr>
      <vt:lpstr>Historians</vt:lpstr>
      <vt:lpstr>Flavius Josephus</vt:lpstr>
      <vt:lpstr>Arabic Version</vt:lpstr>
      <vt:lpstr>Flavius Josephus</vt:lpstr>
      <vt:lpstr>From Josephus</vt:lpstr>
      <vt:lpstr>Cornelius Tacitus</vt:lpstr>
      <vt:lpstr>Cornelius Tacitus</vt:lpstr>
      <vt:lpstr>From Tacitus</vt:lpstr>
      <vt:lpstr>Paul</vt:lpstr>
      <vt:lpstr>Mythical stories are not said to have occurred in the context of historical events.</vt:lpstr>
      <vt:lpstr>Historical Context</vt:lpstr>
      <vt:lpstr>The stories of Jesus contain people that actually existed.</vt:lpstr>
      <vt:lpstr>Real People</vt:lpstr>
      <vt:lpstr>John the Baptist</vt:lpstr>
      <vt:lpstr>John the Baptist</vt:lpstr>
      <vt:lpstr>Pontius Pilate</vt:lpstr>
      <vt:lpstr>Gamaliel</vt:lpstr>
      <vt:lpstr>Osiris and Mithras look nothing like Jesus! </vt:lpstr>
      <vt:lpstr>Mithras</vt:lpstr>
      <vt:lpstr>PowerPoint Presentation</vt:lpstr>
      <vt:lpstr>PowerPoint Presentation</vt:lpstr>
      <vt:lpstr>PowerPoint Presentation</vt:lpstr>
      <vt:lpstr>PowerPoint Presentation</vt:lpstr>
      <vt:lpstr>PowerPoint Presentation</vt:lpstr>
      <vt:lpstr>Osiris</vt:lpstr>
      <vt:lpstr>PowerPoint Presentation</vt:lpstr>
      <vt:lpstr>Appolonius of Tyana</vt:lpstr>
      <vt:lpstr>2 Peter 1:16</vt:lpstr>
      <vt:lpstr>Pontius Pilate</vt:lpstr>
      <vt:lpstr>Who Was Jesus?</vt:lpstr>
      <vt:lpstr>PowerPoint Presentation</vt:lpstr>
      <vt:lpstr>I. Jesus and Extra-Biblical Sources</vt:lpstr>
      <vt:lpstr>PowerPoint Presentation</vt:lpstr>
      <vt:lpstr>PowerPoint Presentation</vt:lpstr>
      <vt:lpstr>Thallus AD 50</vt:lpstr>
      <vt:lpstr>Mara Bar Serapion</vt:lpstr>
      <vt:lpstr>PowerPoint Presentation</vt:lpstr>
      <vt:lpstr>Seutonius (about AD 120)</vt:lpstr>
      <vt:lpstr>Lucian of Samosata </vt:lpstr>
      <vt:lpstr>Pliny the Younger  AD 112 </vt:lpstr>
      <vt:lpstr>Jesus Fulfilled Historical Foreshadows</vt:lpstr>
      <vt:lpstr>Messianic Prophecies Fulfilled</vt:lpstr>
      <vt:lpstr>Prophecies of the Messiah</vt:lpstr>
      <vt:lpstr>PowerPoint Presentation</vt:lpstr>
      <vt:lpstr>Question #1: How do I know these prophecies were written hundreds of years before they happened?</vt:lpstr>
      <vt:lpstr>PowerPoint Presentation</vt:lpstr>
      <vt:lpstr>PowerPoint Presentation</vt:lpstr>
      <vt:lpstr>Question #2:  How do I know these things really happened?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According to the Old Testament, the Messiah must:</vt:lpstr>
      <vt:lpstr>II.  Jesus and Miracles</vt:lpstr>
      <vt:lpstr>Miracles: Acts 2:22</vt:lpstr>
      <vt:lpstr>Reasons to believe Jesus worked miracles </vt:lpstr>
      <vt:lpstr>PowerPoint Presentation</vt:lpstr>
      <vt:lpstr>PowerPoint Presentation</vt:lpstr>
      <vt:lpstr>Why Did Jesus Do Miracles?</vt:lpstr>
      <vt:lpstr>PowerPoint Presentation</vt:lpstr>
      <vt:lpstr>PowerPoint Presentation</vt:lpstr>
      <vt:lpstr>The Miracles of Jesus</vt:lpstr>
      <vt:lpstr>John 2:1-11  Water to Wine</vt:lpstr>
      <vt:lpstr>John 6:1-14  Feeding 5000</vt:lpstr>
      <vt:lpstr>Jesus, Miracle Worker</vt:lpstr>
      <vt:lpstr>Mark 2:1-12  Healing of the Paralytic</vt:lpstr>
      <vt:lpstr>Matthew 8:23-27 Jesus Calms the Storm</vt:lpstr>
      <vt:lpstr>Mark 1:21-28 Jesus Drives Out An Evil Spirit</vt:lpstr>
      <vt:lpstr>John 1:46-49 Jesus Knows Nathanael</vt:lpstr>
      <vt:lpstr>Luke 21:20-21 Jesus Predicts the Future</vt:lpstr>
      <vt:lpstr>John 11:1-53 Jesus Raises Lazarus</vt:lpstr>
      <vt:lpstr> The Miracles Jesus Did Not Do</vt:lpstr>
      <vt:lpstr>Ill. Other Pictures of Jesus</vt:lpstr>
      <vt:lpstr>The Jehovah’s Witness Jesus</vt:lpstr>
      <vt:lpstr>Proof-texts</vt:lpstr>
      <vt:lpstr>The Mormon Jesus</vt:lpstr>
      <vt:lpstr>Joseph Smith  1805-1844</vt:lpstr>
      <vt:lpstr>MORMON TEACHINGS ABOUT JESUS</vt:lpstr>
      <vt:lpstr>Mormon Teachings About Jesus</vt:lpstr>
      <vt:lpstr>We are all gods.</vt:lpstr>
      <vt:lpstr>The Muslim Jesus</vt:lpstr>
      <vt:lpstr>New Testament Corrupt?</vt:lpstr>
      <vt:lpstr>What About the Qur’an?</vt:lpstr>
      <vt:lpstr>The Hindu/New Age Jesus</vt:lpstr>
      <vt:lpstr>Principle gods of Hinduism</vt:lpstr>
      <vt:lpstr>The Greatest Miracles of All: The Incarnation.</vt:lpstr>
      <vt:lpstr>The Incarnation: A Miracle on Many Fronts</vt:lpstr>
      <vt:lpstr>The Resurrection of Jesus</vt:lpstr>
      <vt:lpstr>  Is Jesus just one of many similar religious leaders?</vt:lpstr>
      <vt:lpstr>PowerPoint Presentation</vt:lpstr>
      <vt:lpstr>The Ultimate Miracle: The Resurrection of Jesus</vt:lpstr>
      <vt:lpstr>PowerPoint Presentation</vt:lpstr>
      <vt:lpstr>Fact #1</vt:lpstr>
      <vt:lpstr>Fact #2</vt:lpstr>
      <vt:lpstr>Fact #3</vt:lpstr>
      <vt:lpstr>Fact #1</vt:lpstr>
      <vt:lpstr>PowerPoint Presentation</vt:lpstr>
      <vt:lpstr>PowerPoint Presentation</vt:lpstr>
      <vt:lpstr>Cornelius Tacitus   approx. AD 114</vt:lpstr>
      <vt:lpstr>PowerPoint Presentation</vt:lpstr>
      <vt:lpstr>Thallus</vt:lpstr>
      <vt:lpstr>Fact #2</vt:lpstr>
      <vt:lpstr>Fact #3</vt:lpstr>
      <vt:lpstr>Question: What is the most reasonable explanation of the facts?</vt:lpstr>
      <vt:lpstr>The Stolen Body Theory</vt:lpstr>
      <vt:lpstr>PowerPoint Presentation</vt:lpstr>
      <vt:lpstr>The Swoon Theory</vt:lpstr>
      <vt:lpstr>The Mass Hallucination Theory</vt:lpstr>
      <vt:lpstr>The Resurrection of Jesus</vt:lpstr>
      <vt:lpstr>The Resurrection of the Messiah was prophesied</vt:lpstr>
      <vt:lpstr>Resurrection on the 3rd day</vt:lpstr>
      <vt:lpstr>Prophecies of the Resurrection</vt:lpstr>
      <vt:lpstr>PowerPoint Presentation</vt:lpstr>
      <vt:lpstr>The Message of the Resurrection</vt:lpstr>
      <vt:lpstr>Implications of the Resurrection:</vt:lpstr>
      <vt:lpstr>Ultimate Miracle #2: The Ascension of Jesus</vt:lpstr>
      <vt:lpstr>The Ascension</vt:lpstr>
      <vt:lpstr>Pontius Pilate</vt:lpstr>
      <vt:lpstr>ANSWER:</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David Burris</dc:creator>
  <cp:lastModifiedBy>David Burris</cp:lastModifiedBy>
  <cp:revision>23</cp:revision>
  <dcterms:created xsi:type="dcterms:W3CDTF">2018-10-07T18:19:49Z</dcterms:created>
  <dcterms:modified xsi:type="dcterms:W3CDTF">2021-11-12T15:53:07Z</dcterms:modified>
</cp:coreProperties>
</file>